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35"/>
  </p:notesMasterIdLst>
  <p:sldIdLst>
    <p:sldId id="256" r:id="rId5"/>
    <p:sldId id="257" r:id="rId6"/>
    <p:sldId id="259" r:id="rId7"/>
    <p:sldId id="258" r:id="rId8"/>
    <p:sldId id="295" r:id="rId9"/>
    <p:sldId id="260" r:id="rId10"/>
    <p:sldId id="261" r:id="rId11"/>
    <p:sldId id="298" r:id="rId12"/>
    <p:sldId id="262" r:id="rId13"/>
    <p:sldId id="287" r:id="rId14"/>
    <p:sldId id="289" r:id="rId15"/>
    <p:sldId id="294" r:id="rId16"/>
    <p:sldId id="293" r:id="rId17"/>
    <p:sldId id="292" r:id="rId18"/>
    <p:sldId id="302" r:id="rId19"/>
    <p:sldId id="303" r:id="rId20"/>
    <p:sldId id="309" r:id="rId21"/>
    <p:sldId id="286" r:id="rId22"/>
    <p:sldId id="306" r:id="rId23"/>
    <p:sldId id="308" r:id="rId24"/>
    <p:sldId id="291" r:id="rId25"/>
    <p:sldId id="314" r:id="rId26"/>
    <p:sldId id="317" r:id="rId27"/>
    <p:sldId id="310" r:id="rId28"/>
    <p:sldId id="318" r:id="rId29"/>
    <p:sldId id="319" r:id="rId30"/>
    <p:sldId id="312" r:id="rId31"/>
    <p:sldId id="313" r:id="rId32"/>
    <p:sldId id="285" r:id="rId33"/>
    <p:sldId id="31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B4A9"/>
    <a:srgbClr val="CEC3C0"/>
    <a:srgbClr val="C0A175"/>
    <a:srgbClr val="AD8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1F2A0-97C7-43E3-8317-09A441C5E904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A39D2-39E7-4594-A25E-FC29A58B1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12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3BFC3-558B-99A5-6CF2-67E05E7A9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048D59-E1CD-9029-8B6A-63D9E4BBA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36A1B6-F008-6186-14BB-CB7B8CB2AA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D608E-0E2D-73A4-E667-7DAF4135D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BC5E8-1C72-44D6-8F11-84EA8BD827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5009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3BFC3-558B-99A5-6CF2-67E05E7A9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048D59-E1CD-9029-8B6A-63D9E4BBA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36A1B6-F008-6186-14BB-CB7B8CB2AA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D608E-0E2D-73A4-E667-7DAF4135D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BC5E8-1C72-44D6-8F11-84EA8BD827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809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62A9-5539-4CE1-AA62-829DA3FD1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AF479-525C-4EE8-A7C0-553E39944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66953-C13F-4F7D-824E-4E8CEFDD8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34FE-FCFC-40F2-B6A3-F668D603FE79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DC09E-90EF-4CC9-B105-F2985BACC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A97CD-E808-4560-BC74-7DCDBC669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B8AB-7567-4D42-A8D0-68468E9F4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43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0DE92-BC72-4794-952C-E11EE0BA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C0E29C-E98F-4F35-9A8B-54B48B721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9C65-AFCA-4B58-9382-E54534F9E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34FE-FCFC-40F2-B6A3-F668D603FE79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9E0AE-94A8-4B82-956D-42D559517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7594C-7C18-4336-B7DB-D935A357B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B8AB-7567-4D42-A8D0-68468E9F4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14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F7592D-4E8E-4D8A-8FC5-A4EC6FE38A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4751FA-CAFF-44C6-8BBC-19CEAE92A1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6D52E-204F-4622-9C2C-1FD3E0DD8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34FE-FCFC-40F2-B6A3-F668D603FE79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5DF0D-636E-456A-8609-EC583895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FD7FD-CAB7-40A2-9931-3B28F9095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B8AB-7567-4D42-A8D0-68468E9F4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70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B03-5262-4E9D-B6B7-90CE3653C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AA3BD7-79C0-4E38-9B37-9724BFE3F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98352-DF05-4B9D-8675-067BF2892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26F2E-F4EE-4741-B345-B8D0CF54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84A16-AE14-4DF5-AC61-4DADA782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68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2949-4C55-4DEE-BEF6-DD5E7EC4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DF1E5-1296-4916-8051-07B3FAE76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9F8BC-296F-43EB-A132-46FFACFA3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A463B-87C3-4292-BABB-FD42B9F7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B13AE-6005-41BC-9746-3D6E9FEC6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8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ABE9E-AF10-420B-B525-FCDF7AC0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0A7C2-ADEA-4612-A2DD-5F10EA7A9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F1542-850A-47A0-9354-E0CE4C662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DE177-4B8C-4BC4-9C2F-55311D5EA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5635C-BB74-4DE9-A683-4BE9E4B5A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6872-634A-4992-A87C-0ABF073B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1EC4-056B-47F5-836D-B2DF636BC8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7DDF1-9CDB-4ED9-B38C-4CDFD0F7D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19200-5F73-4AC2-864D-3037C711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75F58-E37E-4E1F-ABF9-07F5CC35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DD748-F8A6-4C3A-A8E7-9579340E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03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60466-B91C-4D15-84E0-A1258467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31962-4154-47BC-B8A5-4121975D9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BAEA5-085B-403B-BDB9-A95EDB1A3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C1D59-BA63-41DF-9204-00B59F5D7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D0853F-7774-4391-A7FE-39D9E2A7A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278BA3-59D3-4FDE-B6CD-7F71DCBD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A3CB7-C6A5-4392-9654-0E1C40BC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D56280-08F3-4715-86FA-1254EA6B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18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00806-3FEF-41C6-87DE-10D767F05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95C0C-AFA8-4689-BF4B-9F327E8A5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00A22-487F-4791-A05B-5654F188F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70D70-2CCA-4EE1-9CA3-2F1BD42E9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13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724C5-7DF6-4344-AFF0-96432B4AA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A5A42-5382-42C8-AC78-5E5DD36BE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CA5F5-994E-4080-9271-570028A66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27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7253-B033-4855-949A-5B6DD7ED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A9041-D2FD-4B4A-824F-BFA65406D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66AE5-9EE6-434D-BC18-F37C6557A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A6360-3E36-4219-A500-2136346C2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A7679-0324-44C1-9940-C6935422B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79B2D-D239-4512-ADD8-585209101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9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3D409-8847-4899-ABBE-D77E3ED5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8F7DE-CDBC-4144-879C-90D48AE46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AFB40-2204-40DC-A770-D2C25BD34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34FE-FCFC-40F2-B6A3-F668D603FE79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CB758-B08F-4774-9FE3-CDFC75502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6EDC9-6865-447A-8089-53CFCC583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B8AB-7567-4D42-A8D0-68468E9F4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689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385A-9314-4866-AE15-9B41FE79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C3A8E7-786A-4937-B6C8-159D990FF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6D017-FF16-4885-A46A-58F1EA90E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E31EE-3C6D-47E6-971D-705025001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66985-52DB-403B-83C4-68439DBF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0369A-B65B-4390-8A3A-AAF3200A5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5525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8AFC-2AA0-4FA1-9A93-489B18F1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E2CD2-BC49-4754-9A4A-6C64CD643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DB195-D95E-40E1-A216-4D2E9FEFF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D989B-EFF0-45C5-BB2E-C8D5B6FB8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5197D-E421-4E75-9280-B4C1AD019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99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0A4C1F-A417-4FD9-AF25-B5C3FE1F01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A5B462-E44B-455D-98A7-76115B539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C102-B2EF-48A9-BD06-1615A4284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CF22-33C4-4F05-98D5-C5B4AFB6F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C4872-8C9C-4C4F-8E02-33595499F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30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34A1-6A60-EC04-476A-45C1CFC9E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D2C7CE-45D5-28AB-DA50-2DD78B369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10064-BD78-6078-06A5-F0ED2780B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E388-FE33-4E22-AA94-D54A104D14AF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5E00B-7E19-6D8B-A018-E5056007B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8B1E6-49D3-5639-3EDF-BFCD7DE1B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0CB72-54B8-43C9-B312-190CE8751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053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CC1A3-79F9-4E46-279A-61275021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35F79-2141-D9F0-6CCD-FFFE2878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23555-0C0F-40C9-230F-18D36CB0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E388-FE33-4E22-AA94-D54A104D14AF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0C9E5-055A-23B7-494E-145C091D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CD8B8-D3D4-CF9C-C4F7-5EE202F2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0CB72-54B8-43C9-B312-190CE8751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960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09CA8-8F28-0F8F-347C-301124CD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89110-61B8-D04B-489D-F08092915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133FB-337D-D058-A4D5-BCFEE39EF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E388-FE33-4E22-AA94-D54A104D14AF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78162-881A-2E12-C985-08790686C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64657-9DE7-7417-F091-507AA9041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0CB72-54B8-43C9-B312-190CE8751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550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D911-F8FD-401F-D96A-D61334A62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84307-C6F0-F7A5-1D6C-349921862D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3E7771-0424-3F79-1BFE-A266EABFB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2D4E8-0A57-757D-5A45-847B650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E388-FE33-4E22-AA94-D54A104D14AF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A5D969-4307-CD46-DF0E-FB7D0D1F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8C1AD-3360-B984-2D1E-2D9656F95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0CB72-54B8-43C9-B312-190CE8751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8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C7FB9-7A57-262F-6A85-579EDD27C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00898-AA14-0CFC-5ED5-2A7F59B47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183421-BF4B-4915-A6F6-450C50D33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719E99-0503-306C-3651-738C8637C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CA8291-94E6-C539-1237-5B4FB14ECF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624C9D-9442-FF18-58FD-82E37106F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E388-FE33-4E22-AA94-D54A104D14AF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C515C2-0B87-0FE6-6AAC-CB9D6A7D4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4B2CA2-BEDB-18FB-C448-90C7E0B2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0CB72-54B8-43C9-B312-190CE8751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931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0F27-A015-A2A8-9CAE-B600FACE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16C8EE-1577-A262-DF27-3630B7893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E388-FE33-4E22-AA94-D54A104D14AF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EC6665-DF78-3974-D90F-9C89BC155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CDE96-AA33-9581-5824-C71312BD3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0CB72-54B8-43C9-B312-190CE8751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732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E423FE-85DA-6F8C-70A3-68477AF51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E388-FE33-4E22-AA94-D54A104D14AF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B3C97-7D3B-8D52-85D4-A04E178EC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57C9A-ECB7-8E8B-ADA7-B89D732C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0CB72-54B8-43C9-B312-190CE8751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77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43836-D3D9-4FD1-B1E1-03CBD087C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83E45-48C4-4BC1-99FF-A676329F7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C9177-AC7D-4924-94C6-780FED605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34FE-FCFC-40F2-B6A3-F668D603FE79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B50D1-7D8A-4413-84D4-EB3918B77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C521B-1101-479D-ADE5-7904FD5BD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B8AB-7567-4D42-A8D0-68468E9F4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250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4768-084F-6C47-E5B5-2BC39439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CC6CC-BB10-7AF3-C8CD-5CE51121C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7568D-A296-5473-6197-8926CFDC2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FEF75-0F83-1D0B-425B-A55C93EA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E388-FE33-4E22-AA94-D54A104D14AF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C0978-A292-BEB8-46B8-4D435B16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E861B-D1DE-F86E-A21D-0C969E12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0CB72-54B8-43C9-B312-190CE8751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955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C952F-46D0-8A37-E86E-F7003D41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6ED1CA-C278-4100-6328-B88ACD01D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93218-027B-B691-D5C5-A87C44D0D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34979-D0E3-9EF3-C597-9C0D069C7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E388-FE33-4E22-AA94-D54A104D14AF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60C7B7-3D44-7121-5276-5F98722AE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46D8F-2173-E748-F426-26E362D3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0CB72-54B8-43C9-B312-190CE8751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727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585A-2C10-5CD2-0983-6F15F440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E9046-92D5-032F-8D37-A21A30447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F1FE1-A633-0C17-B8BA-EB5A4E1E7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E388-FE33-4E22-AA94-D54A104D14AF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D0231-AFAC-4CAC-7C74-F3F9D8CCB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361F8-D976-039E-043D-E8563C0C5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0CB72-54B8-43C9-B312-190CE8751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037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B36C01-8820-E0DC-D707-375D13632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AFC20E-6BAB-494E-CE80-CBD194AFD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3371D-01BD-CF38-7410-6CA50FFD0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E388-FE33-4E22-AA94-D54A104D14AF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507C0-3284-EF1C-6F67-EBFA673A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2881E-6899-0FEA-8652-BD4C5B717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0CB72-54B8-43C9-B312-190CE8751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793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D82AF-2222-4821-BBA1-ED8FE0156B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87BA58-9BA1-4345-A8BD-4B1142E11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7B890-8CD3-405E-BCF1-14B966775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C0AA-790E-4D00-BB89-568830963206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9D491-5023-4E37-A900-A2BE9E11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DA3B0-B3D4-4C9D-AA77-E81A4C7F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F8284-A24F-4119-A973-B1238061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288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DFAB5-70EC-4BA7-9D75-C0A6A2B83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C7528-C455-4CE7-95D7-65B71E6D7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890B6-0CA4-499C-82B0-4B1954B24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C0AA-790E-4D00-BB89-568830963206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228D1-3EBA-4056-8FA6-3A3507DD8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978B-3198-4963-B8FB-BA9A4F15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F8284-A24F-4119-A973-B1238061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59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6D307-DE7C-4E18-8B20-C55400876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D77D3-E280-454D-A328-69AD6796D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398AB-2101-408E-A5DA-7B69B9434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C0AA-790E-4D00-BB89-568830963206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FA695-3CA2-42CB-83DC-1316ED99C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E111D-D413-4988-A7E9-7B5AD27F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F8284-A24F-4119-A973-B1238061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559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C5B6-9995-46A3-BB3F-133E90C0F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C8AEA-39F9-45E7-93AB-D02AE2A7E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CB31ED-4383-4F2D-974E-D01D2B1A9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37819-3B4A-4F27-B257-0BAF8CBC6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C0AA-790E-4D00-BB89-568830963206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551EB-4E82-445A-AA96-3AEDF5F38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7C339-D372-47F7-925A-10B44A00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F8284-A24F-4119-A973-B1238061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856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7835-2F4A-439C-BAA4-E086BB403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DBB1F-224D-457D-88BA-8C94B321E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EC545-D544-4373-BB39-2F9378CB4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47C5CC-50E0-47C9-B31D-3D7F7ABBE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D9CB97-6E85-4C35-A41F-50B14E6F3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70BC98-F120-4B10-B510-E144CF4CC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C0AA-790E-4D00-BB89-568830963206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A3B118-4A93-4C28-9588-8C1D68BD1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13178-E06C-48CA-8BBF-713CCC2AD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F8284-A24F-4119-A973-B1238061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607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400C2-CE52-4DE9-980D-E3F067DF0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930244-DF1E-4BC7-900F-F0BDC4D88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C0AA-790E-4D00-BB89-568830963206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97F46-D7D5-4C2D-BF1D-725D39FD5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437BE-DA10-47BC-8C73-566CBAC91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F8284-A24F-4119-A973-B1238061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12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204D8-E03D-444D-88D9-ED647642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FB03D-CBFC-462C-95ED-7A5322C71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53594-0F97-4A7F-9F07-7AE2F7D9C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7528B-8929-40FD-8B30-64FEB1233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34FE-FCFC-40F2-B6A3-F668D603FE79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8872B-9F1E-4C6F-AB87-7193FFEA5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61DAE-FBEC-4C4F-90DC-2C52DFB0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B8AB-7567-4D42-A8D0-68468E9F4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386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E61F83-BA90-4506-BBCA-690456C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C0AA-790E-4D00-BB89-568830963206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41F8D1-2B4C-4D87-9AF0-376E786F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704FB-61FD-40F5-B168-1701B311A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F8284-A24F-4119-A973-B1238061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612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A5089-C924-4BC1-8A3F-BCC9895FE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9B5E-1E15-40BA-9604-4D97CFE21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6AE39-2F2D-4B14-AFC8-E4DB388F6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5C9F4-D4C3-4FB1-AA40-BF01E8D7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C0AA-790E-4D00-BB89-568830963206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4C6C5E-7EA2-46EB-B15E-CCD631C97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07972-5581-4328-A7ED-08EF79603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F8284-A24F-4119-A973-B1238061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53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A114E-7B15-4456-A971-22EB35D65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4920D-2614-439F-9821-5C7AEB4C1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ABD74-4A07-4049-8DAF-06EF4DCC8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F75E8-9FA0-4901-BEBB-1E85436C8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C0AA-790E-4D00-BB89-568830963206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C0FAD-2A8C-4B0E-A69E-8742A1820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8F8C9-35D5-4878-9616-137551254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F8284-A24F-4119-A973-B1238061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606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6CBA0-DAF0-44E8-88C4-9BB62973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98111E-FB43-4482-BF5A-66B122FE7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CFAEB-FAC0-453C-89FE-C0822AAE8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C0AA-790E-4D00-BB89-568830963206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A8584-156C-4C54-B3B3-994C9FF44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FBE33-D98E-4654-A9F8-EF93C2CE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F8284-A24F-4119-A973-B1238061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990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36D556-2CAC-43D0-AF8A-00F0C57016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AF485-9B82-4A8A-879E-096C56F93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62EB2-9067-49E7-A0F1-D3EE08433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C0AA-790E-4D00-BB89-568830963206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8506C-2E39-43D5-A360-6591B5F6B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C77B0-4B36-4C98-9C6B-3D96208F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F8284-A24F-4119-A973-B1238061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64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78DB2-C2D4-4939-BD56-6E5FE4E79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FBA9E-F39C-4319-B3B5-C323EBF4C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A72286-BD6A-43FB-ADF1-F374E3205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BC334-3572-4749-8BD7-F5752FCD74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8265E1-DF10-4590-95F1-2791DEDED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A354D6-2A5B-4FBD-B2E7-DB28E72A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34FE-FCFC-40F2-B6A3-F668D603FE79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93DD99-3D83-482F-BF35-81355ECD8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545C3B-6D90-4A1E-B2F7-C1DFA331E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B8AB-7567-4D42-A8D0-68468E9F4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3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D5C1-5C38-4FB6-97B5-1C753E92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5EB41-718F-4779-8900-A90E5AA9C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34FE-FCFC-40F2-B6A3-F668D603FE79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567B38-9596-48EB-94B4-DF5C4D662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1A278F-09B0-4071-88DC-ACE5EDC6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B8AB-7567-4D42-A8D0-68468E9F4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21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91503D-AD2A-48F0-8437-AD19558B4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34FE-FCFC-40F2-B6A3-F668D603FE79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B74308-5908-4D51-A061-E831A513C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EAC56-56BC-49AC-9FBB-E113CD5D6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B8AB-7567-4D42-A8D0-68468E9F4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69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93B6C-70CB-4BB0-907E-0DFB6441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C2C7-5AA2-4E79-989E-52CB4E49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1855B-EA36-4C6B-B27E-85A9F2265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E3DC9-7ABD-47C3-8202-5A0FC6EF4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34FE-FCFC-40F2-B6A3-F668D603FE79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A00A0-24BF-4D4C-8316-070D0F018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12B71-335A-41EA-A9BB-667AF3811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B8AB-7567-4D42-A8D0-68468E9F4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16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93F9-59C3-4151-8979-9B08AB9F2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D7A9B5-BDFC-4FFE-A1CD-E32A0AD03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D1B70-5E73-40E1-8E00-39757C50E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B3241-10A2-49E9-BD5B-65DC2924D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34FE-FCFC-40F2-B6A3-F668D603FE79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8FEE3-53A1-4A17-8A5E-D3D79D984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C2F1F2-D622-465F-A497-E0FC2079D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B8AB-7567-4D42-A8D0-68468E9F4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2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33F427-192F-41D0-ABAB-86B91C1AD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BA261-724F-4117-865E-443BE0B25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3BDEB-688C-4D73-8C79-26466EDBEC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E34FE-FCFC-40F2-B6A3-F668D603FE79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34F12-1D67-44FA-BD57-AC0316560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CB3BF-96FA-4C65-ACC3-36AD8E1E5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7B8AB-7567-4D42-A8D0-68468E9F4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63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201838-9C9B-412B-A8B9-35FBF32F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9DE9A-82D9-4204-9192-9C699FB4C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9C54E-D55F-4A0E-95CB-E7C2220DA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C8593-8409-485D-985B-0CB6813AD6E2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A1F4D-543D-430C-B9D2-5D79B67EB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7CBFD-833D-4219-A855-48DB29626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4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079D22-97E6-0328-E057-36C05B26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57577-9E1E-2939-1937-8F9801A88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7DA84-99AD-A432-F9E0-BF8B93B388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FE388-FE33-4E22-AA94-D54A104D14AF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A6CD-E792-F40B-C03E-A5B65C6315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74AF5-D5A8-DD5D-FAEB-5A1F57DB65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0CB72-54B8-43C9-B312-190CE8751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99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A632A4-CC5A-41DD-91F9-C8DA4285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3CC1A-FE84-4745-8CE5-02F91F776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52F0A-FC4D-4B31-A1C7-7B9917DF63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FC0AA-790E-4D00-BB89-568830963206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F9E-272F-457A-858C-529C6DDD1D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1D387-E39D-41C6-8E6F-6E9C877881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F8284-A24F-4119-A973-B1238061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27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3.mp3"/><Relationship Id="rId7" Type="http://schemas.openxmlformats.org/officeDocument/2006/relationships/slideLayout" Target="../slideLayouts/slideLayout1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audio" Target="../media/media4.mp3"/><Relationship Id="rId5" Type="http://schemas.microsoft.com/office/2007/relationships/media" Target="../media/media4.mp3"/><Relationship Id="rId4" Type="http://schemas.openxmlformats.org/officeDocument/2006/relationships/audio" Target="../media/media3.mp3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6.mp3"/><Relationship Id="rId7" Type="http://schemas.openxmlformats.org/officeDocument/2006/relationships/image" Target="../media/image1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6.mp3"/><Relationship Id="rId9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6.mp3"/><Relationship Id="rId7" Type="http://schemas.openxmlformats.org/officeDocument/2006/relationships/image" Target="../media/image1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6.mp3"/><Relationship Id="rId9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8.mp3"/><Relationship Id="rId7" Type="http://schemas.openxmlformats.org/officeDocument/2006/relationships/image" Target="../media/image1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8.mp3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3B3148-725D-447B-AFAA-974394BC87BC}"/>
              </a:ext>
            </a:extLst>
          </p:cNvPr>
          <p:cNvSpPr txBox="1"/>
          <p:nvPr/>
        </p:nvSpPr>
        <p:spPr>
          <a:xfrm>
            <a:off x="119269" y="119270"/>
            <a:ext cx="71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B7BB14-3046-BD40-47DF-36F32CB30573}"/>
              </a:ext>
            </a:extLst>
          </p:cNvPr>
          <p:cNvGrpSpPr/>
          <p:nvPr/>
        </p:nvGrpSpPr>
        <p:grpSpPr>
          <a:xfrm>
            <a:off x="3617759" y="405145"/>
            <a:ext cx="920090" cy="1421630"/>
            <a:chOff x="6764516" y="1153330"/>
            <a:chExt cx="2211508" cy="341699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575362E-2E11-46CD-97E9-8AC77051DF6A}"/>
                </a:ext>
              </a:extLst>
            </p:cNvPr>
            <p:cNvGrpSpPr/>
            <p:nvPr/>
          </p:nvGrpSpPr>
          <p:grpSpPr>
            <a:xfrm flipH="1">
              <a:off x="6764517" y="1271182"/>
              <a:ext cx="2211507" cy="3299147"/>
              <a:chOff x="3631168" y="4906674"/>
              <a:chExt cx="2536874" cy="3784534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151D341-B0BC-4281-A28B-E526A13395BF}"/>
                  </a:ext>
                </a:extLst>
              </p:cNvPr>
              <p:cNvCxnSpPr>
                <a:cxnSpLocks/>
                <a:endCxn id="32" idx="1"/>
              </p:cNvCxnSpPr>
              <p:nvPr/>
            </p:nvCxnSpPr>
            <p:spPr>
              <a:xfrm flipH="1">
                <a:off x="4564857" y="7083379"/>
                <a:ext cx="26158" cy="1407519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90A2F5D-1556-4B7C-83EF-FFB37E22EE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3125" y="7188137"/>
                <a:ext cx="36906" cy="1471215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057095D-1007-4B1A-BD1F-A08C9A9D6B16}"/>
                  </a:ext>
                </a:extLst>
              </p:cNvPr>
              <p:cNvSpPr/>
              <p:nvPr/>
            </p:nvSpPr>
            <p:spPr>
              <a:xfrm>
                <a:off x="3631168" y="4906674"/>
                <a:ext cx="2536874" cy="2447778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ectangle: Top Corners Rounded 30">
                <a:extLst>
                  <a:ext uri="{FF2B5EF4-FFF2-40B4-BE49-F238E27FC236}">
                    <a16:creationId xmlns:a16="http://schemas.microsoft.com/office/drawing/2014/main" id="{86BFEFC2-FF71-419E-812F-2271CE61B000}"/>
                  </a:ext>
                </a:extLst>
              </p:cNvPr>
              <p:cNvSpPr/>
              <p:nvPr/>
            </p:nvSpPr>
            <p:spPr>
              <a:xfrm>
                <a:off x="4896832" y="8490898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Rectangle: Top Corners Rounded 31">
                <a:extLst>
                  <a:ext uri="{FF2B5EF4-FFF2-40B4-BE49-F238E27FC236}">
                    <a16:creationId xmlns:a16="http://schemas.microsoft.com/office/drawing/2014/main" id="{A64ACD83-0B8B-4E9D-A51A-6011ECD242BF}"/>
                  </a:ext>
                </a:extLst>
              </p:cNvPr>
              <p:cNvSpPr/>
              <p:nvPr/>
            </p:nvSpPr>
            <p:spPr>
              <a:xfrm>
                <a:off x="4230110" y="8290588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396232A-683D-490B-B841-184CBC076099}"/>
                </a:ext>
              </a:extLst>
            </p:cNvPr>
            <p:cNvGrpSpPr/>
            <p:nvPr/>
          </p:nvGrpSpPr>
          <p:grpSpPr>
            <a:xfrm>
              <a:off x="6764516" y="1153330"/>
              <a:ext cx="2211508" cy="622593"/>
              <a:chOff x="795269" y="1896670"/>
              <a:chExt cx="2211508" cy="622593"/>
            </a:xfrm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5C7D148-DE33-448F-A52A-F3AE80315BFC}"/>
                  </a:ext>
                </a:extLst>
              </p:cNvPr>
              <p:cNvSpPr/>
              <p:nvPr/>
            </p:nvSpPr>
            <p:spPr>
              <a:xfrm flipH="1">
                <a:off x="914840" y="2386707"/>
                <a:ext cx="1972366" cy="132556"/>
              </a:xfrm>
              <a:custGeom>
                <a:avLst/>
                <a:gdLst>
                  <a:gd name="connsiteX0" fmla="*/ 986183 w 1972366"/>
                  <a:gd name="connsiteY0" fmla="*/ 0 h 132556"/>
                  <a:gd name="connsiteX1" fmla="*/ 69274 w 1972366"/>
                  <a:gd name="connsiteY1" fmla="*/ 29221 h 132556"/>
                  <a:gd name="connsiteX2" fmla="*/ 36471 w 1972366"/>
                  <a:gd name="connsiteY2" fmla="*/ 32458 h 132556"/>
                  <a:gd name="connsiteX3" fmla="*/ 13888 w 1972366"/>
                  <a:gd name="connsiteY3" fmla="*/ 68325 h 132556"/>
                  <a:gd name="connsiteX4" fmla="*/ 0 w 1972366"/>
                  <a:gd name="connsiteY4" fmla="*/ 96142 h 132556"/>
                  <a:gd name="connsiteX5" fmla="*/ 13888 w 1972366"/>
                  <a:gd name="connsiteY5" fmla="*/ 97870 h 132556"/>
                  <a:gd name="connsiteX6" fmla="*/ 986183 w 1972366"/>
                  <a:gd name="connsiteY6" fmla="*/ 132556 h 132556"/>
                  <a:gd name="connsiteX7" fmla="*/ 1958478 w 1972366"/>
                  <a:gd name="connsiteY7" fmla="*/ 97870 h 132556"/>
                  <a:gd name="connsiteX8" fmla="*/ 1972366 w 1972366"/>
                  <a:gd name="connsiteY8" fmla="*/ 96142 h 132556"/>
                  <a:gd name="connsiteX9" fmla="*/ 1958478 w 1972366"/>
                  <a:gd name="connsiteY9" fmla="*/ 68325 h 132556"/>
                  <a:gd name="connsiteX10" fmla="*/ 1935895 w 1972366"/>
                  <a:gd name="connsiteY10" fmla="*/ 32458 h 132556"/>
                  <a:gd name="connsiteX11" fmla="*/ 1903092 w 1972366"/>
                  <a:gd name="connsiteY11" fmla="*/ 29221 h 132556"/>
                  <a:gd name="connsiteX12" fmla="*/ 986183 w 1972366"/>
                  <a:gd name="connsiteY12" fmla="*/ 0 h 132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72366" h="132556">
                    <a:moveTo>
                      <a:pt x="986183" y="0"/>
                    </a:moveTo>
                    <a:cubicBezTo>
                      <a:pt x="604501" y="0"/>
                      <a:pt x="267987" y="11592"/>
                      <a:pt x="69274" y="29221"/>
                    </a:cubicBezTo>
                    <a:lnTo>
                      <a:pt x="36471" y="32458"/>
                    </a:lnTo>
                    <a:lnTo>
                      <a:pt x="13888" y="68325"/>
                    </a:lnTo>
                    <a:lnTo>
                      <a:pt x="0" y="96142"/>
                    </a:lnTo>
                    <a:lnTo>
                      <a:pt x="13888" y="97870"/>
                    </a:lnTo>
                    <a:cubicBezTo>
                      <a:pt x="201135" y="118531"/>
                      <a:pt x="566333" y="132556"/>
                      <a:pt x="986183" y="132556"/>
                    </a:cubicBezTo>
                    <a:cubicBezTo>
                      <a:pt x="1406033" y="132556"/>
                      <a:pt x="1771231" y="118531"/>
                      <a:pt x="1958478" y="97870"/>
                    </a:cubicBezTo>
                    <a:lnTo>
                      <a:pt x="1972366" y="96142"/>
                    </a:lnTo>
                    <a:lnTo>
                      <a:pt x="1958478" y="68325"/>
                    </a:lnTo>
                    <a:lnTo>
                      <a:pt x="1935895" y="32458"/>
                    </a:lnTo>
                    <a:lnTo>
                      <a:pt x="1903092" y="29221"/>
                    </a:lnTo>
                    <a:cubicBezTo>
                      <a:pt x="1704380" y="11592"/>
                      <a:pt x="1367865" y="0"/>
                      <a:pt x="98618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57150" cap="flat" cmpd="sng" algn="ctr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079343F-8997-4D0F-9071-5C7E22BFC697}"/>
                  </a:ext>
                </a:extLst>
              </p:cNvPr>
              <p:cNvSpPr/>
              <p:nvPr/>
            </p:nvSpPr>
            <p:spPr>
              <a:xfrm flipH="1">
                <a:off x="951311" y="1896670"/>
                <a:ext cx="1899424" cy="522495"/>
              </a:xfrm>
              <a:custGeom>
                <a:avLst/>
                <a:gdLst>
                  <a:gd name="connsiteX0" fmla="*/ 949712 w 1899424"/>
                  <a:gd name="connsiteY0" fmla="*/ 0 h 522495"/>
                  <a:gd name="connsiteX1" fmla="*/ 32803 w 1899424"/>
                  <a:gd name="connsiteY1" fmla="*/ 470394 h 522495"/>
                  <a:gd name="connsiteX2" fmla="*/ 0 w 1899424"/>
                  <a:gd name="connsiteY2" fmla="*/ 522495 h 522495"/>
                  <a:gd name="connsiteX3" fmla="*/ 32803 w 1899424"/>
                  <a:gd name="connsiteY3" fmla="*/ 519258 h 522495"/>
                  <a:gd name="connsiteX4" fmla="*/ 949712 w 1899424"/>
                  <a:gd name="connsiteY4" fmla="*/ 490037 h 522495"/>
                  <a:gd name="connsiteX5" fmla="*/ 1866621 w 1899424"/>
                  <a:gd name="connsiteY5" fmla="*/ 519258 h 522495"/>
                  <a:gd name="connsiteX6" fmla="*/ 1899424 w 1899424"/>
                  <a:gd name="connsiteY6" fmla="*/ 522495 h 522495"/>
                  <a:gd name="connsiteX7" fmla="*/ 1866621 w 1899424"/>
                  <a:gd name="connsiteY7" fmla="*/ 470394 h 522495"/>
                  <a:gd name="connsiteX8" fmla="*/ 949712 w 1899424"/>
                  <a:gd name="connsiteY8" fmla="*/ 0 h 52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9424" h="522495">
                    <a:moveTo>
                      <a:pt x="949712" y="0"/>
                    </a:moveTo>
                    <a:cubicBezTo>
                      <a:pt x="568030" y="0"/>
                      <a:pt x="231516" y="186592"/>
                      <a:pt x="32803" y="470394"/>
                    </a:cubicBezTo>
                    <a:lnTo>
                      <a:pt x="0" y="522495"/>
                    </a:lnTo>
                    <a:lnTo>
                      <a:pt x="32803" y="519258"/>
                    </a:lnTo>
                    <a:cubicBezTo>
                      <a:pt x="231516" y="501629"/>
                      <a:pt x="568030" y="490037"/>
                      <a:pt x="949712" y="490037"/>
                    </a:cubicBezTo>
                    <a:cubicBezTo>
                      <a:pt x="1331394" y="490037"/>
                      <a:pt x="1667909" y="501629"/>
                      <a:pt x="1866621" y="519258"/>
                    </a:cubicBezTo>
                    <a:lnTo>
                      <a:pt x="1899424" y="522495"/>
                    </a:lnTo>
                    <a:lnTo>
                      <a:pt x="1866621" y="470394"/>
                    </a:lnTo>
                    <a:cubicBezTo>
                      <a:pt x="1667909" y="186592"/>
                      <a:pt x="1331394" y="0"/>
                      <a:pt x="94971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57150" cap="flat" cmpd="sng" algn="ctr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B95FC72-9A74-4324-B86D-BDA2441B9ECF}"/>
                  </a:ext>
                </a:extLst>
              </p:cNvPr>
              <p:cNvSpPr/>
              <p:nvPr/>
            </p:nvSpPr>
            <p:spPr>
              <a:xfrm flipH="1">
                <a:off x="795269" y="2419165"/>
                <a:ext cx="156042" cy="63684"/>
              </a:xfrm>
              <a:custGeom>
                <a:avLst/>
                <a:gdLst>
                  <a:gd name="connsiteX0" fmla="*/ 0 w 156042"/>
                  <a:gd name="connsiteY0" fmla="*/ 0 h 63684"/>
                  <a:gd name="connsiteX1" fmla="*/ 22583 w 156042"/>
                  <a:gd name="connsiteY1" fmla="*/ 35867 h 63684"/>
                  <a:gd name="connsiteX2" fmla="*/ 36471 w 156042"/>
                  <a:gd name="connsiteY2" fmla="*/ 63684 h 63684"/>
                  <a:gd name="connsiteX3" fmla="*/ 69146 w 156042"/>
                  <a:gd name="connsiteY3" fmla="*/ 59618 h 63684"/>
                  <a:gd name="connsiteX4" fmla="*/ 156042 w 156042"/>
                  <a:gd name="connsiteY4" fmla="*/ 33820 h 63684"/>
                  <a:gd name="connsiteX5" fmla="*/ 22583 w 156042"/>
                  <a:gd name="connsiteY5" fmla="*/ 2228 h 63684"/>
                  <a:gd name="connsiteX6" fmla="*/ 0 w 156042"/>
                  <a:gd name="connsiteY6" fmla="*/ 0 h 6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042" h="63684">
                    <a:moveTo>
                      <a:pt x="0" y="0"/>
                    </a:moveTo>
                    <a:lnTo>
                      <a:pt x="22583" y="35867"/>
                    </a:lnTo>
                    <a:lnTo>
                      <a:pt x="36471" y="63684"/>
                    </a:lnTo>
                    <a:lnTo>
                      <a:pt x="69146" y="59618"/>
                    </a:lnTo>
                    <a:cubicBezTo>
                      <a:pt x="125101" y="51689"/>
                      <a:pt x="156042" y="42971"/>
                      <a:pt x="156042" y="33820"/>
                    </a:cubicBezTo>
                    <a:cubicBezTo>
                      <a:pt x="156042" y="22381"/>
                      <a:pt x="107696" y="11619"/>
                      <a:pt x="22583" y="222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144506D3-C4D5-4E30-A6C0-AD9C47D5BDC6}"/>
                  </a:ext>
                </a:extLst>
              </p:cNvPr>
              <p:cNvSpPr/>
              <p:nvPr/>
            </p:nvSpPr>
            <p:spPr>
              <a:xfrm flipH="1">
                <a:off x="2850735" y="2419165"/>
                <a:ext cx="156042" cy="63684"/>
              </a:xfrm>
              <a:custGeom>
                <a:avLst/>
                <a:gdLst>
                  <a:gd name="connsiteX0" fmla="*/ 156042 w 156042"/>
                  <a:gd name="connsiteY0" fmla="*/ 0 h 63684"/>
                  <a:gd name="connsiteX1" fmla="*/ 133459 w 156042"/>
                  <a:gd name="connsiteY1" fmla="*/ 2228 h 63684"/>
                  <a:gd name="connsiteX2" fmla="*/ 0 w 156042"/>
                  <a:gd name="connsiteY2" fmla="*/ 33820 h 63684"/>
                  <a:gd name="connsiteX3" fmla="*/ 86896 w 156042"/>
                  <a:gd name="connsiteY3" fmla="*/ 59618 h 63684"/>
                  <a:gd name="connsiteX4" fmla="*/ 119571 w 156042"/>
                  <a:gd name="connsiteY4" fmla="*/ 63684 h 63684"/>
                  <a:gd name="connsiteX5" fmla="*/ 133459 w 156042"/>
                  <a:gd name="connsiteY5" fmla="*/ 35867 h 63684"/>
                  <a:gd name="connsiteX6" fmla="*/ 156042 w 156042"/>
                  <a:gd name="connsiteY6" fmla="*/ 0 h 6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042" h="63684">
                    <a:moveTo>
                      <a:pt x="156042" y="0"/>
                    </a:moveTo>
                    <a:lnTo>
                      <a:pt x="133459" y="2228"/>
                    </a:lnTo>
                    <a:cubicBezTo>
                      <a:pt x="48346" y="11619"/>
                      <a:pt x="0" y="22381"/>
                      <a:pt x="0" y="33820"/>
                    </a:cubicBezTo>
                    <a:cubicBezTo>
                      <a:pt x="0" y="42971"/>
                      <a:pt x="30942" y="51689"/>
                      <a:pt x="86896" y="59618"/>
                    </a:cubicBezTo>
                    <a:lnTo>
                      <a:pt x="119571" y="63684"/>
                    </a:lnTo>
                    <a:lnTo>
                      <a:pt x="133459" y="35867"/>
                    </a:lnTo>
                    <a:lnTo>
                      <a:pt x="156042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5A6FCB0-E151-45F6-B230-690BD39C1E54}"/>
              </a:ext>
            </a:extLst>
          </p:cNvPr>
          <p:cNvGrpSpPr/>
          <p:nvPr/>
        </p:nvGrpSpPr>
        <p:grpSpPr>
          <a:xfrm>
            <a:off x="2080591" y="411050"/>
            <a:ext cx="843992" cy="1364873"/>
            <a:chOff x="1037066" y="3573580"/>
            <a:chExt cx="1418627" cy="2294151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9115F89-EF17-44B7-BDD8-DFC0729BC007}"/>
                </a:ext>
              </a:extLst>
            </p:cNvPr>
            <p:cNvGrpSpPr/>
            <p:nvPr/>
          </p:nvGrpSpPr>
          <p:grpSpPr>
            <a:xfrm>
              <a:off x="1037066" y="3573580"/>
              <a:ext cx="1418627" cy="2294151"/>
              <a:chOff x="1035568" y="2654171"/>
              <a:chExt cx="2211507" cy="3576367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2D31AFEF-231E-40C7-B1EB-91FF216CA167}"/>
                  </a:ext>
                </a:extLst>
              </p:cNvPr>
              <p:cNvGrpSpPr/>
              <p:nvPr/>
            </p:nvGrpSpPr>
            <p:grpSpPr>
              <a:xfrm>
                <a:off x="1035568" y="2772023"/>
                <a:ext cx="2211507" cy="3458515"/>
                <a:chOff x="3631168" y="4906674"/>
                <a:chExt cx="2536874" cy="3967349"/>
              </a:xfrm>
            </p:grpSpPr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32692024-B05E-4A69-9C14-F937A258B4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99238" y="7188137"/>
                  <a:ext cx="0" cy="1601342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9AD4FE79-28E5-44C5-A744-20A5B2536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3125" y="7188137"/>
                  <a:ext cx="36906" cy="14712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443DB01A-0610-4D70-BB85-9BEFE40CBED8}"/>
                    </a:ext>
                  </a:extLst>
                </p:cNvPr>
                <p:cNvSpPr/>
                <p:nvPr/>
              </p:nvSpPr>
              <p:spPr>
                <a:xfrm>
                  <a:off x="3631168" y="4906674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B939D75B-DD00-4234-9A43-2B706E765DD0}"/>
                    </a:ext>
                  </a:extLst>
                </p:cNvPr>
                <p:cNvSpPr/>
                <p:nvPr/>
              </p:nvSpPr>
              <p:spPr>
                <a:xfrm>
                  <a:off x="4468273" y="5794816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Rectangle: Top Corners Rounded 125">
                  <a:extLst>
                    <a:ext uri="{FF2B5EF4-FFF2-40B4-BE49-F238E27FC236}">
                      <a16:creationId xmlns:a16="http://schemas.microsoft.com/office/drawing/2014/main" id="{AEFE66A2-B07B-4CBD-AB33-D5DBB26392D6}"/>
                    </a:ext>
                  </a:extLst>
                </p:cNvPr>
                <p:cNvSpPr/>
                <p:nvPr/>
              </p:nvSpPr>
              <p:spPr>
                <a:xfrm>
                  <a:off x="5000464" y="8498070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Rectangle: Top Corners Rounded 126">
                  <a:extLst>
                    <a:ext uri="{FF2B5EF4-FFF2-40B4-BE49-F238E27FC236}">
                      <a16:creationId xmlns:a16="http://schemas.microsoft.com/office/drawing/2014/main" id="{EFFF619E-FC74-4CE4-B379-548F6E56263E}"/>
                    </a:ext>
                  </a:extLst>
                </p:cNvPr>
                <p:cNvSpPr/>
                <p:nvPr/>
              </p:nvSpPr>
              <p:spPr>
                <a:xfrm>
                  <a:off x="4406469" y="8673713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C67975EF-06AC-47A8-921F-280DB74F41EF}"/>
                    </a:ext>
                  </a:extLst>
                </p:cNvPr>
                <p:cNvSpPr/>
                <p:nvPr/>
              </p:nvSpPr>
              <p:spPr>
                <a:xfrm rot="1304321">
                  <a:off x="3906629" y="6563028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56638B06-9380-4AEE-81B7-0EC50B194B8B}"/>
                    </a:ext>
                  </a:extLst>
                </p:cNvPr>
                <p:cNvSpPr/>
                <p:nvPr/>
              </p:nvSpPr>
              <p:spPr>
                <a:xfrm flipH="1">
                  <a:off x="5289505" y="6890302"/>
                  <a:ext cx="620241" cy="48582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0241" h="485827">
                      <a:moveTo>
                        <a:pt x="0" y="0"/>
                      </a:moveTo>
                      <a:cubicBezTo>
                        <a:pt x="74612" y="141288"/>
                        <a:pt x="430213" y="328613"/>
                        <a:pt x="533400" y="409575"/>
                      </a:cubicBezTo>
                      <a:cubicBezTo>
                        <a:pt x="636587" y="490537"/>
                        <a:pt x="619125" y="485775"/>
                        <a:pt x="619125" y="485775"/>
                      </a:cubicBezTo>
                      <a:lnTo>
                        <a:pt x="619125" y="48577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09340FE2-62F0-48F1-978C-90523734119A}"/>
                    </a:ext>
                  </a:extLst>
                </p:cNvPr>
                <p:cNvSpPr/>
                <p:nvPr/>
              </p:nvSpPr>
              <p:spPr>
                <a:xfrm rot="20548923">
                  <a:off x="5089990" y="6162953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A73FBF76-6A47-4204-8C33-BE81299F9291}"/>
                    </a:ext>
                  </a:extLst>
                </p:cNvPr>
                <p:cNvSpPr/>
                <p:nvPr/>
              </p:nvSpPr>
              <p:spPr>
                <a:xfrm>
                  <a:off x="5350866" y="5794815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4AB6C3DE-BDCE-499B-9226-E36914FB5B56}"/>
                    </a:ext>
                  </a:extLst>
                </p:cNvPr>
                <p:cNvSpPr/>
                <p:nvPr/>
              </p:nvSpPr>
              <p:spPr>
                <a:xfrm>
                  <a:off x="4609151" y="5857615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0FA32048-CA25-418C-8F0F-54DD7E05CC70}"/>
                    </a:ext>
                  </a:extLst>
                </p:cNvPr>
                <p:cNvSpPr/>
                <p:nvPr/>
              </p:nvSpPr>
              <p:spPr>
                <a:xfrm>
                  <a:off x="5440338" y="5852372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26A3D23A-497A-485A-8FC7-4DA25A1196AA}"/>
                  </a:ext>
                </a:extLst>
              </p:cNvPr>
              <p:cNvGrpSpPr/>
              <p:nvPr/>
            </p:nvGrpSpPr>
            <p:grpSpPr>
              <a:xfrm flipH="1">
                <a:off x="1155138" y="2654171"/>
                <a:ext cx="2091937" cy="622593"/>
                <a:chOff x="795269" y="1896670"/>
                <a:chExt cx="2091937" cy="622593"/>
              </a:xfrm>
            </p:grpSpPr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74F3D3F6-1B0F-4120-AC28-5143E82D36DA}"/>
                    </a:ext>
                  </a:extLst>
                </p:cNvPr>
                <p:cNvSpPr/>
                <p:nvPr/>
              </p:nvSpPr>
              <p:spPr>
                <a:xfrm flipH="1">
                  <a:off x="914840" y="2386707"/>
                  <a:ext cx="1972366" cy="132556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0EDE9521-D913-4FF3-818E-2C2F52907526}"/>
                    </a:ext>
                  </a:extLst>
                </p:cNvPr>
                <p:cNvSpPr/>
                <p:nvPr/>
              </p:nvSpPr>
              <p:spPr>
                <a:xfrm flipH="1">
                  <a:off x="951310" y="1896670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31ECAD79-1F50-4D9E-B635-D2E011944BA9}"/>
                    </a:ext>
                  </a:extLst>
                </p:cNvPr>
                <p:cNvSpPr/>
                <p:nvPr/>
              </p:nvSpPr>
              <p:spPr>
                <a:xfrm flipH="1">
                  <a:off x="795269" y="2419165"/>
                  <a:ext cx="156042" cy="63684"/>
                </a:xfrm>
                <a:custGeom>
                  <a:avLst/>
                  <a:gdLst>
                    <a:gd name="connsiteX0" fmla="*/ 0 w 156042"/>
                    <a:gd name="connsiteY0" fmla="*/ 0 h 63684"/>
                    <a:gd name="connsiteX1" fmla="*/ 22583 w 156042"/>
                    <a:gd name="connsiteY1" fmla="*/ 35867 h 63684"/>
                    <a:gd name="connsiteX2" fmla="*/ 36471 w 156042"/>
                    <a:gd name="connsiteY2" fmla="*/ 63684 h 63684"/>
                    <a:gd name="connsiteX3" fmla="*/ 69146 w 156042"/>
                    <a:gd name="connsiteY3" fmla="*/ 59618 h 63684"/>
                    <a:gd name="connsiteX4" fmla="*/ 156042 w 156042"/>
                    <a:gd name="connsiteY4" fmla="*/ 33820 h 63684"/>
                    <a:gd name="connsiteX5" fmla="*/ 22583 w 156042"/>
                    <a:gd name="connsiteY5" fmla="*/ 2228 h 63684"/>
                    <a:gd name="connsiteX6" fmla="*/ 0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0" y="0"/>
                      </a:moveTo>
                      <a:lnTo>
                        <a:pt x="22583" y="35867"/>
                      </a:lnTo>
                      <a:lnTo>
                        <a:pt x="36471" y="63684"/>
                      </a:lnTo>
                      <a:lnTo>
                        <a:pt x="69146" y="59618"/>
                      </a:lnTo>
                      <a:cubicBezTo>
                        <a:pt x="125101" y="51689"/>
                        <a:pt x="156042" y="42971"/>
                        <a:pt x="156042" y="33820"/>
                      </a:cubicBezTo>
                      <a:cubicBezTo>
                        <a:pt x="156042" y="22381"/>
                        <a:pt x="107696" y="11619"/>
                        <a:pt x="22583" y="22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5BD4D94D-0EED-4895-B110-24CF848D629A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3D37FE4-9E28-44CC-83A4-56A6573D8A61}"/>
                </a:ext>
              </a:extLst>
            </p:cNvPr>
            <p:cNvGrpSpPr/>
            <p:nvPr/>
          </p:nvGrpSpPr>
          <p:grpSpPr>
            <a:xfrm flipH="1">
              <a:off x="1855915" y="4502097"/>
              <a:ext cx="100914" cy="141264"/>
              <a:chOff x="1711766" y="4580347"/>
              <a:chExt cx="250168" cy="350200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7D135E7-8F53-4F32-B8E8-F80A9182B158}"/>
                  </a:ext>
                </a:extLst>
              </p:cNvPr>
              <p:cNvSpPr/>
              <p:nvPr/>
            </p:nvSpPr>
            <p:spPr>
              <a:xfrm>
                <a:off x="1728419" y="4666861"/>
                <a:ext cx="233515" cy="263686"/>
              </a:xfrm>
              <a:custGeom>
                <a:avLst/>
                <a:gdLst>
                  <a:gd name="connsiteX0" fmla="*/ 228744 w 228744"/>
                  <a:gd name="connsiteY0" fmla="*/ 38221 h 263646"/>
                  <a:gd name="connsiteX1" fmla="*/ 168419 w 228744"/>
                  <a:gd name="connsiteY1" fmla="*/ 66796 h 263646"/>
                  <a:gd name="connsiteX2" fmla="*/ 120794 w 228744"/>
                  <a:gd name="connsiteY2" fmla="*/ 66796 h 263646"/>
                  <a:gd name="connsiteX3" fmla="*/ 101744 w 228744"/>
                  <a:gd name="connsiteY3" fmla="*/ 15996 h 263646"/>
                  <a:gd name="connsiteX4" fmla="*/ 38244 w 228744"/>
                  <a:gd name="connsiteY4" fmla="*/ 9646 h 263646"/>
                  <a:gd name="connsiteX5" fmla="*/ 144 w 228744"/>
                  <a:gd name="connsiteY5" fmla="*/ 139821 h 263646"/>
                  <a:gd name="connsiteX6" fmla="*/ 28719 w 228744"/>
                  <a:gd name="connsiteY6" fmla="*/ 247771 h 263646"/>
                  <a:gd name="connsiteX7" fmla="*/ 111269 w 228744"/>
                  <a:gd name="connsiteY7" fmla="*/ 187446 h 263646"/>
                  <a:gd name="connsiteX8" fmla="*/ 139844 w 228744"/>
                  <a:gd name="connsiteY8" fmla="*/ 222371 h 263646"/>
                  <a:gd name="connsiteX9" fmla="*/ 209694 w 228744"/>
                  <a:gd name="connsiteY9" fmla="*/ 263646 h 263646"/>
                  <a:gd name="connsiteX10" fmla="*/ 209694 w 228744"/>
                  <a:gd name="connsiteY10" fmla="*/ 263646 h 263646"/>
                  <a:gd name="connsiteX0" fmla="*/ 228744 w 228744"/>
                  <a:gd name="connsiteY0" fmla="*/ 38221 h 263646"/>
                  <a:gd name="connsiteX1" fmla="*/ 168419 w 228744"/>
                  <a:gd name="connsiteY1" fmla="*/ 66796 h 263646"/>
                  <a:gd name="connsiteX2" fmla="*/ 125556 w 228744"/>
                  <a:gd name="connsiteY2" fmla="*/ 66796 h 263646"/>
                  <a:gd name="connsiteX3" fmla="*/ 101744 w 228744"/>
                  <a:gd name="connsiteY3" fmla="*/ 15996 h 263646"/>
                  <a:gd name="connsiteX4" fmla="*/ 38244 w 228744"/>
                  <a:gd name="connsiteY4" fmla="*/ 9646 h 263646"/>
                  <a:gd name="connsiteX5" fmla="*/ 144 w 228744"/>
                  <a:gd name="connsiteY5" fmla="*/ 139821 h 263646"/>
                  <a:gd name="connsiteX6" fmla="*/ 28719 w 228744"/>
                  <a:gd name="connsiteY6" fmla="*/ 247771 h 263646"/>
                  <a:gd name="connsiteX7" fmla="*/ 111269 w 228744"/>
                  <a:gd name="connsiteY7" fmla="*/ 187446 h 263646"/>
                  <a:gd name="connsiteX8" fmla="*/ 139844 w 228744"/>
                  <a:gd name="connsiteY8" fmla="*/ 222371 h 263646"/>
                  <a:gd name="connsiteX9" fmla="*/ 209694 w 228744"/>
                  <a:gd name="connsiteY9" fmla="*/ 263646 h 263646"/>
                  <a:gd name="connsiteX10" fmla="*/ 209694 w 228744"/>
                  <a:gd name="connsiteY10" fmla="*/ 263646 h 263646"/>
                  <a:gd name="connsiteX0" fmla="*/ 228744 w 228744"/>
                  <a:gd name="connsiteY0" fmla="*/ 38132 h 263557"/>
                  <a:gd name="connsiteX1" fmla="*/ 168419 w 228744"/>
                  <a:gd name="connsiteY1" fmla="*/ 66707 h 263557"/>
                  <a:gd name="connsiteX2" fmla="*/ 127937 w 228744"/>
                  <a:gd name="connsiteY2" fmla="*/ 64326 h 263557"/>
                  <a:gd name="connsiteX3" fmla="*/ 101744 w 228744"/>
                  <a:gd name="connsiteY3" fmla="*/ 15907 h 263557"/>
                  <a:gd name="connsiteX4" fmla="*/ 38244 w 228744"/>
                  <a:gd name="connsiteY4" fmla="*/ 9557 h 263557"/>
                  <a:gd name="connsiteX5" fmla="*/ 144 w 228744"/>
                  <a:gd name="connsiteY5" fmla="*/ 139732 h 263557"/>
                  <a:gd name="connsiteX6" fmla="*/ 28719 w 228744"/>
                  <a:gd name="connsiteY6" fmla="*/ 247682 h 263557"/>
                  <a:gd name="connsiteX7" fmla="*/ 111269 w 228744"/>
                  <a:gd name="connsiteY7" fmla="*/ 187357 h 263557"/>
                  <a:gd name="connsiteX8" fmla="*/ 139844 w 228744"/>
                  <a:gd name="connsiteY8" fmla="*/ 222282 h 263557"/>
                  <a:gd name="connsiteX9" fmla="*/ 209694 w 228744"/>
                  <a:gd name="connsiteY9" fmla="*/ 263557 h 263557"/>
                  <a:gd name="connsiteX10" fmla="*/ 209694 w 228744"/>
                  <a:gd name="connsiteY10" fmla="*/ 263557 h 263557"/>
                  <a:gd name="connsiteX0" fmla="*/ 228744 w 228744"/>
                  <a:gd name="connsiteY0" fmla="*/ 38132 h 263557"/>
                  <a:gd name="connsiteX1" fmla="*/ 189850 w 228744"/>
                  <a:gd name="connsiteY1" fmla="*/ 71469 h 263557"/>
                  <a:gd name="connsiteX2" fmla="*/ 127937 w 228744"/>
                  <a:gd name="connsiteY2" fmla="*/ 64326 h 263557"/>
                  <a:gd name="connsiteX3" fmla="*/ 101744 w 228744"/>
                  <a:gd name="connsiteY3" fmla="*/ 15907 h 263557"/>
                  <a:gd name="connsiteX4" fmla="*/ 38244 w 228744"/>
                  <a:gd name="connsiteY4" fmla="*/ 9557 h 263557"/>
                  <a:gd name="connsiteX5" fmla="*/ 144 w 228744"/>
                  <a:gd name="connsiteY5" fmla="*/ 139732 h 263557"/>
                  <a:gd name="connsiteX6" fmla="*/ 28719 w 228744"/>
                  <a:gd name="connsiteY6" fmla="*/ 247682 h 263557"/>
                  <a:gd name="connsiteX7" fmla="*/ 111269 w 228744"/>
                  <a:gd name="connsiteY7" fmla="*/ 187357 h 263557"/>
                  <a:gd name="connsiteX8" fmla="*/ 139844 w 228744"/>
                  <a:gd name="connsiteY8" fmla="*/ 222282 h 263557"/>
                  <a:gd name="connsiteX9" fmla="*/ 209694 w 228744"/>
                  <a:gd name="connsiteY9" fmla="*/ 263557 h 263557"/>
                  <a:gd name="connsiteX10" fmla="*/ 209694 w 228744"/>
                  <a:gd name="connsiteY10" fmla="*/ 263557 h 263557"/>
                  <a:gd name="connsiteX0" fmla="*/ 228744 w 228744"/>
                  <a:gd name="connsiteY0" fmla="*/ 39909 h 265334"/>
                  <a:gd name="connsiteX1" fmla="*/ 189850 w 228744"/>
                  <a:gd name="connsiteY1" fmla="*/ 73246 h 265334"/>
                  <a:gd name="connsiteX2" fmla="*/ 127937 w 228744"/>
                  <a:gd name="connsiteY2" fmla="*/ 66103 h 265334"/>
                  <a:gd name="connsiteX3" fmla="*/ 101744 w 228744"/>
                  <a:gd name="connsiteY3" fmla="*/ 12922 h 265334"/>
                  <a:gd name="connsiteX4" fmla="*/ 38244 w 228744"/>
                  <a:gd name="connsiteY4" fmla="*/ 11334 h 265334"/>
                  <a:gd name="connsiteX5" fmla="*/ 144 w 228744"/>
                  <a:gd name="connsiteY5" fmla="*/ 141509 h 265334"/>
                  <a:gd name="connsiteX6" fmla="*/ 28719 w 228744"/>
                  <a:gd name="connsiteY6" fmla="*/ 249459 h 265334"/>
                  <a:gd name="connsiteX7" fmla="*/ 111269 w 228744"/>
                  <a:gd name="connsiteY7" fmla="*/ 189134 h 265334"/>
                  <a:gd name="connsiteX8" fmla="*/ 139844 w 228744"/>
                  <a:gd name="connsiteY8" fmla="*/ 224059 h 265334"/>
                  <a:gd name="connsiteX9" fmla="*/ 209694 w 228744"/>
                  <a:gd name="connsiteY9" fmla="*/ 265334 h 265334"/>
                  <a:gd name="connsiteX10" fmla="*/ 209694 w 228744"/>
                  <a:gd name="connsiteY10" fmla="*/ 265334 h 265334"/>
                  <a:gd name="connsiteX0" fmla="*/ 228600 w 228600"/>
                  <a:gd name="connsiteY0" fmla="*/ 39909 h 265334"/>
                  <a:gd name="connsiteX1" fmla="*/ 189706 w 228600"/>
                  <a:gd name="connsiteY1" fmla="*/ 73246 h 265334"/>
                  <a:gd name="connsiteX2" fmla="*/ 127793 w 228600"/>
                  <a:gd name="connsiteY2" fmla="*/ 66103 h 265334"/>
                  <a:gd name="connsiteX3" fmla="*/ 101600 w 228600"/>
                  <a:gd name="connsiteY3" fmla="*/ 12922 h 265334"/>
                  <a:gd name="connsiteX4" fmla="*/ 28575 w 228600"/>
                  <a:gd name="connsiteY4" fmla="*/ 11334 h 265334"/>
                  <a:gd name="connsiteX5" fmla="*/ 0 w 228600"/>
                  <a:gd name="connsiteY5" fmla="*/ 141509 h 265334"/>
                  <a:gd name="connsiteX6" fmla="*/ 28575 w 228600"/>
                  <a:gd name="connsiteY6" fmla="*/ 249459 h 265334"/>
                  <a:gd name="connsiteX7" fmla="*/ 111125 w 228600"/>
                  <a:gd name="connsiteY7" fmla="*/ 189134 h 265334"/>
                  <a:gd name="connsiteX8" fmla="*/ 139700 w 228600"/>
                  <a:gd name="connsiteY8" fmla="*/ 224059 h 265334"/>
                  <a:gd name="connsiteX9" fmla="*/ 209550 w 228600"/>
                  <a:gd name="connsiteY9" fmla="*/ 265334 h 265334"/>
                  <a:gd name="connsiteX10" fmla="*/ 209550 w 228600"/>
                  <a:gd name="connsiteY10" fmla="*/ 265334 h 265334"/>
                  <a:gd name="connsiteX0" fmla="*/ 229254 w 229254"/>
                  <a:gd name="connsiteY0" fmla="*/ 38261 h 263686"/>
                  <a:gd name="connsiteX1" fmla="*/ 190360 w 229254"/>
                  <a:gd name="connsiteY1" fmla="*/ 71598 h 263686"/>
                  <a:gd name="connsiteX2" fmla="*/ 128447 w 229254"/>
                  <a:gd name="connsiteY2" fmla="*/ 64455 h 263686"/>
                  <a:gd name="connsiteX3" fmla="*/ 102254 w 229254"/>
                  <a:gd name="connsiteY3" fmla="*/ 11274 h 263686"/>
                  <a:gd name="connsiteX4" fmla="*/ 17322 w 229254"/>
                  <a:gd name="connsiteY4" fmla="*/ 12067 h 263686"/>
                  <a:gd name="connsiteX5" fmla="*/ 654 w 229254"/>
                  <a:gd name="connsiteY5" fmla="*/ 139861 h 263686"/>
                  <a:gd name="connsiteX6" fmla="*/ 29229 w 229254"/>
                  <a:gd name="connsiteY6" fmla="*/ 247811 h 263686"/>
                  <a:gd name="connsiteX7" fmla="*/ 111779 w 229254"/>
                  <a:gd name="connsiteY7" fmla="*/ 187486 h 263686"/>
                  <a:gd name="connsiteX8" fmla="*/ 140354 w 229254"/>
                  <a:gd name="connsiteY8" fmla="*/ 222411 h 263686"/>
                  <a:gd name="connsiteX9" fmla="*/ 210204 w 229254"/>
                  <a:gd name="connsiteY9" fmla="*/ 263686 h 263686"/>
                  <a:gd name="connsiteX10" fmla="*/ 210204 w 229254"/>
                  <a:gd name="connsiteY10" fmla="*/ 263686 h 263686"/>
                  <a:gd name="connsiteX0" fmla="*/ 228752 w 228752"/>
                  <a:gd name="connsiteY0" fmla="*/ 38261 h 263686"/>
                  <a:gd name="connsiteX1" fmla="*/ 189858 w 228752"/>
                  <a:gd name="connsiteY1" fmla="*/ 71598 h 263686"/>
                  <a:gd name="connsiteX2" fmla="*/ 127945 w 228752"/>
                  <a:gd name="connsiteY2" fmla="*/ 64455 h 263686"/>
                  <a:gd name="connsiteX3" fmla="*/ 101752 w 228752"/>
                  <a:gd name="connsiteY3" fmla="*/ 11274 h 263686"/>
                  <a:gd name="connsiteX4" fmla="*/ 21583 w 228752"/>
                  <a:gd name="connsiteY4" fmla="*/ 12067 h 263686"/>
                  <a:gd name="connsiteX5" fmla="*/ 152 w 228752"/>
                  <a:gd name="connsiteY5" fmla="*/ 139861 h 263686"/>
                  <a:gd name="connsiteX6" fmla="*/ 28727 w 228752"/>
                  <a:gd name="connsiteY6" fmla="*/ 247811 h 263686"/>
                  <a:gd name="connsiteX7" fmla="*/ 111277 w 228752"/>
                  <a:gd name="connsiteY7" fmla="*/ 187486 h 263686"/>
                  <a:gd name="connsiteX8" fmla="*/ 139852 w 228752"/>
                  <a:gd name="connsiteY8" fmla="*/ 222411 h 263686"/>
                  <a:gd name="connsiteX9" fmla="*/ 209702 w 228752"/>
                  <a:gd name="connsiteY9" fmla="*/ 263686 h 263686"/>
                  <a:gd name="connsiteX10" fmla="*/ 209702 w 228752"/>
                  <a:gd name="connsiteY10" fmla="*/ 263686 h 263686"/>
                  <a:gd name="connsiteX0" fmla="*/ 228752 w 228752"/>
                  <a:gd name="connsiteY0" fmla="*/ 38261 h 263686"/>
                  <a:gd name="connsiteX1" fmla="*/ 189858 w 228752"/>
                  <a:gd name="connsiteY1" fmla="*/ 71598 h 263686"/>
                  <a:gd name="connsiteX2" fmla="*/ 127945 w 228752"/>
                  <a:gd name="connsiteY2" fmla="*/ 64455 h 263686"/>
                  <a:gd name="connsiteX3" fmla="*/ 101752 w 228752"/>
                  <a:gd name="connsiteY3" fmla="*/ 11274 h 263686"/>
                  <a:gd name="connsiteX4" fmla="*/ 21583 w 228752"/>
                  <a:gd name="connsiteY4" fmla="*/ 12067 h 263686"/>
                  <a:gd name="connsiteX5" fmla="*/ 152 w 228752"/>
                  <a:gd name="connsiteY5" fmla="*/ 139861 h 263686"/>
                  <a:gd name="connsiteX6" fmla="*/ 28727 w 228752"/>
                  <a:gd name="connsiteY6" fmla="*/ 247811 h 263686"/>
                  <a:gd name="connsiteX7" fmla="*/ 111277 w 228752"/>
                  <a:gd name="connsiteY7" fmla="*/ 199392 h 263686"/>
                  <a:gd name="connsiteX8" fmla="*/ 139852 w 228752"/>
                  <a:gd name="connsiteY8" fmla="*/ 222411 h 263686"/>
                  <a:gd name="connsiteX9" fmla="*/ 209702 w 228752"/>
                  <a:gd name="connsiteY9" fmla="*/ 263686 h 263686"/>
                  <a:gd name="connsiteX10" fmla="*/ 209702 w 228752"/>
                  <a:gd name="connsiteY10" fmla="*/ 263686 h 263686"/>
                  <a:gd name="connsiteX0" fmla="*/ 228752 w 228752"/>
                  <a:gd name="connsiteY0" fmla="*/ 38261 h 263686"/>
                  <a:gd name="connsiteX1" fmla="*/ 189858 w 228752"/>
                  <a:gd name="connsiteY1" fmla="*/ 71598 h 263686"/>
                  <a:gd name="connsiteX2" fmla="*/ 127945 w 228752"/>
                  <a:gd name="connsiteY2" fmla="*/ 64455 h 263686"/>
                  <a:gd name="connsiteX3" fmla="*/ 101752 w 228752"/>
                  <a:gd name="connsiteY3" fmla="*/ 11274 h 263686"/>
                  <a:gd name="connsiteX4" fmla="*/ 21583 w 228752"/>
                  <a:gd name="connsiteY4" fmla="*/ 12067 h 263686"/>
                  <a:gd name="connsiteX5" fmla="*/ 152 w 228752"/>
                  <a:gd name="connsiteY5" fmla="*/ 139861 h 263686"/>
                  <a:gd name="connsiteX6" fmla="*/ 28727 w 228752"/>
                  <a:gd name="connsiteY6" fmla="*/ 247811 h 263686"/>
                  <a:gd name="connsiteX7" fmla="*/ 94608 w 228752"/>
                  <a:gd name="connsiteY7" fmla="*/ 238286 h 263686"/>
                  <a:gd name="connsiteX8" fmla="*/ 111277 w 228752"/>
                  <a:gd name="connsiteY8" fmla="*/ 199392 h 263686"/>
                  <a:gd name="connsiteX9" fmla="*/ 139852 w 228752"/>
                  <a:gd name="connsiteY9" fmla="*/ 222411 h 263686"/>
                  <a:gd name="connsiteX10" fmla="*/ 209702 w 228752"/>
                  <a:gd name="connsiteY10" fmla="*/ 263686 h 263686"/>
                  <a:gd name="connsiteX11" fmla="*/ 209702 w 228752"/>
                  <a:gd name="connsiteY11" fmla="*/ 263686 h 263686"/>
                  <a:gd name="connsiteX0" fmla="*/ 228752 w 228752"/>
                  <a:gd name="connsiteY0" fmla="*/ 38261 h 263686"/>
                  <a:gd name="connsiteX1" fmla="*/ 189858 w 228752"/>
                  <a:gd name="connsiteY1" fmla="*/ 71598 h 263686"/>
                  <a:gd name="connsiteX2" fmla="*/ 127945 w 228752"/>
                  <a:gd name="connsiteY2" fmla="*/ 64455 h 263686"/>
                  <a:gd name="connsiteX3" fmla="*/ 101752 w 228752"/>
                  <a:gd name="connsiteY3" fmla="*/ 11274 h 263686"/>
                  <a:gd name="connsiteX4" fmla="*/ 21583 w 228752"/>
                  <a:gd name="connsiteY4" fmla="*/ 12067 h 263686"/>
                  <a:gd name="connsiteX5" fmla="*/ 152 w 228752"/>
                  <a:gd name="connsiteY5" fmla="*/ 139861 h 263686"/>
                  <a:gd name="connsiteX6" fmla="*/ 28727 w 228752"/>
                  <a:gd name="connsiteY6" fmla="*/ 240668 h 263686"/>
                  <a:gd name="connsiteX7" fmla="*/ 94608 w 228752"/>
                  <a:gd name="connsiteY7" fmla="*/ 238286 h 263686"/>
                  <a:gd name="connsiteX8" fmla="*/ 111277 w 228752"/>
                  <a:gd name="connsiteY8" fmla="*/ 199392 h 263686"/>
                  <a:gd name="connsiteX9" fmla="*/ 139852 w 228752"/>
                  <a:gd name="connsiteY9" fmla="*/ 222411 h 263686"/>
                  <a:gd name="connsiteX10" fmla="*/ 209702 w 228752"/>
                  <a:gd name="connsiteY10" fmla="*/ 263686 h 263686"/>
                  <a:gd name="connsiteX11" fmla="*/ 209702 w 228752"/>
                  <a:gd name="connsiteY11" fmla="*/ 263686 h 263686"/>
                  <a:gd name="connsiteX0" fmla="*/ 228752 w 228752"/>
                  <a:gd name="connsiteY0" fmla="*/ 38261 h 263686"/>
                  <a:gd name="connsiteX1" fmla="*/ 189858 w 228752"/>
                  <a:gd name="connsiteY1" fmla="*/ 71598 h 263686"/>
                  <a:gd name="connsiteX2" fmla="*/ 127945 w 228752"/>
                  <a:gd name="connsiteY2" fmla="*/ 64455 h 263686"/>
                  <a:gd name="connsiteX3" fmla="*/ 101752 w 228752"/>
                  <a:gd name="connsiteY3" fmla="*/ 11274 h 263686"/>
                  <a:gd name="connsiteX4" fmla="*/ 21583 w 228752"/>
                  <a:gd name="connsiteY4" fmla="*/ 12067 h 263686"/>
                  <a:gd name="connsiteX5" fmla="*/ 152 w 228752"/>
                  <a:gd name="connsiteY5" fmla="*/ 139861 h 263686"/>
                  <a:gd name="connsiteX6" fmla="*/ 28727 w 228752"/>
                  <a:gd name="connsiteY6" fmla="*/ 240668 h 263686"/>
                  <a:gd name="connsiteX7" fmla="*/ 94608 w 228752"/>
                  <a:gd name="connsiteY7" fmla="*/ 238286 h 263686"/>
                  <a:gd name="connsiteX8" fmla="*/ 111277 w 228752"/>
                  <a:gd name="connsiteY8" fmla="*/ 199392 h 263686"/>
                  <a:gd name="connsiteX9" fmla="*/ 139852 w 228752"/>
                  <a:gd name="connsiteY9" fmla="*/ 222411 h 263686"/>
                  <a:gd name="connsiteX10" fmla="*/ 209702 w 228752"/>
                  <a:gd name="connsiteY10" fmla="*/ 263686 h 263686"/>
                  <a:gd name="connsiteX11" fmla="*/ 209702 w 228752"/>
                  <a:gd name="connsiteY11" fmla="*/ 263686 h 263686"/>
                  <a:gd name="connsiteX0" fmla="*/ 228752 w 228752"/>
                  <a:gd name="connsiteY0" fmla="*/ 38261 h 263686"/>
                  <a:gd name="connsiteX1" fmla="*/ 189858 w 228752"/>
                  <a:gd name="connsiteY1" fmla="*/ 71598 h 263686"/>
                  <a:gd name="connsiteX2" fmla="*/ 127945 w 228752"/>
                  <a:gd name="connsiteY2" fmla="*/ 64455 h 263686"/>
                  <a:gd name="connsiteX3" fmla="*/ 101752 w 228752"/>
                  <a:gd name="connsiteY3" fmla="*/ 11274 h 263686"/>
                  <a:gd name="connsiteX4" fmla="*/ 21583 w 228752"/>
                  <a:gd name="connsiteY4" fmla="*/ 12067 h 263686"/>
                  <a:gd name="connsiteX5" fmla="*/ 152 w 228752"/>
                  <a:gd name="connsiteY5" fmla="*/ 139861 h 263686"/>
                  <a:gd name="connsiteX6" fmla="*/ 28727 w 228752"/>
                  <a:gd name="connsiteY6" fmla="*/ 240668 h 263686"/>
                  <a:gd name="connsiteX7" fmla="*/ 94608 w 228752"/>
                  <a:gd name="connsiteY7" fmla="*/ 238286 h 263686"/>
                  <a:gd name="connsiteX8" fmla="*/ 111277 w 228752"/>
                  <a:gd name="connsiteY8" fmla="*/ 199392 h 263686"/>
                  <a:gd name="connsiteX9" fmla="*/ 139852 w 228752"/>
                  <a:gd name="connsiteY9" fmla="*/ 222411 h 263686"/>
                  <a:gd name="connsiteX10" fmla="*/ 209702 w 228752"/>
                  <a:gd name="connsiteY10" fmla="*/ 263686 h 263686"/>
                  <a:gd name="connsiteX11" fmla="*/ 209702 w 228752"/>
                  <a:gd name="connsiteY11" fmla="*/ 263686 h 263686"/>
                  <a:gd name="connsiteX0" fmla="*/ 228752 w 228752"/>
                  <a:gd name="connsiteY0" fmla="*/ 38261 h 263686"/>
                  <a:gd name="connsiteX1" fmla="*/ 189858 w 228752"/>
                  <a:gd name="connsiteY1" fmla="*/ 71598 h 263686"/>
                  <a:gd name="connsiteX2" fmla="*/ 127945 w 228752"/>
                  <a:gd name="connsiteY2" fmla="*/ 64455 h 263686"/>
                  <a:gd name="connsiteX3" fmla="*/ 101752 w 228752"/>
                  <a:gd name="connsiteY3" fmla="*/ 11274 h 263686"/>
                  <a:gd name="connsiteX4" fmla="*/ 21583 w 228752"/>
                  <a:gd name="connsiteY4" fmla="*/ 12067 h 263686"/>
                  <a:gd name="connsiteX5" fmla="*/ 152 w 228752"/>
                  <a:gd name="connsiteY5" fmla="*/ 139861 h 263686"/>
                  <a:gd name="connsiteX6" fmla="*/ 28727 w 228752"/>
                  <a:gd name="connsiteY6" fmla="*/ 240668 h 263686"/>
                  <a:gd name="connsiteX7" fmla="*/ 94608 w 228752"/>
                  <a:gd name="connsiteY7" fmla="*/ 238286 h 263686"/>
                  <a:gd name="connsiteX8" fmla="*/ 111277 w 228752"/>
                  <a:gd name="connsiteY8" fmla="*/ 199392 h 263686"/>
                  <a:gd name="connsiteX9" fmla="*/ 139852 w 228752"/>
                  <a:gd name="connsiteY9" fmla="*/ 222411 h 263686"/>
                  <a:gd name="connsiteX10" fmla="*/ 209702 w 228752"/>
                  <a:gd name="connsiteY10" fmla="*/ 263686 h 263686"/>
                  <a:gd name="connsiteX11" fmla="*/ 209702 w 228752"/>
                  <a:gd name="connsiteY11" fmla="*/ 263686 h 263686"/>
                  <a:gd name="connsiteX0" fmla="*/ 233515 w 233515"/>
                  <a:gd name="connsiteY0" fmla="*/ 47786 h 263686"/>
                  <a:gd name="connsiteX1" fmla="*/ 189858 w 233515"/>
                  <a:gd name="connsiteY1" fmla="*/ 71598 h 263686"/>
                  <a:gd name="connsiteX2" fmla="*/ 127945 w 233515"/>
                  <a:gd name="connsiteY2" fmla="*/ 64455 h 263686"/>
                  <a:gd name="connsiteX3" fmla="*/ 101752 w 233515"/>
                  <a:gd name="connsiteY3" fmla="*/ 11274 h 263686"/>
                  <a:gd name="connsiteX4" fmla="*/ 21583 w 233515"/>
                  <a:gd name="connsiteY4" fmla="*/ 12067 h 263686"/>
                  <a:gd name="connsiteX5" fmla="*/ 152 w 233515"/>
                  <a:gd name="connsiteY5" fmla="*/ 139861 h 263686"/>
                  <a:gd name="connsiteX6" fmla="*/ 28727 w 233515"/>
                  <a:gd name="connsiteY6" fmla="*/ 240668 h 263686"/>
                  <a:gd name="connsiteX7" fmla="*/ 94608 w 233515"/>
                  <a:gd name="connsiteY7" fmla="*/ 238286 h 263686"/>
                  <a:gd name="connsiteX8" fmla="*/ 111277 w 233515"/>
                  <a:gd name="connsiteY8" fmla="*/ 199392 h 263686"/>
                  <a:gd name="connsiteX9" fmla="*/ 139852 w 233515"/>
                  <a:gd name="connsiteY9" fmla="*/ 222411 h 263686"/>
                  <a:gd name="connsiteX10" fmla="*/ 209702 w 233515"/>
                  <a:gd name="connsiteY10" fmla="*/ 263686 h 263686"/>
                  <a:gd name="connsiteX11" fmla="*/ 209702 w 233515"/>
                  <a:gd name="connsiteY11" fmla="*/ 263686 h 263686"/>
                  <a:gd name="connsiteX0" fmla="*/ 233515 w 233515"/>
                  <a:gd name="connsiteY0" fmla="*/ 47786 h 263686"/>
                  <a:gd name="connsiteX1" fmla="*/ 189858 w 233515"/>
                  <a:gd name="connsiteY1" fmla="*/ 71598 h 263686"/>
                  <a:gd name="connsiteX2" fmla="*/ 127945 w 233515"/>
                  <a:gd name="connsiteY2" fmla="*/ 64455 h 263686"/>
                  <a:gd name="connsiteX3" fmla="*/ 101752 w 233515"/>
                  <a:gd name="connsiteY3" fmla="*/ 11274 h 263686"/>
                  <a:gd name="connsiteX4" fmla="*/ 21583 w 233515"/>
                  <a:gd name="connsiteY4" fmla="*/ 12067 h 263686"/>
                  <a:gd name="connsiteX5" fmla="*/ 152 w 233515"/>
                  <a:gd name="connsiteY5" fmla="*/ 139861 h 263686"/>
                  <a:gd name="connsiteX6" fmla="*/ 28727 w 233515"/>
                  <a:gd name="connsiteY6" fmla="*/ 240668 h 263686"/>
                  <a:gd name="connsiteX7" fmla="*/ 94608 w 233515"/>
                  <a:gd name="connsiteY7" fmla="*/ 238286 h 263686"/>
                  <a:gd name="connsiteX8" fmla="*/ 116040 w 233515"/>
                  <a:gd name="connsiteY8" fmla="*/ 194629 h 263686"/>
                  <a:gd name="connsiteX9" fmla="*/ 139852 w 233515"/>
                  <a:gd name="connsiteY9" fmla="*/ 222411 h 263686"/>
                  <a:gd name="connsiteX10" fmla="*/ 209702 w 233515"/>
                  <a:gd name="connsiteY10" fmla="*/ 263686 h 263686"/>
                  <a:gd name="connsiteX11" fmla="*/ 209702 w 233515"/>
                  <a:gd name="connsiteY11" fmla="*/ 263686 h 263686"/>
                  <a:gd name="connsiteX0" fmla="*/ 233515 w 233515"/>
                  <a:gd name="connsiteY0" fmla="*/ 47786 h 263686"/>
                  <a:gd name="connsiteX1" fmla="*/ 189858 w 233515"/>
                  <a:gd name="connsiteY1" fmla="*/ 71598 h 263686"/>
                  <a:gd name="connsiteX2" fmla="*/ 127945 w 233515"/>
                  <a:gd name="connsiteY2" fmla="*/ 64455 h 263686"/>
                  <a:gd name="connsiteX3" fmla="*/ 101752 w 233515"/>
                  <a:gd name="connsiteY3" fmla="*/ 11274 h 263686"/>
                  <a:gd name="connsiteX4" fmla="*/ 21583 w 233515"/>
                  <a:gd name="connsiteY4" fmla="*/ 12067 h 263686"/>
                  <a:gd name="connsiteX5" fmla="*/ 152 w 233515"/>
                  <a:gd name="connsiteY5" fmla="*/ 139861 h 263686"/>
                  <a:gd name="connsiteX6" fmla="*/ 28727 w 233515"/>
                  <a:gd name="connsiteY6" fmla="*/ 240668 h 263686"/>
                  <a:gd name="connsiteX7" fmla="*/ 94608 w 233515"/>
                  <a:gd name="connsiteY7" fmla="*/ 238286 h 263686"/>
                  <a:gd name="connsiteX8" fmla="*/ 116040 w 233515"/>
                  <a:gd name="connsiteY8" fmla="*/ 194629 h 263686"/>
                  <a:gd name="connsiteX9" fmla="*/ 168427 w 233515"/>
                  <a:gd name="connsiteY9" fmla="*/ 222411 h 263686"/>
                  <a:gd name="connsiteX10" fmla="*/ 209702 w 233515"/>
                  <a:gd name="connsiteY10" fmla="*/ 263686 h 263686"/>
                  <a:gd name="connsiteX11" fmla="*/ 209702 w 233515"/>
                  <a:gd name="connsiteY11" fmla="*/ 263686 h 263686"/>
                  <a:gd name="connsiteX0" fmla="*/ 233515 w 233515"/>
                  <a:gd name="connsiteY0" fmla="*/ 47786 h 263686"/>
                  <a:gd name="connsiteX1" fmla="*/ 189858 w 233515"/>
                  <a:gd name="connsiteY1" fmla="*/ 71598 h 263686"/>
                  <a:gd name="connsiteX2" fmla="*/ 127945 w 233515"/>
                  <a:gd name="connsiteY2" fmla="*/ 64455 h 263686"/>
                  <a:gd name="connsiteX3" fmla="*/ 101752 w 233515"/>
                  <a:gd name="connsiteY3" fmla="*/ 11274 h 263686"/>
                  <a:gd name="connsiteX4" fmla="*/ 21583 w 233515"/>
                  <a:gd name="connsiteY4" fmla="*/ 12067 h 263686"/>
                  <a:gd name="connsiteX5" fmla="*/ 152 w 233515"/>
                  <a:gd name="connsiteY5" fmla="*/ 139861 h 263686"/>
                  <a:gd name="connsiteX6" fmla="*/ 28727 w 233515"/>
                  <a:gd name="connsiteY6" fmla="*/ 240668 h 263686"/>
                  <a:gd name="connsiteX7" fmla="*/ 94608 w 233515"/>
                  <a:gd name="connsiteY7" fmla="*/ 238286 h 263686"/>
                  <a:gd name="connsiteX8" fmla="*/ 116040 w 233515"/>
                  <a:gd name="connsiteY8" fmla="*/ 194629 h 263686"/>
                  <a:gd name="connsiteX9" fmla="*/ 151758 w 233515"/>
                  <a:gd name="connsiteY9" fmla="*/ 234317 h 263686"/>
                  <a:gd name="connsiteX10" fmla="*/ 209702 w 233515"/>
                  <a:gd name="connsiteY10" fmla="*/ 263686 h 263686"/>
                  <a:gd name="connsiteX11" fmla="*/ 209702 w 233515"/>
                  <a:gd name="connsiteY11" fmla="*/ 263686 h 263686"/>
                  <a:gd name="connsiteX0" fmla="*/ 233515 w 233515"/>
                  <a:gd name="connsiteY0" fmla="*/ 47786 h 263686"/>
                  <a:gd name="connsiteX1" fmla="*/ 189858 w 233515"/>
                  <a:gd name="connsiteY1" fmla="*/ 71598 h 263686"/>
                  <a:gd name="connsiteX2" fmla="*/ 127945 w 233515"/>
                  <a:gd name="connsiteY2" fmla="*/ 64455 h 263686"/>
                  <a:gd name="connsiteX3" fmla="*/ 101752 w 233515"/>
                  <a:gd name="connsiteY3" fmla="*/ 11274 h 263686"/>
                  <a:gd name="connsiteX4" fmla="*/ 21583 w 233515"/>
                  <a:gd name="connsiteY4" fmla="*/ 12067 h 263686"/>
                  <a:gd name="connsiteX5" fmla="*/ 152 w 233515"/>
                  <a:gd name="connsiteY5" fmla="*/ 139861 h 263686"/>
                  <a:gd name="connsiteX6" fmla="*/ 28727 w 233515"/>
                  <a:gd name="connsiteY6" fmla="*/ 240668 h 263686"/>
                  <a:gd name="connsiteX7" fmla="*/ 94608 w 233515"/>
                  <a:gd name="connsiteY7" fmla="*/ 238286 h 263686"/>
                  <a:gd name="connsiteX8" fmla="*/ 116040 w 233515"/>
                  <a:gd name="connsiteY8" fmla="*/ 194629 h 263686"/>
                  <a:gd name="connsiteX9" fmla="*/ 173189 w 233515"/>
                  <a:gd name="connsiteY9" fmla="*/ 224792 h 263686"/>
                  <a:gd name="connsiteX10" fmla="*/ 209702 w 233515"/>
                  <a:gd name="connsiteY10" fmla="*/ 263686 h 263686"/>
                  <a:gd name="connsiteX11" fmla="*/ 209702 w 233515"/>
                  <a:gd name="connsiteY11" fmla="*/ 263686 h 263686"/>
                  <a:gd name="connsiteX0" fmla="*/ 233515 w 233515"/>
                  <a:gd name="connsiteY0" fmla="*/ 47786 h 263686"/>
                  <a:gd name="connsiteX1" fmla="*/ 189858 w 233515"/>
                  <a:gd name="connsiteY1" fmla="*/ 71598 h 263686"/>
                  <a:gd name="connsiteX2" fmla="*/ 127945 w 233515"/>
                  <a:gd name="connsiteY2" fmla="*/ 64455 h 263686"/>
                  <a:gd name="connsiteX3" fmla="*/ 101752 w 233515"/>
                  <a:gd name="connsiteY3" fmla="*/ 11274 h 263686"/>
                  <a:gd name="connsiteX4" fmla="*/ 21583 w 233515"/>
                  <a:gd name="connsiteY4" fmla="*/ 12067 h 263686"/>
                  <a:gd name="connsiteX5" fmla="*/ 152 w 233515"/>
                  <a:gd name="connsiteY5" fmla="*/ 139861 h 263686"/>
                  <a:gd name="connsiteX6" fmla="*/ 28727 w 233515"/>
                  <a:gd name="connsiteY6" fmla="*/ 240668 h 263686"/>
                  <a:gd name="connsiteX7" fmla="*/ 94608 w 233515"/>
                  <a:gd name="connsiteY7" fmla="*/ 238286 h 263686"/>
                  <a:gd name="connsiteX8" fmla="*/ 116040 w 233515"/>
                  <a:gd name="connsiteY8" fmla="*/ 194629 h 263686"/>
                  <a:gd name="connsiteX9" fmla="*/ 173189 w 233515"/>
                  <a:gd name="connsiteY9" fmla="*/ 224792 h 263686"/>
                  <a:gd name="connsiteX10" fmla="*/ 209702 w 233515"/>
                  <a:gd name="connsiteY10" fmla="*/ 263686 h 263686"/>
                  <a:gd name="connsiteX11" fmla="*/ 209702 w 233515"/>
                  <a:gd name="connsiteY11" fmla="*/ 263686 h 263686"/>
                  <a:gd name="connsiteX0" fmla="*/ 233515 w 233515"/>
                  <a:gd name="connsiteY0" fmla="*/ 47786 h 263686"/>
                  <a:gd name="connsiteX1" fmla="*/ 189858 w 233515"/>
                  <a:gd name="connsiteY1" fmla="*/ 71598 h 263686"/>
                  <a:gd name="connsiteX2" fmla="*/ 127945 w 233515"/>
                  <a:gd name="connsiteY2" fmla="*/ 64455 h 263686"/>
                  <a:gd name="connsiteX3" fmla="*/ 101752 w 233515"/>
                  <a:gd name="connsiteY3" fmla="*/ 11274 h 263686"/>
                  <a:gd name="connsiteX4" fmla="*/ 21583 w 233515"/>
                  <a:gd name="connsiteY4" fmla="*/ 12067 h 263686"/>
                  <a:gd name="connsiteX5" fmla="*/ 152 w 233515"/>
                  <a:gd name="connsiteY5" fmla="*/ 139861 h 263686"/>
                  <a:gd name="connsiteX6" fmla="*/ 28727 w 233515"/>
                  <a:gd name="connsiteY6" fmla="*/ 240668 h 263686"/>
                  <a:gd name="connsiteX7" fmla="*/ 94608 w 233515"/>
                  <a:gd name="connsiteY7" fmla="*/ 238286 h 263686"/>
                  <a:gd name="connsiteX8" fmla="*/ 116040 w 233515"/>
                  <a:gd name="connsiteY8" fmla="*/ 194629 h 263686"/>
                  <a:gd name="connsiteX9" fmla="*/ 173189 w 233515"/>
                  <a:gd name="connsiteY9" fmla="*/ 224792 h 263686"/>
                  <a:gd name="connsiteX10" fmla="*/ 209702 w 233515"/>
                  <a:gd name="connsiteY10" fmla="*/ 263686 h 263686"/>
                  <a:gd name="connsiteX11" fmla="*/ 209702 w 233515"/>
                  <a:gd name="connsiteY11" fmla="*/ 263686 h 263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3515" h="263686">
                    <a:moveTo>
                      <a:pt x="233515" y="47786"/>
                    </a:moveTo>
                    <a:cubicBezTo>
                      <a:pt x="212348" y="59692"/>
                      <a:pt x="207453" y="68820"/>
                      <a:pt x="189858" y="71598"/>
                    </a:cubicBezTo>
                    <a:cubicBezTo>
                      <a:pt x="172263" y="74376"/>
                      <a:pt x="142629" y="74509"/>
                      <a:pt x="127945" y="64455"/>
                    </a:cubicBezTo>
                    <a:cubicBezTo>
                      <a:pt x="113261" y="54401"/>
                      <a:pt x="119479" y="20005"/>
                      <a:pt x="101752" y="11274"/>
                    </a:cubicBezTo>
                    <a:cubicBezTo>
                      <a:pt x="84025" y="2543"/>
                      <a:pt x="38516" y="-9364"/>
                      <a:pt x="21583" y="12067"/>
                    </a:cubicBezTo>
                    <a:cubicBezTo>
                      <a:pt x="4650" y="33498"/>
                      <a:pt x="-1039" y="101761"/>
                      <a:pt x="152" y="139861"/>
                    </a:cubicBezTo>
                    <a:cubicBezTo>
                      <a:pt x="1343" y="177961"/>
                      <a:pt x="12984" y="224264"/>
                      <a:pt x="28727" y="240668"/>
                    </a:cubicBezTo>
                    <a:cubicBezTo>
                      <a:pt x="44470" y="257072"/>
                      <a:pt x="80850" y="246356"/>
                      <a:pt x="94608" y="238286"/>
                    </a:cubicBezTo>
                    <a:cubicBezTo>
                      <a:pt x="108366" y="230216"/>
                      <a:pt x="102943" y="196878"/>
                      <a:pt x="116040" y="194629"/>
                    </a:cubicBezTo>
                    <a:cubicBezTo>
                      <a:pt x="129137" y="192380"/>
                      <a:pt x="129004" y="220426"/>
                      <a:pt x="173189" y="224792"/>
                    </a:cubicBezTo>
                    <a:cubicBezTo>
                      <a:pt x="217374" y="229158"/>
                      <a:pt x="203617" y="257204"/>
                      <a:pt x="209702" y="263686"/>
                    </a:cubicBezTo>
                    <a:lnTo>
                      <a:pt x="209702" y="263686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5E1DE38-E315-4348-A6A7-DD1F7143AD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1766" y="4580347"/>
                <a:ext cx="0" cy="108825"/>
              </a:xfrm>
              <a:prstGeom prst="line">
                <a:avLst/>
              </a:prstGeom>
              <a:ln w="9525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Arc 111">
              <a:extLst>
                <a:ext uri="{FF2B5EF4-FFF2-40B4-BE49-F238E27FC236}">
                  <a16:creationId xmlns:a16="http://schemas.microsoft.com/office/drawing/2014/main" id="{340604E4-E82A-49A7-B1BA-36FD029B9A38}"/>
                </a:ext>
              </a:extLst>
            </p:cNvPr>
            <p:cNvSpPr/>
            <p:nvPr/>
          </p:nvSpPr>
          <p:spPr>
            <a:xfrm rot="20364936">
              <a:off x="1404125" y="4304606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Arc 112">
              <a:extLst>
                <a:ext uri="{FF2B5EF4-FFF2-40B4-BE49-F238E27FC236}">
                  <a16:creationId xmlns:a16="http://schemas.microsoft.com/office/drawing/2014/main" id="{CB6239A8-6877-4592-99F9-D4C895D6C711}"/>
                </a:ext>
              </a:extLst>
            </p:cNvPr>
            <p:cNvSpPr/>
            <p:nvPr/>
          </p:nvSpPr>
          <p:spPr>
            <a:xfrm rot="20364936">
              <a:off x="1898048" y="4302297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40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7048D08-9670-484F-A602-D70F71DA5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734" y="0"/>
            <a:ext cx="10376266" cy="691751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200984AC-170E-4F3E-AB4F-AD8CB4F1A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990600"/>
            <a:ext cx="7315200" cy="48768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0627C07-EEF9-4FEC-9A90-4FAC021BE46F}"/>
              </a:ext>
            </a:extLst>
          </p:cNvPr>
          <p:cNvSpPr/>
          <p:nvPr/>
        </p:nvSpPr>
        <p:spPr>
          <a:xfrm>
            <a:off x="2501013" y="1233713"/>
            <a:ext cx="5957110" cy="33436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1DBEB06-8844-4EEA-AF8F-F79CCA1A940F}"/>
              </a:ext>
            </a:extLst>
          </p:cNvPr>
          <p:cNvGrpSpPr/>
          <p:nvPr/>
        </p:nvGrpSpPr>
        <p:grpSpPr>
          <a:xfrm>
            <a:off x="3164855" y="1422400"/>
            <a:ext cx="4094052" cy="3154939"/>
            <a:chOff x="4702629" y="1422400"/>
            <a:chExt cx="3401479" cy="31549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181D23-17EA-4E90-ABA4-565E3B2476F8}"/>
                </a:ext>
              </a:extLst>
            </p:cNvPr>
            <p:cNvSpPr/>
            <p:nvPr/>
          </p:nvSpPr>
          <p:spPr>
            <a:xfrm>
              <a:off x="5088277" y="1718129"/>
              <a:ext cx="2641418" cy="171087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75D03F8-6BCF-43BA-BAF9-132A0CE7076A}"/>
                </a:ext>
              </a:extLst>
            </p:cNvPr>
            <p:cNvGrpSpPr/>
            <p:nvPr/>
          </p:nvGrpSpPr>
          <p:grpSpPr>
            <a:xfrm>
              <a:off x="4702629" y="1422400"/>
              <a:ext cx="3401479" cy="3154939"/>
              <a:chOff x="4702629" y="1422400"/>
              <a:chExt cx="3401479" cy="315493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3EF8B7C-F194-44AF-8DED-0AB0BF15128C}"/>
                  </a:ext>
                </a:extLst>
              </p:cNvPr>
              <p:cNvCxnSpPr/>
              <p:nvPr/>
            </p:nvCxnSpPr>
            <p:spPr>
              <a:xfrm>
                <a:off x="5210191" y="1538514"/>
                <a:ext cx="214142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10FE16C-DF51-4799-884D-018C5AEE4D8C}"/>
                  </a:ext>
                </a:extLst>
              </p:cNvPr>
              <p:cNvGrpSpPr/>
              <p:nvPr/>
            </p:nvGrpSpPr>
            <p:grpSpPr>
              <a:xfrm>
                <a:off x="4702629" y="1422400"/>
                <a:ext cx="922196" cy="3154939"/>
                <a:chOff x="4702627" y="1209490"/>
                <a:chExt cx="1456895" cy="3365951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6E682741-8906-495E-AA16-CE11E4D8689F}"/>
                    </a:ext>
                  </a:extLst>
                </p:cNvPr>
                <p:cNvSpPr/>
                <p:nvPr/>
              </p:nvSpPr>
              <p:spPr>
                <a:xfrm flipH="1">
                  <a:off x="4702629" y="1209490"/>
                  <a:ext cx="1456893" cy="2034707"/>
                </a:xfrm>
                <a:custGeom>
                  <a:avLst/>
                  <a:gdLst>
                    <a:gd name="connsiteX0" fmla="*/ 6122 w 379341"/>
                    <a:gd name="connsiteY0" fmla="*/ 0 h 552038"/>
                    <a:gd name="connsiteX1" fmla="*/ 379341 w 379341"/>
                    <a:gd name="connsiteY1" fmla="*/ 0 h 552038"/>
                    <a:gd name="connsiteX2" fmla="*/ 379341 w 379341"/>
                    <a:gd name="connsiteY2" fmla="*/ 478716 h 552038"/>
                    <a:gd name="connsiteX3" fmla="*/ 341745 w 379341"/>
                    <a:gd name="connsiteY3" fmla="*/ 516369 h 552038"/>
                    <a:gd name="connsiteX4" fmla="*/ 245993 w 379341"/>
                    <a:gd name="connsiteY4" fmla="*/ 552038 h 552038"/>
                    <a:gd name="connsiteX5" fmla="*/ 0 w 379341"/>
                    <a:gd name="connsiteY5" fmla="*/ 98152 h 552038"/>
                    <a:gd name="connsiteX6" fmla="*/ 4998 w 379341"/>
                    <a:gd name="connsiteY6" fmla="*/ 6678 h 552038"/>
                    <a:gd name="connsiteX7" fmla="*/ 6122 w 379341"/>
                    <a:gd name="connsiteY7" fmla="*/ 0 h 55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9341" h="552038">
                      <a:moveTo>
                        <a:pt x="6122" y="0"/>
                      </a:moveTo>
                      <a:lnTo>
                        <a:pt x="379341" y="0"/>
                      </a:lnTo>
                      <a:lnTo>
                        <a:pt x="379341" y="478716"/>
                      </a:lnTo>
                      <a:lnTo>
                        <a:pt x="341745" y="516369"/>
                      </a:lnTo>
                      <a:cubicBezTo>
                        <a:pt x="312315" y="539337"/>
                        <a:pt x="279958" y="552038"/>
                        <a:pt x="245993" y="552038"/>
                      </a:cubicBezTo>
                      <a:cubicBezTo>
                        <a:pt x="110135" y="552038"/>
                        <a:pt x="0" y="348826"/>
                        <a:pt x="0" y="98152"/>
                      </a:cubicBezTo>
                      <a:cubicBezTo>
                        <a:pt x="0" y="66818"/>
                        <a:pt x="1721" y="36225"/>
                        <a:pt x="4998" y="6678"/>
                      </a:cubicBezTo>
                      <a:lnTo>
                        <a:pt x="6122" y="0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69AD94D-CF8B-4FF9-BD3A-21562BA09C22}"/>
                    </a:ext>
                  </a:extLst>
                </p:cNvPr>
                <p:cNvSpPr/>
                <p:nvPr/>
              </p:nvSpPr>
              <p:spPr>
                <a:xfrm flipH="1" flipV="1">
                  <a:off x="4702627" y="2969592"/>
                  <a:ext cx="1092778" cy="1605849"/>
                </a:xfrm>
                <a:custGeom>
                  <a:avLst/>
                  <a:gdLst>
                    <a:gd name="connsiteX0" fmla="*/ 277899 w 277899"/>
                    <a:gd name="connsiteY0" fmla="*/ 435684 h 435684"/>
                    <a:gd name="connsiteX1" fmla="*/ 277899 w 277899"/>
                    <a:gd name="connsiteY1" fmla="*/ 0 h 435684"/>
                    <a:gd name="connsiteX2" fmla="*/ 894 w 277899"/>
                    <a:gd name="connsiteY2" fmla="*/ 0 h 435684"/>
                    <a:gd name="connsiteX3" fmla="*/ 0 w 277899"/>
                    <a:gd name="connsiteY3" fmla="*/ 16358 h 435684"/>
                    <a:gd name="connsiteX4" fmla="*/ 72050 w 277899"/>
                    <a:gd name="connsiteY4" fmla="*/ 337304 h 435684"/>
                    <a:gd name="connsiteX5" fmla="*/ 94679 w 277899"/>
                    <a:gd name="connsiteY5" fmla="*/ 371753 h 435684"/>
                    <a:gd name="connsiteX6" fmla="*/ 94975 w 277899"/>
                    <a:gd name="connsiteY6" fmla="*/ 371583 h 435684"/>
                    <a:gd name="connsiteX7" fmla="*/ 144551 w 277899"/>
                    <a:gd name="connsiteY7" fmla="*/ 362362 h 435684"/>
                    <a:gd name="connsiteX8" fmla="*/ 240303 w 277899"/>
                    <a:gd name="connsiteY8" fmla="*/ 398031 h 435684"/>
                    <a:gd name="connsiteX9" fmla="*/ 277899 w 277899"/>
                    <a:gd name="connsiteY9" fmla="*/ 435684 h 435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7899" h="435684">
                      <a:moveTo>
                        <a:pt x="277899" y="435684"/>
                      </a:moveTo>
                      <a:lnTo>
                        <a:pt x="277899" y="0"/>
                      </a:lnTo>
                      <a:lnTo>
                        <a:pt x="894" y="0"/>
                      </a:lnTo>
                      <a:lnTo>
                        <a:pt x="0" y="16358"/>
                      </a:lnTo>
                      <a:cubicBezTo>
                        <a:pt x="0" y="141695"/>
                        <a:pt x="27534" y="255167"/>
                        <a:pt x="72050" y="337304"/>
                      </a:cubicBezTo>
                      <a:lnTo>
                        <a:pt x="94679" y="371753"/>
                      </a:lnTo>
                      <a:lnTo>
                        <a:pt x="94975" y="371583"/>
                      </a:lnTo>
                      <a:cubicBezTo>
                        <a:pt x="110989" y="365537"/>
                        <a:pt x="127569" y="362362"/>
                        <a:pt x="144551" y="362362"/>
                      </a:cubicBezTo>
                      <a:cubicBezTo>
                        <a:pt x="178516" y="362362"/>
                        <a:pt x="210873" y="375063"/>
                        <a:pt x="240303" y="398031"/>
                      </a:cubicBezTo>
                      <a:lnTo>
                        <a:pt x="277899" y="435684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19061E0-64BB-4C65-94F1-E609BCD40EDB}"/>
                  </a:ext>
                </a:extLst>
              </p:cNvPr>
              <p:cNvGrpSpPr/>
              <p:nvPr/>
            </p:nvGrpSpPr>
            <p:grpSpPr>
              <a:xfrm flipH="1">
                <a:off x="7181912" y="1422400"/>
                <a:ext cx="922196" cy="3154939"/>
                <a:chOff x="4702627" y="1209490"/>
                <a:chExt cx="1456895" cy="3365951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6B1D63C-0CB2-485E-B69D-642261E5A2DA}"/>
                    </a:ext>
                  </a:extLst>
                </p:cNvPr>
                <p:cNvSpPr/>
                <p:nvPr/>
              </p:nvSpPr>
              <p:spPr>
                <a:xfrm flipH="1">
                  <a:off x="4702629" y="1209490"/>
                  <a:ext cx="1456893" cy="2034707"/>
                </a:xfrm>
                <a:custGeom>
                  <a:avLst/>
                  <a:gdLst>
                    <a:gd name="connsiteX0" fmla="*/ 6122 w 379341"/>
                    <a:gd name="connsiteY0" fmla="*/ 0 h 552038"/>
                    <a:gd name="connsiteX1" fmla="*/ 379341 w 379341"/>
                    <a:gd name="connsiteY1" fmla="*/ 0 h 552038"/>
                    <a:gd name="connsiteX2" fmla="*/ 379341 w 379341"/>
                    <a:gd name="connsiteY2" fmla="*/ 478716 h 552038"/>
                    <a:gd name="connsiteX3" fmla="*/ 341745 w 379341"/>
                    <a:gd name="connsiteY3" fmla="*/ 516369 h 552038"/>
                    <a:gd name="connsiteX4" fmla="*/ 245993 w 379341"/>
                    <a:gd name="connsiteY4" fmla="*/ 552038 h 552038"/>
                    <a:gd name="connsiteX5" fmla="*/ 0 w 379341"/>
                    <a:gd name="connsiteY5" fmla="*/ 98152 h 552038"/>
                    <a:gd name="connsiteX6" fmla="*/ 4998 w 379341"/>
                    <a:gd name="connsiteY6" fmla="*/ 6678 h 552038"/>
                    <a:gd name="connsiteX7" fmla="*/ 6122 w 379341"/>
                    <a:gd name="connsiteY7" fmla="*/ 0 h 55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9341" h="552038">
                      <a:moveTo>
                        <a:pt x="6122" y="0"/>
                      </a:moveTo>
                      <a:lnTo>
                        <a:pt x="379341" y="0"/>
                      </a:lnTo>
                      <a:lnTo>
                        <a:pt x="379341" y="478716"/>
                      </a:lnTo>
                      <a:lnTo>
                        <a:pt x="341745" y="516369"/>
                      </a:lnTo>
                      <a:cubicBezTo>
                        <a:pt x="312315" y="539337"/>
                        <a:pt x="279958" y="552038"/>
                        <a:pt x="245993" y="552038"/>
                      </a:cubicBezTo>
                      <a:cubicBezTo>
                        <a:pt x="110135" y="552038"/>
                        <a:pt x="0" y="348826"/>
                        <a:pt x="0" y="98152"/>
                      </a:cubicBezTo>
                      <a:cubicBezTo>
                        <a:pt x="0" y="66818"/>
                        <a:pt x="1721" y="36225"/>
                        <a:pt x="4998" y="6678"/>
                      </a:cubicBezTo>
                      <a:lnTo>
                        <a:pt x="6122" y="0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39AC15AC-C729-4BE9-BC19-6AA7B0371EFE}"/>
                    </a:ext>
                  </a:extLst>
                </p:cNvPr>
                <p:cNvSpPr/>
                <p:nvPr/>
              </p:nvSpPr>
              <p:spPr>
                <a:xfrm flipH="1" flipV="1">
                  <a:off x="4702627" y="2969592"/>
                  <a:ext cx="1092778" cy="1605849"/>
                </a:xfrm>
                <a:custGeom>
                  <a:avLst/>
                  <a:gdLst>
                    <a:gd name="connsiteX0" fmla="*/ 277899 w 277899"/>
                    <a:gd name="connsiteY0" fmla="*/ 435684 h 435684"/>
                    <a:gd name="connsiteX1" fmla="*/ 277899 w 277899"/>
                    <a:gd name="connsiteY1" fmla="*/ 0 h 435684"/>
                    <a:gd name="connsiteX2" fmla="*/ 894 w 277899"/>
                    <a:gd name="connsiteY2" fmla="*/ 0 h 435684"/>
                    <a:gd name="connsiteX3" fmla="*/ 0 w 277899"/>
                    <a:gd name="connsiteY3" fmla="*/ 16358 h 435684"/>
                    <a:gd name="connsiteX4" fmla="*/ 72050 w 277899"/>
                    <a:gd name="connsiteY4" fmla="*/ 337304 h 435684"/>
                    <a:gd name="connsiteX5" fmla="*/ 94679 w 277899"/>
                    <a:gd name="connsiteY5" fmla="*/ 371753 h 435684"/>
                    <a:gd name="connsiteX6" fmla="*/ 94975 w 277899"/>
                    <a:gd name="connsiteY6" fmla="*/ 371583 h 435684"/>
                    <a:gd name="connsiteX7" fmla="*/ 144551 w 277899"/>
                    <a:gd name="connsiteY7" fmla="*/ 362362 h 435684"/>
                    <a:gd name="connsiteX8" fmla="*/ 240303 w 277899"/>
                    <a:gd name="connsiteY8" fmla="*/ 398031 h 435684"/>
                    <a:gd name="connsiteX9" fmla="*/ 277899 w 277899"/>
                    <a:gd name="connsiteY9" fmla="*/ 435684 h 435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7899" h="435684">
                      <a:moveTo>
                        <a:pt x="277899" y="435684"/>
                      </a:moveTo>
                      <a:lnTo>
                        <a:pt x="277899" y="0"/>
                      </a:lnTo>
                      <a:lnTo>
                        <a:pt x="894" y="0"/>
                      </a:lnTo>
                      <a:lnTo>
                        <a:pt x="0" y="16358"/>
                      </a:lnTo>
                      <a:cubicBezTo>
                        <a:pt x="0" y="141695"/>
                        <a:pt x="27534" y="255167"/>
                        <a:pt x="72050" y="337304"/>
                      </a:cubicBezTo>
                      <a:lnTo>
                        <a:pt x="94679" y="371753"/>
                      </a:lnTo>
                      <a:lnTo>
                        <a:pt x="94975" y="371583"/>
                      </a:lnTo>
                      <a:cubicBezTo>
                        <a:pt x="110989" y="365537"/>
                        <a:pt x="127569" y="362362"/>
                        <a:pt x="144551" y="362362"/>
                      </a:cubicBezTo>
                      <a:cubicBezTo>
                        <a:pt x="178516" y="362362"/>
                        <a:pt x="210873" y="375063"/>
                        <a:pt x="240303" y="398031"/>
                      </a:cubicBezTo>
                      <a:lnTo>
                        <a:pt x="277899" y="435684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6E60FC5-A792-49E1-8626-6F9612572ED6}"/>
              </a:ext>
            </a:extLst>
          </p:cNvPr>
          <p:cNvSpPr/>
          <p:nvPr/>
        </p:nvSpPr>
        <p:spPr>
          <a:xfrm>
            <a:off x="1253037" y="6276"/>
            <a:ext cx="8787174" cy="1227437"/>
          </a:xfrm>
          <a:custGeom>
            <a:avLst/>
            <a:gdLst>
              <a:gd name="connsiteX0" fmla="*/ 0 w 4949371"/>
              <a:gd name="connsiteY0" fmla="*/ 0 h 501723"/>
              <a:gd name="connsiteX1" fmla="*/ 4949371 w 4949371"/>
              <a:gd name="connsiteY1" fmla="*/ 0 h 501723"/>
              <a:gd name="connsiteX2" fmla="*/ 4949371 w 4949371"/>
              <a:gd name="connsiteY2" fmla="*/ 501723 h 501723"/>
              <a:gd name="connsiteX3" fmla="*/ 0 w 4949371"/>
              <a:gd name="connsiteY3" fmla="*/ 501723 h 501723"/>
              <a:gd name="connsiteX4" fmla="*/ 0 w 4949371"/>
              <a:gd name="connsiteY4" fmla="*/ 0 h 501723"/>
              <a:gd name="connsiteX0" fmla="*/ 0 w 5979885"/>
              <a:gd name="connsiteY0" fmla="*/ 0 h 1227437"/>
              <a:gd name="connsiteX1" fmla="*/ 5979885 w 5979885"/>
              <a:gd name="connsiteY1" fmla="*/ 725714 h 1227437"/>
              <a:gd name="connsiteX2" fmla="*/ 5979885 w 5979885"/>
              <a:gd name="connsiteY2" fmla="*/ 1227437 h 1227437"/>
              <a:gd name="connsiteX3" fmla="*/ 1030514 w 5979885"/>
              <a:gd name="connsiteY3" fmla="*/ 1227437 h 1227437"/>
              <a:gd name="connsiteX4" fmla="*/ 0 w 5979885"/>
              <a:gd name="connsiteY4" fmla="*/ 0 h 1227437"/>
              <a:gd name="connsiteX0" fmla="*/ 0 w 7300685"/>
              <a:gd name="connsiteY0" fmla="*/ 0 h 1227437"/>
              <a:gd name="connsiteX1" fmla="*/ 7300685 w 7300685"/>
              <a:gd name="connsiteY1" fmla="*/ 0 h 1227437"/>
              <a:gd name="connsiteX2" fmla="*/ 5979885 w 7300685"/>
              <a:gd name="connsiteY2" fmla="*/ 1227437 h 1227437"/>
              <a:gd name="connsiteX3" fmla="*/ 1030514 w 7300685"/>
              <a:gd name="connsiteY3" fmla="*/ 1227437 h 1227437"/>
              <a:gd name="connsiteX4" fmla="*/ 0 w 7300685"/>
              <a:gd name="connsiteY4" fmla="*/ 0 h 122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0685" h="1227437">
                <a:moveTo>
                  <a:pt x="0" y="0"/>
                </a:moveTo>
                <a:lnTo>
                  <a:pt x="7300685" y="0"/>
                </a:lnTo>
                <a:lnTo>
                  <a:pt x="5979885" y="1227437"/>
                </a:lnTo>
                <a:lnTo>
                  <a:pt x="1030514" y="12274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EABE1-473B-4D23-A40C-A0388DF06CEB}"/>
              </a:ext>
            </a:extLst>
          </p:cNvPr>
          <p:cNvSpPr/>
          <p:nvPr/>
        </p:nvSpPr>
        <p:spPr>
          <a:xfrm>
            <a:off x="-309838" y="0"/>
            <a:ext cx="2841551" cy="6023429"/>
          </a:xfrm>
          <a:custGeom>
            <a:avLst/>
            <a:gdLst>
              <a:gd name="connsiteX0" fmla="*/ 0 w 691715"/>
              <a:gd name="connsiteY0" fmla="*/ 0 h 6023429"/>
              <a:gd name="connsiteX1" fmla="*/ 691715 w 691715"/>
              <a:gd name="connsiteY1" fmla="*/ 0 h 6023429"/>
              <a:gd name="connsiteX2" fmla="*/ 691715 w 691715"/>
              <a:gd name="connsiteY2" fmla="*/ 6023429 h 6023429"/>
              <a:gd name="connsiteX3" fmla="*/ 0 w 691715"/>
              <a:gd name="connsiteY3" fmla="*/ 6023429 h 6023429"/>
              <a:gd name="connsiteX4" fmla="*/ 0 w 691715"/>
              <a:gd name="connsiteY4" fmla="*/ 0 h 6023429"/>
              <a:gd name="connsiteX0" fmla="*/ 0 w 2360858"/>
              <a:gd name="connsiteY0" fmla="*/ 0 h 6023429"/>
              <a:gd name="connsiteX1" fmla="*/ 691715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06322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0858" h="6023429">
                <a:moveTo>
                  <a:pt x="0" y="0"/>
                </a:moveTo>
                <a:lnTo>
                  <a:pt x="1315829" y="0"/>
                </a:lnTo>
                <a:cubicBezTo>
                  <a:pt x="1436619" y="233438"/>
                  <a:pt x="2234070" y="998099"/>
                  <a:pt x="2325315" y="1254397"/>
                </a:cubicBezTo>
                <a:lnTo>
                  <a:pt x="2360858" y="4630057"/>
                </a:lnTo>
                <a:lnTo>
                  <a:pt x="0" y="60234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777700-D39F-43D1-B7E6-94680A9CF0CE}"/>
              </a:ext>
            </a:extLst>
          </p:cNvPr>
          <p:cNvSpPr/>
          <p:nvPr/>
        </p:nvSpPr>
        <p:spPr>
          <a:xfrm>
            <a:off x="8461507" y="0"/>
            <a:ext cx="3717627" cy="6023429"/>
          </a:xfrm>
          <a:custGeom>
            <a:avLst/>
            <a:gdLst>
              <a:gd name="connsiteX0" fmla="*/ 0 w 1815734"/>
              <a:gd name="connsiteY0" fmla="*/ 0 h 6023429"/>
              <a:gd name="connsiteX1" fmla="*/ 1815734 w 1815734"/>
              <a:gd name="connsiteY1" fmla="*/ 0 h 6023429"/>
              <a:gd name="connsiteX2" fmla="*/ 1815734 w 1815734"/>
              <a:gd name="connsiteY2" fmla="*/ 6023429 h 6023429"/>
              <a:gd name="connsiteX3" fmla="*/ 0 w 1815734"/>
              <a:gd name="connsiteY3" fmla="*/ 6023429 h 6023429"/>
              <a:gd name="connsiteX4" fmla="*/ 0 w 1815734"/>
              <a:gd name="connsiteY4" fmla="*/ 0 h 6023429"/>
              <a:gd name="connsiteX0" fmla="*/ 1246780 w 3062514"/>
              <a:gd name="connsiteY0" fmla="*/ 0 h 6023429"/>
              <a:gd name="connsiteX1" fmla="*/ 3062514 w 3062514"/>
              <a:gd name="connsiteY1" fmla="*/ 0 h 6023429"/>
              <a:gd name="connsiteX2" fmla="*/ 3062514 w 3062514"/>
              <a:gd name="connsiteY2" fmla="*/ 6023429 h 6023429"/>
              <a:gd name="connsiteX3" fmla="*/ 1246780 w 3062514"/>
              <a:gd name="connsiteY3" fmla="*/ 6023429 h 6023429"/>
              <a:gd name="connsiteX4" fmla="*/ 0 w 3062514"/>
              <a:gd name="connsiteY4" fmla="*/ 1248229 h 6023429"/>
              <a:gd name="connsiteX5" fmla="*/ 1246780 w 306251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0 w 3065072"/>
              <a:gd name="connsiteY3" fmla="*/ 463005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80201 w 3095935"/>
              <a:gd name="connsiteY0" fmla="*/ 0 h 6023429"/>
              <a:gd name="connsiteX1" fmla="*/ 3095935 w 3095935"/>
              <a:gd name="connsiteY1" fmla="*/ 0 h 6023429"/>
              <a:gd name="connsiteX2" fmla="*/ 3095935 w 3095935"/>
              <a:gd name="connsiteY2" fmla="*/ 6023429 h 6023429"/>
              <a:gd name="connsiteX3" fmla="*/ 318 w 3095935"/>
              <a:gd name="connsiteY3" fmla="*/ 4582432 h 6023429"/>
              <a:gd name="connsiteX4" fmla="*/ 33421 w 3095935"/>
              <a:gd name="connsiteY4" fmla="*/ 1248229 h 6023429"/>
              <a:gd name="connsiteX5" fmla="*/ 1280201 w 3095935"/>
              <a:gd name="connsiteY5" fmla="*/ 0 h 6023429"/>
              <a:gd name="connsiteX0" fmla="*/ 1264550 w 3080284"/>
              <a:gd name="connsiteY0" fmla="*/ 0 h 6023429"/>
              <a:gd name="connsiteX1" fmla="*/ 3080284 w 3080284"/>
              <a:gd name="connsiteY1" fmla="*/ 0 h 6023429"/>
              <a:gd name="connsiteX2" fmla="*/ 3080284 w 3080284"/>
              <a:gd name="connsiteY2" fmla="*/ 6023429 h 6023429"/>
              <a:gd name="connsiteX3" fmla="*/ 495 w 3080284"/>
              <a:gd name="connsiteY3" fmla="*/ 4601482 h 6023429"/>
              <a:gd name="connsiteX4" fmla="*/ 17770 w 3080284"/>
              <a:gd name="connsiteY4" fmla="*/ 1248229 h 6023429"/>
              <a:gd name="connsiteX5" fmla="*/ 1264550 w 308028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1 w 3065072"/>
              <a:gd name="connsiteY3" fmla="*/ 461100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64549 w 3080283"/>
              <a:gd name="connsiteY0" fmla="*/ 0 h 6023429"/>
              <a:gd name="connsiteX1" fmla="*/ 3080283 w 3080283"/>
              <a:gd name="connsiteY1" fmla="*/ 0 h 6023429"/>
              <a:gd name="connsiteX2" fmla="*/ 3080283 w 3080283"/>
              <a:gd name="connsiteY2" fmla="*/ 6023429 h 6023429"/>
              <a:gd name="connsiteX3" fmla="*/ 494 w 3080283"/>
              <a:gd name="connsiteY3" fmla="*/ 4611007 h 6023429"/>
              <a:gd name="connsiteX4" fmla="*/ 17769 w 3080283"/>
              <a:gd name="connsiteY4" fmla="*/ 1248229 h 6023429"/>
              <a:gd name="connsiteX5" fmla="*/ 1264549 w 3080283"/>
              <a:gd name="connsiteY5" fmla="*/ 0 h 6023429"/>
              <a:gd name="connsiteX0" fmla="*/ 1272104 w 3087838"/>
              <a:gd name="connsiteY0" fmla="*/ 0 h 6023429"/>
              <a:gd name="connsiteX1" fmla="*/ 3087838 w 3087838"/>
              <a:gd name="connsiteY1" fmla="*/ 0 h 6023429"/>
              <a:gd name="connsiteX2" fmla="*/ 3087838 w 3087838"/>
              <a:gd name="connsiteY2" fmla="*/ 6023429 h 6023429"/>
              <a:gd name="connsiteX3" fmla="*/ 8049 w 3087838"/>
              <a:gd name="connsiteY3" fmla="*/ 4611007 h 6023429"/>
              <a:gd name="connsiteX4" fmla="*/ 0 w 3087838"/>
              <a:gd name="connsiteY4" fmla="*/ 1225369 h 6023429"/>
              <a:gd name="connsiteX5" fmla="*/ 1272104 w 3087838"/>
              <a:gd name="connsiteY5" fmla="*/ 0 h 6023429"/>
              <a:gd name="connsiteX0" fmla="*/ 1272998 w 3088732"/>
              <a:gd name="connsiteY0" fmla="*/ 0 h 6023429"/>
              <a:gd name="connsiteX1" fmla="*/ 3088732 w 3088732"/>
              <a:gd name="connsiteY1" fmla="*/ 0 h 6023429"/>
              <a:gd name="connsiteX2" fmla="*/ 3088732 w 3088732"/>
              <a:gd name="connsiteY2" fmla="*/ 6023429 h 6023429"/>
              <a:gd name="connsiteX3" fmla="*/ 8943 w 3088732"/>
              <a:gd name="connsiteY3" fmla="*/ 4611007 h 6023429"/>
              <a:gd name="connsiteX4" fmla="*/ 894 w 3088732"/>
              <a:gd name="connsiteY4" fmla="*/ 1225369 h 6023429"/>
              <a:gd name="connsiteX5" fmla="*/ 1272998 w 3088732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8732" h="6023429">
                <a:moveTo>
                  <a:pt x="1272998" y="0"/>
                </a:moveTo>
                <a:lnTo>
                  <a:pt x="3088732" y="0"/>
                </a:lnTo>
                <a:lnTo>
                  <a:pt x="3088732" y="6023429"/>
                </a:lnTo>
                <a:lnTo>
                  <a:pt x="8943" y="4611007"/>
                </a:lnTo>
                <a:cubicBezTo>
                  <a:pt x="-8074" y="2990245"/>
                  <a:pt x="5249" y="2846131"/>
                  <a:pt x="894" y="1225369"/>
                </a:cubicBezTo>
                <a:lnTo>
                  <a:pt x="127299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0D438C-293E-4213-BF23-F3B2DD76DFEF}"/>
              </a:ext>
            </a:extLst>
          </p:cNvPr>
          <p:cNvSpPr/>
          <p:nvPr/>
        </p:nvSpPr>
        <p:spPr>
          <a:xfrm>
            <a:off x="-357809" y="4577338"/>
            <a:ext cx="12613002" cy="2354686"/>
          </a:xfrm>
          <a:custGeom>
            <a:avLst/>
            <a:gdLst>
              <a:gd name="connsiteX0" fmla="*/ 0 w 4949371"/>
              <a:gd name="connsiteY0" fmla="*/ 0 h 2340172"/>
              <a:gd name="connsiteX1" fmla="*/ 4949371 w 4949371"/>
              <a:gd name="connsiteY1" fmla="*/ 0 h 2340172"/>
              <a:gd name="connsiteX2" fmla="*/ 4949371 w 4949371"/>
              <a:gd name="connsiteY2" fmla="*/ 2340172 h 2340172"/>
              <a:gd name="connsiteX3" fmla="*/ 0 w 4949371"/>
              <a:gd name="connsiteY3" fmla="*/ 2340172 h 2340172"/>
              <a:gd name="connsiteX4" fmla="*/ 0 w 4949371"/>
              <a:gd name="connsiteY4" fmla="*/ 0 h 2340172"/>
              <a:gd name="connsiteX0" fmla="*/ 2409371 w 7358742"/>
              <a:gd name="connsiteY0" fmla="*/ 0 h 2354686"/>
              <a:gd name="connsiteX1" fmla="*/ 7358742 w 7358742"/>
              <a:gd name="connsiteY1" fmla="*/ 0 h 2354686"/>
              <a:gd name="connsiteX2" fmla="*/ 7358742 w 7358742"/>
              <a:gd name="connsiteY2" fmla="*/ 2340172 h 2354686"/>
              <a:gd name="connsiteX3" fmla="*/ 0 w 7358742"/>
              <a:gd name="connsiteY3" fmla="*/ 2354686 h 2354686"/>
              <a:gd name="connsiteX4" fmla="*/ 2409371 w 7358742"/>
              <a:gd name="connsiteY4" fmla="*/ 0 h 2354686"/>
              <a:gd name="connsiteX0" fmla="*/ 2409371 w 7358742"/>
              <a:gd name="connsiteY0" fmla="*/ 0 h 2354686"/>
              <a:gd name="connsiteX1" fmla="*/ 7358742 w 7358742"/>
              <a:gd name="connsiteY1" fmla="*/ 0 h 2354686"/>
              <a:gd name="connsiteX2" fmla="*/ 7358742 w 7358742"/>
              <a:gd name="connsiteY2" fmla="*/ 2340172 h 2354686"/>
              <a:gd name="connsiteX3" fmla="*/ 0 w 7358742"/>
              <a:gd name="connsiteY3" fmla="*/ 2354686 h 2354686"/>
              <a:gd name="connsiteX4" fmla="*/ 52921 w 7358742"/>
              <a:gd name="connsiteY4" fmla="*/ 1446091 h 2354686"/>
              <a:gd name="connsiteX5" fmla="*/ 2409371 w 7358742"/>
              <a:gd name="connsiteY5" fmla="*/ 0 h 2354686"/>
              <a:gd name="connsiteX0" fmla="*/ 2409371 w 10479313"/>
              <a:gd name="connsiteY0" fmla="*/ 0 h 2354686"/>
              <a:gd name="connsiteX1" fmla="*/ 7358742 w 10479313"/>
              <a:gd name="connsiteY1" fmla="*/ 0 h 2354686"/>
              <a:gd name="connsiteX2" fmla="*/ 10479313 w 10479313"/>
              <a:gd name="connsiteY2" fmla="*/ 2325658 h 2354686"/>
              <a:gd name="connsiteX3" fmla="*/ 0 w 10479313"/>
              <a:gd name="connsiteY3" fmla="*/ 2354686 h 2354686"/>
              <a:gd name="connsiteX4" fmla="*/ 52921 w 10479313"/>
              <a:gd name="connsiteY4" fmla="*/ 1446091 h 2354686"/>
              <a:gd name="connsiteX5" fmla="*/ 2409371 w 10479313"/>
              <a:gd name="connsiteY5" fmla="*/ 0 h 2354686"/>
              <a:gd name="connsiteX0" fmla="*/ 2409371 w 10479313"/>
              <a:gd name="connsiteY0" fmla="*/ 0 h 2354686"/>
              <a:gd name="connsiteX1" fmla="*/ 7358742 w 10479313"/>
              <a:gd name="connsiteY1" fmla="*/ 0 h 2354686"/>
              <a:gd name="connsiteX2" fmla="*/ 10459664 w 10479313"/>
              <a:gd name="connsiteY2" fmla="*/ 1475119 h 2354686"/>
              <a:gd name="connsiteX3" fmla="*/ 10479313 w 10479313"/>
              <a:gd name="connsiteY3" fmla="*/ 2325658 h 2354686"/>
              <a:gd name="connsiteX4" fmla="*/ 0 w 10479313"/>
              <a:gd name="connsiteY4" fmla="*/ 2354686 h 2354686"/>
              <a:gd name="connsiteX5" fmla="*/ 52921 w 10479313"/>
              <a:gd name="connsiteY5" fmla="*/ 1446091 h 2354686"/>
              <a:gd name="connsiteX6" fmla="*/ 2409371 w 10479313"/>
              <a:gd name="connsiteY6" fmla="*/ 0 h 2354686"/>
              <a:gd name="connsiteX0" fmla="*/ 2409371 w 10479313"/>
              <a:gd name="connsiteY0" fmla="*/ 0 h 2354686"/>
              <a:gd name="connsiteX1" fmla="*/ 7358742 w 10479313"/>
              <a:gd name="connsiteY1" fmla="*/ 0 h 2354686"/>
              <a:gd name="connsiteX2" fmla="*/ 10459664 w 10479313"/>
              <a:gd name="connsiteY2" fmla="*/ 1475119 h 2354686"/>
              <a:gd name="connsiteX3" fmla="*/ 10479313 w 10479313"/>
              <a:gd name="connsiteY3" fmla="*/ 2325658 h 2354686"/>
              <a:gd name="connsiteX4" fmla="*/ 0 w 10479313"/>
              <a:gd name="connsiteY4" fmla="*/ 2354686 h 2354686"/>
              <a:gd name="connsiteX5" fmla="*/ 52921 w 10479313"/>
              <a:gd name="connsiteY5" fmla="*/ 1446091 h 2354686"/>
              <a:gd name="connsiteX6" fmla="*/ 2409371 w 10479313"/>
              <a:gd name="connsiteY6" fmla="*/ 0 h 2354686"/>
              <a:gd name="connsiteX0" fmla="*/ 2409371 w 10479313"/>
              <a:gd name="connsiteY0" fmla="*/ 0 h 2354686"/>
              <a:gd name="connsiteX1" fmla="*/ 7358742 w 10479313"/>
              <a:gd name="connsiteY1" fmla="*/ 0 h 2354686"/>
              <a:gd name="connsiteX2" fmla="*/ 10459664 w 10479313"/>
              <a:gd name="connsiteY2" fmla="*/ 1475119 h 2354686"/>
              <a:gd name="connsiteX3" fmla="*/ 10479313 w 10479313"/>
              <a:gd name="connsiteY3" fmla="*/ 2325658 h 2354686"/>
              <a:gd name="connsiteX4" fmla="*/ 0 w 10479313"/>
              <a:gd name="connsiteY4" fmla="*/ 2354686 h 2354686"/>
              <a:gd name="connsiteX5" fmla="*/ 52921 w 10479313"/>
              <a:gd name="connsiteY5" fmla="*/ 1446091 h 2354686"/>
              <a:gd name="connsiteX6" fmla="*/ 2409371 w 10479313"/>
              <a:gd name="connsiteY6" fmla="*/ 0 h 2354686"/>
              <a:gd name="connsiteX0" fmla="*/ 2409371 w 10479313"/>
              <a:gd name="connsiteY0" fmla="*/ 0 h 2354686"/>
              <a:gd name="connsiteX1" fmla="*/ 7358742 w 10479313"/>
              <a:gd name="connsiteY1" fmla="*/ 0 h 2354686"/>
              <a:gd name="connsiteX2" fmla="*/ 10459664 w 10479313"/>
              <a:gd name="connsiteY2" fmla="*/ 1475119 h 2354686"/>
              <a:gd name="connsiteX3" fmla="*/ 10479313 w 10479313"/>
              <a:gd name="connsiteY3" fmla="*/ 2325658 h 2354686"/>
              <a:gd name="connsiteX4" fmla="*/ 0 w 10479313"/>
              <a:gd name="connsiteY4" fmla="*/ 2354686 h 2354686"/>
              <a:gd name="connsiteX5" fmla="*/ 52921 w 10479313"/>
              <a:gd name="connsiteY5" fmla="*/ 1446091 h 2354686"/>
              <a:gd name="connsiteX6" fmla="*/ 2409371 w 10479313"/>
              <a:gd name="connsiteY6" fmla="*/ 0 h 2354686"/>
              <a:gd name="connsiteX0" fmla="*/ 2409371 w 10479313"/>
              <a:gd name="connsiteY0" fmla="*/ 0 h 2354686"/>
              <a:gd name="connsiteX1" fmla="*/ 7358742 w 10479313"/>
              <a:gd name="connsiteY1" fmla="*/ 0 h 2354686"/>
              <a:gd name="connsiteX2" fmla="*/ 10459664 w 10479313"/>
              <a:gd name="connsiteY2" fmla="*/ 1475119 h 2354686"/>
              <a:gd name="connsiteX3" fmla="*/ 10479313 w 10479313"/>
              <a:gd name="connsiteY3" fmla="*/ 2325658 h 2354686"/>
              <a:gd name="connsiteX4" fmla="*/ 0 w 10479313"/>
              <a:gd name="connsiteY4" fmla="*/ 2354686 h 2354686"/>
              <a:gd name="connsiteX5" fmla="*/ 52921 w 10479313"/>
              <a:gd name="connsiteY5" fmla="*/ 1446091 h 2354686"/>
              <a:gd name="connsiteX6" fmla="*/ 2409371 w 10479313"/>
              <a:gd name="connsiteY6" fmla="*/ 0 h 2354686"/>
              <a:gd name="connsiteX0" fmla="*/ 2409371 w 10479313"/>
              <a:gd name="connsiteY0" fmla="*/ 0 h 2354686"/>
              <a:gd name="connsiteX1" fmla="*/ 7358742 w 10479313"/>
              <a:gd name="connsiteY1" fmla="*/ 0 h 2354686"/>
              <a:gd name="connsiteX2" fmla="*/ 10459664 w 10479313"/>
              <a:gd name="connsiteY2" fmla="*/ 1475119 h 2354686"/>
              <a:gd name="connsiteX3" fmla="*/ 10479313 w 10479313"/>
              <a:gd name="connsiteY3" fmla="*/ 2325658 h 2354686"/>
              <a:gd name="connsiteX4" fmla="*/ 0 w 10479313"/>
              <a:gd name="connsiteY4" fmla="*/ 2354686 h 2354686"/>
              <a:gd name="connsiteX5" fmla="*/ 52921 w 10479313"/>
              <a:gd name="connsiteY5" fmla="*/ 1446091 h 2354686"/>
              <a:gd name="connsiteX6" fmla="*/ 2409371 w 10479313"/>
              <a:gd name="connsiteY6" fmla="*/ 0 h 2354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79313" h="2354686">
                <a:moveTo>
                  <a:pt x="2409371" y="0"/>
                </a:moveTo>
                <a:lnTo>
                  <a:pt x="7358742" y="0"/>
                </a:lnTo>
                <a:cubicBezTo>
                  <a:pt x="8124076" y="454362"/>
                  <a:pt x="9682442" y="1065661"/>
                  <a:pt x="10459664" y="1475119"/>
                </a:cubicBezTo>
                <a:lnTo>
                  <a:pt x="10479313" y="2325658"/>
                </a:lnTo>
                <a:lnTo>
                  <a:pt x="0" y="2354686"/>
                </a:lnTo>
                <a:cubicBezTo>
                  <a:pt x="157945" y="2192126"/>
                  <a:pt x="-105024" y="1608651"/>
                  <a:pt x="52921" y="1446091"/>
                </a:cubicBezTo>
                <a:lnTo>
                  <a:pt x="2409371" y="0"/>
                </a:lnTo>
                <a:close/>
              </a:path>
            </a:pathLst>
          </a:custGeom>
          <a:solidFill>
            <a:srgbClr val="E0D6D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07C6B6A-65CB-48DA-8FE2-19116FA922F5}"/>
              </a:ext>
            </a:extLst>
          </p:cNvPr>
          <p:cNvGrpSpPr/>
          <p:nvPr/>
        </p:nvGrpSpPr>
        <p:grpSpPr>
          <a:xfrm>
            <a:off x="4705256" y="4774312"/>
            <a:ext cx="1616284" cy="1750491"/>
            <a:chOff x="5991016" y="4279900"/>
            <a:chExt cx="1616284" cy="1750491"/>
          </a:xfrm>
        </p:grpSpPr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EE553B2D-E6B0-4C30-8B75-E3B7295C40A5}"/>
                </a:ext>
              </a:extLst>
            </p:cNvPr>
            <p:cNvSpPr/>
            <p:nvPr/>
          </p:nvSpPr>
          <p:spPr>
            <a:xfrm>
              <a:off x="6036180" y="5083270"/>
              <a:ext cx="1526670" cy="520161"/>
            </a:xfrm>
            <a:custGeom>
              <a:avLst/>
              <a:gdLst>
                <a:gd name="connsiteX0" fmla="*/ 0 w 990600"/>
                <a:gd name="connsiteY0" fmla="*/ 0 h 228600"/>
                <a:gd name="connsiteX1" fmla="*/ 990600 w 990600"/>
                <a:gd name="connsiteY1" fmla="*/ 0 h 228600"/>
                <a:gd name="connsiteX2" fmla="*/ 990600 w 990600"/>
                <a:gd name="connsiteY2" fmla="*/ 228600 h 228600"/>
                <a:gd name="connsiteX3" fmla="*/ 0 w 990600"/>
                <a:gd name="connsiteY3" fmla="*/ 228600 h 228600"/>
                <a:gd name="connsiteX4" fmla="*/ 0 w 990600"/>
                <a:gd name="connsiteY4" fmla="*/ 0 h 228600"/>
                <a:gd name="connsiteX0" fmla="*/ 254000 w 1244600"/>
                <a:gd name="connsiteY0" fmla="*/ 0 h 457200"/>
                <a:gd name="connsiteX1" fmla="*/ 1244600 w 1244600"/>
                <a:gd name="connsiteY1" fmla="*/ 0 h 457200"/>
                <a:gd name="connsiteX2" fmla="*/ 1244600 w 1244600"/>
                <a:gd name="connsiteY2" fmla="*/ 228600 h 457200"/>
                <a:gd name="connsiteX3" fmla="*/ 0 w 1244600"/>
                <a:gd name="connsiteY3" fmla="*/ 457200 h 457200"/>
                <a:gd name="connsiteX4" fmla="*/ 254000 w 1244600"/>
                <a:gd name="connsiteY4" fmla="*/ 0 h 457200"/>
                <a:gd name="connsiteX0" fmla="*/ 254000 w 1574800"/>
                <a:gd name="connsiteY0" fmla="*/ 0 h 482600"/>
                <a:gd name="connsiteX1" fmla="*/ 1244600 w 1574800"/>
                <a:gd name="connsiteY1" fmla="*/ 0 h 482600"/>
                <a:gd name="connsiteX2" fmla="*/ 1574800 w 1574800"/>
                <a:gd name="connsiteY2" fmla="*/ 482600 h 482600"/>
                <a:gd name="connsiteX3" fmla="*/ 0 w 1574800"/>
                <a:gd name="connsiteY3" fmla="*/ 457200 h 482600"/>
                <a:gd name="connsiteX4" fmla="*/ 254000 w 1574800"/>
                <a:gd name="connsiteY4" fmla="*/ 0 h 482600"/>
                <a:gd name="connsiteX0" fmla="*/ 254000 w 1574800"/>
                <a:gd name="connsiteY0" fmla="*/ 0 h 482600"/>
                <a:gd name="connsiteX1" fmla="*/ 1244600 w 1574800"/>
                <a:gd name="connsiteY1" fmla="*/ 0 h 482600"/>
                <a:gd name="connsiteX2" fmla="*/ 1574800 w 1574800"/>
                <a:gd name="connsiteY2" fmla="*/ 482600 h 482600"/>
                <a:gd name="connsiteX3" fmla="*/ 0 w 1574800"/>
                <a:gd name="connsiteY3" fmla="*/ 457200 h 482600"/>
                <a:gd name="connsiteX4" fmla="*/ 254000 w 1574800"/>
                <a:gd name="connsiteY4" fmla="*/ 0 h 482600"/>
                <a:gd name="connsiteX0" fmla="*/ 254000 w 1574800"/>
                <a:gd name="connsiteY0" fmla="*/ 0 h 482600"/>
                <a:gd name="connsiteX1" fmla="*/ 1244600 w 1574800"/>
                <a:gd name="connsiteY1" fmla="*/ 0 h 482600"/>
                <a:gd name="connsiteX2" fmla="*/ 1574800 w 1574800"/>
                <a:gd name="connsiteY2" fmla="*/ 482600 h 482600"/>
                <a:gd name="connsiteX3" fmla="*/ 0 w 1574800"/>
                <a:gd name="connsiteY3" fmla="*/ 457200 h 482600"/>
                <a:gd name="connsiteX4" fmla="*/ 254000 w 1574800"/>
                <a:gd name="connsiteY4" fmla="*/ 0 h 482600"/>
                <a:gd name="connsiteX0" fmla="*/ 254000 w 1574800"/>
                <a:gd name="connsiteY0" fmla="*/ 0 h 457200"/>
                <a:gd name="connsiteX1" fmla="*/ 1244600 w 1574800"/>
                <a:gd name="connsiteY1" fmla="*/ 0 h 457200"/>
                <a:gd name="connsiteX2" fmla="*/ 1574800 w 1574800"/>
                <a:gd name="connsiteY2" fmla="*/ 444500 h 457200"/>
                <a:gd name="connsiteX3" fmla="*/ 0 w 1574800"/>
                <a:gd name="connsiteY3" fmla="*/ 457200 h 457200"/>
                <a:gd name="connsiteX4" fmla="*/ 254000 w 1574800"/>
                <a:gd name="connsiteY4" fmla="*/ 0 h 457200"/>
                <a:gd name="connsiteX0" fmla="*/ 292100 w 1612900"/>
                <a:gd name="connsiteY0" fmla="*/ 0 h 450850"/>
                <a:gd name="connsiteX1" fmla="*/ 1282700 w 1612900"/>
                <a:gd name="connsiteY1" fmla="*/ 0 h 450850"/>
                <a:gd name="connsiteX2" fmla="*/ 1612900 w 1612900"/>
                <a:gd name="connsiteY2" fmla="*/ 444500 h 450850"/>
                <a:gd name="connsiteX3" fmla="*/ 0 w 1612900"/>
                <a:gd name="connsiteY3" fmla="*/ 450850 h 450850"/>
                <a:gd name="connsiteX4" fmla="*/ 292100 w 1612900"/>
                <a:gd name="connsiteY4" fmla="*/ 0 h 450850"/>
                <a:gd name="connsiteX0" fmla="*/ 292100 w 1631950"/>
                <a:gd name="connsiteY0" fmla="*/ 0 h 450850"/>
                <a:gd name="connsiteX1" fmla="*/ 1282700 w 1631950"/>
                <a:gd name="connsiteY1" fmla="*/ 0 h 450850"/>
                <a:gd name="connsiteX2" fmla="*/ 1631950 w 1631950"/>
                <a:gd name="connsiteY2" fmla="*/ 444500 h 450850"/>
                <a:gd name="connsiteX3" fmla="*/ 0 w 1631950"/>
                <a:gd name="connsiteY3" fmla="*/ 450850 h 450850"/>
                <a:gd name="connsiteX4" fmla="*/ 292100 w 1631950"/>
                <a:gd name="connsiteY4" fmla="*/ 0 h 450850"/>
                <a:gd name="connsiteX0" fmla="*/ 292100 w 1631950"/>
                <a:gd name="connsiteY0" fmla="*/ 0 h 450850"/>
                <a:gd name="connsiteX1" fmla="*/ 1282700 w 1631950"/>
                <a:gd name="connsiteY1" fmla="*/ 0 h 450850"/>
                <a:gd name="connsiteX2" fmla="*/ 1631950 w 1631950"/>
                <a:gd name="connsiteY2" fmla="*/ 444500 h 450850"/>
                <a:gd name="connsiteX3" fmla="*/ 0 w 1631950"/>
                <a:gd name="connsiteY3" fmla="*/ 450850 h 450850"/>
                <a:gd name="connsiteX4" fmla="*/ 292100 w 1631950"/>
                <a:gd name="connsiteY4" fmla="*/ 0 h 450850"/>
                <a:gd name="connsiteX0" fmla="*/ 292100 w 1593850"/>
                <a:gd name="connsiteY0" fmla="*/ 0 h 450850"/>
                <a:gd name="connsiteX1" fmla="*/ 1282700 w 1593850"/>
                <a:gd name="connsiteY1" fmla="*/ 0 h 450850"/>
                <a:gd name="connsiteX2" fmla="*/ 1593850 w 1593850"/>
                <a:gd name="connsiteY2" fmla="*/ 412750 h 450850"/>
                <a:gd name="connsiteX3" fmla="*/ 0 w 1593850"/>
                <a:gd name="connsiteY3" fmla="*/ 450850 h 450850"/>
                <a:gd name="connsiteX4" fmla="*/ 292100 w 1593850"/>
                <a:gd name="connsiteY4" fmla="*/ 0 h 450850"/>
                <a:gd name="connsiteX0" fmla="*/ 292100 w 1612900"/>
                <a:gd name="connsiteY0" fmla="*/ 0 h 450850"/>
                <a:gd name="connsiteX1" fmla="*/ 1282700 w 1612900"/>
                <a:gd name="connsiteY1" fmla="*/ 0 h 450850"/>
                <a:gd name="connsiteX2" fmla="*/ 1612900 w 1612900"/>
                <a:gd name="connsiteY2" fmla="*/ 425450 h 450850"/>
                <a:gd name="connsiteX3" fmla="*/ 0 w 1612900"/>
                <a:gd name="connsiteY3" fmla="*/ 450850 h 450850"/>
                <a:gd name="connsiteX4" fmla="*/ 292100 w 1612900"/>
                <a:gd name="connsiteY4" fmla="*/ 0 h 450850"/>
                <a:gd name="connsiteX0" fmla="*/ 292100 w 1612900"/>
                <a:gd name="connsiteY0" fmla="*/ 0 h 450850"/>
                <a:gd name="connsiteX1" fmla="*/ 1282700 w 1612900"/>
                <a:gd name="connsiteY1" fmla="*/ 0 h 450850"/>
                <a:gd name="connsiteX2" fmla="*/ 1612900 w 1612900"/>
                <a:gd name="connsiteY2" fmla="*/ 425450 h 450850"/>
                <a:gd name="connsiteX3" fmla="*/ 0 w 1612900"/>
                <a:gd name="connsiteY3" fmla="*/ 450850 h 450850"/>
                <a:gd name="connsiteX4" fmla="*/ 292100 w 1612900"/>
                <a:gd name="connsiteY4" fmla="*/ 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2900" h="450850">
                  <a:moveTo>
                    <a:pt x="292100" y="0"/>
                  </a:moveTo>
                  <a:lnTo>
                    <a:pt x="1282700" y="0"/>
                  </a:lnTo>
                  <a:cubicBezTo>
                    <a:pt x="1392767" y="160867"/>
                    <a:pt x="1496483" y="226483"/>
                    <a:pt x="1612900" y="425450"/>
                  </a:cubicBezTo>
                  <a:lnTo>
                    <a:pt x="0" y="450850"/>
                  </a:lnTo>
                  <a:cubicBezTo>
                    <a:pt x="59267" y="298450"/>
                    <a:pt x="207433" y="152400"/>
                    <a:pt x="29210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18299988" lon="0" rev="0"/>
              </a:camera>
              <a:lightRig rig="threePt" dir="t"/>
            </a:scene3d>
            <a:sp3d extrusionH="152400">
              <a:bevelT h="0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72D98F-E914-4471-A346-C2FA746A52AC}"/>
                </a:ext>
              </a:extLst>
            </p:cNvPr>
            <p:cNvSpPr/>
            <p:nvPr/>
          </p:nvSpPr>
          <p:spPr>
            <a:xfrm>
              <a:off x="5991016" y="4828364"/>
              <a:ext cx="157927" cy="1192490"/>
            </a:xfrm>
            <a:prstGeom prst="rect">
              <a:avLst/>
            </a:prstGeom>
            <a:solidFill>
              <a:srgbClr val="202020"/>
            </a:solidFill>
            <a:ln>
              <a:solidFill>
                <a:srgbClr val="202020"/>
              </a:solidFill>
            </a:ln>
            <a:scene3d>
              <a:camera prst="orthographicFront">
                <a:rot lat="0" lon="21299999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A1E4B84-17CC-4A86-BC8B-D75C5A58EA57}"/>
                </a:ext>
              </a:extLst>
            </p:cNvPr>
            <p:cNvSpPr/>
            <p:nvPr/>
          </p:nvSpPr>
          <p:spPr>
            <a:xfrm>
              <a:off x="7436519" y="4837901"/>
              <a:ext cx="157927" cy="1192490"/>
            </a:xfrm>
            <a:prstGeom prst="rect">
              <a:avLst/>
            </a:prstGeom>
            <a:solidFill>
              <a:srgbClr val="202020"/>
            </a:solidFill>
            <a:ln>
              <a:solidFill>
                <a:srgbClr val="20202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6A9E03-7F64-43ED-9DCE-0A3CA4CC10F6}"/>
                </a:ext>
              </a:extLst>
            </p:cNvPr>
            <p:cNvSpPr/>
            <p:nvPr/>
          </p:nvSpPr>
          <p:spPr>
            <a:xfrm>
              <a:off x="5994400" y="4279900"/>
              <a:ext cx="1612900" cy="450850"/>
            </a:xfrm>
            <a:custGeom>
              <a:avLst/>
              <a:gdLst>
                <a:gd name="connsiteX0" fmla="*/ 0 w 990600"/>
                <a:gd name="connsiteY0" fmla="*/ 0 h 228600"/>
                <a:gd name="connsiteX1" fmla="*/ 990600 w 990600"/>
                <a:gd name="connsiteY1" fmla="*/ 0 h 228600"/>
                <a:gd name="connsiteX2" fmla="*/ 990600 w 990600"/>
                <a:gd name="connsiteY2" fmla="*/ 228600 h 228600"/>
                <a:gd name="connsiteX3" fmla="*/ 0 w 990600"/>
                <a:gd name="connsiteY3" fmla="*/ 228600 h 228600"/>
                <a:gd name="connsiteX4" fmla="*/ 0 w 990600"/>
                <a:gd name="connsiteY4" fmla="*/ 0 h 228600"/>
                <a:gd name="connsiteX0" fmla="*/ 254000 w 1244600"/>
                <a:gd name="connsiteY0" fmla="*/ 0 h 457200"/>
                <a:gd name="connsiteX1" fmla="*/ 1244600 w 1244600"/>
                <a:gd name="connsiteY1" fmla="*/ 0 h 457200"/>
                <a:gd name="connsiteX2" fmla="*/ 1244600 w 1244600"/>
                <a:gd name="connsiteY2" fmla="*/ 228600 h 457200"/>
                <a:gd name="connsiteX3" fmla="*/ 0 w 1244600"/>
                <a:gd name="connsiteY3" fmla="*/ 457200 h 457200"/>
                <a:gd name="connsiteX4" fmla="*/ 254000 w 1244600"/>
                <a:gd name="connsiteY4" fmla="*/ 0 h 457200"/>
                <a:gd name="connsiteX0" fmla="*/ 254000 w 1574800"/>
                <a:gd name="connsiteY0" fmla="*/ 0 h 482600"/>
                <a:gd name="connsiteX1" fmla="*/ 1244600 w 1574800"/>
                <a:gd name="connsiteY1" fmla="*/ 0 h 482600"/>
                <a:gd name="connsiteX2" fmla="*/ 1574800 w 1574800"/>
                <a:gd name="connsiteY2" fmla="*/ 482600 h 482600"/>
                <a:gd name="connsiteX3" fmla="*/ 0 w 1574800"/>
                <a:gd name="connsiteY3" fmla="*/ 457200 h 482600"/>
                <a:gd name="connsiteX4" fmla="*/ 254000 w 1574800"/>
                <a:gd name="connsiteY4" fmla="*/ 0 h 482600"/>
                <a:gd name="connsiteX0" fmla="*/ 254000 w 1574800"/>
                <a:gd name="connsiteY0" fmla="*/ 0 h 482600"/>
                <a:gd name="connsiteX1" fmla="*/ 1244600 w 1574800"/>
                <a:gd name="connsiteY1" fmla="*/ 0 h 482600"/>
                <a:gd name="connsiteX2" fmla="*/ 1574800 w 1574800"/>
                <a:gd name="connsiteY2" fmla="*/ 482600 h 482600"/>
                <a:gd name="connsiteX3" fmla="*/ 0 w 1574800"/>
                <a:gd name="connsiteY3" fmla="*/ 457200 h 482600"/>
                <a:gd name="connsiteX4" fmla="*/ 254000 w 1574800"/>
                <a:gd name="connsiteY4" fmla="*/ 0 h 482600"/>
                <a:gd name="connsiteX0" fmla="*/ 254000 w 1574800"/>
                <a:gd name="connsiteY0" fmla="*/ 0 h 482600"/>
                <a:gd name="connsiteX1" fmla="*/ 1244600 w 1574800"/>
                <a:gd name="connsiteY1" fmla="*/ 0 h 482600"/>
                <a:gd name="connsiteX2" fmla="*/ 1574800 w 1574800"/>
                <a:gd name="connsiteY2" fmla="*/ 482600 h 482600"/>
                <a:gd name="connsiteX3" fmla="*/ 0 w 1574800"/>
                <a:gd name="connsiteY3" fmla="*/ 457200 h 482600"/>
                <a:gd name="connsiteX4" fmla="*/ 254000 w 1574800"/>
                <a:gd name="connsiteY4" fmla="*/ 0 h 482600"/>
                <a:gd name="connsiteX0" fmla="*/ 254000 w 1574800"/>
                <a:gd name="connsiteY0" fmla="*/ 0 h 457200"/>
                <a:gd name="connsiteX1" fmla="*/ 1244600 w 1574800"/>
                <a:gd name="connsiteY1" fmla="*/ 0 h 457200"/>
                <a:gd name="connsiteX2" fmla="*/ 1574800 w 1574800"/>
                <a:gd name="connsiteY2" fmla="*/ 444500 h 457200"/>
                <a:gd name="connsiteX3" fmla="*/ 0 w 1574800"/>
                <a:gd name="connsiteY3" fmla="*/ 457200 h 457200"/>
                <a:gd name="connsiteX4" fmla="*/ 254000 w 1574800"/>
                <a:gd name="connsiteY4" fmla="*/ 0 h 457200"/>
                <a:gd name="connsiteX0" fmla="*/ 292100 w 1612900"/>
                <a:gd name="connsiteY0" fmla="*/ 0 h 450850"/>
                <a:gd name="connsiteX1" fmla="*/ 1282700 w 1612900"/>
                <a:gd name="connsiteY1" fmla="*/ 0 h 450850"/>
                <a:gd name="connsiteX2" fmla="*/ 1612900 w 1612900"/>
                <a:gd name="connsiteY2" fmla="*/ 444500 h 450850"/>
                <a:gd name="connsiteX3" fmla="*/ 0 w 1612900"/>
                <a:gd name="connsiteY3" fmla="*/ 450850 h 450850"/>
                <a:gd name="connsiteX4" fmla="*/ 292100 w 1612900"/>
                <a:gd name="connsiteY4" fmla="*/ 0 h 450850"/>
                <a:gd name="connsiteX0" fmla="*/ 292100 w 1631950"/>
                <a:gd name="connsiteY0" fmla="*/ 0 h 450850"/>
                <a:gd name="connsiteX1" fmla="*/ 1282700 w 1631950"/>
                <a:gd name="connsiteY1" fmla="*/ 0 h 450850"/>
                <a:gd name="connsiteX2" fmla="*/ 1631950 w 1631950"/>
                <a:gd name="connsiteY2" fmla="*/ 444500 h 450850"/>
                <a:gd name="connsiteX3" fmla="*/ 0 w 1631950"/>
                <a:gd name="connsiteY3" fmla="*/ 450850 h 450850"/>
                <a:gd name="connsiteX4" fmla="*/ 292100 w 1631950"/>
                <a:gd name="connsiteY4" fmla="*/ 0 h 450850"/>
                <a:gd name="connsiteX0" fmla="*/ 292100 w 1631950"/>
                <a:gd name="connsiteY0" fmla="*/ 0 h 450850"/>
                <a:gd name="connsiteX1" fmla="*/ 1282700 w 1631950"/>
                <a:gd name="connsiteY1" fmla="*/ 0 h 450850"/>
                <a:gd name="connsiteX2" fmla="*/ 1631950 w 1631950"/>
                <a:gd name="connsiteY2" fmla="*/ 444500 h 450850"/>
                <a:gd name="connsiteX3" fmla="*/ 0 w 1631950"/>
                <a:gd name="connsiteY3" fmla="*/ 450850 h 450850"/>
                <a:gd name="connsiteX4" fmla="*/ 292100 w 1631950"/>
                <a:gd name="connsiteY4" fmla="*/ 0 h 450850"/>
                <a:gd name="connsiteX0" fmla="*/ 292100 w 1593850"/>
                <a:gd name="connsiteY0" fmla="*/ 0 h 450850"/>
                <a:gd name="connsiteX1" fmla="*/ 1282700 w 1593850"/>
                <a:gd name="connsiteY1" fmla="*/ 0 h 450850"/>
                <a:gd name="connsiteX2" fmla="*/ 1593850 w 1593850"/>
                <a:gd name="connsiteY2" fmla="*/ 412750 h 450850"/>
                <a:gd name="connsiteX3" fmla="*/ 0 w 1593850"/>
                <a:gd name="connsiteY3" fmla="*/ 450850 h 450850"/>
                <a:gd name="connsiteX4" fmla="*/ 292100 w 1593850"/>
                <a:gd name="connsiteY4" fmla="*/ 0 h 450850"/>
                <a:gd name="connsiteX0" fmla="*/ 292100 w 1612900"/>
                <a:gd name="connsiteY0" fmla="*/ 0 h 450850"/>
                <a:gd name="connsiteX1" fmla="*/ 1282700 w 1612900"/>
                <a:gd name="connsiteY1" fmla="*/ 0 h 450850"/>
                <a:gd name="connsiteX2" fmla="*/ 1612900 w 1612900"/>
                <a:gd name="connsiteY2" fmla="*/ 425450 h 450850"/>
                <a:gd name="connsiteX3" fmla="*/ 0 w 1612900"/>
                <a:gd name="connsiteY3" fmla="*/ 450850 h 450850"/>
                <a:gd name="connsiteX4" fmla="*/ 292100 w 1612900"/>
                <a:gd name="connsiteY4" fmla="*/ 0 h 450850"/>
                <a:gd name="connsiteX0" fmla="*/ 292100 w 1612900"/>
                <a:gd name="connsiteY0" fmla="*/ 0 h 450850"/>
                <a:gd name="connsiteX1" fmla="*/ 1282700 w 1612900"/>
                <a:gd name="connsiteY1" fmla="*/ 0 h 450850"/>
                <a:gd name="connsiteX2" fmla="*/ 1612900 w 1612900"/>
                <a:gd name="connsiteY2" fmla="*/ 425450 h 450850"/>
                <a:gd name="connsiteX3" fmla="*/ 0 w 1612900"/>
                <a:gd name="connsiteY3" fmla="*/ 450850 h 450850"/>
                <a:gd name="connsiteX4" fmla="*/ 292100 w 1612900"/>
                <a:gd name="connsiteY4" fmla="*/ 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2900" h="450850">
                  <a:moveTo>
                    <a:pt x="292100" y="0"/>
                  </a:moveTo>
                  <a:lnTo>
                    <a:pt x="1282700" y="0"/>
                  </a:lnTo>
                  <a:cubicBezTo>
                    <a:pt x="1392767" y="160867"/>
                    <a:pt x="1496483" y="226483"/>
                    <a:pt x="1612900" y="425450"/>
                  </a:cubicBezTo>
                  <a:lnTo>
                    <a:pt x="0" y="450850"/>
                  </a:lnTo>
                  <a:cubicBezTo>
                    <a:pt x="59267" y="298450"/>
                    <a:pt x="207433" y="152400"/>
                    <a:pt x="292100" y="0"/>
                  </a:cubicBezTo>
                  <a:close/>
                </a:path>
              </a:pathLst>
            </a:custGeom>
            <a:solidFill>
              <a:srgbClr val="FBE5D6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5A7A689-EC05-4FE3-980C-0B39438F958B}"/>
              </a:ext>
            </a:extLst>
          </p:cNvPr>
          <p:cNvSpPr/>
          <p:nvPr/>
        </p:nvSpPr>
        <p:spPr>
          <a:xfrm>
            <a:off x="5407140" y="5363473"/>
            <a:ext cx="540572" cy="783771"/>
          </a:xfrm>
          <a:prstGeom prst="roundRect">
            <a:avLst/>
          </a:prstGeom>
          <a:solidFill>
            <a:srgbClr val="666633"/>
          </a:solidFill>
          <a:ln>
            <a:solidFill>
              <a:schemeClr val="tx1"/>
            </a:solidFill>
          </a:ln>
          <a:scene3d>
            <a:camera prst="orthographicFront">
              <a:rot lat="16499984" lon="0" rev="0"/>
            </a:camera>
            <a:lightRig rig="threePt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281D02D-82DD-4BE9-9B87-E7DF323680F9}"/>
              </a:ext>
            </a:extLst>
          </p:cNvPr>
          <p:cNvSpPr/>
          <p:nvPr/>
        </p:nvSpPr>
        <p:spPr>
          <a:xfrm>
            <a:off x="5385527" y="5232401"/>
            <a:ext cx="540572" cy="783771"/>
          </a:xfrm>
          <a:prstGeom prst="roundRect">
            <a:avLst/>
          </a:prstGeom>
          <a:solidFill>
            <a:srgbClr val="202020"/>
          </a:solidFill>
          <a:ln>
            <a:solidFill>
              <a:schemeClr val="tx1"/>
            </a:solidFill>
          </a:ln>
          <a:scene3d>
            <a:camera prst="orthographicFront">
              <a:rot lat="16499984" lon="0" rev="0"/>
            </a:camera>
            <a:lightRig rig="threePt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EDB106-AED6-4923-AA79-E29A2B91A430}"/>
              </a:ext>
            </a:extLst>
          </p:cNvPr>
          <p:cNvSpPr/>
          <p:nvPr/>
        </p:nvSpPr>
        <p:spPr>
          <a:xfrm>
            <a:off x="5428753" y="5101329"/>
            <a:ext cx="540572" cy="783771"/>
          </a:xfrm>
          <a:prstGeom prst="roundRect">
            <a:avLst/>
          </a:prstGeom>
          <a:solidFill>
            <a:srgbClr val="B6793C"/>
          </a:solidFill>
          <a:ln>
            <a:solidFill>
              <a:srgbClr val="B6793C"/>
            </a:solidFill>
          </a:ln>
          <a:scene3d>
            <a:camera prst="orthographicFront">
              <a:rot lat="16499984" lon="0" rev="0"/>
            </a:camera>
            <a:lightRig rig="threePt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AF7938B-57A2-4CEE-AC53-30279FF598B4}"/>
              </a:ext>
            </a:extLst>
          </p:cNvPr>
          <p:cNvGrpSpPr/>
          <p:nvPr/>
        </p:nvGrpSpPr>
        <p:grpSpPr>
          <a:xfrm>
            <a:off x="4997219" y="5339457"/>
            <a:ext cx="297591" cy="553224"/>
            <a:chOff x="6652764" y="1985109"/>
            <a:chExt cx="489467" cy="909924"/>
          </a:xfrm>
        </p:grpSpPr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23FD5C39-3C38-4179-876A-30C4B8433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6751DEB-A0CD-43A9-9CAD-D5697C288E52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6C6C39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1" name="Cylinder 70">
            <a:extLst>
              <a:ext uri="{FF2B5EF4-FFF2-40B4-BE49-F238E27FC236}">
                <a16:creationId xmlns:a16="http://schemas.microsoft.com/office/drawing/2014/main" id="{549CEFA9-CB07-4777-8BF3-F4B86CD35213}"/>
              </a:ext>
            </a:extLst>
          </p:cNvPr>
          <p:cNvSpPr/>
          <p:nvPr/>
        </p:nvSpPr>
        <p:spPr>
          <a:xfrm>
            <a:off x="1778780" y="4802880"/>
            <a:ext cx="153512" cy="40790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65912DD-0E0F-470F-857F-D6E2F6C40F74}"/>
              </a:ext>
            </a:extLst>
          </p:cNvPr>
          <p:cNvGrpSpPr/>
          <p:nvPr/>
        </p:nvGrpSpPr>
        <p:grpSpPr>
          <a:xfrm>
            <a:off x="-113171" y="4024009"/>
            <a:ext cx="2773702" cy="2073834"/>
            <a:chOff x="1798589" y="4149531"/>
            <a:chExt cx="2773702" cy="207383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0834C3-2EF0-43FF-B00E-12BF5E967FEB}"/>
                </a:ext>
              </a:extLst>
            </p:cNvPr>
            <p:cNvSpPr/>
            <p:nvPr/>
          </p:nvSpPr>
          <p:spPr>
            <a:xfrm>
              <a:off x="2740591" y="5755577"/>
              <a:ext cx="171819" cy="467788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97EA3905-E5AF-4D8C-B0A2-DBD2D1ED7D50}"/>
                </a:ext>
              </a:extLst>
            </p:cNvPr>
            <p:cNvSpPr/>
            <p:nvPr/>
          </p:nvSpPr>
          <p:spPr>
            <a:xfrm>
              <a:off x="4337722" y="4763253"/>
              <a:ext cx="153512" cy="407906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3">
              <a:extLst>
                <a:ext uri="{FF2B5EF4-FFF2-40B4-BE49-F238E27FC236}">
                  <a16:creationId xmlns:a16="http://schemas.microsoft.com/office/drawing/2014/main" id="{A1DB2B16-F78B-4157-9D32-3C80735CAA6C}"/>
                </a:ext>
              </a:extLst>
            </p:cNvPr>
            <p:cNvSpPr/>
            <p:nvPr/>
          </p:nvSpPr>
          <p:spPr>
            <a:xfrm rot="21354135">
              <a:off x="2822502" y="4802767"/>
              <a:ext cx="1718492" cy="969692"/>
            </a:xfrm>
            <a:custGeom>
              <a:avLst/>
              <a:gdLst>
                <a:gd name="connsiteX0" fmla="*/ 0 w 746760"/>
                <a:gd name="connsiteY0" fmla="*/ 0 h 105228"/>
                <a:gd name="connsiteX1" fmla="*/ 746760 w 746760"/>
                <a:gd name="connsiteY1" fmla="*/ 0 h 105228"/>
                <a:gd name="connsiteX2" fmla="*/ 746760 w 746760"/>
                <a:gd name="connsiteY2" fmla="*/ 105228 h 105228"/>
                <a:gd name="connsiteX3" fmla="*/ 0 w 746760"/>
                <a:gd name="connsiteY3" fmla="*/ 105228 h 105228"/>
                <a:gd name="connsiteX4" fmla="*/ 0 w 746760"/>
                <a:gd name="connsiteY4" fmla="*/ 0 h 105228"/>
                <a:gd name="connsiteX0" fmla="*/ 0 w 1714500"/>
                <a:gd name="connsiteY0" fmla="*/ 563880 h 669108"/>
                <a:gd name="connsiteX1" fmla="*/ 1714500 w 1714500"/>
                <a:gd name="connsiteY1" fmla="*/ 0 h 669108"/>
                <a:gd name="connsiteX2" fmla="*/ 746760 w 1714500"/>
                <a:gd name="connsiteY2" fmla="*/ 669108 h 669108"/>
                <a:gd name="connsiteX3" fmla="*/ 0 w 1714500"/>
                <a:gd name="connsiteY3" fmla="*/ 669108 h 669108"/>
                <a:gd name="connsiteX4" fmla="*/ 0 w 1714500"/>
                <a:gd name="connsiteY4" fmla="*/ 563880 h 669108"/>
                <a:gd name="connsiteX0" fmla="*/ 0 w 1760220"/>
                <a:gd name="connsiteY0" fmla="*/ 563880 h 669108"/>
                <a:gd name="connsiteX1" fmla="*/ 1714500 w 1760220"/>
                <a:gd name="connsiteY1" fmla="*/ 0 h 669108"/>
                <a:gd name="connsiteX2" fmla="*/ 1760220 w 1760220"/>
                <a:gd name="connsiteY2" fmla="*/ 44268 h 669108"/>
                <a:gd name="connsiteX3" fmla="*/ 0 w 1760220"/>
                <a:gd name="connsiteY3" fmla="*/ 669108 h 669108"/>
                <a:gd name="connsiteX4" fmla="*/ 0 w 1760220"/>
                <a:gd name="connsiteY4" fmla="*/ 563880 h 669108"/>
                <a:gd name="connsiteX0" fmla="*/ 0 w 1734026"/>
                <a:gd name="connsiteY0" fmla="*/ 563880 h 669108"/>
                <a:gd name="connsiteX1" fmla="*/ 1714500 w 1734026"/>
                <a:gd name="connsiteY1" fmla="*/ 0 h 669108"/>
                <a:gd name="connsiteX2" fmla="*/ 1734026 w 1734026"/>
                <a:gd name="connsiteY2" fmla="*/ 53793 h 669108"/>
                <a:gd name="connsiteX3" fmla="*/ 0 w 1734026"/>
                <a:gd name="connsiteY3" fmla="*/ 669108 h 669108"/>
                <a:gd name="connsiteX4" fmla="*/ 0 w 1734026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1 w 1815352"/>
                <a:gd name="connsiteY0" fmla="*/ 632258 h 669108"/>
                <a:gd name="connsiteX1" fmla="*/ 1812495 w 1815352"/>
                <a:gd name="connsiteY1" fmla="*/ 0 h 669108"/>
                <a:gd name="connsiteX2" fmla="*/ 1815352 w 1815352"/>
                <a:gd name="connsiteY2" fmla="*/ 56174 h 669108"/>
                <a:gd name="connsiteX3" fmla="*/ 97995 w 1815352"/>
                <a:gd name="connsiteY3" fmla="*/ 669108 h 669108"/>
                <a:gd name="connsiteX4" fmla="*/ 1 w 1815352"/>
                <a:gd name="connsiteY4" fmla="*/ 632258 h 669108"/>
                <a:gd name="connsiteX0" fmla="*/ 0 w 1815351"/>
                <a:gd name="connsiteY0" fmla="*/ 632258 h 696386"/>
                <a:gd name="connsiteX1" fmla="*/ 1812494 w 1815351"/>
                <a:gd name="connsiteY1" fmla="*/ 0 h 696386"/>
                <a:gd name="connsiteX2" fmla="*/ 1815351 w 1815351"/>
                <a:gd name="connsiteY2" fmla="*/ 56174 h 696386"/>
                <a:gd name="connsiteX3" fmla="*/ 968 w 1815351"/>
                <a:gd name="connsiteY3" fmla="*/ 696386 h 696386"/>
                <a:gd name="connsiteX4" fmla="*/ 0 w 1815351"/>
                <a:gd name="connsiteY4" fmla="*/ 632258 h 69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5351" h="696386">
                  <a:moveTo>
                    <a:pt x="0" y="632258"/>
                  </a:moveTo>
                  <a:lnTo>
                    <a:pt x="1812494" y="0"/>
                  </a:lnTo>
                  <a:lnTo>
                    <a:pt x="1815351" y="56174"/>
                  </a:lnTo>
                  <a:cubicBezTo>
                    <a:pt x="1252425" y="267629"/>
                    <a:pt x="573420" y="492075"/>
                    <a:pt x="968" y="696386"/>
                  </a:cubicBezTo>
                  <a:cubicBezTo>
                    <a:pt x="645" y="675010"/>
                    <a:pt x="323" y="653634"/>
                    <a:pt x="0" y="632258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BF8EFB0-AC63-449C-8574-7EA00E4A76F9}"/>
                </a:ext>
              </a:extLst>
            </p:cNvPr>
            <p:cNvSpPr/>
            <p:nvPr/>
          </p:nvSpPr>
          <p:spPr>
            <a:xfrm>
              <a:off x="1798589" y="5661700"/>
              <a:ext cx="171819" cy="467788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2EEAB67-EF52-448A-9040-FD57BC2DA037}"/>
                </a:ext>
              </a:extLst>
            </p:cNvPr>
            <p:cNvGrpSpPr/>
            <p:nvPr/>
          </p:nvGrpSpPr>
          <p:grpSpPr>
            <a:xfrm>
              <a:off x="1800493" y="4149531"/>
              <a:ext cx="2771798" cy="1675594"/>
              <a:chOff x="1800493" y="4149531"/>
              <a:chExt cx="2771798" cy="1675594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309AC41-7BE0-4296-B543-0BDA4627E5A6}"/>
                  </a:ext>
                </a:extLst>
              </p:cNvPr>
              <p:cNvSpPr/>
              <p:nvPr/>
            </p:nvSpPr>
            <p:spPr>
              <a:xfrm>
                <a:off x="1830705" y="4694587"/>
                <a:ext cx="2628932" cy="1038797"/>
              </a:xfrm>
              <a:custGeom>
                <a:avLst/>
                <a:gdLst>
                  <a:gd name="connsiteX0" fmla="*/ 0 w 1038257"/>
                  <a:gd name="connsiteY0" fmla="*/ 0 h 48197"/>
                  <a:gd name="connsiteX1" fmla="*/ 1038257 w 1038257"/>
                  <a:gd name="connsiteY1" fmla="*/ 0 h 48197"/>
                  <a:gd name="connsiteX2" fmla="*/ 1038257 w 1038257"/>
                  <a:gd name="connsiteY2" fmla="*/ 48197 h 48197"/>
                  <a:gd name="connsiteX3" fmla="*/ 0 w 1038257"/>
                  <a:gd name="connsiteY3" fmla="*/ 48197 h 48197"/>
                  <a:gd name="connsiteX4" fmla="*/ 0 w 1038257"/>
                  <a:gd name="connsiteY4" fmla="*/ 0 h 48197"/>
                  <a:gd name="connsiteX0" fmla="*/ 2057400 w 2057400"/>
                  <a:gd name="connsiteY0" fmla="*/ 0 h 576835"/>
                  <a:gd name="connsiteX1" fmla="*/ 1038257 w 2057400"/>
                  <a:gd name="connsiteY1" fmla="*/ 528638 h 576835"/>
                  <a:gd name="connsiteX2" fmla="*/ 1038257 w 2057400"/>
                  <a:gd name="connsiteY2" fmla="*/ 576835 h 576835"/>
                  <a:gd name="connsiteX3" fmla="*/ 0 w 2057400"/>
                  <a:gd name="connsiteY3" fmla="*/ 576835 h 576835"/>
                  <a:gd name="connsiteX4" fmla="*/ 2057400 w 2057400"/>
                  <a:gd name="connsiteY4" fmla="*/ 0 h 576835"/>
                  <a:gd name="connsiteX0" fmla="*/ 2057400 w 2757519"/>
                  <a:gd name="connsiteY0" fmla="*/ 0 h 576835"/>
                  <a:gd name="connsiteX1" fmla="*/ 2757519 w 2757519"/>
                  <a:gd name="connsiteY1" fmla="*/ 14288 h 576835"/>
                  <a:gd name="connsiteX2" fmla="*/ 1038257 w 2757519"/>
                  <a:gd name="connsiteY2" fmla="*/ 576835 h 576835"/>
                  <a:gd name="connsiteX3" fmla="*/ 0 w 2757519"/>
                  <a:gd name="connsiteY3" fmla="*/ 576835 h 576835"/>
                  <a:gd name="connsiteX4" fmla="*/ 2057400 w 2757519"/>
                  <a:gd name="connsiteY4" fmla="*/ 0 h 576835"/>
                  <a:gd name="connsiteX0" fmla="*/ 2057400 w 2752757"/>
                  <a:gd name="connsiteY0" fmla="*/ 0 h 576835"/>
                  <a:gd name="connsiteX1" fmla="*/ 2752757 w 2752757"/>
                  <a:gd name="connsiteY1" fmla="*/ 14288 h 576835"/>
                  <a:gd name="connsiteX2" fmla="*/ 1038257 w 2752757"/>
                  <a:gd name="connsiteY2" fmla="*/ 576835 h 576835"/>
                  <a:gd name="connsiteX3" fmla="*/ 0 w 2752757"/>
                  <a:gd name="connsiteY3" fmla="*/ 576835 h 576835"/>
                  <a:gd name="connsiteX4" fmla="*/ 2057400 w 2752757"/>
                  <a:gd name="connsiteY4" fmla="*/ 0 h 576835"/>
                  <a:gd name="connsiteX0" fmla="*/ 2014537 w 2752757"/>
                  <a:gd name="connsiteY0" fmla="*/ 0 h 967360"/>
                  <a:gd name="connsiteX1" fmla="*/ 2752757 w 2752757"/>
                  <a:gd name="connsiteY1" fmla="*/ 404813 h 967360"/>
                  <a:gd name="connsiteX2" fmla="*/ 1038257 w 2752757"/>
                  <a:gd name="connsiteY2" fmla="*/ 967360 h 967360"/>
                  <a:gd name="connsiteX3" fmla="*/ 0 w 2752757"/>
                  <a:gd name="connsiteY3" fmla="*/ 967360 h 967360"/>
                  <a:gd name="connsiteX4" fmla="*/ 2014537 w 2752757"/>
                  <a:gd name="connsiteY4" fmla="*/ 0 h 967360"/>
                  <a:gd name="connsiteX0" fmla="*/ 2014537 w 2652744"/>
                  <a:gd name="connsiteY0" fmla="*/ 0 h 967360"/>
                  <a:gd name="connsiteX1" fmla="*/ 2652744 w 2652744"/>
                  <a:gd name="connsiteY1" fmla="*/ 85725 h 967360"/>
                  <a:gd name="connsiteX2" fmla="*/ 1038257 w 2652744"/>
                  <a:gd name="connsiteY2" fmla="*/ 967360 h 967360"/>
                  <a:gd name="connsiteX3" fmla="*/ 0 w 2652744"/>
                  <a:gd name="connsiteY3" fmla="*/ 967360 h 967360"/>
                  <a:gd name="connsiteX4" fmla="*/ 2014537 w 2652744"/>
                  <a:gd name="connsiteY4" fmla="*/ 0 h 967360"/>
                  <a:gd name="connsiteX0" fmla="*/ 2014537 w 2628932"/>
                  <a:gd name="connsiteY0" fmla="*/ 4762 h 972122"/>
                  <a:gd name="connsiteX1" fmla="*/ 2628932 w 2628932"/>
                  <a:gd name="connsiteY1" fmla="*/ 0 h 972122"/>
                  <a:gd name="connsiteX2" fmla="*/ 1038257 w 2628932"/>
                  <a:gd name="connsiteY2" fmla="*/ 972122 h 972122"/>
                  <a:gd name="connsiteX3" fmla="*/ 0 w 2628932"/>
                  <a:gd name="connsiteY3" fmla="*/ 972122 h 972122"/>
                  <a:gd name="connsiteX4" fmla="*/ 2014537 w 2628932"/>
                  <a:gd name="connsiteY4" fmla="*/ 4762 h 972122"/>
                  <a:gd name="connsiteX0" fmla="*/ 2062162 w 2628932"/>
                  <a:gd name="connsiteY0" fmla="*/ 0 h 1029272"/>
                  <a:gd name="connsiteX1" fmla="*/ 2628932 w 2628932"/>
                  <a:gd name="connsiteY1" fmla="*/ 57150 h 1029272"/>
                  <a:gd name="connsiteX2" fmla="*/ 1038257 w 2628932"/>
                  <a:gd name="connsiteY2" fmla="*/ 1029272 h 1029272"/>
                  <a:gd name="connsiteX3" fmla="*/ 0 w 2628932"/>
                  <a:gd name="connsiteY3" fmla="*/ 1029272 h 1029272"/>
                  <a:gd name="connsiteX4" fmla="*/ 2062162 w 2628932"/>
                  <a:gd name="connsiteY4" fmla="*/ 0 h 1029272"/>
                  <a:gd name="connsiteX0" fmla="*/ 2062162 w 2628932"/>
                  <a:gd name="connsiteY0" fmla="*/ 0 h 1038797"/>
                  <a:gd name="connsiteX1" fmla="*/ 2628932 w 2628932"/>
                  <a:gd name="connsiteY1" fmla="*/ 66675 h 1038797"/>
                  <a:gd name="connsiteX2" fmla="*/ 1038257 w 2628932"/>
                  <a:gd name="connsiteY2" fmla="*/ 1038797 h 1038797"/>
                  <a:gd name="connsiteX3" fmla="*/ 0 w 2628932"/>
                  <a:gd name="connsiteY3" fmla="*/ 1038797 h 1038797"/>
                  <a:gd name="connsiteX4" fmla="*/ 2062162 w 2628932"/>
                  <a:gd name="connsiteY4" fmla="*/ 0 h 103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8932" h="1038797">
                    <a:moveTo>
                      <a:pt x="2062162" y="0"/>
                    </a:moveTo>
                    <a:lnTo>
                      <a:pt x="2628932" y="66675"/>
                    </a:lnTo>
                    <a:lnTo>
                      <a:pt x="1038257" y="1038797"/>
                    </a:lnTo>
                    <a:lnTo>
                      <a:pt x="0" y="1038797"/>
                    </a:lnTo>
                    <a:lnTo>
                      <a:pt x="2062162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Rectangle 59">
                <a:extLst>
                  <a:ext uri="{FF2B5EF4-FFF2-40B4-BE49-F238E27FC236}">
                    <a16:creationId xmlns:a16="http://schemas.microsoft.com/office/drawing/2014/main" id="{56CED9CA-93BC-47D1-AAE4-53006B8EE959}"/>
                  </a:ext>
                </a:extLst>
              </p:cNvPr>
              <p:cNvSpPr/>
              <p:nvPr/>
            </p:nvSpPr>
            <p:spPr>
              <a:xfrm>
                <a:off x="3884894" y="4248979"/>
                <a:ext cx="596851" cy="510260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Rectangle 59">
                <a:extLst>
                  <a:ext uri="{FF2B5EF4-FFF2-40B4-BE49-F238E27FC236}">
                    <a16:creationId xmlns:a16="http://schemas.microsoft.com/office/drawing/2014/main" id="{54E558A7-251A-477A-878C-2EC35E7E60A3}"/>
                  </a:ext>
                </a:extLst>
              </p:cNvPr>
              <p:cNvSpPr/>
              <p:nvPr/>
            </p:nvSpPr>
            <p:spPr>
              <a:xfrm>
                <a:off x="3407095" y="4406921"/>
                <a:ext cx="596851" cy="644433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02DC7B7-240F-4228-A0D2-A46E249D9B22}"/>
                  </a:ext>
                </a:extLst>
              </p:cNvPr>
              <p:cNvSpPr/>
              <p:nvPr/>
            </p:nvSpPr>
            <p:spPr>
              <a:xfrm>
                <a:off x="1800493" y="4149531"/>
                <a:ext cx="2771798" cy="669108"/>
              </a:xfrm>
              <a:custGeom>
                <a:avLst/>
                <a:gdLst>
                  <a:gd name="connsiteX0" fmla="*/ 2026920 w 2771798"/>
                  <a:gd name="connsiteY0" fmla="*/ 6300 h 669108"/>
                  <a:gd name="connsiteX1" fmla="*/ 2739268 w 2771798"/>
                  <a:gd name="connsiteY1" fmla="*/ 6300 h 669108"/>
                  <a:gd name="connsiteX2" fmla="*/ 1055248 w 2771798"/>
                  <a:gd name="connsiteY2" fmla="*/ 563146 h 669108"/>
                  <a:gd name="connsiteX3" fmla="*/ 0 w 2771798"/>
                  <a:gd name="connsiteY3" fmla="*/ 563146 h 669108"/>
                  <a:gd name="connsiteX4" fmla="*/ 2768941 w 2771798"/>
                  <a:gd name="connsiteY4" fmla="*/ 0 h 669108"/>
                  <a:gd name="connsiteX5" fmla="*/ 2771798 w 2771798"/>
                  <a:gd name="connsiteY5" fmla="*/ 56174 h 669108"/>
                  <a:gd name="connsiteX6" fmla="*/ 1054441 w 2771798"/>
                  <a:gd name="connsiteY6" fmla="*/ 669108 h 669108"/>
                  <a:gd name="connsiteX7" fmla="*/ 1054441 w 2771798"/>
                  <a:gd name="connsiteY7" fmla="*/ 563880 h 66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71798" h="669108">
                    <a:moveTo>
                      <a:pt x="2026920" y="6300"/>
                    </a:moveTo>
                    <a:lnTo>
                      <a:pt x="2739268" y="6300"/>
                    </a:lnTo>
                    <a:lnTo>
                      <a:pt x="1055248" y="563146"/>
                    </a:lnTo>
                    <a:lnTo>
                      <a:pt x="0" y="563146"/>
                    </a:lnTo>
                    <a:close/>
                    <a:moveTo>
                      <a:pt x="2768941" y="0"/>
                    </a:moveTo>
                    <a:lnTo>
                      <a:pt x="2771798" y="56174"/>
                    </a:lnTo>
                    <a:cubicBezTo>
                      <a:pt x="2208872" y="267629"/>
                      <a:pt x="1626893" y="464797"/>
                      <a:pt x="1054441" y="669108"/>
                    </a:cubicBezTo>
                    <a:lnTo>
                      <a:pt x="1054441" y="56388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F849EA2-8D00-4301-9E8D-6565049F969A}"/>
                  </a:ext>
                </a:extLst>
              </p:cNvPr>
              <p:cNvSpPr/>
              <p:nvPr/>
            </p:nvSpPr>
            <p:spPr>
              <a:xfrm>
                <a:off x="2790052" y="4603164"/>
                <a:ext cx="651197" cy="768417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F955CE-D3CB-4AA7-82ED-57A82D1F7EA8}"/>
                  </a:ext>
                </a:extLst>
              </p:cNvPr>
              <p:cNvSpPr/>
              <p:nvPr/>
            </p:nvSpPr>
            <p:spPr>
              <a:xfrm>
                <a:off x="1800493" y="4716780"/>
                <a:ext cx="1043905" cy="110834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8982CDCA-8333-4D7C-846C-8BD3964E0E6E}"/>
              </a:ext>
            </a:extLst>
          </p:cNvPr>
          <p:cNvSpPr/>
          <p:nvPr/>
        </p:nvSpPr>
        <p:spPr>
          <a:xfrm>
            <a:off x="4929229" y="-543020"/>
            <a:ext cx="190500" cy="190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B2B140A-6CC5-4781-A18B-71621E825310}"/>
              </a:ext>
            </a:extLst>
          </p:cNvPr>
          <p:cNvSpPr/>
          <p:nvPr/>
        </p:nvSpPr>
        <p:spPr>
          <a:xfrm flipH="1">
            <a:off x="4863183" y="-352520"/>
            <a:ext cx="66046" cy="140142"/>
          </a:xfrm>
          <a:custGeom>
            <a:avLst/>
            <a:gdLst>
              <a:gd name="connsiteX0" fmla="*/ 61850 w 192568"/>
              <a:gd name="connsiteY0" fmla="*/ 197643 h 512688"/>
              <a:gd name="connsiteX1" fmla="*/ 28577 w 192568"/>
              <a:gd name="connsiteY1" fmla="*/ 230916 h 512688"/>
              <a:gd name="connsiteX2" fmla="*/ 28577 w 192568"/>
              <a:gd name="connsiteY2" fmla="*/ 316391 h 512688"/>
              <a:gd name="connsiteX3" fmla="*/ 65330 w 192568"/>
              <a:gd name="connsiteY3" fmla="*/ 353144 h 512688"/>
              <a:gd name="connsiteX4" fmla="*/ 65329 w 192568"/>
              <a:gd name="connsiteY4" fmla="*/ 353145 h 512688"/>
              <a:gd name="connsiteX5" fmla="*/ 102082 w 192568"/>
              <a:gd name="connsiteY5" fmla="*/ 316392 h 512688"/>
              <a:gd name="connsiteX6" fmla="*/ 102082 w 192568"/>
              <a:gd name="connsiteY6" fmla="*/ 230916 h 512688"/>
              <a:gd name="connsiteX7" fmla="*/ 68809 w 192568"/>
              <a:gd name="connsiteY7" fmla="*/ 197643 h 512688"/>
              <a:gd name="connsiteX8" fmla="*/ 87168 w 192568"/>
              <a:gd name="connsiteY8" fmla="*/ 0 h 512688"/>
              <a:gd name="connsiteX9" fmla="*/ 105400 w 192568"/>
              <a:gd name="connsiteY9" fmla="*/ 0 h 512688"/>
              <a:gd name="connsiteX10" fmla="*/ 192568 w 192568"/>
              <a:gd name="connsiteY10" fmla="*/ 87168 h 512688"/>
              <a:gd name="connsiteX11" fmla="*/ 192568 w 192568"/>
              <a:gd name="connsiteY11" fmla="*/ 416404 h 512688"/>
              <a:gd name="connsiteX12" fmla="*/ 96284 w 192568"/>
              <a:gd name="connsiteY12" fmla="*/ 512688 h 512688"/>
              <a:gd name="connsiteX13" fmla="*/ 0 w 192568"/>
              <a:gd name="connsiteY13" fmla="*/ 416404 h 512688"/>
              <a:gd name="connsiteX14" fmla="*/ 0 w 192568"/>
              <a:gd name="connsiteY14" fmla="*/ 87168 h 512688"/>
              <a:gd name="connsiteX15" fmla="*/ 87168 w 192568"/>
              <a:gd name="connsiteY15" fmla="*/ 0 h 51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2568" h="512688">
                <a:moveTo>
                  <a:pt x="61850" y="197643"/>
                </a:moveTo>
                <a:cubicBezTo>
                  <a:pt x="43474" y="197643"/>
                  <a:pt x="28577" y="212540"/>
                  <a:pt x="28577" y="230916"/>
                </a:cubicBezTo>
                <a:lnTo>
                  <a:pt x="28577" y="316391"/>
                </a:lnTo>
                <a:cubicBezTo>
                  <a:pt x="28577" y="336689"/>
                  <a:pt x="45032" y="353144"/>
                  <a:pt x="65330" y="353144"/>
                </a:cubicBezTo>
                <a:lnTo>
                  <a:pt x="65329" y="353145"/>
                </a:lnTo>
                <a:cubicBezTo>
                  <a:pt x="85627" y="353145"/>
                  <a:pt x="102082" y="336690"/>
                  <a:pt x="102082" y="316392"/>
                </a:cubicBezTo>
                <a:lnTo>
                  <a:pt x="102082" y="230916"/>
                </a:lnTo>
                <a:cubicBezTo>
                  <a:pt x="102082" y="212540"/>
                  <a:pt x="87185" y="197643"/>
                  <a:pt x="68809" y="197643"/>
                </a:cubicBezTo>
                <a:close/>
                <a:moveTo>
                  <a:pt x="87168" y="0"/>
                </a:moveTo>
                <a:lnTo>
                  <a:pt x="105400" y="0"/>
                </a:lnTo>
                <a:cubicBezTo>
                  <a:pt x="153542" y="0"/>
                  <a:pt x="192568" y="39026"/>
                  <a:pt x="192568" y="87168"/>
                </a:cubicBezTo>
                <a:lnTo>
                  <a:pt x="192568" y="416404"/>
                </a:lnTo>
                <a:cubicBezTo>
                  <a:pt x="192568" y="469580"/>
                  <a:pt x="149460" y="512688"/>
                  <a:pt x="96284" y="512688"/>
                </a:cubicBezTo>
                <a:cubicBezTo>
                  <a:pt x="43108" y="512688"/>
                  <a:pt x="0" y="469580"/>
                  <a:pt x="0" y="416404"/>
                </a:cubicBezTo>
                <a:lnTo>
                  <a:pt x="0" y="87168"/>
                </a:lnTo>
                <a:cubicBezTo>
                  <a:pt x="0" y="39026"/>
                  <a:pt x="39026" y="0"/>
                  <a:pt x="8716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99F9D15-475D-44E3-84C5-C9DDCA7F6A63}"/>
              </a:ext>
            </a:extLst>
          </p:cNvPr>
          <p:cNvSpPr/>
          <p:nvPr/>
        </p:nvSpPr>
        <p:spPr>
          <a:xfrm>
            <a:off x="392058" y="2988042"/>
            <a:ext cx="1388892" cy="1264149"/>
          </a:xfrm>
          <a:custGeom>
            <a:avLst/>
            <a:gdLst>
              <a:gd name="connsiteX0" fmla="*/ 0 w 1587012"/>
              <a:gd name="connsiteY0" fmla="*/ 0 h 1058409"/>
              <a:gd name="connsiteX1" fmla="*/ 1587012 w 1587012"/>
              <a:gd name="connsiteY1" fmla="*/ 0 h 1058409"/>
              <a:gd name="connsiteX2" fmla="*/ 1587012 w 1587012"/>
              <a:gd name="connsiteY2" fmla="*/ 1058409 h 1058409"/>
              <a:gd name="connsiteX3" fmla="*/ 0 w 1587012"/>
              <a:gd name="connsiteY3" fmla="*/ 1058409 h 1058409"/>
              <a:gd name="connsiteX4" fmla="*/ 0 w 1587012"/>
              <a:gd name="connsiteY4" fmla="*/ 0 h 10584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17270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06602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87949"/>
              <a:gd name="connsiteX1" fmla="*/ 1518432 w 1587012"/>
              <a:gd name="connsiteY1" fmla="*/ 0 h 1187949"/>
              <a:gd name="connsiteX2" fmla="*/ 1587012 w 1587012"/>
              <a:gd name="connsiteY2" fmla="*/ 1066029 h 1187949"/>
              <a:gd name="connsiteX3" fmla="*/ 45720 w 1587012"/>
              <a:gd name="connsiteY3" fmla="*/ 1187949 h 1187949"/>
              <a:gd name="connsiteX4" fmla="*/ 0 w 1587012"/>
              <a:gd name="connsiteY4" fmla="*/ 114300 h 1187949"/>
              <a:gd name="connsiteX0" fmla="*/ 0 w 1518432"/>
              <a:gd name="connsiteY0" fmla="*/ 114300 h 1187949"/>
              <a:gd name="connsiteX1" fmla="*/ 1518432 w 1518432"/>
              <a:gd name="connsiteY1" fmla="*/ 0 h 1187949"/>
              <a:gd name="connsiteX2" fmla="*/ 1419372 w 1518432"/>
              <a:gd name="connsiteY2" fmla="*/ 974589 h 1187949"/>
              <a:gd name="connsiteX3" fmla="*/ 45720 w 1518432"/>
              <a:gd name="connsiteY3" fmla="*/ 1187949 h 1187949"/>
              <a:gd name="connsiteX4" fmla="*/ 0 w 1518432"/>
              <a:gd name="connsiteY4" fmla="*/ 114300 h 1187949"/>
              <a:gd name="connsiteX0" fmla="*/ 0 w 1426992"/>
              <a:gd name="connsiteY0" fmla="*/ 121920 h 1195569"/>
              <a:gd name="connsiteX1" fmla="*/ 1426992 w 1426992"/>
              <a:gd name="connsiteY1" fmla="*/ 0 h 1195569"/>
              <a:gd name="connsiteX2" fmla="*/ 1419372 w 1426992"/>
              <a:gd name="connsiteY2" fmla="*/ 982209 h 1195569"/>
              <a:gd name="connsiteX3" fmla="*/ 45720 w 1426992"/>
              <a:gd name="connsiteY3" fmla="*/ 1195569 h 1195569"/>
              <a:gd name="connsiteX4" fmla="*/ 0 w 1426992"/>
              <a:gd name="connsiteY4" fmla="*/ 121920 h 1195569"/>
              <a:gd name="connsiteX0" fmla="*/ 0 w 1426992"/>
              <a:gd name="connsiteY0" fmla="*/ 121920 h 1241289"/>
              <a:gd name="connsiteX1" fmla="*/ 1426992 w 1426992"/>
              <a:gd name="connsiteY1" fmla="*/ 0 h 1241289"/>
              <a:gd name="connsiteX2" fmla="*/ 1419372 w 1426992"/>
              <a:gd name="connsiteY2" fmla="*/ 982209 h 1241289"/>
              <a:gd name="connsiteX3" fmla="*/ 76200 w 1426992"/>
              <a:gd name="connsiteY3" fmla="*/ 1241289 h 1241289"/>
              <a:gd name="connsiteX4" fmla="*/ 0 w 1426992"/>
              <a:gd name="connsiteY4" fmla="*/ 12192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8892 w 1396512"/>
              <a:gd name="connsiteY2" fmla="*/ 98220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3648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1362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88892"/>
              <a:gd name="connsiteY0" fmla="*/ 175260 h 1264149"/>
              <a:gd name="connsiteX1" fmla="*/ 1388892 w 1388892"/>
              <a:gd name="connsiteY1" fmla="*/ 0 h 1264149"/>
              <a:gd name="connsiteX2" fmla="*/ 1381272 w 1388892"/>
              <a:gd name="connsiteY2" fmla="*/ 936489 h 1264149"/>
              <a:gd name="connsiteX3" fmla="*/ 45720 w 1388892"/>
              <a:gd name="connsiteY3" fmla="*/ 1264149 h 1264149"/>
              <a:gd name="connsiteX4" fmla="*/ 0 w 1388892"/>
              <a:gd name="connsiteY4" fmla="*/ 175260 h 126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892" h="1264149">
                <a:moveTo>
                  <a:pt x="0" y="175260"/>
                </a:moveTo>
                <a:lnTo>
                  <a:pt x="1388892" y="0"/>
                </a:lnTo>
                <a:lnTo>
                  <a:pt x="1381272" y="936489"/>
                </a:lnTo>
                <a:lnTo>
                  <a:pt x="45720" y="1264149"/>
                </a:lnTo>
                <a:lnTo>
                  <a:pt x="0" y="17526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42A6D81-EF8D-4B87-8BC2-CECDA6BCD9D4}"/>
              </a:ext>
            </a:extLst>
          </p:cNvPr>
          <p:cNvGrpSpPr/>
          <p:nvPr/>
        </p:nvGrpSpPr>
        <p:grpSpPr>
          <a:xfrm>
            <a:off x="8516102" y="3822609"/>
            <a:ext cx="3136758" cy="1988442"/>
            <a:chOff x="8463153" y="3722458"/>
            <a:chExt cx="3085471" cy="1955930"/>
          </a:xfrm>
          <a:solidFill>
            <a:srgbClr val="FBE5D6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3244F039-508F-4310-AE83-AED79C832A76}"/>
                </a:ext>
              </a:extLst>
            </p:cNvPr>
            <p:cNvSpPr/>
            <p:nvPr/>
          </p:nvSpPr>
          <p:spPr>
            <a:xfrm>
              <a:off x="9011918" y="3722458"/>
              <a:ext cx="2536706" cy="1813719"/>
            </a:xfrm>
            <a:custGeom>
              <a:avLst/>
              <a:gdLst>
                <a:gd name="connsiteX0" fmla="*/ 0 w 3322271"/>
                <a:gd name="connsiteY0" fmla="*/ 0 h 963398"/>
                <a:gd name="connsiteX1" fmla="*/ 3322271 w 3322271"/>
                <a:gd name="connsiteY1" fmla="*/ 0 h 963398"/>
                <a:gd name="connsiteX2" fmla="*/ 3322271 w 3322271"/>
                <a:gd name="connsiteY2" fmla="*/ 963398 h 963398"/>
                <a:gd name="connsiteX3" fmla="*/ 0 w 3322271"/>
                <a:gd name="connsiteY3" fmla="*/ 963398 h 963398"/>
                <a:gd name="connsiteX4" fmla="*/ 0 w 3322271"/>
                <a:gd name="connsiteY4" fmla="*/ 0 h 963398"/>
                <a:gd name="connsiteX0" fmla="*/ 0 w 3322271"/>
                <a:gd name="connsiteY0" fmla="*/ 0 h 2195298"/>
                <a:gd name="connsiteX1" fmla="*/ 3322271 w 3322271"/>
                <a:gd name="connsiteY1" fmla="*/ 0 h 2195298"/>
                <a:gd name="connsiteX2" fmla="*/ 3080971 w 3322271"/>
                <a:gd name="connsiteY2" fmla="*/ 2195298 h 2195298"/>
                <a:gd name="connsiteX3" fmla="*/ 0 w 3322271"/>
                <a:gd name="connsiteY3" fmla="*/ 963398 h 2195298"/>
                <a:gd name="connsiteX4" fmla="*/ 0 w 3322271"/>
                <a:gd name="connsiteY4" fmla="*/ 0 h 2195298"/>
                <a:gd name="connsiteX0" fmla="*/ 0 w 3322271"/>
                <a:gd name="connsiteY0" fmla="*/ 0 h 2195298"/>
                <a:gd name="connsiteX1" fmla="*/ 3322271 w 3322271"/>
                <a:gd name="connsiteY1" fmla="*/ 0 h 2195298"/>
                <a:gd name="connsiteX2" fmla="*/ 3080971 w 3322271"/>
                <a:gd name="connsiteY2" fmla="*/ 2195298 h 2195298"/>
                <a:gd name="connsiteX3" fmla="*/ 0 w 3322271"/>
                <a:gd name="connsiteY3" fmla="*/ 963398 h 2195298"/>
                <a:gd name="connsiteX4" fmla="*/ 0 w 3322271"/>
                <a:gd name="connsiteY4" fmla="*/ 0 h 2195298"/>
                <a:gd name="connsiteX0" fmla="*/ 0 w 3322271"/>
                <a:gd name="connsiteY0" fmla="*/ 0 h 2195298"/>
                <a:gd name="connsiteX1" fmla="*/ 3322271 w 3322271"/>
                <a:gd name="connsiteY1" fmla="*/ 0 h 2195298"/>
                <a:gd name="connsiteX2" fmla="*/ 3080971 w 3322271"/>
                <a:gd name="connsiteY2" fmla="*/ 2195298 h 2195298"/>
                <a:gd name="connsiteX3" fmla="*/ 156478 w 3322271"/>
                <a:gd name="connsiteY3" fmla="*/ 836580 h 2195298"/>
                <a:gd name="connsiteX4" fmla="*/ 0 w 3322271"/>
                <a:gd name="connsiteY4" fmla="*/ 0 h 2195298"/>
                <a:gd name="connsiteX0" fmla="*/ 29339 w 3165793"/>
                <a:gd name="connsiteY0" fmla="*/ 0 h 2195298"/>
                <a:gd name="connsiteX1" fmla="*/ 3165793 w 3165793"/>
                <a:gd name="connsiteY1" fmla="*/ 0 h 2195298"/>
                <a:gd name="connsiteX2" fmla="*/ 2924493 w 3165793"/>
                <a:gd name="connsiteY2" fmla="*/ 2195298 h 2195298"/>
                <a:gd name="connsiteX3" fmla="*/ 0 w 3165793"/>
                <a:gd name="connsiteY3" fmla="*/ 836580 h 2195298"/>
                <a:gd name="connsiteX4" fmla="*/ 29339 w 3165793"/>
                <a:gd name="connsiteY4" fmla="*/ 0 h 2195298"/>
                <a:gd name="connsiteX0" fmla="*/ 0 w 3136454"/>
                <a:gd name="connsiteY0" fmla="*/ 0 h 2195298"/>
                <a:gd name="connsiteX1" fmla="*/ 3136454 w 3136454"/>
                <a:gd name="connsiteY1" fmla="*/ 0 h 2195298"/>
                <a:gd name="connsiteX2" fmla="*/ 2895154 w 3136454"/>
                <a:gd name="connsiteY2" fmla="*/ 2195298 h 2195298"/>
                <a:gd name="connsiteX3" fmla="*/ 1 w 3136454"/>
                <a:gd name="connsiteY3" fmla="*/ 836580 h 2195298"/>
                <a:gd name="connsiteX4" fmla="*/ 0 w 3136454"/>
                <a:gd name="connsiteY4" fmla="*/ 0 h 219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6454" h="2195298">
                  <a:moveTo>
                    <a:pt x="0" y="0"/>
                  </a:moveTo>
                  <a:lnTo>
                    <a:pt x="3136454" y="0"/>
                  </a:lnTo>
                  <a:lnTo>
                    <a:pt x="2895154" y="2195298"/>
                  </a:lnTo>
                  <a:cubicBezTo>
                    <a:pt x="1842764" y="1810065"/>
                    <a:pt x="1026991" y="1247213"/>
                    <a:pt x="1" y="836580"/>
                  </a:cubicBezTo>
                  <a:cubicBezTo>
                    <a:pt x="1" y="557720"/>
                    <a:pt x="0" y="27886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Rectangle 122">
              <a:extLst>
                <a:ext uri="{FF2B5EF4-FFF2-40B4-BE49-F238E27FC236}">
                  <a16:creationId xmlns:a16="http://schemas.microsoft.com/office/drawing/2014/main" id="{322DC49F-8F8A-4131-9DE6-33F5BF47EAFA}"/>
                </a:ext>
              </a:extLst>
            </p:cNvPr>
            <p:cNvSpPr/>
            <p:nvPr/>
          </p:nvSpPr>
          <p:spPr>
            <a:xfrm>
              <a:off x="8463153" y="4225967"/>
              <a:ext cx="549117" cy="468266"/>
            </a:xfrm>
            <a:custGeom>
              <a:avLst/>
              <a:gdLst>
                <a:gd name="connsiteX0" fmla="*/ 0 w 1467469"/>
                <a:gd name="connsiteY0" fmla="*/ 0 h 1054987"/>
                <a:gd name="connsiteX1" fmla="*/ 1467469 w 1467469"/>
                <a:gd name="connsiteY1" fmla="*/ 0 h 1054987"/>
                <a:gd name="connsiteX2" fmla="*/ 1467469 w 1467469"/>
                <a:gd name="connsiteY2" fmla="*/ 1054987 h 1054987"/>
                <a:gd name="connsiteX3" fmla="*/ 0 w 1467469"/>
                <a:gd name="connsiteY3" fmla="*/ 1054987 h 1054987"/>
                <a:gd name="connsiteX4" fmla="*/ 0 w 1467469"/>
                <a:gd name="connsiteY4" fmla="*/ 0 h 1054987"/>
                <a:gd name="connsiteX0" fmla="*/ 0 w 1467469"/>
                <a:gd name="connsiteY0" fmla="*/ 0 h 1220087"/>
                <a:gd name="connsiteX1" fmla="*/ 1467469 w 1467469"/>
                <a:gd name="connsiteY1" fmla="*/ 0 h 1220087"/>
                <a:gd name="connsiteX2" fmla="*/ 1365869 w 1467469"/>
                <a:gd name="connsiteY2" fmla="*/ 1220087 h 1220087"/>
                <a:gd name="connsiteX3" fmla="*/ 0 w 1467469"/>
                <a:gd name="connsiteY3" fmla="*/ 1054987 h 1220087"/>
                <a:gd name="connsiteX4" fmla="*/ 0 w 1467469"/>
                <a:gd name="connsiteY4" fmla="*/ 0 h 1220087"/>
                <a:gd name="connsiteX0" fmla="*/ 0 w 1467469"/>
                <a:gd name="connsiteY0" fmla="*/ 0 h 1283587"/>
                <a:gd name="connsiteX1" fmla="*/ 1467469 w 1467469"/>
                <a:gd name="connsiteY1" fmla="*/ 0 h 1283587"/>
                <a:gd name="connsiteX2" fmla="*/ 1365869 w 1467469"/>
                <a:gd name="connsiteY2" fmla="*/ 1220087 h 1283587"/>
                <a:gd name="connsiteX3" fmla="*/ 50800 w 1467469"/>
                <a:gd name="connsiteY3" fmla="*/ 1283587 h 1283587"/>
                <a:gd name="connsiteX4" fmla="*/ 0 w 1467469"/>
                <a:gd name="connsiteY4" fmla="*/ 0 h 1283587"/>
                <a:gd name="connsiteX0" fmla="*/ 25400 w 1416669"/>
                <a:gd name="connsiteY0" fmla="*/ 76200 h 1283587"/>
                <a:gd name="connsiteX1" fmla="*/ 1416669 w 1416669"/>
                <a:gd name="connsiteY1" fmla="*/ 0 h 1283587"/>
                <a:gd name="connsiteX2" fmla="*/ 1315069 w 1416669"/>
                <a:gd name="connsiteY2" fmla="*/ 1220087 h 1283587"/>
                <a:gd name="connsiteX3" fmla="*/ 0 w 1416669"/>
                <a:gd name="connsiteY3" fmla="*/ 1283587 h 1283587"/>
                <a:gd name="connsiteX4" fmla="*/ 25400 w 1416669"/>
                <a:gd name="connsiteY4" fmla="*/ 76200 h 1283587"/>
                <a:gd name="connsiteX0" fmla="*/ 0 w 1416669"/>
                <a:gd name="connsiteY0" fmla="*/ 1283587 h 1283587"/>
                <a:gd name="connsiteX1" fmla="*/ 1416669 w 1416669"/>
                <a:gd name="connsiteY1" fmla="*/ 0 h 1283587"/>
                <a:gd name="connsiteX2" fmla="*/ 1315069 w 1416669"/>
                <a:gd name="connsiteY2" fmla="*/ 1220087 h 1283587"/>
                <a:gd name="connsiteX3" fmla="*/ 0 w 1416669"/>
                <a:gd name="connsiteY3" fmla="*/ 1283587 h 1283587"/>
                <a:gd name="connsiteX0" fmla="*/ 34526 w 1451195"/>
                <a:gd name="connsiteY0" fmla="*/ 1308987 h 1308987"/>
                <a:gd name="connsiteX1" fmla="*/ 79595 w 1451195"/>
                <a:gd name="connsiteY1" fmla="*/ 0 h 1308987"/>
                <a:gd name="connsiteX2" fmla="*/ 1451195 w 1451195"/>
                <a:gd name="connsiteY2" fmla="*/ 25400 h 1308987"/>
                <a:gd name="connsiteX3" fmla="*/ 1349595 w 1451195"/>
                <a:gd name="connsiteY3" fmla="*/ 1245487 h 1308987"/>
                <a:gd name="connsiteX4" fmla="*/ 34526 w 1451195"/>
                <a:gd name="connsiteY4" fmla="*/ 1308987 h 1308987"/>
                <a:gd name="connsiteX0" fmla="*/ 81220 w 1497889"/>
                <a:gd name="connsiteY0" fmla="*/ 1308987 h 1308987"/>
                <a:gd name="connsiteX1" fmla="*/ 126289 w 1497889"/>
                <a:gd name="connsiteY1" fmla="*/ 0 h 1308987"/>
                <a:gd name="connsiteX2" fmla="*/ 1497889 w 1497889"/>
                <a:gd name="connsiteY2" fmla="*/ 25400 h 1308987"/>
                <a:gd name="connsiteX3" fmla="*/ 1396289 w 1497889"/>
                <a:gd name="connsiteY3" fmla="*/ 1245487 h 1308987"/>
                <a:gd name="connsiteX4" fmla="*/ 81220 w 1497889"/>
                <a:gd name="connsiteY4" fmla="*/ 1308987 h 1308987"/>
                <a:gd name="connsiteX0" fmla="*/ 99547 w 1516216"/>
                <a:gd name="connsiteY0" fmla="*/ 1308987 h 1308987"/>
                <a:gd name="connsiteX1" fmla="*/ 144616 w 1516216"/>
                <a:gd name="connsiteY1" fmla="*/ 0 h 1308987"/>
                <a:gd name="connsiteX2" fmla="*/ 1516216 w 1516216"/>
                <a:gd name="connsiteY2" fmla="*/ 25400 h 1308987"/>
                <a:gd name="connsiteX3" fmla="*/ 1414616 w 1516216"/>
                <a:gd name="connsiteY3" fmla="*/ 1245487 h 1308987"/>
                <a:gd name="connsiteX4" fmla="*/ 99547 w 1516216"/>
                <a:gd name="connsiteY4" fmla="*/ 1308987 h 130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216" h="1308987">
                  <a:moveTo>
                    <a:pt x="99547" y="1308987"/>
                  </a:moveTo>
                  <a:cubicBezTo>
                    <a:pt x="38370" y="1020825"/>
                    <a:pt x="-111707" y="224662"/>
                    <a:pt x="144616" y="0"/>
                  </a:cubicBezTo>
                  <a:lnTo>
                    <a:pt x="1516216" y="25400"/>
                  </a:lnTo>
                  <a:lnTo>
                    <a:pt x="1414616" y="1245487"/>
                  </a:lnTo>
                  <a:lnTo>
                    <a:pt x="99547" y="1308987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97CF5E4-A4E7-4DBF-8A27-15228CB9FA95}"/>
                </a:ext>
              </a:extLst>
            </p:cNvPr>
            <p:cNvSpPr/>
            <p:nvPr/>
          </p:nvSpPr>
          <p:spPr>
            <a:xfrm>
              <a:off x="8676124" y="4385073"/>
              <a:ext cx="2704544" cy="718065"/>
            </a:xfrm>
            <a:custGeom>
              <a:avLst/>
              <a:gdLst>
                <a:gd name="connsiteX0" fmla="*/ 0 w 1412829"/>
                <a:gd name="connsiteY0" fmla="*/ 0 h 448190"/>
                <a:gd name="connsiteX1" fmla="*/ 1412829 w 1412829"/>
                <a:gd name="connsiteY1" fmla="*/ 0 h 448190"/>
                <a:gd name="connsiteX2" fmla="*/ 1412829 w 1412829"/>
                <a:gd name="connsiteY2" fmla="*/ 448190 h 448190"/>
                <a:gd name="connsiteX3" fmla="*/ 0 w 1412829"/>
                <a:gd name="connsiteY3" fmla="*/ 448190 h 448190"/>
                <a:gd name="connsiteX4" fmla="*/ 0 w 1412829"/>
                <a:gd name="connsiteY4" fmla="*/ 0 h 448190"/>
                <a:gd name="connsiteX0" fmla="*/ 0 w 1730329"/>
                <a:gd name="connsiteY0" fmla="*/ 0 h 867290"/>
                <a:gd name="connsiteX1" fmla="*/ 1412829 w 1730329"/>
                <a:gd name="connsiteY1" fmla="*/ 0 h 867290"/>
                <a:gd name="connsiteX2" fmla="*/ 1730329 w 1730329"/>
                <a:gd name="connsiteY2" fmla="*/ 867290 h 867290"/>
                <a:gd name="connsiteX3" fmla="*/ 0 w 1730329"/>
                <a:gd name="connsiteY3" fmla="*/ 448190 h 867290"/>
                <a:gd name="connsiteX4" fmla="*/ 0 w 1730329"/>
                <a:gd name="connsiteY4" fmla="*/ 0 h 867290"/>
                <a:gd name="connsiteX0" fmla="*/ 0 w 3089229"/>
                <a:gd name="connsiteY0" fmla="*/ 0 h 867290"/>
                <a:gd name="connsiteX1" fmla="*/ 3089229 w 3089229"/>
                <a:gd name="connsiteY1" fmla="*/ 800100 h 867290"/>
                <a:gd name="connsiteX2" fmla="*/ 1730329 w 3089229"/>
                <a:gd name="connsiteY2" fmla="*/ 867290 h 867290"/>
                <a:gd name="connsiteX3" fmla="*/ 0 w 3089229"/>
                <a:gd name="connsiteY3" fmla="*/ 448190 h 867290"/>
                <a:gd name="connsiteX4" fmla="*/ 0 w 3089229"/>
                <a:gd name="connsiteY4" fmla="*/ 0 h 867290"/>
                <a:gd name="connsiteX0" fmla="*/ 254000 w 3343229"/>
                <a:gd name="connsiteY0" fmla="*/ 0 h 867290"/>
                <a:gd name="connsiteX1" fmla="*/ 3343229 w 3343229"/>
                <a:gd name="connsiteY1" fmla="*/ 800100 h 867290"/>
                <a:gd name="connsiteX2" fmla="*/ 1984329 w 3343229"/>
                <a:gd name="connsiteY2" fmla="*/ 867290 h 867290"/>
                <a:gd name="connsiteX3" fmla="*/ 0 w 3343229"/>
                <a:gd name="connsiteY3" fmla="*/ 219590 h 867290"/>
                <a:gd name="connsiteX4" fmla="*/ 254000 w 3343229"/>
                <a:gd name="connsiteY4" fmla="*/ 0 h 867290"/>
                <a:gd name="connsiteX0" fmla="*/ 355600 w 3343229"/>
                <a:gd name="connsiteY0" fmla="*/ 0 h 803790"/>
                <a:gd name="connsiteX1" fmla="*/ 3343229 w 3343229"/>
                <a:gd name="connsiteY1" fmla="*/ 736600 h 803790"/>
                <a:gd name="connsiteX2" fmla="*/ 1984329 w 3343229"/>
                <a:gd name="connsiteY2" fmla="*/ 803790 h 803790"/>
                <a:gd name="connsiteX3" fmla="*/ 0 w 3343229"/>
                <a:gd name="connsiteY3" fmla="*/ 156090 h 803790"/>
                <a:gd name="connsiteX4" fmla="*/ 355600 w 3343229"/>
                <a:gd name="connsiteY4" fmla="*/ 0 h 803790"/>
                <a:gd name="connsiteX0" fmla="*/ 406400 w 3343229"/>
                <a:gd name="connsiteY0" fmla="*/ 0 h 765690"/>
                <a:gd name="connsiteX1" fmla="*/ 3343229 w 3343229"/>
                <a:gd name="connsiteY1" fmla="*/ 698500 h 765690"/>
                <a:gd name="connsiteX2" fmla="*/ 1984329 w 3343229"/>
                <a:gd name="connsiteY2" fmla="*/ 765690 h 765690"/>
                <a:gd name="connsiteX3" fmla="*/ 0 w 3343229"/>
                <a:gd name="connsiteY3" fmla="*/ 117990 h 765690"/>
                <a:gd name="connsiteX4" fmla="*/ 406400 w 3343229"/>
                <a:gd name="connsiteY4" fmla="*/ 0 h 765690"/>
                <a:gd name="connsiteX0" fmla="*/ 393700 w 3330529"/>
                <a:gd name="connsiteY0" fmla="*/ 0 h 765690"/>
                <a:gd name="connsiteX1" fmla="*/ 3330529 w 3330529"/>
                <a:gd name="connsiteY1" fmla="*/ 698500 h 765690"/>
                <a:gd name="connsiteX2" fmla="*/ 1971629 w 3330529"/>
                <a:gd name="connsiteY2" fmla="*/ 765690 h 765690"/>
                <a:gd name="connsiteX3" fmla="*/ 0 w 3330529"/>
                <a:gd name="connsiteY3" fmla="*/ 92590 h 765690"/>
                <a:gd name="connsiteX4" fmla="*/ 393700 w 3330529"/>
                <a:gd name="connsiteY4" fmla="*/ 0 h 765690"/>
                <a:gd name="connsiteX0" fmla="*/ 384175 w 3321004"/>
                <a:gd name="connsiteY0" fmla="*/ 0 h 765690"/>
                <a:gd name="connsiteX1" fmla="*/ 3321004 w 3321004"/>
                <a:gd name="connsiteY1" fmla="*/ 698500 h 765690"/>
                <a:gd name="connsiteX2" fmla="*/ 1962104 w 3321004"/>
                <a:gd name="connsiteY2" fmla="*/ 765690 h 765690"/>
                <a:gd name="connsiteX3" fmla="*/ 0 w 3321004"/>
                <a:gd name="connsiteY3" fmla="*/ 92590 h 765690"/>
                <a:gd name="connsiteX4" fmla="*/ 384175 w 3321004"/>
                <a:gd name="connsiteY4" fmla="*/ 0 h 765690"/>
                <a:gd name="connsiteX0" fmla="*/ 565150 w 3321004"/>
                <a:gd name="connsiteY0" fmla="*/ 0 h 784740"/>
                <a:gd name="connsiteX1" fmla="*/ 3321004 w 3321004"/>
                <a:gd name="connsiteY1" fmla="*/ 717550 h 784740"/>
                <a:gd name="connsiteX2" fmla="*/ 1962104 w 3321004"/>
                <a:gd name="connsiteY2" fmla="*/ 784740 h 784740"/>
                <a:gd name="connsiteX3" fmla="*/ 0 w 3321004"/>
                <a:gd name="connsiteY3" fmla="*/ 111640 h 784740"/>
                <a:gd name="connsiteX4" fmla="*/ 565150 w 3321004"/>
                <a:gd name="connsiteY4" fmla="*/ 0 h 784740"/>
                <a:gd name="connsiteX0" fmla="*/ 584200 w 3321004"/>
                <a:gd name="connsiteY0" fmla="*/ 0 h 718065"/>
                <a:gd name="connsiteX1" fmla="*/ 3321004 w 3321004"/>
                <a:gd name="connsiteY1" fmla="*/ 650875 h 718065"/>
                <a:gd name="connsiteX2" fmla="*/ 1962104 w 3321004"/>
                <a:gd name="connsiteY2" fmla="*/ 718065 h 718065"/>
                <a:gd name="connsiteX3" fmla="*/ 0 w 3321004"/>
                <a:gd name="connsiteY3" fmla="*/ 44965 h 718065"/>
                <a:gd name="connsiteX4" fmla="*/ 584200 w 3321004"/>
                <a:gd name="connsiteY4" fmla="*/ 0 h 718065"/>
                <a:gd name="connsiteX0" fmla="*/ 441325 w 3178129"/>
                <a:gd name="connsiteY0" fmla="*/ 0 h 718065"/>
                <a:gd name="connsiteX1" fmla="*/ 3178129 w 3178129"/>
                <a:gd name="connsiteY1" fmla="*/ 650875 h 718065"/>
                <a:gd name="connsiteX2" fmla="*/ 1819229 w 3178129"/>
                <a:gd name="connsiteY2" fmla="*/ 718065 h 718065"/>
                <a:gd name="connsiteX3" fmla="*/ 0 w 3178129"/>
                <a:gd name="connsiteY3" fmla="*/ 44965 h 718065"/>
                <a:gd name="connsiteX4" fmla="*/ 441325 w 3178129"/>
                <a:gd name="connsiteY4" fmla="*/ 0 h 71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8129" h="718065">
                  <a:moveTo>
                    <a:pt x="441325" y="0"/>
                  </a:moveTo>
                  <a:lnTo>
                    <a:pt x="3178129" y="650875"/>
                  </a:lnTo>
                  <a:lnTo>
                    <a:pt x="1819229" y="718065"/>
                  </a:lnTo>
                  <a:lnTo>
                    <a:pt x="0" y="44965"/>
                  </a:lnTo>
                  <a:lnTo>
                    <a:pt x="441325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A1D2977-BFB6-4691-A0C7-33583F4AAB34}"/>
                </a:ext>
              </a:extLst>
            </p:cNvPr>
            <p:cNvSpPr/>
            <p:nvPr/>
          </p:nvSpPr>
          <p:spPr>
            <a:xfrm>
              <a:off x="8663138" y="4431676"/>
              <a:ext cx="2016830" cy="865749"/>
            </a:xfrm>
            <a:custGeom>
              <a:avLst/>
              <a:gdLst>
                <a:gd name="connsiteX0" fmla="*/ 0 w 209000"/>
                <a:gd name="connsiteY0" fmla="*/ 0 h 272024"/>
                <a:gd name="connsiteX1" fmla="*/ 209000 w 209000"/>
                <a:gd name="connsiteY1" fmla="*/ 0 h 272024"/>
                <a:gd name="connsiteX2" fmla="*/ 209000 w 209000"/>
                <a:gd name="connsiteY2" fmla="*/ 272024 h 272024"/>
                <a:gd name="connsiteX3" fmla="*/ 0 w 209000"/>
                <a:gd name="connsiteY3" fmla="*/ 272024 h 272024"/>
                <a:gd name="connsiteX4" fmla="*/ 0 w 209000"/>
                <a:gd name="connsiteY4" fmla="*/ 0 h 272024"/>
                <a:gd name="connsiteX0" fmla="*/ 0 w 1908260"/>
                <a:gd name="connsiteY0" fmla="*/ 0 h 609600"/>
                <a:gd name="connsiteX1" fmla="*/ 1908260 w 1908260"/>
                <a:gd name="connsiteY1" fmla="*/ 609600 h 609600"/>
                <a:gd name="connsiteX2" fmla="*/ 209000 w 1908260"/>
                <a:gd name="connsiteY2" fmla="*/ 272024 h 609600"/>
                <a:gd name="connsiteX3" fmla="*/ 0 w 1908260"/>
                <a:gd name="connsiteY3" fmla="*/ 272024 h 609600"/>
                <a:gd name="connsiteX4" fmla="*/ 0 w 1908260"/>
                <a:gd name="connsiteY4" fmla="*/ 0 h 609600"/>
                <a:gd name="connsiteX0" fmla="*/ 0 w 1908260"/>
                <a:gd name="connsiteY0" fmla="*/ 0 h 752084"/>
                <a:gd name="connsiteX1" fmla="*/ 1908260 w 1908260"/>
                <a:gd name="connsiteY1" fmla="*/ 609600 h 752084"/>
                <a:gd name="connsiteX2" fmla="*/ 1877780 w 1908260"/>
                <a:gd name="connsiteY2" fmla="*/ 752084 h 752084"/>
                <a:gd name="connsiteX3" fmla="*/ 0 w 1908260"/>
                <a:gd name="connsiteY3" fmla="*/ 272024 h 752084"/>
                <a:gd name="connsiteX4" fmla="*/ 0 w 1908260"/>
                <a:gd name="connsiteY4" fmla="*/ 0 h 752084"/>
                <a:gd name="connsiteX0" fmla="*/ 0 w 1908260"/>
                <a:gd name="connsiteY0" fmla="*/ 0 h 752084"/>
                <a:gd name="connsiteX1" fmla="*/ 1908260 w 1908260"/>
                <a:gd name="connsiteY1" fmla="*/ 609600 h 752084"/>
                <a:gd name="connsiteX2" fmla="*/ 1877780 w 1908260"/>
                <a:gd name="connsiteY2" fmla="*/ 752084 h 752084"/>
                <a:gd name="connsiteX3" fmla="*/ 68580 w 1908260"/>
                <a:gd name="connsiteY3" fmla="*/ 165344 h 752084"/>
                <a:gd name="connsiteX4" fmla="*/ 0 w 1908260"/>
                <a:gd name="connsiteY4" fmla="*/ 0 h 752084"/>
                <a:gd name="connsiteX0" fmla="*/ 0 w 1885400"/>
                <a:gd name="connsiteY0" fmla="*/ 0 h 790184"/>
                <a:gd name="connsiteX1" fmla="*/ 1885400 w 1885400"/>
                <a:gd name="connsiteY1" fmla="*/ 647700 h 790184"/>
                <a:gd name="connsiteX2" fmla="*/ 1854920 w 1885400"/>
                <a:gd name="connsiteY2" fmla="*/ 790184 h 790184"/>
                <a:gd name="connsiteX3" fmla="*/ 45720 w 1885400"/>
                <a:gd name="connsiteY3" fmla="*/ 203444 h 790184"/>
                <a:gd name="connsiteX4" fmla="*/ 0 w 1885400"/>
                <a:gd name="connsiteY4" fmla="*/ 0 h 790184"/>
                <a:gd name="connsiteX0" fmla="*/ 15240 w 1900640"/>
                <a:gd name="connsiteY0" fmla="*/ 0 h 790184"/>
                <a:gd name="connsiteX1" fmla="*/ 1900640 w 1900640"/>
                <a:gd name="connsiteY1" fmla="*/ 647700 h 790184"/>
                <a:gd name="connsiteX2" fmla="*/ 1870160 w 1900640"/>
                <a:gd name="connsiteY2" fmla="*/ 790184 h 790184"/>
                <a:gd name="connsiteX3" fmla="*/ 0 w 1900640"/>
                <a:gd name="connsiteY3" fmla="*/ 134864 h 790184"/>
                <a:gd name="connsiteX4" fmla="*/ 15240 w 1900640"/>
                <a:gd name="connsiteY4" fmla="*/ 0 h 790184"/>
                <a:gd name="connsiteX0" fmla="*/ 15240 w 1953980"/>
                <a:gd name="connsiteY0" fmla="*/ 0 h 843524"/>
                <a:gd name="connsiteX1" fmla="*/ 1900640 w 1953980"/>
                <a:gd name="connsiteY1" fmla="*/ 647700 h 843524"/>
                <a:gd name="connsiteX2" fmla="*/ 1953980 w 1953980"/>
                <a:gd name="connsiteY2" fmla="*/ 843524 h 843524"/>
                <a:gd name="connsiteX3" fmla="*/ 0 w 1953980"/>
                <a:gd name="connsiteY3" fmla="*/ 134864 h 843524"/>
                <a:gd name="connsiteX4" fmla="*/ 15240 w 1953980"/>
                <a:gd name="connsiteY4" fmla="*/ 0 h 843524"/>
                <a:gd name="connsiteX0" fmla="*/ 15240 w 1992080"/>
                <a:gd name="connsiteY0" fmla="*/ 0 h 843524"/>
                <a:gd name="connsiteX1" fmla="*/ 1992080 w 1992080"/>
                <a:gd name="connsiteY1" fmla="*/ 670560 h 843524"/>
                <a:gd name="connsiteX2" fmla="*/ 1953980 w 1992080"/>
                <a:gd name="connsiteY2" fmla="*/ 843524 h 843524"/>
                <a:gd name="connsiteX3" fmla="*/ 0 w 1992080"/>
                <a:gd name="connsiteY3" fmla="*/ 134864 h 843524"/>
                <a:gd name="connsiteX4" fmla="*/ 15240 w 1992080"/>
                <a:gd name="connsiteY4" fmla="*/ 0 h 843524"/>
                <a:gd name="connsiteX0" fmla="*/ 40058 w 1992080"/>
                <a:gd name="connsiteY0" fmla="*/ 0 h 843524"/>
                <a:gd name="connsiteX1" fmla="*/ 1992080 w 1992080"/>
                <a:gd name="connsiteY1" fmla="*/ 670560 h 843524"/>
                <a:gd name="connsiteX2" fmla="*/ 1953980 w 1992080"/>
                <a:gd name="connsiteY2" fmla="*/ 843524 h 843524"/>
                <a:gd name="connsiteX3" fmla="*/ 0 w 1992080"/>
                <a:gd name="connsiteY3" fmla="*/ 134864 h 843524"/>
                <a:gd name="connsiteX4" fmla="*/ 40058 w 1992080"/>
                <a:gd name="connsiteY4" fmla="*/ 0 h 843524"/>
                <a:gd name="connsiteX0" fmla="*/ 21444 w 1992080"/>
                <a:gd name="connsiteY0" fmla="*/ 0 h 843524"/>
                <a:gd name="connsiteX1" fmla="*/ 1992080 w 1992080"/>
                <a:gd name="connsiteY1" fmla="*/ 670560 h 843524"/>
                <a:gd name="connsiteX2" fmla="*/ 1953980 w 1992080"/>
                <a:gd name="connsiteY2" fmla="*/ 843524 h 843524"/>
                <a:gd name="connsiteX3" fmla="*/ 0 w 1992080"/>
                <a:gd name="connsiteY3" fmla="*/ 134864 h 843524"/>
                <a:gd name="connsiteX4" fmla="*/ 21444 w 1992080"/>
                <a:gd name="connsiteY4" fmla="*/ 0 h 843524"/>
                <a:gd name="connsiteX0" fmla="*/ 21444 w 1992080"/>
                <a:gd name="connsiteY0" fmla="*/ 0 h 837174"/>
                <a:gd name="connsiteX1" fmla="*/ 1992080 w 1992080"/>
                <a:gd name="connsiteY1" fmla="*/ 664210 h 837174"/>
                <a:gd name="connsiteX2" fmla="*/ 1953980 w 1992080"/>
                <a:gd name="connsiteY2" fmla="*/ 837174 h 837174"/>
                <a:gd name="connsiteX3" fmla="*/ 0 w 1992080"/>
                <a:gd name="connsiteY3" fmla="*/ 128514 h 837174"/>
                <a:gd name="connsiteX4" fmla="*/ 21444 w 1992080"/>
                <a:gd name="connsiteY4" fmla="*/ 0 h 837174"/>
                <a:gd name="connsiteX0" fmla="*/ 9035 w 1979671"/>
                <a:gd name="connsiteY0" fmla="*/ 0 h 837174"/>
                <a:gd name="connsiteX1" fmla="*/ 1979671 w 1979671"/>
                <a:gd name="connsiteY1" fmla="*/ 664210 h 837174"/>
                <a:gd name="connsiteX2" fmla="*/ 1941571 w 1979671"/>
                <a:gd name="connsiteY2" fmla="*/ 837174 h 837174"/>
                <a:gd name="connsiteX3" fmla="*/ 0 w 1979671"/>
                <a:gd name="connsiteY3" fmla="*/ 128514 h 837174"/>
                <a:gd name="connsiteX4" fmla="*/ 9035 w 1979671"/>
                <a:gd name="connsiteY4" fmla="*/ 0 h 837174"/>
                <a:gd name="connsiteX0" fmla="*/ 0 w 1970636"/>
                <a:gd name="connsiteY0" fmla="*/ 0 h 837174"/>
                <a:gd name="connsiteX1" fmla="*/ 1970636 w 1970636"/>
                <a:gd name="connsiteY1" fmla="*/ 664210 h 837174"/>
                <a:gd name="connsiteX2" fmla="*/ 1932536 w 1970636"/>
                <a:gd name="connsiteY2" fmla="*/ 837174 h 837174"/>
                <a:gd name="connsiteX3" fmla="*/ 6476 w 1970636"/>
                <a:gd name="connsiteY3" fmla="*/ 128514 h 837174"/>
                <a:gd name="connsiteX4" fmla="*/ 0 w 1970636"/>
                <a:gd name="connsiteY4" fmla="*/ 0 h 837174"/>
                <a:gd name="connsiteX0" fmla="*/ 0 w 1970636"/>
                <a:gd name="connsiteY0" fmla="*/ 0 h 862574"/>
                <a:gd name="connsiteX1" fmla="*/ 1970636 w 1970636"/>
                <a:gd name="connsiteY1" fmla="*/ 664210 h 862574"/>
                <a:gd name="connsiteX2" fmla="*/ 1920127 w 1970636"/>
                <a:gd name="connsiteY2" fmla="*/ 862574 h 862574"/>
                <a:gd name="connsiteX3" fmla="*/ 6476 w 1970636"/>
                <a:gd name="connsiteY3" fmla="*/ 128514 h 862574"/>
                <a:gd name="connsiteX4" fmla="*/ 0 w 1970636"/>
                <a:gd name="connsiteY4" fmla="*/ 0 h 862574"/>
                <a:gd name="connsiteX0" fmla="*/ 0 w 1970636"/>
                <a:gd name="connsiteY0" fmla="*/ 0 h 865749"/>
                <a:gd name="connsiteX1" fmla="*/ 1970636 w 1970636"/>
                <a:gd name="connsiteY1" fmla="*/ 664210 h 865749"/>
                <a:gd name="connsiteX2" fmla="*/ 1920127 w 1970636"/>
                <a:gd name="connsiteY2" fmla="*/ 865749 h 865749"/>
                <a:gd name="connsiteX3" fmla="*/ 6476 w 1970636"/>
                <a:gd name="connsiteY3" fmla="*/ 128514 h 865749"/>
                <a:gd name="connsiteX4" fmla="*/ 0 w 1970636"/>
                <a:gd name="connsiteY4" fmla="*/ 0 h 86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36" h="865749">
                  <a:moveTo>
                    <a:pt x="0" y="0"/>
                  </a:moveTo>
                  <a:lnTo>
                    <a:pt x="1970636" y="664210"/>
                  </a:lnTo>
                  <a:lnTo>
                    <a:pt x="1920127" y="865749"/>
                  </a:lnTo>
                  <a:lnTo>
                    <a:pt x="6476" y="12851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6D7798C-38CF-4D45-B265-7742D19F5B45}"/>
                </a:ext>
              </a:extLst>
            </p:cNvPr>
            <p:cNvSpPr/>
            <p:nvPr/>
          </p:nvSpPr>
          <p:spPr>
            <a:xfrm>
              <a:off x="9935302" y="4369401"/>
              <a:ext cx="1534955" cy="1308987"/>
            </a:xfrm>
            <a:custGeom>
              <a:avLst/>
              <a:gdLst>
                <a:gd name="connsiteX0" fmla="*/ 0 w 1467469"/>
                <a:gd name="connsiteY0" fmla="*/ 0 h 1054987"/>
                <a:gd name="connsiteX1" fmla="*/ 1467469 w 1467469"/>
                <a:gd name="connsiteY1" fmla="*/ 0 h 1054987"/>
                <a:gd name="connsiteX2" fmla="*/ 1467469 w 1467469"/>
                <a:gd name="connsiteY2" fmla="*/ 1054987 h 1054987"/>
                <a:gd name="connsiteX3" fmla="*/ 0 w 1467469"/>
                <a:gd name="connsiteY3" fmla="*/ 1054987 h 1054987"/>
                <a:gd name="connsiteX4" fmla="*/ 0 w 1467469"/>
                <a:gd name="connsiteY4" fmla="*/ 0 h 1054987"/>
                <a:gd name="connsiteX0" fmla="*/ 0 w 1467469"/>
                <a:gd name="connsiteY0" fmla="*/ 0 h 1220087"/>
                <a:gd name="connsiteX1" fmla="*/ 1467469 w 1467469"/>
                <a:gd name="connsiteY1" fmla="*/ 0 h 1220087"/>
                <a:gd name="connsiteX2" fmla="*/ 1365869 w 1467469"/>
                <a:gd name="connsiteY2" fmla="*/ 1220087 h 1220087"/>
                <a:gd name="connsiteX3" fmla="*/ 0 w 1467469"/>
                <a:gd name="connsiteY3" fmla="*/ 1054987 h 1220087"/>
                <a:gd name="connsiteX4" fmla="*/ 0 w 1467469"/>
                <a:gd name="connsiteY4" fmla="*/ 0 h 1220087"/>
                <a:gd name="connsiteX0" fmla="*/ 0 w 1467469"/>
                <a:gd name="connsiteY0" fmla="*/ 0 h 1283587"/>
                <a:gd name="connsiteX1" fmla="*/ 1467469 w 1467469"/>
                <a:gd name="connsiteY1" fmla="*/ 0 h 1283587"/>
                <a:gd name="connsiteX2" fmla="*/ 1365869 w 1467469"/>
                <a:gd name="connsiteY2" fmla="*/ 1220087 h 1283587"/>
                <a:gd name="connsiteX3" fmla="*/ 50800 w 1467469"/>
                <a:gd name="connsiteY3" fmla="*/ 1283587 h 1283587"/>
                <a:gd name="connsiteX4" fmla="*/ 0 w 1467469"/>
                <a:gd name="connsiteY4" fmla="*/ 0 h 1283587"/>
                <a:gd name="connsiteX0" fmla="*/ 25400 w 1416669"/>
                <a:gd name="connsiteY0" fmla="*/ 76200 h 1283587"/>
                <a:gd name="connsiteX1" fmla="*/ 1416669 w 1416669"/>
                <a:gd name="connsiteY1" fmla="*/ 0 h 1283587"/>
                <a:gd name="connsiteX2" fmla="*/ 1315069 w 1416669"/>
                <a:gd name="connsiteY2" fmla="*/ 1220087 h 1283587"/>
                <a:gd name="connsiteX3" fmla="*/ 0 w 1416669"/>
                <a:gd name="connsiteY3" fmla="*/ 1283587 h 1283587"/>
                <a:gd name="connsiteX4" fmla="*/ 25400 w 1416669"/>
                <a:gd name="connsiteY4" fmla="*/ 76200 h 1283587"/>
                <a:gd name="connsiteX0" fmla="*/ 0 w 1416669"/>
                <a:gd name="connsiteY0" fmla="*/ 1283587 h 1283587"/>
                <a:gd name="connsiteX1" fmla="*/ 1416669 w 1416669"/>
                <a:gd name="connsiteY1" fmla="*/ 0 h 1283587"/>
                <a:gd name="connsiteX2" fmla="*/ 1315069 w 1416669"/>
                <a:gd name="connsiteY2" fmla="*/ 1220087 h 1283587"/>
                <a:gd name="connsiteX3" fmla="*/ 0 w 1416669"/>
                <a:gd name="connsiteY3" fmla="*/ 1283587 h 1283587"/>
                <a:gd name="connsiteX0" fmla="*/ 34526 w 1451195"/>
                <a:gd name="connsiteY0" fmla="*/ 1308987 h 1308987"/>
                <a:gd name="connsiteX1" fmla="*/ 79595 w 1451195"/>
                <a:gd name="connsiteY1" fmla="*/ 0 h 1308987"/>
                <a:gd name="connsiteX2" fmla="*/ 1451195 w 1451195"/>
                <a:gd name="connsiteY2" fmla="*/ 25400 h 1308987"/>
                <a:gd name="connsiteX3" fmla="*/ 1349595 w 1451195"/>
                <a:gd name="connsiteY3" fmla="*/ 1245487 h 1308987"/>
                <a:gd name="connsiteX4" fmla="*/ 34526 w 1451195"/>
                <a:gd name="connsiteY4" fmla="*/ 1308987 h 1308987"/>
                <a:gd name="connsiteX0" fmla="*/ 81220 w 1497889"/>
                <a:gd name="connsiteY0" fmla="*/ 1308987 h 1308987"/>
                <a:gd name="connsiteX1" fmla="*/ 126289 w 1497889"/>
                <a:gd name="connsiteY1" fmla="*/ 0 h 1308987"/>
                <a:gd name="connsiteX2" fmla="*/ 1497889 w 1497889"/>
                <a:gd name="connsiteY2" fmla="*/ 25400 h 1308987"/>
                <a:gd name="connsiteX3" fmla="*/ 1396289 w 1497889"/>
                <a:gd name="connsiteY3" fmla="*/ 1245487 h 1308987"/>
                <a:gd name="connsiteX4" fmla="*/ 81220 w 1497889"/>
                <a:gd name="connsiteY4" fmla="*/ 1308987 h 1308987"/>
                <a:gd name="connsiteX0" fmla="*/ 99547 w 1516216"/>
                <a:gd name="connsiteY0" fmla="*/ 1308987 h 1308987"/>
                <a:gd name="connsiteX1" fmla="*/ 144616 w 1516216"/>
                <a:gd name="connsiteY1" fmla="*/ 0 h 1308987"/>
                <a:gd name="connsiteX2" fmla="*/ 1516216 w 1516216"/>
                <a:gd name="connsiteY2" fmla="*/ 25400 h 1308987"/>
                <a:gd name="connsiteX3" fmla="*/ 1414616 w 1516216"/>
                <a:gd name="connsiteY3" fmla="*/ 1245487 h 1308987"/>
                <a:gd name="connsiteX4" fmla="*/ 99547 w 1516216"/>
                <a:gd name="connsiteY4" fmla="*/ 1308987 h 1308987"/>
                <a:gd name="connsiteX0" fmla="*/ 99547 w 1534955"/>
                <a:gd name="connsiteY0" fmla="*/ 1308987 h 1308987"/>
                <a:gd name="connsiteX1" fmla="*/ 144616 w 1534955"/>
                <a:gd name="connsiteY1" fmla="*/ 0 h 1308987"/>
                <a:gd name="connsiteX2" fmla="*/ 1534955 w 1534955"/>
                <a:gd name="connsiteY2" fmla="*/ 25400 h 1308987"/>
                <a:gd name="connsiteX3" fmla="*/ 1414616 w 1534955"/>
                <a:gd name="connsiteY3" fmla="*/ 1245487 h 1308987"/>
                <a:gd name="connsiteX4" fmla="*/ 99547 w 1534955"/>
                <a:gd name="connsiteY4" fmla="*/ 1308987 h 130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955" h="1308987">
                  <a:moveTo>
                    <a:pt x="99547" y="1308987"/>
                  </a:moveTo>
                  <a:cubicBezTo>
                    <a:pt x="38370" y="1020825"/>
                    <a:pt x="-111707" y="224662"/>
                    <a:pt x="144616" y="0"/>
                  </a:cubicBezTo>
                  <a:lnTo>
                    <a:pt x="1534955" y="25400"/>
                  </a:lnTo>
                  <a:lnTo>
                    <a:pt x="1414616" y="1245487"/>
                  </a:lnTo>
                  <a:lnTo>
                    <a:pt x="99547" y="1308987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F914992-782F-470D-828F-9039804A4036}"/>
              </a:ext>
            </a:extLst>
          </p:cNvPr>
          <p:cNvSpPr/>
          <p:nvPr/>
        </p:nvSpPr>
        <p:spPr>
          <a:xfrm>
            <a:off x="4700698" y="5201241"/>
            <a:ext cx="1607988" cy="162232"/>
          </a:xfrm>
          <a:prstGeom prst="rect">
            <a:avLst/>
          </a:prstGeom>
          <a:solidFill>
            <a:srgbClr val="FBE5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764AD2-A950-4ED3-A12A-6DA531AA9D89}"/>
              </a:ext>
            </a:extLst>
          </p:cNvPr>
          <p:cNvSpPr txBox="1"/>
          <p:nvPr/>
        </p:nvSpPr>
        <p:spPr>
          <a:xfrm>
            <a:off x="119269" y="119270"/>
            <a:ext cx="71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Tina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B8FF989-165F-4B4F-A6D2-441991FBF056}"/>
              </a:ext>
            </a:extLst>
          </p:cNvPr>
          <p:cNvGrpSpPr/>
          <p:nvPr/>
        </p:nvGrpSpPr>
        <p:grpSpPr>
          <a:xfrm>
            <a:off x="6666983" y="4392815"/>
            <a:ext cx="1651401" cy="1746026"/>
            <a:chOff x="5084710" y="4248136"/>
            <a:chExt cx="1651401" cy="1746026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13E9966-0A59-433B-A325-FEDF488DD361}"/>
                </a:ext>
              </a:extLst>
            </p:cNvPr>
            <p:cNvGrpSpPr/>
            <p:nvPr/>
          </p:nvGrpSpPr>
          <p:grpSpPr>
            <a:xfrm>
              <a:off x="5148845" y="4849095"/>
              <a:ext cx="1526275" cy="584696"/>
              <a:chOff x="4692419" y="4778777"/>
              <a:chExt cx="1616267" cy="584696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3AC4989C-7D5E-4BBC-BD30-63EB19B07932}"/>
                  </a:ext>
                </a:extLst>
              </p:cNvPr>
              <p:cNvSpPr/>
              <p:nvPr/>
            </p:nvSpPr>
            <p:spPr>
              <a:xfrm>
                <a:off x="4700698" y="5201241"/>
                <a:ext cx="1607988" cy="162232"/>
              </a:xfrm>
              <a:prstGeom prst="rect">
                <a:avLst/>
              </a:pr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132">
                <a:extLst>
                  <a:ext uri="{FF2B5EF4-FFF2-40B4-BE49-F238E27FC236}">
                    <a16:creationId xmlns:a16="http://schemas.microsoft.com/office/drawing/2014/main" id="{2EC9B9E5-C98D-4616-9043-8AC249F10542}"/>
                  </a:ext>
                </a:extLst>
              </p:cNvPr>
              <p:cNvSpPr/>
              <p:nvPr/>
            </p:nvSpPr>
            <p:spPr>
              <a:xfrm>
                <a:off x="4692419" y="4778777"/>
                <a:ext cx="1612318" cy="426852"/>
              </a:xfrm>
              <a:custGeom>
                <a:avLst/>
                <a:gdLst>
                  <a:gd name="connsiteX0" fmla="*/ 0 w 996368"/>
                  <a:gd name="connsiteY0" fmla="*/ 0 h 217302"/>
                  <a:gd name="connsiteX1" fmla="*/ 996368 w 996368"/>
                  <a:gd name="connsiteY1" fmla="*/ 0 h 217302"/>
                  <a:gd name="connsiteX2" fmla="*/ 996368 w 996368"/>
                  <a:gd name="connsiteY2" fmla="*/ 217302 h 217302"/>
                  <a:gd name="connsiteX3" fmla="*/ 0 w 996368"/>
                  <a:gd name="connsiteY3" fmla="*/ 217302 h 217302"/>
                  <a:gd name="connsiteX4" fmla="*/ 0 w 996368"/>
                  <a:gd name="connsiteY4" fmla="*/ 0 h 217302"/>
                  <a:gd name="connsiteX0" fmla="*/ 304800 w 1301168"/>
                  <a:gd name="connsiteY0" fmla="*/ 0 h 426852"/>
                  <a:gd name="connsiteX1" fmla="*/ 1301168 w 1301168"/>
                  <a:gd name="connsiteY1" fmla="*/ 0 h 426852"/>
                  <a:gd name="connsiteX2" fmla="*/ 1301168 w 1301168"/>
                  <a:gd name="connsiteY2" fmla="*/ 217302 h 426852"/>
                  <a:gd name="connsiteX3" fmla="*/ 0 w 1301168"/>
                  <a:gd name="connsiteY3" fmla="*/ 426852 h 426852"/>
                  <a:gd name="connsiteX4" fmla="*/ 304800 w 1301168"/>
                  <a:gd name="connsiteY4" fmla="*/ 0 h 426852"/>
                  <a:gd name="connsiteX0" fmla="*/ 304800 w 1580568"/>
                  <a:gd name="connsiteY0" fmla="*/ 0 h 426852"/>
                  <a:gd name="connsiteX1" fmla="*/ 1301168 w 1580568"/>
                  <a:gd name="connsiteY1" fmla="*/ 0 h 426852"/>
                  <a:gd name="connsiteX2" fmla="*/ 1580568 w 1580568"/>
                  <a:gd name="connsiteY2" fmla="*/ 382402 h 426852"/>
                  <a:gd name="connsiteX3" fmla="*/ 0 w 1580568"/>
                  <a:gd name="connsiteY3" fmla="*/ 426852 h 426852"/>
                  <a:gd name="connsiteX4" fmla="*/ 304800 w 1580568"/>
                  <a:gd name="connsiteY4" fmla="*/ 0 h 426852"/>
                  <a:gd name="connsiteX0" fmla="*/ 304800 w 1612318"/>
                  <a:gd name="connsiteY0" fmla="*/ 0 h 426852"/>
                  <a:gd name="connsiteX1" fmla="*/ 1301168 w 1612318"/>
                  <a:gd name="connsiteY1" fmla="*/ 0 h 426852"/>
                  <a:gd name="connsiteX2" fmla="*/ 1612318 w 1612318"/>
                  <a:gd name="connsiteY2" fmla="*/ 414152 h 426852"/>
                  <a:gd name="connsiteX3" fmla="*/ 0 w 1612318"/>
                  <a:gd name="connsiteY3" fmla="*/ 426852 h 426852"/>
                  <a:gd name="connsiteX4" fmla="*/ 304800 w 1612318"/>
                  <a:gd name="connsiteY4" fmla="*/ 0 h 42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318" h="426852">
                    <a:moveTo>
                      <a:pt x="304800" y="0"/>
                    </a:moveTo>
                    <a:lnTo>
                      <a:pt x="1301168" y="0"/>
                    </a:lnTo>
                    <a:lnTo>
                      <a:pt x="1612318" y="414152"/>
                    </a:lnTo>
                    <a:lnTo>
                      <a:pt x="0" y="426852"/>
                    </a:lnTo>
                    <a:lnTo>
                      <a:pt x="304800" y="0"/>
                    </a:lnTo>
                    <a:close/>
                  </a:path>
                </a:pathLst>
              </a:cu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AE6D2AE-6B76-4670-86E2-4FDA6DD4A396}"/>
                </a:ext>
              </a:extLst>
            </p:cNvPr>
            <p:cNvSpPr/>
            <p:nvPr/>
          </p:nvSpPr>
          <p:spPr>
            <a:xfrm>
              <a:off x="6578184" y="4801672"/>
              <a:ext cx="157927" cy="1192490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A28A41D-1C9E-490F-A27F-7BFD3CC15395}"/>
                </a:ext>
              </a:extLst>
            </p:cNvPr>
            <p:cNvSpPr/>
            <p:nvPr/>
          </p:nvSpPr>
          <p:spPr>
            <a:xfrm>
              <a:off x="5132681" y="4792135"/>
              <a:ext cx="157927" cy="1192490"/>
            </a:xfrm>
            <a:prstGeom prst="rect">
              <a:avLst/>
            </a:prstGeom>
            <a:solidFill>
              <a:srgbClr val="202020"/>
            </a:solidFill>
            <a:ln>
              <a:solidFill>
                <a:srgbClr val="202020"/>
              </a:solidFill>
            </a:ln>
            <a:scene3d>
              <a:camera prst="orthographicFront">
                <a:rot lat="0" lon="21299999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D4640B4-D26F-4C3E-BDBB-7804A38DC955}"/>
                </a:ext>
              </a:extLst>
            </p:cNvPr>
            <p:cNvGrpSpPr/>
            <p:nvPr/>
          </p:nvGrpSpPr>
          <p:grpSpPr>
            <a:xfrm>
              <a:off x="5511197" y="4714462"/>
              <a:ext cx="856261" cy="578455"/>
              <a:chOff x="4997219" y="5101329"/>
              <a:chExt cx="972106" cy="1045915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C54D220D-C553-4720-ACF1-E6124F57BAF9}"/>
                  </a:ext>
                </a:extLst>
              </p:cNvPr>
              <p:cNvGrpSpPr/>
              <p:nvPr/>
            </p:nvGrpSpPr>
            <p:grpSpPr>
              <a:xfrm>
                <a:off x="5385527" y="5101329"/>
                <a:ext cx="583798" cy="1045915"/>
                <a:chOff x="5385527" y="5101329"/>
                <a:chExt cx="583798" cy="1045915"/>
              </a:xfrm>
            </p:grpSpPr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C683B8AA-F375-43E7-B0FE-91420BCB28F3}"/>
                    </a:ext>
                  </a:extLst>
                </p:cNvPr>
                <p:cNvSpPr/>
                <p:nvPr/>
              </p:nvSpPr>
              <p:spPr>
                <a:xfrm>
                  <a:off x="5407140" y="5363473"/>
                  <a:ext cx="540572" cy="783771"/>
                </a:xfrm>
                <a:prstGeom prst="roundRect">
                  <a:avLst/>
                </a:prstGeom>
                <a:solidFill>
                  <a:srgbClr val="666633"/>
                </a:solidFill>
                <a:ln>
                  <a:solidFill>
                    <a:schemeClr val="tx1"/>
                  </a:solidFill>
                </a:ln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: Rounded Corners 82">
                  <a:extLst>
                    <a:ext uri="{FF2B5EF4-FFF2-40B4-BE49-F238E27FC236}">
                      <a16:creationId xmlns:a16="http://schemas.microsoft.com/office/drawing/2014/main" id="{85C792C1-EAFC-474F-9941-335718850433}"/>
                    </a:ext>
                  </a:extLst>
                </p:cNvPr>
                <p:cNvSpPr/>
                <p:nvPr/>
              </p:nvSpPr>
              <p:spPr>
                <a:xfrm>
                  <a:off x="5385527" y="5232401"/>
                  <a:ext cx="540572" cy="783771"/>
                </a:xfrm>
                <a:prstGeom prst="roundRect">
                  <a:avLst/>
                </a:prstGeom>
                <a:solidFill>
                  <a:srgbClr val="202020"/>
                </a:solidFill>
                <a:ln>
                  <a:solidFill>
                    <a:schemeClr val="tx1"/>
                  </a:solidFill>
                </a:ln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: Rounded Corners 83">
                  <a:extLst>
                    <a:ext uri="{FF2B5EF4-FFF2-40B4-BE49-F238E27FC236}">
                      <a16:creationId xmlns:a16="http://schemas.microsoft.com/office/drawing/2014/main" id="{48D260F5-E403-4B65-B4DD-847DBC24EA06}"/>
                    </a:ext>
                  </a:extLst>
                </p:cNvPr>
                <p:cNvSpPr/>
                <p:nvPr/>
              </p:nvSpPr>
              <p:spPr>
                <a:xfrm>
                  <a:off x="5428753" y="5101329"/>
                  <a:ext cx="540572" cy="783771"/>
                </a:xfrm>
                <a:prstGeom prst="roundRect">
                  <a:avLst/>
                </a:prstGeom>
                <a:solidFill>
                  <a:srgbClr val="B6793C"/>
                </a:solidFill>
                <a:ln>
                  <a:solidFill>
                    <a:srgbClr val="B6793C"/>
                  </a:solidFill>
                </a:ln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CC384B3-1B53-416C-BB3A-DD839289C38F}"/>
                  </a:ext>
                </a:extLst>
              </p:cNvPr>
              <p:cNvGrpSpPr/>
              <p:nvPr/>
            </p:nvGrpSpPr>
            <p:grpSpPr>
              <a:xfrm>
                <a:off x="4997219" y="5339457"/>
                <a:ext cx="297591" cy="553224"/>
                <a:chOff x="6652764" y="1985109"/>
                <a:chExt cx="489467" cy="909924"/>
              </a:xfrm>
            </p:grpSpPr>
            <p:pic>
              <p:nvPicPr>
                <p:cNvPr id="80" name="Picture 2">
                  <a:extLst>
                    <a:ext uri="{FF2B5EF4-FFF2-40B4-BE49-F238E27FC236}">
                      <a16:creationId xmlns:a16="http://schemas.microsoft.com/office/drawing/2014/main" id="{AF05CD83-740A-4465-83F1-330A7A226D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52764" y="1985109"/>
                  <a:ext cx="489467" cy="734199"/>
                </a:xfrm>
                <a:prstGeom prst="rect">
                  <a:avLst/>
                </a:prstGeom>
                <a:no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96FFA761-9190-4E12-B36D-7B4A96FE864A}"/>
                    </a:ext>
                  </a:extLst>
                </p:cNvPr>
                <p:cNvSpPr/>
                <p:nvPr/>
              </p:nvSpPr>
              <p:spPr>
                <a:xfrm>
                  <a:off x="6745420" y="2436594"/>
                  <a:ext cx="273380" cy="458439"/>
                </a:xfrm>
                <a:custGeom>
                  <a:avLst/>
                  <a:gdLst>
                    <a:gd name="connsiteX0" fmla="*/ 136572 w 273380"/>
                    <a:gd name="connsiteY0" fmla="*/ 0 h 458439"/>
                    <a:gd name="connsiteX1" fmla="*/ 245738 w 273380"/>
                    <a:gd name="connsiteY1" fmla="*/ 109166 h 458439"/>
                    <a:gd name="connsiteX2" fmla="*/ 213764 w 273380"/>
                    <a:gd name="connsiteY2" fmla="*/ 186358 h 458439"/>
                    <a:gd name="connsiteX3" fmla="*/ 194828 w 273380"/>
                    <a:gd name="connsiteY3" fmla="*/ 199126 h 458439"/>
                    <a:gd name="connsiteX4" fmla="*/ 233345 w 273380"/>
                    <a:gd name="connsiteY4" fmla="*/ 225095 h 458439"/>
                    <a:gd name="connsiteX5" fmla="*/ 273380 w 273380"/>
                    <a:gd name="connsiteY5" fmla="*/ 321749 h 458439"/>
                    <a:gd name="connsiteX6" fmla="*/ 136690 w 273380"/>
                    <a:gd name="connsiteY6" fmla="*/ 458439 h 458439"/>
                    <a:gd name="connsiteX7" fmla="*/ 0 w 273380"/>
                    <a:gd name="connsiteY7" fmla="*/ 321749 h 458439"/>
                    <a:gd name="connsiteX8" fmla="*/ 40036 w 273380"/>
                    <a:gd name="connsiteY8" fmla="*/ 225095 h 458439"/>
                    <a:gd name="connsiteX9" fmla="*/ 78435 w 273380"/>
                    <a:gd name="connsiteY9" fmla="*/ 199205 h 458439"/>
                    <a:gd name="connsiteX10" fmla="*/ 59380 w 273380"/>
                    <a:gd name="connsiteY10" fmla="*/ 186358 h 458439"/>
                    <a:gd name="connsiteX11" fmla="*/ 27406 w 273380"/>
                    <a:gd name="connsiteY11" fmla="*/ 109166 h 458439"/>
                    <a:gd name="connsiteX12" fmla="*/ 136572 w 273380"/>
                    <a:gd name="connsiteY12" fmla="*/ 0 h 458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3380" h="458439">
                      <a:moveTo>
                        <a:pt x="136572" y="0"/>
                      </a:moveTo>
                      <a:cubicBezTo>
                        <a:pt x="196863" y="0"/>
                        <a:pt x="245738" y="48875"/>
                        <a:pt x="245738" y="109166"/>
                      </a:cubicBezTo>
                      <a:cubicBezTo>
                        <a:pt x="245738" y="139312"/>
                        <a:pt x="233520" y="166603"/>
                        <a:pt x="213764" y="186358"/>
                      </a:cubicBezTo>
                      <a:lnTo>
                        <a:pt x="194828" y="199126"/>
                      </a:lnTo>
                      <a:lnTo>
                        <a:pt x="233345" y="225095"/>
                      </a:lnTo>
                      <a:cubicBezTo>
                        <a:pt x="258081" y="249831"/>
                        <a:pt x="273380" y="284003"/>
                        <a:pt x="273380" y="321749"/>
                      </a:cubicBezTo>
                      <a:cubicBezTo>
                        <a:pt x="273380" y="397241"/>
                        <a:pt x="212182" y="458439"/>
                        <a:pt x="136690" y="458439"/>
                      </a:cubicBezTo>
                      <a:cubicBezTo>
                        <a:pt x="61198" y="458439"/>
                        <a:pt x="0" y="397241"/>
                        <a:pt x="0" y="321749"/>
                      </a:cubicBezTo>
                      <a:cubicBezTo>
                        <a:pt x="0" y="284003"/>
                        <a:pt x="15299" y="249831"/>
                        <a:pt x="40036" y="225095"/>
                      </a:cubicBezTo>
                      <a:lnTo>
                        <a:pt x="78435" y="199205"/>
                      </a:lnTo>
                      <a:lnTo>
                        <a:pt x="59380" y="186358"/>
                      </a:lnTo>
                      <a:cubicBezTo>
                        <a:pt x="39625" y="166603"/>
                        <a:pt x="27406" y="139312"/>
                        <a:pt x="27406" y="109166"/>
                      </a:cubicBezTo>
                      <a:cubicBezTo>
                        <a:pt x="27406" y="48875"/>
                        <a:pt x="76281" y="0"/>
                        <a:pt x="136572" y="0"/>
                      </a:cubicBezTo>
                      <a:close/>
                    </a:path>
                  </a:pathLst>
                </a:custGeom>
                <a:solidFill>
                  <a:srgbClr val="6C6C39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4998204-A597-4F88-AF95-07ACAFEE3D7D}"/>
                </a:ext>
              </a:extLst>
            </p:cNvPr>
            <p:cNvGrpSpPr/>
            <p:nvPr/>
          </p:nvGrpSpPr>
          <p:grpSpPr>
            <a:xfrm>
              <a:off x="5084710" y="4248136"/>
              <a:ext cx="1651401" cy="584696"/>
              <a:chOff x="4692419" y="4778777"/>
              <a:chExt cx="1616267" cy="584696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C36305E-5EF9-4D86-BA90-A1643825C513}"/>
                  </a:ext>
                </a:extLst>
              </p:cNvPr>
              <p:cNvSpPr/>
              <p:nvPr/>
            </p:nvSpPr>
            <p:spPr>
              <a:xfrm>
                <a:off x="4700698" y="5201241"/>
                <a:ext cx="1607988" cy="162232"/>
              </a:xfrm>
              <a:prstGeom prst="rect">
                <a:avLst/>
              </a:pr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132">
                <a:extLst>
                  <a:ext uri="{FF2B5EF4-FFF2-40B4-BE49-F238E27FC236}">
                    <a16:creationId xmlns:a16="http://schemas.microsoft.com/office/drawing/2014/main" id="{36278551-A267-4893-824E-648FCEFCF772}"/>
                  </a:ext>
                </a:extLst>
              </p:cNvPr>
              <p:cNvSpPr/>
              <p:nvPr/>
            </p:nvSpPr>
            <p:spPr>
              <a:xfrm>
                <a:off x="4692419" y="4778777"/>
                <a:ext cx="1612318" cy="426852"/>
              </a:xfrm>
              <a:custGeom>
                <a:avLst/>
                <a:gdLst>
                  <a:gd name="connsiteX0" fmla="*/ 0 w 996368"/>
                  <a:gd name="connsiteY0" fmla="*/ 0 h 217302"/>
                  <a:gd name="connsiteX1" fmla="*/ 996368 w 996368"/>
                  <a:gd name="connsiteY1" fmla="*/ 0 h 217302"/>
                  <a:gd name="connsiteX2" fmla="*/ 996368 w 996368"/>
                  <a:gd name="connsiteY2" fmla="*/ 217302 h 217302"/>
                  <a:gd name="connsiteX3" fmla="*/ 0 w 996368"/>
                  <a:gd name="connsiteY3" fmla="*/ 217302 h 217302"/>
                  <a:gd name="connsiteX4" fmla="*/ 0 w 996368"/>
                  <a:gd name="connsiteY4" fmla="*/ 0 h 217302"/>
                  <a:gd name="connsiteX0" fmla="*/ 304800 w 1301168"/>
                  <a:gd name="connsiteY0" fmla="*/ 0 h 426852"/>
                  <a:gd name="connsiteX1" fmla="*/ 1301168 w 1301168"/>
                  <a:gd name="connsiteY1" fmla="*/ 0 h 426852"/>
                  <a:gd name="connsiteX2" fmla="*/ 1301168 w 1301168"/>
                  <a:gd name="connsiteY2" fmla="*/ 217302 h 426852"/>
                  <a:gd name="connsiteX3" fmla="*/ 0 w 1301168"/>
                  <a:gd name="connsiteY3" fmla="*/ 426852 h 426852"/>
                  <a:gd name="connsiteX4" fmla="*/ 304800 w 1301168"/>
                  <a:gd name="connsiteY4" fmla="*/ 0 h 426852"/>
                  <a:gd name="connsiteX0" fmla="*/ 304800 w 1580568"/>
                  <a:gd name="connsiteY0" fmla="*/ 0 h 426852"/>
                  <a:gd name="connsiteX1" fmla="*/ 1301168 w 1580568"/>
                  <a:gd name="connsiteY1" fmla="*/ 0 h 426852"/>
                  <a:gd name="connsiteX2" fmla="*/ 1580568 w 1580568"/>
                  <a:gd name="connsiteY2" fmla="*/ 382402 h 426852"/>
                  <a:gd name="connsiteX3" fmla="*/ 0 w 1580568"/>
                  <a:gd name="connsiteY3" fmla="*/ 426852 h 426852"/>
                  <a:gd name="connsiteX4" fmla="*/ 304800 w 1580568"/>
                  <a:gd name="connsiteY4" fmla="*/ 0 h 426852"/>
                  <a:gd name="connsiteX0" fmla="*/ 304800 w 1612318"/>
                  <a:gd name="connsiteY0" fmla="*/ 0 h 426852"/>
                  <a:gd name="connsiteX1" fmla="*/ 1301168 w 1612318"/>
                  <a:gd name="connsiteY1" fmla="*/ 0 h 426852"/>
                  <a:gd name="connsiteX2" fmla="*/ 1612318 w 1612318"/>
                  <a:gd name="connsiteY2" fmla="*/ 414152 h 426852"/>
                  <a:gd name="connsiteX3" fmla="*/ 0 w 1612318"/>
                  <a:gd name="connsiteY3" fmla="*/ 426852 h 426852"/>
                  <a:gd name="connsiteX4" fmla="*/ 304800 w 1612318"/>
                  <a:gd name="connsiteY4" fmla="*/ 0 h 42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318" h="426852">
                    <a:moveTo>
                      <a:pt x="304800" y="0"/>
                    </a:moveTo>
                    <a:lnTo>
                      <a:pt x="1301168" y="0"/>
                    </a:lnTo>
                    <a:lnTo>
                      <a:pt x="1612318" y="414152"/>
                    </a:lnTo>
                    <a:lnTo>
                      <a:pt x="0" y="426852"/>
                    </a:lnTo>
                    <a:lnTo>
                      <a:pt x="304800" y="0"/>
                    </a:lnTo>
                    <a:close/>
                  </a:path>
                </a:pathLst>
              </a:cu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0164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1734319-FC8B-4139-AC92-D1FC19D5E241}"/>
              </a:ext>
            </a:extLst>
          </p:cNvPr>
          <p:cNvGrpSpPr/>
          <p:nvPr/>
        </p:nvGrpSpPr>
        <p:grpSpPr>
          <a:xfrm>
            <a:off x="6897803" y="731832"/>
            <a:ext cx="1727662" cy="718087"/>
            <a:chOff x="9157189" y="3822369"/>
            <a:chExt cx="1830374" cy="455854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60439E49-4A5D-4E1A-86AF-8D93E6C59CEA}"/>
                </a:ext>
              </a:extLst>
            </p:cNvPr>
            <p:cNvSpPr/>
            <p:nvPr/>
          </p:nvSpPr>
          <p:spPr>
            <a:xfrm>
              <a:off x="9185908" y="3824750"/>
              <a:ext cx="1779208" cy="298707"/>
            </a:xfrm>
            <a:custGeom>
              <a:avLst/>
              <a:gdLst>
                <a:gd name="connsiteX0" fmla="*/ 0 w 693110"/>
                <a:gd name="connsiteY0" fmla="*/ 0 h 45719"/>
                <a:gd name="connsiteX1" fmla="*/ 693110 w 693110"/>
                <a:gd name="connsiteY1" fmla="*/ 0 h 45719"/>
                <a:gd name="connsiteX2" fmla="*/ 693110 w 693110"/>
                <a:gd name="connsiteY2" fmla="*/ 45719 h 45719"/>
                <a:gd name="connsiteX3" fmla="*/ 0 w 693110"/>
                <a:gd name="connsiteY3" fmla="*/ 45719 h 45719"/>
                <a:gd name="connsiteX4" fmla="*/ 0 w 693110"/>
                <a:gd name="connsiteY4" fmla="*/ 0 h 45719"/>
                <a:gd name="connsiteX0" fmla="*/ 0 w 693110"/>
                <a:gd name="connsiteY0" fmla="*/ 0 h 45719"/>
                <a:gd name="connsiteX1" fmla="*/ 693110 w 693110"/>
                <a:gd name="connsiteY1" fmla="*/ 0 h 45719"/>
                <a:gd name="connsiteX2" fmla="*/ 693110 w 693110"/>
                <a:gd name="connsiteY2" fmla="*/ 45719 h 45719"/>
                <a:gd name="connsiteX3" fmla="*/ 0 w 693110"/>
                <a:gd name="connsiteY3" fmla="*/ 45719 h 45719"/>
                <a:gd name="connsiteX4" fmla="*/ 0 w 693110"/>
                <a:gd name="connsiteY4" fmla="*/ 0 h 45719"/>
                <a:gd name="connsiteX0" fmla="*/ 0 w 1802068"/>
                <a:gd name="connsiteY0" fmla="*/ 0 h 983142"/>
                <a:gd name="connsiteX1" fmla="*/ 693110 w 1802068"/>
                <a:gd name="connsiteY1" fmla="*/ 0 h 983142"/>
                <a:gd name="connsiteX2" fmla="*/ 1802068 w 1802068"/>
                <a:gd name="connsiteY2" fmla="*/ 983142 h 983142"/>
                <a:gd name="connsiteX3" fmla="*/ 0 w 1802068"/>
                <a:gd name="connsiteY3" fmla="*/ 45719 h 983142"/>
                <a:gd name="connsiteX4" fmla="*/ 0 w 1802068"/>
                <a:gd name="connsiteY4" fmla="*/ 0 h 983142"/>
                <a:gd name="connsiteX0" fmla="*/ 0 w 1802068"/>
                <a:gd name="connsiteY0" fmla="*/ 0 h 396287"/>
                <a:gd name="connsiteX1" fmla="*/ 693110 w 1802068"/>
                <a:gd name="connsiteY1" fmla="*/ 0 h 396287"/>
                <a:gd name="connsiteX2" fmla="*/ 1802068 w 1802068"/>
                <a:gd name="connsiteY2" fmla="*/ 396287 h 396287"/>
                <a:gd name="connsiteX3" fmla="*/ 0 w 1802068"/>
                <a:gd name="connsiteY3" fmla="*/ 45719 h 396287"/>
                <a:gd name="connsiteX4" fmla="*/ 0 w 1802068"/>
                <a:gd name="connsiteY4" fmla="*/ 0 h 396287"/>
                <a:gd name="connsiteX0" fmla="*/ 0 w 1802068"/>
                <a:gd name="connsiteY0" fmla="*/ 0 h 441959"/>
                <a:gd name="connsiteX1" fmla="*/ 693110 w 1802068"/>
                <a:gd name="connsiteY1" fmla="*/ 0 h 441959"/>
                <a:gd name="connsiteX2" fmla="*/ 1802068 w 1802068"/>
                <a:gd name="connsiteY2" fmla="*/ 396287 h 441959"/>
                <a:gd name="connsiteX3" fmla="*/ 762000 w 1802068"/>
                <a:gd name="connsiteY3" fmla="*/ 441959 h 441959"/>
                <a:gd name="connsiteX4" fmla="*/ 0 w 1802068"/>
                <a:gd name="connsiteY4" fmla="*/ 0 h 441959"/>
                <a:gd name="connsiteX0" fmla="*/ 0 w 1802068"/>
                <a:gd name="connsiteY0" fmla="*/ 0 h 396287"/>
                <a:gd name="connsiteX1" fmla="*/ 693110 w 1802068"/>
                <a:gd name="connsiteY1" fmla="*/ 0 h 396287"/>
                <a:gd name="connsiteX2" fmla="*/ 1802068 w 1802068"/>
                <a:gd name="connsiteY2" fmla="*/ 396287 h 396287"/>
                <a:gd name="connsiteX3" fmla="*/ 792480 w 1802068"/>
                <a:gd name="connsiteY3" fmla="*/ 312419 h 396287"/>
                <a:gd name="connsiteX4" fmla="*/ 0 w 1802068"/>
                <a:gd name="connsiteY4" fmla="*/ 0 h 396287"/>
                <a:gd name="connsiteX0" fmla="*/ 0 w 1779208"/>
                <a:gd name="connsiteY0" fmla="*/ 0 h 312419"/>
                <a:gd name="connsiteX1" fmla="*/ 693110 w 1779208"/>
                <a:gd name="connsiteY1" fmla="*/ 0 h 312419"/>
                <a:gd name="connsiteX2" fmla="*/ 1779208 w 1779208"/>
                <a:gd name="connsiteY2" fmla="*/ 297227 h 312419"/>
                <a:gd name="connsiteX3" fmla="*/ 792480 w 1779208"/>
                <a:gd name="connsiteY3" fmla="*/ 312419 h 312419"/>
                <a:gd name="connsiteX4" fmla="*/ 0 w 1779208"/>
                <a:gd name="connsiteY4" fmla="*/ 0 h 312419"/>
                <a:gd name="connsiteX0" fmla="*/ 0 w 1779208"/>
                <a:gd name="connsiteY0" fmla="*/ 0 h 297227"/>
                <a:gd name="connsiteX1" fmla="*/ 693110 w 1779208"/>
                <a:gd name="connsiteY1" fmla="*/ 0 h 297227"/>
                <a:gd name="connsiteX2" fmla="*/ 1779208 w 1779208"/>
                <a:gd name="connsiteY2" fmla="*/ 297227 h 297227"/>
                <a:gd name="connsiteX3" fmla="*/ 792480 w 1779208"/>
                <a:gd name="connsiteY3" fmla="*/ 297179 h 297227"/>
                <a:gd name="connsiteX4" fmla="*/ 0 w 1779208"/>
                <a:gd name="connsiteY4" fmla="*/ 0 h 29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208" h="297227">
                  <a:moveTo>
                    <a:pt x="0" y="0"/>
                  </a:moveTo>
                  <a:lnTo>
                    <a:pt x="693110" y="0"/>
                  </a:lnTo>
                  <a:lnTo>
                    <a:pt x="1779208" y="297227"/>
                  </a:lnTo>
                  <a:lnTo>
                    <a:pt x="792480" y="297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A9F0A6CA-7996-44BA-9166-5538DDE4E85B}"/>
                </a:ext>
              </a:extLst>
            </p:cNvPr>
            <p:cNvSpPr/>
            <p:nvPr/>
          </p:nvSpPr>
          <p:spPr>
            <a:xfrm>
              <a:off x="9157189" y="3822369"/>
              <a:ext cx="811919" cy="455853"/>
            </a:xfrm>
            <a:custGeom>
              <a:avLst/>
              <a:gdLst>
                <a:gd name="connsiteX0" fmla="*/ 0 w 103895"/>
                <a:gd name="connsiteY0" fmla="*/ 0 h 456649"/>
                <a:gd name="connsiteX1" fmla="*/ 103895 w 103895"/>
                <a:gd name="connsiteY1" fmla="*/ 0 h 456649"/>
                <a:gd name="connsiteX2" fmla="*/ 103895 w 103895"/>
                <a:gd name="connsiteY2" fmla="*/ 456649 h 456649"/>
                <a:gd name="connsiteX3" fmla="*/ 0 w 103895"/>
                <a:gd name="connsiteY3" fmla="*/ 456649 h 456649"/>
                <a:gd name="connsiteX4" fmla="*/ 0 w 103895"/>
                <a:gd name="connsiteY4" fmla="*/ 0 h 456649"/>
                <a:gd name="connsiteX0" fmla="*/ 0 w 856370"/>
                <a:gd name="connsiteY0" fmla="*/ 0 h 456649"/>
                <a:gd name="connsiteX1" fmla="*/ 103895 w 856370"/>
                <a:gd name="connsiteY1" fmla="*/ 0 h 456649"/>
                <a:gd name="connsiteX2" fmla="*/ 856370 w 856370"/>
                <a:gd name="connsiteY2" fmla="*/ 301868 h 456649"/>
                <a:gd name="connsiteX3" fmla="*/ 0 w 856370"/>
                <a:gd name="connsiteY3" fmla="*/ 456649 h 456649"/>
                <a:gd name="connsiteX4" fmla="*/ 0 w 856370"/>
                <a:gd name="connsiteY4" fmla="*/ 0 h 456649"/>
                <a:gd name="connsiteX0" fmla="*/ 0 w 856370"/>
                <a:gd name="connsiteY0" fmla="*/ 0 h 337586"/>
                <a:gd name="connsiteX1" fmla="*/ 103895 w 856370"/>
                <a:gd name="connsiteY1" fmla="*/ 0 h 337586"/>
                <a:gd name="connsiteX2" fmla="*/ 856370 w 856370"/>
                <a:gd name="connsiteY2" fmla="*/ 301868 h 337586"/>
                <a:gd name="connsiteX3" fmla="*/ 835819 w 856370"/>
                <a:gd name="connsiteY3" fmla="*/ 337586 h 337586"/>
                <a:gd name="connsiteX4" fmla="*/ 0 w 856370"/>
                <a:gd name="connsiteY4" fmla="*/ 0 h 337586"/>
                <a:gd name="connsiteX0" fmla="*/ 0 w 753976"/>
                <a:gd name="connsiteY0" fmla="*/ 38100 h 337586"/>
                <a:gd name="connsiteX1" fmla="*/ 1501 w 753976"/>
                <a:gd name="connsiteY1" fmla="*/ 0 h 337586"/>
                <a:gd name="connsiteX2" fmla="*/ 753976 w 753976"/>
                <a:gd name="connsiteY2" fmla="*/ 301868 h 337586"/>
                <a:gd name="connsiteX3" fmla="*/ 733425 w 753976"/>
                <a:gd name="connsiteY3" fmla="*/ 337586 h 337586"/>
                <a:gd name="connsiteX4" fmla="*/ 0 w 753976"/>
                <a:gd name="connsiteY4" fmla="*/ 38100 h 337586"/>
                <a:gd name="connsiteX0" fmla="*/ 0 w 799219"/>
                <a:gd name="connsiteY0" fmla="*/ 26194 h 337586"/>
                <a:gd name="connsiteX1" fmla="*/ 46744 w 799219"/>
                <a:gd name="connsiteY1" fmla="*/ 0 h 337586"/>
                <a:gd name="connsiteX2" fmla="*/ 799219 w 799219"/>
                <a:gd name="connsiteY2" fmla="*/ 301868 h 337586"/>
                <a:gd name="connsiteX3" fmla="*/ 778668 w 799219"/>
                <a:gd name="connsiteY3" fmla="*/ 337586 h 337586"/>
                <a:gd name="connsiteX4" fmla="*/ 0 w 799219"/>
                <a:gd name="connsiteY4" fmla="*/ 26194 h 337586"/>
                <a:gd name="connsiteX0" fmla="*/ 0 w 799219"/>
                <a:gd name="connsiteY0" fmla="*/ 21431 h 332823"/>
                <a:gd name="connsiteX1" fmla="*/ 1500 w 799219"/>
                <a:gd name="connsiteY1" fmla="*/ 0 h 332823"/>
                <a:gd name="connsiteX2" fmla="*/ 799219 w 799219"/>
                <a:gd name="connsiteY2" fmla="*/ 297105 h 332823"/>
                <a:gd name="connsiteX3" fmla="*/ 778668 w 799219"/>
                <a:gd name="connsiteY3" fmla="*/ 332823 h 332823"/>
                <a:gd name="connsiteX4" fmla="*/ 0 w 799219"/>
                <a:gd name="connsiteY4" fmla="*/ 21431 h 332823"/>
                <a:gd name="connsiteX0" fmla="*/ 5670 w 804889"/>
                <a:gd name="connsiteY0" fmla="*/ 28574 h 339966"/>
                <a:gd name="connsiteX1" fmla="*/ 26 w 804889"/>
                <a:gd name="connsiteY1" fmla="*/ 0 h 339966"/>
                <a:gd name="connsiteX2" fmla="*/ 804889 w 804889"/>
                <a:gd name="connsiteY2" fmla="*/ 304248 h 339966"/>
                <a:gd name="connsiteX3" fmla="*/ 784338 w 804889"/>
                <a:gd name="connsiteY3" fmla="*/ 339966 h 339966"/>
                <a:gd name="connsiteX4" fmla="*/ 5670 w 804889"/>
                <a:gd name="connsiteY4" fmla="*/ 28574 h 339966"/>
                <a:gd name="connsiteX0" fmla="*/ 0 w 808744"/>
                <a:gd name="connsiteY0" fmla="*/ 28574 h 339966"/>
                <a:gd name="connsiteX1" fmla="*/ 3881 w 808744"/>
                <a:gd name="connsiteY1" fmla="*/ 0 h 339966"/>
                <a:gd name="connsiteX2" fmla="*/ 808744 w 808744"/>
                <a:gd name="connsiteY2" fmla="*/ 304248 h 339966"/>
                <a:gd name="connsiteX3" fmla="*/ 788193 w 808744"/>
                <a:gd name="connsiteY3" fmla="*/ 339966 h 339966"/>
                <a:gd name="connsiteX4" fmla="*/ 0 w 808744"/>
                <a:gd name="connsiteY4" fmla="*/ 28574 h 339966"/>
                <a:gd name="connsiteX0" fmla="*/ 0 w 808744"/>
                <a:gd name="connsiteY0" fmla="*/ 28574 h 339966"/>
                <a:gd name="connsiteX1" fmla="*/ 3881 w 808744"/>
                <a:gd name="connsiteY1" fmla="*/ 0 h 339966"/>
                <a:gd name="connsiteX2" fmla="*/ 808744 w 808744"/>
                <a:gd name="connsiteY2" fmla="*/ 304248 h 339966"/>
                <a:gd name="connsiteX3" fmla="*/ 800099 w 808744"/>
                <a:gd name="connsiteY3" fmla="*/ 339966 h 339966"/>
                <a:gd name="connsiteX4" fmla="*/ 0 w 808744"/>
                <a:gd name="connsiteY4" fmla="*/ 28574 h 339966"/>
                <a:gd name="connsiteX0" fmla="*/ 0 w 808744"/>
                <a:gd name="connsiteY0" fmla="*/ 28574 h 335203"/>
                <a:gd name="connsiteX1" fmla="*/ 3881 w 808744"/>
                <a:gd name="connsiteY1" fmla="*/ 0 h 335203"/>
                <a:gd name="connsiteX2" fmla="*/ 808744 w 808744"/>
                <a:gd name="connsiteY2" fmla="*/ 304248 h 335203"/>
                <a:gd name="connsiteX3" fmla="*/ 807243 w 808744"/>
                <a:gd name="connsiteY3" fmla="*/ 335203 h 335203"/>
                <a:gd name="connsiteX4" fmla="*/ 0 w 808744"/>
                <a:gd name="connsiteY4" fmla="*/ 28574 h 335203"/>
                <a:gd name="connsiteX0" fmla="*/ 0 w 808744"/>
                <a:gd name="connsiteY0" fmla="*/ 28574 h 449503"/>
                <a:gd name="connsiteX1" fmla="*/ 3881 w 808744"/>
                <a:gd name="connsiteY1" fmla="*/ 0 h 449503"/>
                <a:gd name="connsiteX2" fmla="*/ 808744 w 808744"/>
                <a:gd name="connsiteY2" fmla="*/ 304248 h 449503"/>
                <a:gd name="connsiteX3" fmla="*/ 807243 w 808744"/>
                <a:gd name="connsiteY3" fmla="*/ 449503 h 449503"/>
                <a:gd name="connsiteX4" fmla="*/ 0 w 808744"/>
                <a:gd name="connsiteY4" fmla="*/ 28574 h 449503"/>
                <a:gd name="connsiteX0" fmla="*/ 0 w 829476"/>
                <a:gd name="connsiteY0" fmla="*/ 28574 h 449503"/>
                <a:gd name="connsiteX1" fmla="*/ 3881 w 829476"/>
                <a:gd name="connsiteY1" fmla="*/ 0 h 449503"/>
                <a:gd name="connsiteX2" fmla="*/ 808744 w 829476"/>
                <a:gd name="connsiteY2" fmla="*/ 304248 h 449503"/>
                <a:gd name="connsiteX3" fmla="*/ 829468 w 829476"/>
                <a:gd name="connsiteY3" fmla="*/ 449503 h 449503"/>
                <a:gd name="connsiteX4" fmla="*/ 0 w 829476"/>
                <a:gd name="connsiteY4" fmla="*/ 28574 h 449503"/>
                <a:gd name="connsiteX0" fmla="*/ 0 w 808744"/>
                <a:gd name="connsiteY0" fmla="*/ 28574 h 455853"/>
                <a:gd name="connsiteX1" fmla="*/ 3881 w 808744"/>
                <a:gd name="connsiteY1" fmla="*/ 0 h 455853"/>
                <a:gd name="connsiteX2" fmla="*/ 808744 w 808744"/>
                <a:gd name="connsiteY2" fmla="*/ 304248 h 455853"/>
                <a:gd name="connsiteX3" fmla="*/ 804068 w 808744"/>
                <a:gd name="connsiteY3" fmla="*/ 455853 h 455853"/>
                <a:gd name="connsiteX4" fmla="*/ 0 w 808744"/>
                <a:gd name="connsiteY4" fmla="*/ 28574 h 455853"/>
                <a:gd name="connsiteX0" fmla="*/ 0 w 811919"/>
                <a:gd name="connsiteY0" fmla="*/ 120649 h 455853"/>
                <a:gd name="connsiteX1" fmla="*/ 7056 w 811919"/>
                <a:gd name="connsiteY1" fmla="*/ 0 h 455853"/>
                <a:gd name="connsiteX2" fmla="*/ 811919 w 811919"/>
                <a:gd name="connsiteY2" fmla="*/ 304248 h 455853"/>
                <a:gd name="connsiteX3" fmla="*/ 807243 w 811919"/>
                <a:gd name="connsiteY3" fmla="*/ 455853 h 455853"/>
                <a:gd name="connsiteX4" fmla="*/ 0 w 811919"/>
                <a:gd name="connsiteY4" fmla="*/ 120649 h 45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919" h="455853">
                  <a:moveTo>
                    <a:pt x="0" y="120649"/>
                  </a:moveTo>
                  <a:cubicBezTo>
                    <a:pt x="500" y="107949"/>
                    <a:pt x="6556" y="12700"/>
                    <a:pt x="7056" y="0"/>
                  </a:cubicBezTo>
                  <a:lnTo>
                    <a:pt x="811919" y="304248"/>
                  </a:lnTo>
                  <a:cubicBezTo>
                    <a:pt x="811419" y="314566"/>
                    <a:pt x="807743" y="445535"/>
                    <a:pt x="807243" y="455853"/>
                  </a:cubicBezTo>
                  <a:lnTo>
                    <a:pt x="0" y="12064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EF27B2F6-BA3F-48EC-A35A-87B32D250DA8}"/>
                </a:ext>
              </a:extLst>
            </p:cNvPr>
            <p:cNvSpPr/>
            <p:nvPr/>
          </p:nvSpPr>
          <p:spPr>
            <a:xfrm>
              <a:off x="9953394" y="4128447"/>
              <a:ext cx="1034169" cy="149776"/>
            </a:xfrm>
            <a:custGeom>
              <a:avLst/>
              <a:gdLst>
                <a:gd name="connsiteX0" fmla="*/ 0 w 103895"/>
                <a:gd name="connsiteY0" fmla="*/ 0 h 456649"/>
                <a:gd name="connsiteX1" fmla="*/ 103895 w 103895"/>
                <a:gd name="connsiteY1" fmla="*/ 0 h 456649"/>
                <a:gd name="connsiteX2" fmla="*/ 103895 w 103895"/>
                <a:gd name="connsiteY2" fmla="*/ 456649 h 456649"/>
                <a:gd name="connsiteX3" fmla="*/ 0 w 103895"/>
                <a:gd name="connsiteY3" fmla="*/ 456649 h 456649"/>
                <a:gd name="connsiteX4" fmla="*/ 0 w 103895"/>
                <a:gd name="connsiteY4" fmla="*/ 0 h 456649"/>
                <a:gd name="connsiteX0" fmla="*/ 0 w 856370"/>
                <a:gd name="connsiteY0" fmla="*/ 0 h 456649"/>
                <a:gd name="connsiteX1" fmla="*/ 103895 w 856370"/>
                <a:gd name="connsiteY1" fmla="*/ 0 h 456649"/>
                <a:gd name="connsiteX2" fmla="*/ 856370 w 856370"/>
                <a:gd name="connsiteY2" fmla="*/ 301868 h 456649"/>
                <a:gd name="connsiteX3" fmla="*/ 0 w 856370"/>
                <a:gd name="connsiteY3" fmla="*/ 456649 h 456649"/>
                <a:gd name="connsiteX4" fmla="*/ 0 w 856370"/>
                <a:gd name="connsiteY4" fmla="*/ 0 h 456649"/>
                <a:gd name="connsiteX0" fmla="*/ 0 w 856370"/>
                <a:gd name="connsiteY0" fmla="*/ 0 h 337586"/>
                <a:gd name="connsiteX1" fmla="*/ 103895 w 856370"/>
                <a:gd name="connsiteY1" fmla="*/ 0 h 337586"/>
                <a:gd name="connsiteX2" fmla="*/ 856370 w 856370"/>
                <a:gd name="connsiteY2" fmla="*/ 301868 h 337586"/>
                <a:gd name="connsiteX3" fmla="*/ 835819 w 856370"/>
                <a:gd name="connsiteY3" fmla="*/ 337586 h 337586"/>
                <a:gd name="connsiteX4" fmla="*/ 0 w 856370"/>
                <a:gd name="connsiteY4" fmla="*/ 0 h 337586"/>
                <a:gd name="connsiteX0" fmla="*/ 0 w 753976"/>
                <a:gd name="connsiteY0" fmla="*/ 38100 h 337586"/>
                <a:gd name="connsiteX1" fmla="*/ 1501 w 753976"/>
                <a:gd name="connsiteY1" fmla="*/ 0 h 337586"/>
                <a:gd name="connsiteX2" fmla="*/ 753976 w 753976"/>
                <a:gd name="connsiteY2" fmla="*/ 301868 h 337586"/>
                <a:gd name="connsiteX3" fmla="*/ 733425 w 753976"/>
                <a:gd name="connsiteY3" fmla="*/ 337586 h 337586"/>
                <a:gd name="connsiteX4" fmla="*/ 0 w 753976"/>
                <a:gd name="connsiteY4" fmla="*/ 38100 h 337586"/>
                <a:gd name="connsiteX0" fmla="*/ 0 w 799219"/>
                <a:gd name="connsiteY0" fmla="*/ 26194 h 337586"/>
                <a:gd name="connsiteX1" fmla="*/ 46744 w 799219"/>
                <a:gd name="connsiteY1" fmla="*/ 0 h 337586"/>
                <a:gd name="connsiteX2" fmla="*/ 799219 w 799219"/>
                <a:gd name="connsiteY2" fmla="*/ 301868 h 337586"/>
                <a:gd name="connsiteX3" fmla="*/ 778668 w 799219"/>
                <a:gd name="connsiteY3" fmla="*/ 337586 h 337586"/>
                <a:gd name="connsiteX4" fmla="*/ 0 w 799219"/>
                <a:gd name="connsiteY4" fmla="*/ 26194 h 337586"/>
                <a:gd name="connsiteX0" fmla="*/ 0 w 799219"/>
                <a:gd name="connsiteY0" fmla="*/ 21431 h 332823"/>
                <a:gd name="connsiteX1" fmla="*/ 1500 w 799219"/>
                <a:gd name="connsiteY1" fmla="*/ 0 h 332823"/>
                <a:gd name="connsiteX2" fmla="*/ 799219 w 799219"/>
                <a:gd name="connsiteY2" fmla="*/ 297105 h 332823"/>
                <a:gd name="connsiteX3" fmla="*/ 778668 w 799219"/>
                <a:gd name="connsiteY3" fmla="*/ 332823 h 332823"/>
                <a:gd name="connsiteX4" fmla="*/ 0 w 799219"/>
                <a:gd name="connsiteY4" fmla="*/ 21431 h 332823"/>
                <a:gd name="connsiteX0" fmla="*/ 5670 w 804889"/>
                <a:gd name="connsiteY0" fmla="*/ 28574 h 339966"/>
                <a:gd name="connsiteX1" fmla="*/ 26 w 804889"/>
                <a:gd name="connsiteY1" fmla="*/ 0 h 339966"/>
                <a:gd name="connsiteX2" fmla="*/ 804889 w 804889"/>
                <a:gd name="connsiteY2" fmla="*/ 304248 h 339966"/>
                <a:gd name="connsiteX3" fmla="*/ 784338 w 804889"/>
                <a:gd name="connsiteY3" fmla="*/ 339966 h 339966"/>
                <a:gd name="connsiteX4" fmla="*/ 5670 w 804889"/>
                <a:gd name="connsiteY4" fmla="*/ 28574 h 339966"/>
                <a:gd name="connsiteX0" fmla="*/ 0 w 808744"/>
                <a:gd name="connsiteY0" fmla="*/ 28574 h 339966"/>
                <a:gd name="connsiteX1" fmla="*/ 3881 w 808744"/>
                <a:gd name="connsiteY1" fmla="*/ 0 h 339966"/>
                <a:gd name="connsiteX2" fmla="*/ 808744 w 808744"/>
                <a:gd name="connsiteY2" fmla="*/ 304248 h 339966"/>
                <a:gd name="connsiteX3" fmla="*/ 788193 w 808744"/>
                <a:gd name="connsiteY3" fmla="*/ 339966 h 339966"/>
                <a:gd name="connsiteX4" fmla="*/ 0 w 808744"/>
                <a:gd name="connsiteY4" fmla="*/ 28574 h 339966"/>
                <a:gd name="connsiteX0" fmla="*/ 0 w 808744"/>
                <a:gd name="connsiteY0" fmla="*/ 28574 h 339966"/>
                <a:gd name="connsiteX1" fmla="*/ 3881 w 808744"/>
                <a:gd name="connsiteY1" fmla="*/ 0 h 339966"/>
                <a:gd name="connsiteX2" fmla="*/ 808744 w 808744"/>
                <a:gd name="connsiteY2" fmla="*/ 304248 h 339966"/>
                <a:gd name="connsiteX3" fmla="*/ 800099 w 808744"/>
                <a:gd name="connsiteY3" fmla="*/ 339966 h 339966"/>
                <a:gd name="connsiteX4" fmla="*/ 0 w 808744"/>
                <a:gd name="connsiteY4" fmla="*/ 28574 h 339966"/>
                <a:gd name="connsiteX0" fmla="*/ 0 w 808744"/>
                <a:gd name="connsiteY0" fmla="*/ 28574 h 335203"/>
                <a:gd name="connsiteX1" fmla="*/ 3881 w 808744"/>
                <a:gd name="connsiteY1" fmla="*/ 0 h 335203"/>
                <a:gd name="connsiteX2" fmla="*/ 808744 w 808744"/>
                <a:gd name="connsiteY2" fmla="*/ 304248 h 335203"/>
                <a:gd name="connsiteX3" fmla="*/ 807243 w 808744"/>
                <a:gd name="connsiteY3" fmla="*/ 335203 h 335203"/>
                <a:gd name="connsiteX4" fmla="*/ 0 w 808744"/>
                <a:gd name="connsiteY4" fmla="*/ 28574 h 335203"/>
                <a:gd name="connsiteX0" fmla="*/ 0 w 1024644"/>
                <a:gd name="connsiteY0" fmla="*/ 45001 h 351630"/>
                <a:gd name="connsiteX1" fmla="*/ 3881 w 1024644"/>
                <a:gd name="connsiteY1" fmla="*/ 16427 h 351630"/>
                <a:gd name="connsiteX2" fmla="*/ 1024644 w 1024644"/>
                <a:gd name="connsiteY2" fmla="*/ 0 h 351630"/>
                <a:gd name="connsiteX3" fmla="*/ 807243 w 1024644"/>
                <a:gd name="connsiteY3" fmla="*/ 351630 h 351630"/>
                <a:gd name="connsiteX4" fmla="*/ 0 w 1024644"/>
                <a:gd name="connsiteY4" fmla="*/ 45001 h 351630"/>
                <a:gd name="connsiteX0" fmla="*/ 0 w 1024644"/>
                <a:gd name="connsiteY0" fmla="*/ 45001 h 45001"/>
                <a:gd name="connsiteX1" fmla="*/ 3881 w 1024644"/>
                <a:gd name="connsiteY1" fmla="*/ 16427 h 45001"/>
                <a:gd name="connsiteX2" fmla="*/ 1024644 w 1024644"/>
                <a:gd name="connsiteY2" fmla="*/ 0 h 45001"/>
                <a:gd name="connsiteX3" fmla="*/ 1000918 w 1024644"/>
                <a:gd name="connsiteY3" fmla="*/ 30955 h 45001"/>
                <a:gd name="connsiteX4" fmla="*/ 0 w 1024644"/>
                <a:gd name="connsiteY4" fmla="*/ 45001 h 45001"/>
                <a:gd name="connsiteX0" fmla="*/ 0 w 1024644"/>
                <a:gd name="connsiteY0" fmla="*/ 45001 h 45001"/>
                <a:gd name="connsiteX1" fmla="*/ 3881 w 1024644"/>
                <a:gd name="connsiteY1" fmla="*/ 16427 h 45001"/>
                <a:gd name="connsiteX2" fmla="*/ 1024644 w 1024644"/>
                <a:gd name="connsiteY2" fmla="*/ 0 h 45001"/>
                <a:gd name="connsiteX3" fmla="*/ 1010443 w 1024644"/>
                <a:gd name="connsiteY3" fmla="*/ 27780 h 45001"/>
                <a:gd name="connsiteX4" fmla="*/ 0 w 1024644"/>
                <a:gd name="connsiteY4" fmla="*/ 45001 h 45001"/>
                <a:gd name="connsiteX0" fmla="*/ 2519 w 1020813"/>
                <a:gd name="connsiteY0" fmla="*/ 127551 h 127551"/>
                <a:gd name="connsiteX1" fmla="*/ 50 w 1020813"/>
                <a:gd name="connsiteY1" fmla="*/ 16427 h 127551"/>
                <a:gd name="connsiteX2" fmla="*/ 1020813 w 1020813"/>
                <a:gd name="connsiteY2" fmla="*/ 0 h 127551"/>
                <a:gd name="connsiteX3" fmla="*/ 1006612 w 1020813"/>
                <a:gd name="connsiteY3" fmla="*/ 27780 h 127551"/>
                <a:gd name="connsiteX4" fmla="*/ 2519 w 1020813"/>
                <a:gd name="connsiteY4" fmla="*/ 127551 h 127551"/>
                <a:gd name="connsiteX0" fmla="*/ 2519 w 1020813"/>
                <a:gd name="connsiteY0" fmla="*/ 127551 h 127551"/>
                <a:gd name="connsiteX1" fmla="*/ 50 w 1020813"/>
                <a:gd name="connsiteY1" fmla="*/ 16427 h 127551"/>
                <a:gd name="connsiteX2" fmla="*/ 1020813 w 1020813"/>
                <a:gd name="connsiteY2" fmla="*/ 0 h 127551"/>
                <a:gd name="connsiteX3" fmla="*/ 1000262 w 1020813"/>
                <a:gd name="connsiteY3" fmla="*/ 110330 h 127551"/>
                <a:gd name="connsiteX4" fmla="*/ 2519 w 1020813"/>
                <a:gd name="connsiteY4" fmla="*/ 127551 h 127551"/>
                <a:gd name="connsiteX0" fmla="*/ 2519 w 1020813"/>
                <a:gd name="connsiteY0" fmla="*/ 127551 h 129380"/>
                <a:gd name="connsiteX1" fmla="*/ 50 w 1020813"/>
                <a:gd name="connsiteY1" fmla="*/ 16427 h 129380"/>
                <a:gd name="connsiteX2" fmla="*/ 1020813 w 1020813"/>
                <a:gd name="connsiteY2" fmla="*/ 0 h 129380"/>
                <a:gd name="connsiteX3" fmla="*/ 1019312 w 1020813"/>
                <a:gd name="connsiteY3" fmla="*/ 129380 h 129380"/>
                <a:gd name="connsiteX4" fmla="*/ 2519 w 1020813"/>
                <a:gd name="connsiteY4" fmla="*/ 127551 h 129380"/>
                <a:gd name="connsiteX0" fmla="*/ 24702 w 1020771"/>
                <a:gd name="connsiteY0" fmla="*/ 172001 h 172001"/>
                <a:gd name="connsiteX1" fmla="*/ 8 w 1020771"/>
                <a:gd name="connsiteY1" fmla="*/ 16427 h 172001"/>
                <a:gd name="connsiteX2" fmla="*/ 1020771 w 1020771"/>
                <a:gd name="connsiteY2" fmla="*/ 0 h 172001"/>
                <a:gd name="connsiteX3" fmla="*/ 1019270 w 1020771"/>
                <a:gd name="connsiteY3" fmla="*/ 129380 h 172001"/>
                <a:gd name="connsiteX4" fmla="*/ 24702 w 1020771"/>
                <a:gd name="connsiteY4" fmla="*/ 172001 h 172001"/>
                <a:gd name="connsiteX0" fmla="*/ 15180 w 1020774"/>
                <a:gd name="connsiteY0" fmla="*/ 146601 h 146601"/>
                <a:gd name="connsiteX1" fmla="*/ 11 w 1020774"/>
                <a:gd name="connsiteY1" fmla="*/ 16427 h 146601"/>
                <a:gd name="connsiteX2" fmla="*/ 1020774 w 1020774"/>
                <a:gd name="connsiteY2" fmla="*/ 0 h 146601"/>
                <a:gd name="connsiteX3" fmla="*/ 1019273 w 1020774"/>
                <a:gd name="connsiteY3" fmla="*/ 129380 h 146601"/>
                <a:gd name="connsiteX4" fmla="*/ 15180 w 1020774"/>
                <a:gd name="connsiteY4" fmla="*/ 146601 h 146601"/>
                <a:gd name="connsiteX0" fmla="*/ 0 w 1034169"/>
                <a:gd name="connsiteY0" fmla="*/ 149776 h 149776"/>
                <a:gd name="connsiteX1" fmla="*/ 13406 w 1034169"/>
                <a:gd name="connsiteY1" fmla="*/ 16427 h 149776"/>
                <a:gd name="connsiteX2" fmla="*/ 1034169 w 1034169"/>
                <a:gd name="connsiteY2" fmla="*/ 0 h 149776"/>
                <a:gd name="connsiteX3" fmla="*/ 1032668 w 1034169"/>
                <a:gd name="connsiteY3" fmla="*/ 129380 h 149776"/>
                <a:gd name="connsiteX4" fmla="*/ 0 w 1034169"/>
                <a:gd name="connsiteY4" fmla="*/ 149776 h 149776"/>
                <a:gd name="connsiteX0" fmla="*/ 0 w 1034169"/>
                <a:gd name="connsiteY0" fmla="*/ 149776 h 149776"/>
                <a:gd name="connsiteX1" fmla="*/ 8644 w 1034169"/>
                <a:gd name="connsiteY1" fmla="*/ 2139 h 149776"/>
                <a:gd name="connsiteX2" fmla="*/ 1034169 w 1034169"/>
                <a:gd name="connsiteY2" fmla="*/ 0 h 149776"/>
                <a:gd name="connsiteX3" fmla="*/ 1032668 w 1034169"/>
                <a:gd name="connsiteY3" fmla="*/ 129380 h 149776"/>
                <a:gd name="connsiteX4" fmla="*/ 0 w 1034169"/>
                <a:gd name="connsiteY4" fmla="*/ 149776 h 14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4169" h="149776">
                  <a:moveTo>
                    <a:pt x="0" y="149776"/>
                  </a:moveTo>
                  <a:cubicBezTo>
                    <a:pt x="500" y="137076"/>
                    <a:pt x="8144" y="14839"/>
                    <a:pt x="8644" y="2139"/>
                  </a:cubicBezTo>
                  <a:lnTo>
                    <a:pt x="1034169" y="0"/>
                  </a:lnTo>
                  <a:cubicBezTo>
                    <a:pt x="1033669" y="10318"/>
                    <a:pt x="1033168" y="119062"/>
                    <a:pt x="1032668" y="129380"/>
                  </a:cubicBezTo>
                  <a:lnTo>
                    <a:pt x="0" y="14977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DC3538-22A0-4801-AC2A-5DA81CE16E32}"/>
                </a:ext>
              </a:extLst>
            </p:cNvPr>
            <p:cNvSpPr/>
            <p:nvPr/>
          </p:nvSpPr>
          <p:spPr>
            <a:xfrm>
              <a:off x="9493084" y="400630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CEB2911-D56F-4CCB-8494-709D5ADAD7C9}"/>
              </a:ext>
            </a:extLst>
          </p:cNvPr>
          <p:cNvGrpSpPr/>
          <p:nvPr/>
        </p:nvGrpSpPr>
        <p:grpSpPr>
          <a:xfrm>
            <a:off x="4185127" y="557130"/>
            <a:ext cx="2124053" cy="1427441"/>
            <a:chOff x="3685243" y="4154915"/>
            <a:chExt cx="3758176" cy="2525632"/>
          </a:xfrm>
          <a:solidFill>
            <a:srgbClr val="E5BE97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9A6DA4-297D-486F-A097-14D7DD02FD6E}"/>
                </a:ext>
              </a:extLst>
            </p:cNvPr>
            <p:cNvSpPr/>
            <p:nvPr/>
          </p:nvSpPr>
          <p:spPr>
            <a:xfrm>
              <a:off x="3685991" y="5156143"/>
              <a:ext cx="85636" cy="1524404"/>
            </a:xfrm>
            <a:prstGeom prst="rect">
              <a:avLst/>
            </a:prstGeom>
            <a:solidFill>
              <a:srgbClr val="835336"/>
            </a:solidFill>
            <a:ln>
              <a:solidFill>
                <a:srgbClr val="835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1EFF8D-0245-4D64-BC9E-EB8323CE5526}"/>
                </a:ext>
              </a:extLst>
            </p:cNvPr>
            <p:cNvSpPr/>
            <p:nvPr/>
          </p:nvSpPr>
          <p:spPr>
            <a:xfrm>
              <a:off x="7343108" y="5138201"/>
              <a:ext cx="85636" cy="1524404"/>
            </a:xfrm>
            <a:prstGeom prst="rect">
              <a:avLst/>
            </a:prstGeom>
            <a:solidFill>
              <a:srgbClr val="835336"/>
            </a:solidFill>
            <a:ln>
              <a:solidFill>
                <a:srgbClr val="835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AFB377-715E-44A3-BD8A-F67553E5EDD7}"/>
                </a:ext>
              </a:extLst>
            </p:cNvPr>
            <p:cNvSpPr/>
            <p:nvPr/>
          </p:nvSpPr>
          <p:spPr>
            <a:xfrm>
              <a:off x="4246877" y="4380069"/>
              <a:ext cx="49152" cy="874956"/>
            </a:xfrm>
            <a:prstGeom prst="rect">
              <a:avLst/>
            </a:prstGeom>
            <a:solidFill>
              <a:srgbClr val="835336"/>
            </a:solidFill>
            <a:ln>
              <a:solidFill>
                <a:srgbClr val="835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EA6EE0-387A-44A5-B482-AF475AF60CEF}"/>
                </a:ext>
              </a:extLst>
            </p:cNvPr>
            <p:cNvSpPr/>
            <p:nvPr/>
          </p:nvSpPr>
          <p:spPr>
            <a:xfrm>
              <a:off x="6883136" y="4380069"/>
              <a:ext cx="49152" cy="874956"/>
            </a:xfrm>
            <a:prstGeom prst="rect">
              <a:avLst/>
            </a:prstGeom>
            <a:solidFill>
              <a:srgbClr val="835336"/>
            </a:solidFill>
            <a:ln>
              <a:solidFill>
                <a:srgbClr val="835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D0ABB9-6F61-4326-9224-FF5AC9108CA1}"/>
                </a:ext>
              </a:extLst>
            </p:cNvPr>
            <p:cNvSpPr/>
            <p:nvPr/>
          </p:nvSpPr>
          <p:spPr>
            <a:xfrm>
              <a:off x="4208354" y="4166209"/>
              <a:ext cx="2711953" cy="116525"/>
            </a:xfrm>
            <a:prstGeom prst="rect">
              <a:avLst/>
            </a:prstGeom>
            <a:grpFill/>
            <a:ln>
              <a:solidFill>
                <a:srgbClr val="835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40">
              <a:extLst>
                <a:ext uri="{FF2B5EF4-FFF2-40B4-BE49-F238E27FC236}">
                  <a16:creationId xmlns:a16="http://schemas.microsoft.com/office/drawing/2014/main" id="{3FFAAC00-7C9D-4EDB-A9C2-8CD828174259}"/>
                </a:ext>
              </a:extLst>
            </p:cNvPr>
            <p:cNvSpPr/>
            <p:nvPr/>
          </p:nvSpPr>
          <p:spPr>
            <a:xfrm flipH="1">
              <a:off x="3688501" y="4171376"/>
              <a:ext cx="530847" cy="992346"/>
            </a:xfrm>
            <a:custGeom>
              <a:avLst/>
              <a:gdLst>
                <a:gd name="connsiteX0" fmla="*/ 0 w 114469"/>
                <a:gd name="connsiteY0" fmla="*/ 0 h 777807"/>
                <a:gd name="connsiteX1" fmla="*/ 114469 w 114469"/>
                <a:gd name="connsiteY1" fmla="*/ 0 h 777807"/>
                <a:gd name="connsiteX2" fmla="*/ 114469 w 114469"/>
                <a:gd name="connsiteY2" fmla="*/ 777807 h 777807"/>
                <a:gd name="connsiteX3" fmla="*/ 0 w 114469"/>
                <a:gd name="connsiteY3" fmla="*/ 777807 h 777807"/>
                <a:gd name="connsiteX4" fmla="*/ 0 w 114469"/>
                <a:gd name="connsiteY4" fmla="*/ 0 h 777807"/>
                <a:gd name="connsiteX0" fmla="*/ 0 w 549897"/>
                <a:gd name="connsiteY0" fmla="*/ 0 h 777807"/>
                <a:gd name="connsiteX1" fmla="*/ 549897 w 549897"/>
                <a:gd name="connsiteY1" fmla="*/ 0 h 777807"/>
                <a:gd name="connsiteX2" fmla="*/ 549897 w 549897"/>
                <a:gd name="connsiteY2" fmla="*/ 777807 h 777807"/>
                <a:gd name="connsiteX3" fmla="*/ 435428 w 549897"/>
                <a:gd name="connsiteY3" fmla="*/ 777807 h 777807"/>
                <a:gd name="connsiteX4" fmla="*/ 0 w 549897"/>
                <a:gd name="connsiteY4" fmla="*/ 0 h 777807"/>
                <a:gd name="connsiteX0" fmla="*/ 0 w 549897"/>
                <a:gd name="connsiteY0" fmla="*/ 58057 h 835864"/>
                <a:gd name="connsiteX1" fmla="*/ 128983 w 549897"/>
                <a:gd name="connsiteY1" fmla="*/ 0 h 835864"/>
                <a:gd name="connsiteX2" fmla="*/ 549897 w 549897"/>
                <a:gd name="connsiteY2" fmla="*/ 835864 h 835864"/>
                <a:gd name="connsiteX3" fmla="*/ 435428 w 549897"/>
                <a:gd name="connsiteY3" fmla="*/ 835864 h 835864"/>
                <a:gd name="connsiteX4" fmla="*/ 0 w 549897"/>
                <a:gd name="connsiteY4" fmla="*/ 58057 h 835864"/>
                <a:gd name="connsiteX0" fmla="*/ 0 w 549897"/>
                <a:gd name="connsiteY0" fmla="*/ 14514 h 792321"/>
                <a:gd name="connsiteX1" fmla="*/ 114469 w 549897"/>
                <a:gd name="connsiteY1" fmla="*/ 0 h 792321"/>
                <a:gd name="connsiteX2" fmla="*/ 549897 w 549897"/>
                <a:gd name="connsiteY2" fmla="*/ 792321 h 792321"/>
                <a:gd name="connsiteX3" fmla="*/ 435428 w 549897"/>
                <a:gd name="connsiteY3" fmla="*/ 792321 h 792321"/>
                <a:gd name="connsiteX4" fmla="*/ 0 w 549897"/>
                <a:gd name="connsiteY4" fmla="*/ 14514 h 792321"/>
                <a:gd name="connsiteX0" fmla="*/ 0 w 549897"/>
                <a:gd name="connsiteY0" fmla="*/ 69283 h 847090"/>
                <a:gd name="connsiteX1" fmla="*/ 28744 w 549897"/>
                <a:gd name="connsiteY1" fmla="*/ 0 h 847090"/>
                <a:gd name="connsiteX2" fmla="*/ 549897 w 549897"/>
                <a:gd name="connsiteY2" fmla="*/ 847090 h 847090"/>
                <a:gd name="connsiteX3" fmla="*/ 435428 w 549897"/>
                <a:gd name="connsiteY3" fmla="*/ 847090 h 847090"/>
                <a:gd name="connsiteX4" fmla="*/ 0 w 549897"/>
                <a:gd name="connsiteY4" fmla="*/ 69283 h 847090"/>
                <a:gd name="connsiteX0" fmla="*/ 0 w 530847"/>
                <a:gd name="connsiteY0" fmla="*/ 102621 h 847090"/>
                <a:gd name="connsiteX1" fmla="*/ 9694 w 530847"/>
                <a:gd name="connsiteY1" fmla="*/ 0 h 847090"/>
                <a:gd name="connsiteX2" fmla="*/ 530847 w 530847"/>
                <a:gd name="connsiteY2" fmla="*/ 847090 h 847090"/>
                <a:gd name="connsiteX3" fmla="*/ 416378 w 530847"/>
                <a:gd name="connsiteY3" fmla="*/ 847090 h 847090"/>
                <a:gd name="connsiteX4" fmla="*/ 0 w 530847"/>
                <a:gd name="connsiteY4" fmla="*/ 102621 h 847090"/>
                <a:gd name="connsiteX0" fmla="*/ 0 w 530847"/>
                <a:gd name="connsiteY0" fmla="*/ 102621 h 854234"/>
                <a:gd name="connsiteX1" fmla="*/ 9694 w 530847"/>
                <a:gd name="connsiteY1" fmla="*/ 0 h 854234"/>
                <a:gd name="connsiteX2" fmla="*/ 530847 w 530847"/>
                <a:gd name="connsiteY2" fmla="*/ 847090 h 854234"/>
                <a:gd name="connsiteX3" fmla="*/ 418759 w 530847"/>
                <a:gd name="connsiteY3" fmla="*/ 854234 h 854234"/>
                <a:gd name="connsiteX4" fmla="*/ 0 w 530847"/>
                <a:gd name="connsiteY4" fmla="*/ 102621 h 854234"/>
                <a:gd name="connsiteX0" fmla="*/ 0 w 530847"/>
                <a:gd name="connsiteY0" fmla="*/ 102621 h 992346"/>
                <a:gd name="connsiteX1" fmla="*/ 9694 w 530847"/>
                <a:gd name="connsiteY1" fmla="*/ 0 h 992346"/>
                <a:gd name="connsiteX2" fmla="*/ 530847 w 530847"/>
                <a:gd name="connsiteY2" fmla="*/ 847090 h 992346"/>
                <a:gd name="connsiteX3" fmla="*/ 525916 w 530847"/>
                <a:gd name="connsiteY3" fmla="*/ 992346 h 992346"/>
                <a:gd name="connsiteX4" fmla="*/ 0 w 530847"/>
                <a:gd name="connsiteY4" fmla="*/ 102621 h 99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847" h="992346">
                  <a:moveTo>
                    <a:pt x="0" y="102621"/>
                  </a:moveTo>
                  <a:lnTo>
                    <a:pt x="9694" y="0"/>
                  </a:lnTo>
                  <a:lnTo>
                    <a:pt x="530847" y="847090"/>
                  </a:lnTo>
                  <a:lnTo>
                    <a:pt x="525916" y="992346"/>
                  </a:lnTo>
                  <a:lnTo>
                    <a:pt x="0" y="102621"/>
                  </a:lnTo>
                  <a:close/>
                </a:path>
              </a:pathLst>
            </a:custGeom>
            <a:grpFill/>
            <a:ln>
              <a:solidFill>
                <a:srgbClr val="835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40">
              <a:extLst>
                <a:ext uri="{FF2B5EF4-FFF2-40B4-BE49-F238E27FC236}">
                  <a16:creationId xmlns:a16="http://schemas.microsoft.com/office/drawing/2014/main" id="{08C98101-6A2E-4ADF-A88B-7C530D60B160}"/>
                </a:ext>
              </a:extLst>
            </p:cNvPr>
            <p:cNvSpPr/>
            <p:nvPr/>
          </p:nvSpPr>
          <p:spPr>
            <a:xfrm>
              <a:off x="6904124" y="4175173"/>
              <a:ext cx="530847" cy="992346"/>
            </a:xfrm>
            <a:custGeom>
              <a:avLst/>
              <a:gdLst>
                <a:gd name="connsiteX0" fmla="*/ 0 w 114469"/>
                <a:gd name="connsiteY0" fmla="*/ 0 h 777807"/>
                <a:gd name="connsiteX1" fmla="*/ 114469 w 114469"/>
                <a:gd name="connsiteY1" fmla="*/ 0 h 777807"/>
                <a:gd name="connsiteX2" fmla="*/ 114469 w 114469"/>
                <a:gd name="connsiteY2" fmla="*/ 777807 h 777807"/>
                <a:gd name="connsiteX3" fmla="*/ 0 w 114469"/>
                <a:gd name="connsiteY3" fmla="*/ 777807 h 777807"/>
                <a:gd name="connsiteX4" fmla="*/ 0 w 114469"/>
                <a:gd name="connsiteY4" fmla="*/ 0 h 777807"/>
                <a:gd name="connsiteX0" fmla="*/ 0 w 549897"/>
                <a:gd name="connsiteY0" fmla="*/ 0 h 777807"/>
                <a:gd name="connsiteX1" fmla="*/ 549897 w 549897"/>
                <a:gd name="connsiteY1" fmla="*/ 0 h 777807"/>
                <a:gd name="connsiteX2" fmla="*/ 549897 w 549897"/>
                <a:gd name="connsiteY2" fmla="*/ 777807 h 777807"/>
                <a:gd name="connsiteX3" fmla="*/ 435428 w 549897"/>
                <a:gd name="connsiteY3" fmla="*/ 777807 h 777807"/>
                <a:gd name="connsiteX4" fmla="*/ 0 w 549897"/>
                <a:gd name="connsiteY4" fmla="*/ 0 h 777807"/>
                <a:gd name="connsiteX0" fmla="*/ 0 w 549897"/>
                <a:gd name="connsiteY0" fmla="*/ 58057 h 835864"/>
                <a:gd name="connsiteX1" fmla="*/ 128983 w 549897"/>
                <a:gd name="connsiteY1" fmla="*/ 0 h 835864"/>
                <a:gd name="connsiteX2" fmla="*/ 549897 w 549897"/>
                <a:gd name="connsiteY2" fmla="*/ 835864 h 835864"/>
                <a:gd name="connsiteX3" fmla="*/ 435428 w 549897"/>
                <a:gd name="connsiteY3" fmla="*/ 835864 h 835864"/>
                <a:gd name="connsiteX4" fmla="*/ 0 w 549897"/>
                <a:gd name="connsiteY4" fmla="*/ 58057 h 835864"/>
                <a:gd name="connsiteX0" fmla="*/ 0 w 549897"/>
                <a:gd name="connsiteY0" fmla="*/ 14514 h 792321"/>
                <a:gd name="connsiteX1" fmla="*/ 114469 w 549897"/>
                <a:gd name="connsiteY1" fmla="*/ 0 h 792321"/>
                <a:gd name="connsiteX2" fmla="*/ 549897 w 549897"/>
                <a:gd name="connsiteY2" fmla="*/ 792321 h 792321"/>
                <a:gd name="connsiteX3" fmla="*/ 435428 w 549897"/>
                <a:gd name="connsiteY3" fmla="*/ 792321 h 792321"/>
                <a:gd name="connsiteX4" fmla="*/ 0 w 549897"/>
                <a:gd name="connsiteY4" fmla="*/ 14514 h 792321"/>
                <a:gd name="connsiteX0" fmla="*/ 0 w 549897"/>
                <a:gd name="connsiteY0" fmla="*/ 65314 h 843121"/>
                <a:gd name="connsiteX1" fmla="*/ 66844 w 549897"/>
                <a:gd name="connsiteY1" fmla="*/ 0 h 843121"/>
                <a:gd name="connsiteX2" fmla="*/ 549897 w 549897"/>
                <a:gd name="connsiteY2" fmla="*/ 843121 h 843121"/>
                <a:gd name="connsiteX3" fmla="*/ 435428 w 549897"/>
                <a:gd name="connsiteY3" fmla="*/ 843121 h 843121"/>
                <a:gd name="connsiteX4" fmla="*/ 0 w 549897"/>
                <a:gd name="connsiteY4" fmla="*/ 65314 h 843121"/>
                <a:gd name="connsiteX0" fmla="*/ 0 w 505447"/>
                <a:gd name="connsiteY0" fmla="*/ 103414 h 843121"/>
                <a:gd name="connsiteX1" fmla="*/ 22394 w 505447"/>
                <a:gd name="connsiteY1" fmla="*/ 0 h 843121"/>
                <a:gd name="connsiteX2" fmla="*/ 505447 w 505447"/>
                <a:gd name="connsiteY2" fmla="*/ 843121 h 843121"/>
                <a:gd name="connsiteX3" fmla="*/ 390978 w 505447"/>
                <a:gd name="connsiteY3" fmla="*/ 843121 h 843121"/>
                <a:gd name="connsiteX4" fmla="*/ 0 w 505447"/>
                <a:gd name="connsiteY4" fmla="*/ 103414 h 843121"/>
                <a:gd name="connsiteX0" fmla="*/ 0 w 499097"/>
                <a:gd name="connsiteY0" fmla="*/ 106589 h 843121"/>
                <a:gd name="connsiteX1" fmla="*/ 16044 w 499097"/>
                <a:gd name="connsiteY1" fmla="*/ 0 h 843121"/>
                <a:gd name="connsiteX2" fmla="*/ 499097 w 499097"/>
                <a:gd name="connsiteY2" fmla="*/ 843121 h 843121"/>
                <a:gd name="connsiteX3" fmla="*/ 384628 w 499097"/>
                <a:gd name="connsiteY3" fmla="*/ 843121 h 843121"/>
                <a:gd name="connsiteX4" fmla="*/ 0 w 499097"/>
                <a:gd name="connsiteY4" fmla="*/ 106589 h 843121"/>
                <a:gd name="connsiteX0" fmla="*/ 0 w 530847"/>
                <a:gd name="connsiteY0" fmla="*/ 106589 h 843121"/>
                <a:gd name="connsiteX1" fmla="*/ 16044 w 530847"/>
                <a:gd name="connsiteY1" fmla="*/ 0 h 843121"/>
                <a:gd name="connsiteX2" fmla="*/ 530847 w 530847"/>
                <a:gd name="connsiteY2" fmla="*/ 843121 h 843121"/>
                <a:gd name="connsiteX3" fmla="*/ 384628 w 530847"/>
                <a:gd name="connsiteY3" fmla="*/ 843121 h 843121"/>
                <a:gd name="connsiteX4" fmla="*/ 0 w 530847"/>
                <a:gd name="connsiteY4" fmla="*/ 106589 h 843121"/>
                <a:gd name="connsiteX0" fmla="*/ 0 w 530847"/>
                <a:gd name="connsiteY0" fmla="*/ 106589 h 992346"/>
                <a:gd name="connsiteX1" fmla="*/ 16044 w 530847"/>
                <a:gd name="connsiteY1" fmla="*/ 0 h 992346"/>
                <a:gd name="connsiteX2" fmla="*/ 530847 w 530847"/>
                <a:gd name="connsiteY2" fmla="*/ 843121 h 992346"/>
                <a:gd name="connsiteX3" fmla="*/ 530678 w 530847"/>
                <a:gd name="connsiteY3" fmla="*/ 992346 h 992346"/>
                <a:gd name="connsiteX4" fmla="*/ 0 w 530847"/>
                <a:gd name="connsiteY4" fmla="*/ 106589 h 99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847" h="992346">
                  <a:moveTo>
                    <a:pt x="0" y="106589"/>
                  </a:moveTo>
                  <a:lnTo>
                    <a:pt x="16044" y="0"/>
                  </a:lnTo>
                  <a:lnTo>
                    <a:pt x="530847" y="843121"/>
                  </a:lnTo>
                  <a:cubicBezTo>
                    <a:pt x="530791" y="892863"/>
                    <a:pt x="530734" y="942604"/>
                    <a:pt x="530678" y="992346"/>
                  </a:cubicBezTo>
                  <a:lnTo>
                    <a:pt x="0" y="106589"/>
                  </a:lnTo>
                  <a:close/>
                </a:path>
              </a:pathLst>
            </a:custGeom>
            <a:grpFill/>
            <a:ln>
              <a:solidFill>
                <a:srgbClr val="835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CBD0B3-FACF-4AB2-8554-2917DE4E51FC}"/>
                </a:ext>
              </a:extLst>
            </p:cNvPr>
            <p:cNvSpPr/>
            <p:nvPr/>
          </p:nvSpPr>
          <p:spPr>
            <a:xfrm>
              <a:off x="3685243" y="5010210"/>
              <a:ext cx="3758176" cy="160374"/>
            </a:xfrm>
            <a:prstGeom prst="rect">
              <a:avLst/>
            </a:prstGeom>
            <a:grpFill/>
            <a:ln>
              <a:solidFill>
                <a:srgbClr val="835336"/>
              </a:solidFill>
            </a:ln>
            <a:effectLst>
              <a:innerShdw blurRad="63500" dist="50800" dir="16200000">
                <a:srgbClr val="E5BE97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41">
              <a:extLst>
                <a:ext uri="{FF2B5EF4-FFF2-40B4-BE49-F238E27FC236}">
                  <a16:creationId xmlns:a16="http://schemas.microsoft.com/office/drawing/2014/main" id="{D952BA45-AFD0-41F2-AFAC-E6DCF17399D4}"/>
                </a:ext>
              </a:extLst>
            </p:cNvPr>
            <p:cNvSpPr/>
            <p:nvPr/>
          </p:nvSpPr>
          <p:spPr>
            <a:xfrm>
              <a:off x="3689961" y="4154915"/>
              <a:ext cx="3736238" cy="856197"/>
            </a:xfrm>
            <a:custGeom>
              <a:avLst/>
              <a:gdLst>
                <a:gd name="connsiteX0" fmla="*/ 0 w 2720238"/>
                <a:gd name="connsiteY0" fmla="*/ 0 h 811747"/>
                <a:gd name="connsiteX1" fmla="*/ 2720238 w 2720238"/>
                <a:gd name="connsiteY1" fmla="*/ 0 h 811747"/>
                <a:gd name="connsiteX2" fmla="*/ 2720238 w 2720238"/>
                <a:gd name="connsiteY2" fmla="*/ 811747 h 811747"/>
                <a:gd name="connsiteX3" fmla="*/ 0 w 2720238"/>
                <a:gd name="connsiteY3" fmla="*/ 811747 h 811747"/>
                <a:gd name="connsiteX4" fmla="*/ 0 w 2720238"/>
                <a:gd name="connsiteY4" fmla="*/ 0 h 811747"/>
                <a:gd name="connsiteX0" fmla="*/ 482600 w 3202838"/>
                <a:gd name="connsiteY0" fmla="*/ 0 h 856197"/>
                <a:gd name="connsiteX1" fmla="*/ 3202838 w 3202838"/>
                <a:gd name="connsiteY1" fmla="*/ 0 h 856197"/>
                <a:gd name="connsiteX2" fmla="*/ 3202838 w 3202838"/>
                <a:gd name="connsiteY2" fmla="*/ 811747 h 856197"/>
                <a:gd name="connsiteX3" fmla="*/ 0 w 3202838"/>
                <a:gd name="connsiteY3" fmla="*/ 856197 h 856197"/>
                <a:gd name="connsiteX4" fmla="*/ 482600 w 3202838"/>
                <a:gd name="connsiteY4" fmla="*/ 0 h 856197"/>
                <a:gd name="connsiteX0" fmla="*/ 482600 w 3736238"/>
                <a:gd name="connsiteY0" fmla="*/ 0 h 856197"/>
                <a:gd name="connsiteX1" fmla="*/ 3202838 w 3736238"/>
                <a:gd name="connsiteY1" fmla="*/ 0 h 856197"/>
                <a:gd name="connsiteX2" fmla="*/ 3736238 w 3736238"/>
                <a:gd name="connsiteY2" fmla="*/ 849847 h 856197"/>
                <a:gd name="connsiteX3" fmla="*/ 0 w 3736238"/>
                <a:gd name="connsiteY3" fmla="*/ 856197 h 856197"/>
                <a:gd name="connsiteX4" fmla="*/ 482600 w 3736238"/>
                <a:gd name="connsiteY4" fmla="*/ 0 h 856197"/>
                <a:gd name="connsiteX0" fmla="*/ 482600 w 3736238"/>
                <a:gd name="connsiteY0" fmla="*/ 0 h 856197"/>
                <a:gd name="connsiteX1" fmla="*/ 3202838 w 3736238"/>
                <a:gd name="connsiteY1" fmla="*/ 0 h 856197"/>
                <a:gd name="connsiteX2" fmla="*/ 3736238 w 3736238"/>
                <a:gd name="connsiteY2" fmla="*/ 830797 h 856197"/>
                <a:gd name="connsiteX3" fmla="*/ 0 w 3736238"/>
                <a:gd name="connsiteY3" fmla="*/ 856197 h 856197"/>
                <a:gd name="connsiteX4" fmla="*/ 482600 w 3736238"/>
                <a:gd name="connsiteY4" fmla="*/ 0 h 856197"/>
                <a:gd name="connsiteX0" fmla="*/ 482600 w 3736238"/>
                <a:gd name="connsiteY0" fmla="*/ 0 h 856197"/>
                <a:gd name="connsiteX1" fmla="*/ 3202838 w 3736238"/>
                <a:gd name="connsiteY1" fmla="*/ 0 h 856197"/>
                <a:gd name="connsiteX2" fmla="*/ 3736238 w 3736238"/>
                <a:gd name="connsiteY2" fmla="*/ 843497 h 856197"/>
                <a:gd name="connsiteX3" fmla="*/ 0 w 3736238"/>
                <a:gd name="connsiteY3" fmla="*/ 856197 h 856197"/>
                <a:gd name="connsiteX4" fmla="*/ 482600 w 3736238"/>
                <a:gd name="connsiteY4" fmla="*/ 0 h 856197"/>
                <a:gd name="connsiteX0" fmla="*/ 482600 w 3736238"/>
                <a:gd name="connsiteY0" fmla="*/ 0 h 856197"/>
                <a:gd name="connsiteX1" fmla="*/ 3221888 w 3736238"/>
                <a:gd name="connsiteY1" fmla="*/ 0 h 856197"/>
                <a:gd name="connsiteX2" fmla="*/ 3736238 w 3736238"/>
                <a:gd name="connsiteY2" fmla="*/ 843497 h 856197"/>
                <a:gd name="connsiteX3" fmla="*/ 0 w 3736238"/>
                <a:gd name="connsiteY3" fmla="*/ 856197 h 856197"/>
                <a:gd name="connsiteX4" fmla="*/ 482600 w 3736238"/>
                <a:gd name="connsiteY4" fmla="*/ 0 h 856197"/>
                <a:gd name="connsiteX0" fmla="*/ 482600 w 3736238"/>
                <a:gd name="connsiteY0" fmla="*/ 0 h 856197"/>
                <a:gd name="connsiteX1" fmla="*/ 3221888 w 3736238"/>
                <a:gd name="connsiteY1" fmla="*/ 0 h 856197"/>
                <a:gd name="connsiteX2" fmla="*/ 3736238 w 3736238"/>
                <a:gd name="connsiteY2" fmla="*/ 851117 h 856197"/>
                <a:gd name="connsiteX3" fmla="*/ 0 w 3736238"/>
                <a:gd name="connsiteY3" fmla="*/ 856197 h 856197"/>
                <a:gd name="connsiteX4" fmla="*/ 482600 w 3736238"/>
                <a:gd name="connsiteY4" fmla="*/ 0 h 856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6238" h="856197">
                  <a:moveTo>
                    <a:pt x="482600" y="0"/>
                  </a:moveTo>
                  <a:lnTo>
                    <a:pt x="3221888" y="0"/>
                  </a:lnTo>
                  <a:lnTo>
                    <a:pt x="3736238" y="851117"/>
                  </a:lnTo>
                  <a:lnTo>
                    <a:pt x="0" y="856197"/>
                  </a:lnTo>
                  <a:lnTo>
                    <a:pt x="482600" y="0"/>
                  </a:lnTo>
                  <a:close/>
                </a:path>
              </a:pathLst>
            </a:custGeom>
            <a:grpFill/>
            <a:ln>
              <a:solidFill>
                <a:srgbClr val="835336"/>
              </a:solidFill>
            </a:ln>
            <a:effectLst>
              <a:outerShdw blurRad="50800" dist="50800" dir="5400000" algn="ctr" rotWithShape="0">
                <a:srgbClr val="E5BE9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B33363-0543-49F8-A85A-075CE67BA3FD}"/>
              </a:ext>
            </a:extLst>
          </p:cNvPr>
          <p:cNvGrpSpPr/>
          <p:nvPr/>
        </p:nvGrpSpPr>
        <p:grpSpPr>
          <a:xfrm>
            <a:off x="661612" y="706780"/>
            <a:ext cx="2373086" cy="1837818"/>
            <a:chOff x="222400" y="4116762"/>
            <a:chExt cx="2373086" cy="183781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B759BE4-42EC-4DE6-B3D6-C694B58EBC14}"/>
                </a:ext>
              </a:extLst>
            </p:cNvPr>
            <p:cNvGrpSpPr/>
            <p:nvPr/>
          </p:nvGrpSpPr>
          <p:grpSpPr>
            <a:xfrm>
              <a:off x="229586" y="4116762"/>
              <a:ext cx="2365900" cy="1837818"/>
              <a:chOff x="1406775" y="3888215"/>
              <a:chExt cx="3337078" cy="2592224"/>
            </a:xfrm>
            <a:solidFill>
              <a:srgbClr val="DAA36D"/>
            </a:solidFill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E469C6C-3639-4710-9053-5290F4461B85}"/>
                  </a:ext>
                </a:extLst>
              </p:cNvPr>
              <p:cNvSpPr/>
              <p:nvPr/>
            </p:nvSpPr>
            <p:spPr>
              <a:xfrm>
                <a:off x="3975802" y="3929601"/>
                <a:ext cx="64486" cy="1129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385E7AF-1644-4D6A-B83B-0E4628C16D1B}"/>
                  </a:ext>
                </a:extLst>
              </p:cNvPr>
              <p:cNvSpPr/>
              <p:nvPr/>
            </p:nvSpPr>
            <p:spPr>
              <a:xfrm>
                <a:off x="1406775" y="4500960"/>
                <a:ext cx="64486" cy="179425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41">
                <a:extLst>
                  <a:ext uri="{FF2B5EF4-FFF2-40B4-BE49-F238E27FC236}">
                    <a16:creationId xmlns:a16="http://schemas.microsoft.com/office/drawing/2014/main" id="{39E74457-0E1F-4C6D-9C2E-44F8DF69C2DA}"/>
                  </a:ext>
                </a:extLst>
              </p:cNvPr>
              <p:cNvSpPr/>
              <p:nvPr/>
            </p:nvSpPr>
            <p:spPr>
              <a:xfrm>
                <a:off x="1432535" y="3888215"/>
                <a:ext cx="3269513" cy="708242"/>
              </a:xfrm>
              <a:custGeom>
                <a:avLst/>
                <a:gdLst>
                  <a:gd name="connsiteX0" fmla="*/ 0 w 2720238"/>
                  <a:gd name="connsiteY0" fmla="*/ 0 h 811747"/>
                  <a:gd name="connsiteX1" fmla="*/ 2720238 w 2720238"/>
                  <a:gd name="connsiteY1" fmla="*/ 0 h 811747"/>
                  <a:gd name="connsiteX2" fmla="*/ 2720238 w 2720238"/>
                  <a:gd name="connsiteY2" fmla="*/ 811747 h 811747"/>
                  <a:gd name="connsiteX3" fmla="*/ 0 w 2720238"/>
                  <a:gd name="connsiteY3" fmla="*/ 811747 h 811747"/>
                  <a:gd name="connsiteX4" fmla="*/ 0 w 2720238"/>
                  <a:gd name="connsiteY4" fmla="*/ 0 h 811747"/>
                  <a:gd name="connsiteX0" fmla="*/ 482600 w 3202838"/>
                  <a:gd name="connsiteY0" fmla="*/ 0 h 856197"/>
                  <a:gd name="connsiteX1" fmla="*/ 3202838 w 3202838"/>
                  <a:gd name="connsiteY1" fmla="*/ 0 h 856197"/>
                  <a:gd name="connsiteX2" fmla="*/ 3202838 w 3202838"/>
                  <a:gd name="connsiteY2" fmla="*/ 811747 h 856197"/>
                  <a:gd name="connsiteX3" fmla="*/ 0 w 3202838"/>
                  <a:gd name="connsiteY3" fmla="*/ 856197 h 856197"/>
                  <a:gd name="connsiteX4" fmla="*/ 482600 w 32028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984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307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5111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2740025 w 5993663"/>
                  <a:gd name="connsiteY0" fmla="*/ 0 h 851117"/>
                  <a:gd name="connsiteX1" fmla="*/ 5479313 w 5993663"/>
                  <a:gd name="connsiteY1" fmla="*/ 0 h 851117"/>
                  <a:gd name="connsiteX2" fmla="*/ 5993663 w 5993663"/>
                  <a:gd name="connsiteY2" fmla="*/ 851117 h 851117"/>
                  <a:gd name="connsiteX3" fmla="*/ 0 w 5993663"/>
                  <a:gd name="connsiteY3" fmla="*/ 294222 h 851117"/>
                  <a:gd name="connsiteX4" fmla="*/ 2740025 w 5993663"/>
                  <a:gd name="connsiteY4" fmla="*/ 0 h 851117"/>
                  <a:gd name="connsiteX0" fmla="*/ 2635250 w 5993663"/>
                  <a:gd name="connsiteY0" fmla="*/ 0 h 1117817"/>
                  <a:gd name="connsiteX1" fmla="*/ 5479313 w 5993663"/>
                  <a:gd name="connsiteY1" fmla="*/ 266700 h 1117817"/>
                  <a:gd name="connsiteX2" fmla="*/ 5993663 w 5993663"/>
                  <a:gd name="connsiteY2" fmla="*/ 1117817 h 1117817"/>
                  <a:gd name="connsiteX3" fmla="*/ 0 w 5993663"/>
                  <a:gd name="connsiteY3" fmla="*/ 560922 h 1117817"/>
                  <a:gd name="connsiteX4" fmla="*/ 2635250 w 5993663"/>
                  <a:gd name="connsiteY4" fmla="*/ 0 h 1117817"/>
                  <a:gd name="connsiteX0" fmla="*/ 2635250 w 5479313"/>
                  <a:gd name="connsiteY0" fmla="*/ 0 h 708242"/>
                  <a:gd name="connsiteX1" fmla="*/ 5479313 w 5479313"/>
                  <a:gd name="connsiteY1" fmla="*/ 266700 h 708242"/>
                  <a:gd name="connsiteX2" fmla="*/ 973988 w 5479313"/>
                  <a:gd name="connsiteY2" fmla="*/ 708242 h 708242"/>
                  <a:gd name="connsiteX3" fmla="*/ 0 w 5479313"/>
                  <a:gd name="connsiteY3" fmla="*/ 560922 h 708242"/>
                  <a:gd name="connsiteX4" fmla="*/ 2635250 w 5479313"/>
                  <a:gd name="connsiteY4" fmla="*/ 0 h 708242"/>
                  <a:gd name="connsiteX0" fmla="*/ 2635250 w 3269513"/>
                  <a:gd name="connsiteY0" fmla="*/ 0 h 708242"/>
                  <a:gd name="connsiteX1" fmla="*/ 3269513 w 3269513"/>
                  <a:gd name="connsiteY1" fmla="*/ 104775 h 708242"/>
                  <a:gd name="connsiteX2" fmla="*/ 973988 w 3269513"/>
                  <a:gd name="connsiteY2" fmla="*/ 708242 h 708242"/>
                  <a:gd name="connsiteX3" fmla="*/ 0 w 3269513"/>
                  <a:gd name="connsiteY3" fmla="*/ 560922 h 708242"/>
                  <a:gd name="connsiteX4" fmla="*/ 2635250 w 3269513"/>
                  <a:gd name="connsiteY4" fmla="*/ 0 h 708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513" h="708242">
                    <a:moveTo>
                      <a:pt x="2635250" y="0"/>
                    </a:moveTo>
                    <a:lnTo>
                      <a:pt x="3269513" y="104775"/>
                    </a:lnTo>
                    <a:lnTo>
                      <a:pt x="973988" y="708242"/>
                    </a:lnTo>
                    <a:lnTo>
                      <a:pt x="0" y="560922"/>
                    </a:lnTo>
                    <a:lnTo>
                      <a:pt x="2635250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50800" dir="5400000" algn="ctr" rotWithShape="0">
                  <a:srgbClr val="E5BE97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EF4AFEE-0305-495C-A2FF-FCE67B6BA7E8}"/>
                  </a:ext>
                </a:extLst>
              </p:cNvPr>
              <p:cNvSpPr/>
              <p:nvPr/>
            </p:nvSpPr>
            <p:spPr>
              <a:xfrm>
                <a:off x="2366147" y="4686185"/>
                <a:ext cx="64486" cy="179425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15358F-6AD0-405B-AF23-52BFAD000C49}"/>
                  </a:ext>
                </a:extLst>
              </p:cNvPr>
              <p:cNvSpPr/>
              <p:nvPr/>
            </p:nvSpPr>
            <p:spPr>
              <a:xfrm>
                <a:off x="4679367" y="3988990"/>
                <a:ext cx="64486" cy="110519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Rectangle 56">
              <a:extLst>
                <a:ext uri="{FF2B5EF4-FFF2-40B4-BE49-F238E27FC236}">
                  <a16:creationId xmlns:a16="http://schemas.microsoft.com/office/drawing/2014/main" id="{10EF6924-CE8E-40C1-BBEF-49BFBCADBD58}"/>
                </a:ext>
              </a:extLst>
            </p:cNvPr>
            <p:cNvSpPr/>
            <p:nvPr/>
          </p:nvSpPr>
          <p:spPr>
            <a:xfrm>
              <a:off x="222400" y="4526622"/>
              <a:ext cx="712329" cy="154211"/>
            </a:xfrm>
            <a:custGeom>
              <a:avLst/>
              <a:gdLst>
                <a:gd name="connsiteX0" fmla="*/ 0 w 207504"/>
                <a:gd name="connsiteY0" fmla="*/ 0 h 62136"/>
                <a:gd name="connsiteX1" fmla="*/ 207504 w 207504"/>
                <a:gd name="connsiteY1" fmla="*/ 0 h 62136"/>
                <a:gd name="connsiteX2" fmla="*/ 207504 w 207504"/>
                <a:gd name="connsiteY2" fmla="*/ 62136 h 62136"/>
                <a:gd name="connsiteX3" fmla="*/ 0 w 207504"/>
                <a:gd name="connsiteY3" fmla="*/ 62136 h 62136"/>
                <a:gd name="connsiteX4" fmla="*/ 0 w 207504"/>
                <a:gd name="connsiteY4" fmla="*/ 0 h 62136"/>
                <a:gd name="connsiteX0" fmla="*/ 0 w 712329"/>
                <a:gd name="connsiteY0" fmla="*/ 0 h 104775"/>
                <a:gd name="connsiteX1" fmla="*/ 712329 w 712329"/>
                <a:gd name="connsiteY1" fmla="*/ 104775 h 104775"/>
                <a:gd name="connsiteX2" fmla="*/ 207504 w 712329"/>
                <a:gd name="connsiteY2" fmla="*/ 62136 h 104775"/>
                <a:gd name="connsiteX3" fmla="*/ 0 w 712329"/>
                <a:gd name="connsiteY3" fmla="*/ 62136 h 104775"/>
                <a:gd name="connsiteX4" fmla="*/ 0 w 712329"/>
                <a:gd name="connsiteY4" fmla="*/ 0 h 104775"/>
                <a:gd name="connsiteX0" fmla="*/ 0 w 718679"/>
                <a:gd name="connsiteY0" fmla="*/ 0 h 154211"/>
                <a:gd name="connsiteX1" fmla="*/ 712329 w 718679"/>
                <a:gd name="connsiteY1" fmla="*/ 104775 h 154211"/>
                <a:gd name="connsiteX2" fmla="*/ 718679 w 718679"/>
                <a:gd name="connsiteY2" fmla="*/ 154211 h 154211"/>
                <a:gd name="connsiteX3" fmla="*/ 0 w 718679"/>
                <a:gd name="connsiteY3" fmla="*/ 62136 h 154211"/>
                <a:gd name="connsiteX4" fmla="*/ 0 w 718679"/>
                <a:gd name="connsiteY4" fmla="*/ 0 h 154211"/>
                <a:gd name="connsiteX0" fmla="*/ 6350 w 718679"/>
                <a:gd name="connsiteY0" fmla="*/ 0 h 154211"/>
                <a:gd name="connsiteX1" fmla="*/ 712329 w 718679"/>
                <a:gd name="connsiteY1" fmla="*/ 104775 h 154211"/>
                <a:gd name="connsiteX2" fmla="*/ 718679 w 718679"/>
                <a:gd name="connsiteY2" fmla="*/ 154211 h 154211"/>
                <a:gd name="connsiteX3" fmla="*/ 0 w 718679"/>
                <a:gd name="connsiteY3" fmla="*/ 62136 h 154211"/>
                <a:gd name="connsiteX4" fmla="*/ 6350 w 718679"/>
                <a:gd name="connsiteY4" fmla="*/ 0 h 154211"/>
                <a:gd name="connsiteX0" fmla="*/ 0 w 712329"/>
                <a:gd name="connsiteY0" fmla="*/ 0 h 154211"/>
                <a:gd name="connsiteX1" fmla="*/ 705979 w 712329"/>
                <a:gd name="connsiteY1" fmla="*/ 104775 h 154211"/>
                <a:gd name="connsiteX2" fmla="*/ 712329 w 712329"/>
                <a:gd name="connsiteY2" fmla="*/ 154211 h 154211"/>
                <a:gd name="connsiteX3" fmla="*/ 3175 w 712329"/>
                <a:gd name="connsiteY3" fmla="*/ 39911 h 154211"/>
                <a:gd name="connsiteX4" fmla="*/ 0 w 712329"/>
                <a:gd name="connsiteY4" fmla="*/ 0 h 15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2329" h="154211">
                  <a:moveTo>
                    <a:pt x="0" y="0"/>
                  </a:moveTo>
                  <a:lnTo>
                    <a:pt x="705979" y="104775"/>
                  </a:lnTo>
                  <a:lnTo>
                    <a:pt x="712329" y="154211"/>
                  </a:lnTo>
                  <a:lnTo>
                    <a:pt x="3175" y="39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5">
              <a:extLst>
                <a:ext uri="{FF2B5EF4-FFF2-40B4-BE49-F238E27FC236}">
                  <a16:creationId xmlns:a16="http://schemas.microsoft.com/office/drawing/2014/main" id="{A9C9BBBC-8585-41BC-A9D1-457D6D4ACA86}"/>
                </a:ext>
              </a:extLst>
            </p:cNvPr>
            <p:cNvSpPr/>
            <p:nvPr/>
          </p:nvSpPr>
          <p:spPr>
            <a:xfrm>
              <a:off x="935848" y="4195278"/>
              <a:ext cx="1640280" cy="478312"/>
            </a:xfrm>
            <a:custGeom>
              <a:avLst/>
              <a:gdLst>
                <a:gd name="connsiteX0" fmla="*/ 0 w 777473"/>
                <a:gd name="connsiteY0" fmla="*/ 0 h 45719"/>
                <a:gd name="connsiteX1" fmla="*/ 777473 w 777473"/>
                <a:gd name="connsiteY1" fmla="*/ 0 h 45719"/>
                <a:gd name="connsiteX2" fmla="*/ 777473 w 777473"/>
                <a:gd name="connsiteY2" fmla="*/ 45719 h 45719"/>
                <a:gd name="connsiteX3" fmla="*/ 0 w 777473"/>
                <a:gd name="connsiteY3" fmla="*/ 45719 h 45719"/>
                <a:gd name="connsiteX4" fmla="*/ 0 w 777473"/>
                <a:gd name="connsiteY4" fmla="*/ 0 h 45719"/>
                <a:gd name="connsiteX0" fmla="*/ 0 w 1609323"/>
                <a:gd name="connsiteY0" fmla="*/ 425450 h 471169"/>
                <a:gd name="connsiteX1" fmla="*/ 1609323 w 1609323"/>
                <a:gd name="connsiteY1" fmla="*/ 0 h 471169"/>
                <a:gd name="connsiteX2" fmla="*/ 777473 w 1609323"/>
                <a:gd name="connsiteY2" fmla="*/ 471169 h 471169"/>
                <a:gd name="connsiteX3" fmla="*/ 0 w 1609323"/>
                <a:gd name="connsiteY3" fmla="*/ 471169 h 471169"/>
                <a:gd name="connsiteX4" fmla="*/ 0 w 1609323"/>
                <a:gd name="connsiteY4" fmla="*/ 425450 h 471169"/>
                <a:gd name="connsiteX0" fmla="*/ 0 w 1628373"/>
                <a:gd name="connsiteY0" fmla="*/ 425450 h 471169"/>
                <a:gd name="connsiteX1" fmla="*/ 1609323 w 1628373"/>
                <a:gd name="connsiteY1" fmla="*/ 0 h 471169"/>
                <a:gd name="connsiteX2" fmla="*/ 1628373 w 1628373"/>
                <a:gd name="connsiteY2" fmla="*/ 52069 h 471169"/>
                <a:gd name="connsiteX3" fmla="*/ 0 w 1628373"/>
                <a:gd name="connsiteY3" fmla="*/ 471169 h 471169"/>
                <a:gd name="connsiteX4" fmla="*/ 0 w 1628373"/>
                <a:gd name="connsiteY4" fmla="*/ 425450 h 471169"/>
                <a:gd name="connsiteX0" fmla="*/ 0 w 1609323"/>
                <a:gd name="connsiteY0" fmla="*/ 425450 h 471169"/>
                <a:gd name="connsiteX1" fmla="*/ 1609323 w 1609323"/>
                <a:gd name="connsiteY1" fmla="*/ 0 h 471169"/>
                <a:gd name="connsiteX2" fmla="*/ 1609323 w 1609323"/>
                <a:gd name="connsiteY2" fmla="*/ 45719 h 471169"/>
                <a:gd name="connsiteX3" fmla="*/ 0 w 1609323"/>
                <a:gd name="connsiteY3" fmla="*/ 471169 h 471169"/>
                <a:gd name="connsiteX4" fmla="*/ 0 w 1609323"/>
                <a:gd name="connsiteY4" fmla="*/ 425450 h 471169"/>
                <a:gd name="connsiteX0" fmla="*/ 0 w 1640280"/>
                <a:gd name="connsiteY0" fmla="*/ 432593 h 478312"/>
                <a:gd name="connsiteX1" fmla="*/ 1640280 w 1640280"/>
                <a:gd name="connsiteY1" fmla="*/ 0 h 478312"/>
                <a:gd name="connsiteX2" fmla="*/ 1609323 w 1640280"/>
                <a:gd name="connsiteY2" fmla="*/ 52862 h 478312"/>
                <a:gd name="connsiteX3" fmla="*/ 0 w 1640280"/>
                <a:gd name="connsiteY3" fmla="*/ 478312 h 478312"/>
                <a:gd name="connsiteX4" fmla="*/ 0 w 1640280"/>
                <a:gd name="connsiteY4" fmla="*/ 432593 h 478312"/>
                <a:gd name="connsiteX0" fmla="*/ 0 w 1640280"/>
                <a:gd name="connsiteY0" fmla="*/ 432593 h 478312"/>
                <a:gd name="connsiteX1" fmla="*/ 1640280 w 1640280"/>
                <a:gd name="connsiteY1" fmla="*/ 0 h 478312"/>
                <a:gd name="connsiteX2" fmla="*/ 1640280 w 1640280"/>
                <a:gd name="connsiteY2" fmla="*/ 45719 h 478312"/>
                <a:gd name="connsiteX3" fmla="*/ 0 w 1640280"/>
                <a:gd name="connsiteY3" fmla="*/ 478312 h 478312"/>
                <a:gd name="connsiteX4" fmla="*/ 0 w 1640280"/>
                <a:gd name="connsiteY4" fmla="*/ 432593 h 47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280" h="478312">
                  <a:moveTo>
                    <a:pt x="0" y="432593"/>
                  </a:moveTo>
                  <a:lnTo>
                    <a:pt x="1640280" y="0"/>
                  </a:lnTo>
                  <a:lnTo>
                    <a:pt x="1640280" y="45719"/>
                  </a:lnTo>
                  <a:lnTo>
                    <a:pt x="0" y="478312"/>
                  </a:lnTo>
                  <a:lnTo>
                    <a:pt x="0" y="432593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1">
            <a:extLst>
              <a:ext uri="{FF2B5EF4-FFF2-40B4-BE49-F238E27FC236}">
                <a16:creationId xmlns:a16="http://schemas.microsoft.com/office/drawing/2014/main" id="{4FE725C3-59BD-4024-8CCB-5D8EFBC31991}"/>
              </a:ext>
            </a:extLst>
          </p:cNvPr>
          <p:cNvSpPr/>
          <p:nvPr/>
        </p:nvSpPr>
        <p:spPr>
          <a:xfrm rot="20802398">
            <a:off x="10802459" y="328629"/>
            <a:ext cx="1102153" cy="1601613"/>
          </a:xfrm>
          <a:custGeom>
            <a:avLst/>
            <a:gdLst>
              <a:gd name="connsiteX0" fmla="*/ 0 w 1308100"/>
              <a:gd name="connsiteY0" fmla="*/ 0 h 114300"/>
              <a:gd name="connsiteX1" fmla="*/ 1308100 w 1308100"/>
              <a:gd name="connsiteY1" fmla="*/ 0 h 114300"/>
              <a:gd name="connsiteX2" fmla="*/ 1308100 w 1308100"/>
              <a:gd name="connsiteY2" fmla="*/ 114300 h 114300"/>
              <a:gd name="connsiteX3" fmla="*/ 0 w 1308100"/>
              <a:gd name="connsiteY3" fmla="*/ 114300 h 114300"/>
              <a:gd name="connsiteX4" fmla="*/ 0 w 1308100"/>
              <a:gd name="connsiteY4" fmla="*/ 0 h 114300"/>
              <a:gd name="connsiteX0" fmla="*/ 0 w 1394618"/>
              <a:gd name="connsiteY0" fmla="*/ 0 h 134742"/>
              <a:gd name="connsiteX1" fmla="*/ 1394618 w 1394618"/>
              <a:gd name="connsiteY1" fmla="*/ 20442 h 134742"/>
              <a:gd name="connsiteX2" fmla="*/ 1394618 w 1394618"/>
              <a:gd name="connsiteY2" fmla="*/ 134742 h 134742"/>
              <a:gd name="connsiteX3" fmla="*/ 86518 w 1394618"/>
              <a:gd name="connsiteY3" fmla="*/ 134742 h 134742"/>
              <a:gd name="connsiteX4" fmla="*/ 0 w 1394618"/>
              <a:gd name="connsiteY4" fmla="*/ 0 h 134742"/>
              <a:gd name="connsiteX0" fmla="*/ 0 w 1443378"/>
              <a:gd name="connsiteY0" fmla="*/ 20238 h 154980"/>
              <a:gd name="connsiteX1" fmla="*/ 1443378 w 1443378"/>
              <a:gd name="connsiteY1" fmla="*/ 0 h 154980"/>
              <a:gd name="connsiteX2" fmla="*/ 1394618 w 1443378"/>
              <a:gd name="connsiteY2" fmla="*/ 154980 h 154980"/>
              <a:gd name="connsiteX3" fmla="*/ 86518 w 1443378"/>
              <a:gd name="connsiteY3" fmla="*/ 154980 h 154980"/>
              <a:gd name="connsiteX4" fmla="*/ 0 w 1443378"/>
              <a:gd name="connsiteY4" fmla="*/ 20238 h 154980"/>
              <a:gd name="connsiteX0" fmla="*/ 0 w 1443378"/>
              <a:gd name="connsiteY0" fmla="*/ 20238 h 2156306"/>
              <a:gd name="connsiteX1" fmla="*/ 1443378 w 1443378"/>
              <a:gd name="connsiteY1" fmla="*/ 0 h 2156306"/>
              <a:gd name="connsiteX2" fmla="*/ 1394618 w 1443378"/>
              <a:gd name="connsiteY2" fmla="*/ 154980 h 2156306"/>
              <a:gd name="connsiteX3" fmla="*/ 161756 w 1443378"/>
              <a:gd name="connsiteY3" fmla="*/ 2156306 h 2156306"/>
              <a:gd name="connsiteX4" fmla="*/ 0 w 1443378"/>
              <a:gd name="connsiteY4" fmla="*/ 20238 h 2156306"/>
              <a:gd name="connsiteX0" fmla="*/ 0 w 1443378"/>
              <a:gd name="connsiteY0" fmla="*/ 20238 h 2823728"/>
              <a:gd name="connsiteX1" fmla="*/ 1443378 w 1443378"/>
              <a:gd name="connsiteY1" fmla="*/ 0 h 2823728"/>
              <a:gd name="connsiteX2" fmla="*/ 1312165 w 1443378"/>
              <a:gd name="connsiteY2" fmla="*/ 2823728 h 2823728"/>
              <a:gd name="connsiteX3" fmla="*/ 161756 w 1443378"/>
              <a:gd name="connsiteY3" fmla="*/ 2156306 h 2823728"/>
              <a:gd name="connsiteX4" fmla="*/ 0 w 1443378"/>
              <a:gd name="connsiteY4" fmla="*/ 20238 h 2823728"/>
              <a:gd name="connsiteX0" fmla="*/ 868756 w 2312134"/>
              <a:gd name="connsiteY0" fmla="*/ 20238 h 3700863"/>
              <a:gd name="connsiteX1" fmla="*/ 2312134 w 2312134"/>
              <a:gd name="connsiteY1" fmla="*/ 0 h 3700863"/>
              <a:gd name="connsiteX2" fmla="*/ 2180921 w 2312134"/>
              <a:gd name="connsiteY2" fmla="*/ 2823728 h 3700863"/>
              <a:gd name="connsiteX3" fmla="*/ 0 w 2312134"/>
              <a:gd name="connsiteY3" fmla="*/ 3678170 h 3700863"/>
              <a:gd name="connsiteX4" fmla="*/ 1030512 w 2312134"/>
              <a:gd name="connsiteY4" fmla="*/ 2156306 h 3700863"/>
              <a:gd name="connsiteX5" fmla="*/ 868756 w 2312134"/>
              <a:gd name="connsiteY5" fmla="*/ 20238 h 3700863"/>
              <a:gd name="connsiteX0" fmla="*/ 868756 w 2312134"/>
              <a:gd name="connsiteY0" fmla="*/ 20238 h 3723831"/>
              <a:gd name="connsiteX1" fmla="*/ 2312134 w 2312134"/>
              <a:gd name="connsiteY1" fmla="*/ 0 h 3723831"/>
              <a:gd name="connsiteX2" fmla="*/ 2180921 w 2312134"/>
              <a:gd name="connsiteY2" fmla="*/ 2823728 h 3723831"/>
              <a:gd name="connsiteX3" fmla="*/ 1830529 w 2312134"/>
              <a:gd name="connsiteY3" fmla="*/ 3497332 h 3723831"/>
              <a:gd name="connsiteX4" fmla="*/ 0 w 2312134"/>
              <a:gd name="connsiteY4" fmla="*/ 3678170 h 3723831"/>
              <a:gd name="connsiteX5" fmla="*/ 1030512 w 2312134"/>
              <a:gd name="connsiteY5" fmla="*/ 2156306 h 3723831"/>
              <a:gd name="connsiteX6" fmla="*/ 868756 w 2312134"/>
              <a:gd name="connsiteY6" fmla="*/ 20238 h 3723831"/>
              <a:gd name="connsiteX0" fmla="*/ 868756 w 2312134"/>
              <a:gd name="connsiteY0" fmla="*/ 20238 h 4858337"/>
              <a:gd name="connsiteX1" fmla="*/ 2312134 w 2312134"/>
              <a:gd name="connsiteY1" fmla="*/ 0 h 4858337"/>
              <a:gd name="connsiteX2" fmla="*/ 2180921 w 2312134"/>
              <a:gd name="connsiteY2" fmla="*/ 2823728 h 4858337"/>
              <a:gd name="connsiteX3" fmla="*/ 1830529 w 2312134"/>
              <a:gd name="connsiteY3" fmla="*/ 3497332 h 4858337"/>
              <a:gd name="connsiteX4" fmla="*/ 739201 w 2312134"/>
              <a:gd name="connsiteY4" fmla="*/ 4857644 h 4858337"/>
              <a:gd name="connsiteX5" fmla="*/ 0 w 2312134"/>
              <a:gd name="connsiteY5" fmla="*/ 3678170 h 4858337"/>
              <a:gd name="connsiteX6" fmla="*/ 1030512 w 2312134"/>
              <a:gd name="connsiteY6" fmla="*/ 2156306 h 4858337"/>
              <a:gd name="connsiteX7" fmla="*/ 868756 w 2312134"/>
              <a:gd name="connsiteY7" fmla="*/ 20238 h 4858337"/>
              <a:gd name="connsiteX0" fmla="*/ 2220270 w 3663648"/>
              <a:gd name="connsiteY0" fmla="*/ 20238 h 4972396"/>
              <a:gd name="connsiteX1" fmla="*/ 3663648 w 3663648"/>
              <a:gd name="connsiteY1" fmla="*/ 0 h 4972396"/>
              <a:gd name="connsiteX2" fmla="*/ 3532435 w 3663648"/>
              <a:gd name="connsiteY2" fmla="*/ 2823728 h 4972396"/>
              <a:gd name="connsiteX3" fmla="*/ 3182043 w 3663648"/>
              <a:gd name="connsiteY3" fmla="*/ 3497332 h 4972396"/>
              <a:gd name="connsiteX4" fmla="*/ 2090715 w 3663648"/>
              <a:gd name="connsiteY4" fmla="*/ 4857644 h 4972396"/>
              <a:gd name="connsiteX5" fmla="*/ 8035 w 3663648"/>
              <a:gd name="connsiteY5" fmla="*/ 4835361 h 4972396"/>
              <a:gd name="connsiteX6" fmla="*/ 1351514 w 3663648"/>
              <a:gd name="connsiteY6" fmla="*/ 3678170 h 4972396"/>
              <a:gd name="connsiteX7" fmla="*/ 2382026 w 3663648"/>
              <a:gd name="connsiteY7" fmla="*/ 2156306 h 4972396"/>
              <a:gd name="connsiteX8" fmla="*/ 2220270 w 3663648"/>
              <a:gd name="connsiteY8" fmla="*/ 20238 h 4972396"/>
              <a:gd name="connsiteX0" fmla="*/ 2220270 w 3663648"/>
              <a:gd name="connsiteY0" fmla="*/ 20238 h 5312217"/>
              <a:gd name="connsiteX1" fmla="*/ 3663648 w 3663648"/>
              <a:gd name="connsiteY1" fmla="*/ 0 h 5312217"/>
              <a:gd name="connsiteX2" fmla="*/ 3532435 w 3663648"/>
              <a:gd name="connsiteY2" fmla="*/ 2823728 h 5312217"/>
              <a:gd name="connsiteX3" fmla="*/ 3182043 w 3663648"/>
              <a:gd name="connsiteY3" fmla="*/ 3497332 h 5312217"/>
              <a:gd name="connsiteX4" fmla="*/ 2090715 w 3663648"/>
              <a:gd name="connsiteY4" fmla="*/ 4857644 h 5312217"/>
              <a:gd name="connsiteX5" fmla="*/ 8035 w 3663648"/>
              <a:gd name="connsiteY5" fmla="*/ 4835361 h 5312217"/>
              <a:gd name="connsiteX6" fmla="*/ 1351514 w 3663648"/>
              <a:gd name="connsiteY6" fmla="*/ 3678170 h 5312217"/>
              <a:gd name="connsiteX7" fmla="*/ 2382026 w 3663648"/>
              <a:gd name="connsiteY7" fmla="*/ 2156306 h 5312217"/>
              <a:gd name="connsiteX8" fmla="*/ 2220270 w 3663648"/>
              <a:gd name="connsiteY8" fmla="*/ 20238 h 5312217"/>
              <a:gd name="connsiteX0" fmla="*/ 2212235 w 3655613"/>
              <a:gd name="connsiteY0" fmla="*/ 20238 h 5312217"/>
              <a:gd name="connsiteX1" fmla="*/ 3655613 w 3655613"/>
              <a:gd name="connsiteY1" fmla="*/ 0 h 5312217"/>
              <a:gd name="connsiteX2" fmla="*/ 3524400 w 3655613"/>
              <a:gd name="connsiteY2" fmla="*/ 2823728 h 5312217"/>
              <a:gd name="connsiteX3" fmla="*/ 3174008 w 3655613"/>
              <a:gd name="connsiteY3" fmla="*/ 3497332 h 5312217"/>
              <a:gd name="connsiteX4" fmla="*/ 2082680 w 3655613"/>
              <a:gd name="connsiteY4" fmla="*/ 4857644 h 5312217"/>
              <a:gd name="connsiteX5" fmla="*/ 0 w 3655613"/>
              <a:gd name="connsiteY5" fmla="*/ 4835361 h 5312217"/>
              <a:gd name="connsiteX6" fmla="*/ 1343479 w 3655613"/>
              <a:gd name="connsiteY6" fmla="*/ 3678170 h 5312217"/>
              <a:gd name="connsiteX7" fmla="*/ 2373991 w 3655613"/>
              <a:gd name="connsiteY7" fmla="*/ 2156306 h 5312217"/>
              <a:gd name="connsiteX8" fmla="*/ 2212235 w 3655613"/>
              <a:gd name="connsiteY8" fmla="*/ 20238 h 5312217"/>
              <a:gd name="connsiteX0" fmla="*/ 2212235 w 3655613"/>
              <a:gd name="connsiteY0" fmla="*/ 20238 h 5312217"/>
              <a:gd name="connsiteX1" fmla="*/ 3655613 w 3655613"/>
              <a:gd name="connsiteY1" fmla="*/ 0 h 5312217"/>
              <a:gd name="connsiteX2" fmla="*/ 3524400 w 3655613"/>
              <a:gd name="connsiteY2" fmla="*/ 2823728 h 5312217"/>
              <a:gd name="connsiteX3" fmla="*/ 3174008 w 3655613"/>
              <a:gd name="connsiteY3" fmla="*/ 3497332 h 5312217"/>
              <a:gd name="connsiteX4" fmla="*/ 2082680 w 3655613"/>
              <a:gd name="connsiteY4" fmla="*/ 4857644 h 5312217"/>
              <a:gd name="connsiteX5" fmla="*/ 0 w 3655613"/>
              <a:gd name="connsiteY5" fmla="*/ 4835361 h 5312217"/>
              <a:gd name="connsiteX6" fmla="*/ 1343479 w 3655613"/>
              <a:gd name="connsiteY6" fmla="*/ 3678170 h 5312217"/>
              <a:gd name="connsiteX7" fmla="*/ 2373991 w 3655613"/>
              <a:gd name="connsiteY7" fmla="*/ 2156306 h 5312217"/>
              <a:gd name="connsiteX8" fmla="*/ 2212235 w 3655613"/>
              <a:gd name="connsiteY8" fmla="*/ 20238 h 5312217"/>
              <a:gd name="connsiteX0" fmla="*/ 2212235 w 3655613"/>
              <a:gd name="connsiteY0" fmla="*/ 20238 h 5312217"/>
              <a:gd name="connsiteX1" fmla="*/ 3655613 w 3655613"/>
              <a:gd name="connsiteY1" fmla="*/ 0 h 5312217"/>
              <a:gd name="connsiteX2" fmla="*/ 3524400 w 3655613"/>
              <a:gd name="connsiteY2" fmla="*/ 2823728 h 5312217"/>
              <a:gd name="connsiteX3" fmla="*/ 3174008 w 3655613"/>
              <a:gd name="connsiteY3" fmla="*/ 3497332 h 5312217"/>
              <a:gd name="connsiteX4" fmla="*/ 2082680 w 3655613"/>
              <a:gd name="connsiteY4" fmla="*/ 4857644 h 5312217"/>
              <a:gd name="connsiteX5" fmla="*/ 0 w 3655613"/>
              <a:gd name="connsiteY5" fmla="*/ 4835361 h 5312217"/>
              <a:gd name="connsiteX6" fmla="*/ 1343479 w 3655613"/>
              <a:gd name="connsiteY6" fmla="*/ 3678170 h 5312217"/>
              <a:gd name="connsiteX7" fmla="*/ 2373991 w 3655613"/>
              <a:gd name="connsiteY7" fmla="*/ 2156306 h 5312217"/>
              <a:gd name="connsiteX8" fmla="*/ 2212235 w 3655613"/>
              <a:gd name="connsiteY8" fmla="*/ 20238 h 5312217"/>
              <a:gd name="connsiteX0" fmla="*/ 2212235 w 3655613"/>
              <a:gd name="connsiteY0" fmla="*/ 20238 h 5312217"/>
              <a:gd name="connsiteX1" fmla="*/ 3655613 w 3655613"/>
              <a:gd name="connsiteY1" fmla="*/ 0 h 5312217"/>
              <a:gd name="connsiteX2" fmla="*/ 3524400 w 3655613"/>
              <a:gd name="connsiteY2" fmla="*/ 2823728 h 5312217"/>
              <a:gd name="connsiteX3" fmla="*/ 3174008 w 3655613"/>
              <a:gd name="connsiteY3" fmla="*/ 3497332 h 5312217"/>
              <a:gd name="connsiteX4" fmla="*/ 2082680 w 3655613"/>
              <a:gd name="connsiteY4" fmla="*/ 4857644 h 5312217"/>
              <a:gd name="connsiteX5" fmla="*/ 0 w 3655613"/>
              <a:gd name="connsiteY5" fmla="*/ 4835361 h 5312217"/>
              <a:gd name="connsiteX6" fmla="*/ 1245377 w 3655613"/>
              <a:gd name="connsiteY6" fmla="*/ 3714647 h 5312217"/>
              <a:gd name="connsiteX7" fmla="*/ 2373991 w 3655613"/>
              <a:gd name="connsiteY7" fmla="*/ 2156306 h 5312217"/>
              <a:gd name="connsiteX8" fmla="*/ 2212235 w 3655613"/>
              <a:gd name="connsiteY8" fmla="*/ 20238 h 531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5613" h="5312217">
                <a:moveTo>
                  <a:pt x="2212235" y="20238"/>
                </a:moveTo>
                <a:lnTo>
                  <a:pt x="3655613" y="0"/>
                </a:lnTo>
                <a:lnTo>
                  <a:pt x="3524400" y="2823728"/>
                </a:lnTo>
                <a:cubicBezTo>
                  <a:pt x="3532394" y="3244775"/>
                  <a:pt x="3747814" y="3182772"/>
                  <a:pt x="3174008" y="3497332"/>
                </a:cubicBezTo>
                <a:cubicBezTo>
                  <a:pt x="3007598" y="3634103"/>
                  <a:pt x="2387768" y="4827504"/>
                  <a:pt x="2082680" y="4857644"/>
                </a:cubicBezTo>
                <a:cubicBezTo>
                  <a:pt x="1814942" y="4996656"/>
                  <a:pt x="863490" y="5820181"/>
                  <a:pt x="0" y="4835361"/>
                </a:cubicBezTo>
                <a:cubicBezTo>
                  <a:pt x="246169" y="3903924"/>
                  <a:pt x="1110975" y="4077163"/>
                  <a:pt x="1245377" y="3714647"/>
                </a:cubicBezTo>
                <a:lnTo>
                  <a:pt x="2373991" y="2156306"/>
                </a:lnTo>
                <a:lnTo>
                  <a:pt x="2212235" y="20238"/>
                </a:lnTo>
                <a:close/>
              </a:path>
            </a:pathLst>
          </a:cu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274EFF9-7429-E91B-79FD-FF78F234ADA9}"/>
              </a:ext>
            </a:extLst>
          </p:cNvPr>
          <p:cNvGrpSpPr/>
          <p:nvPr/>
        </p:nvGrpSpPr>
        <p:grpSpPr>
          <a:xfrm>
            <a:off x="297329" y="2992387"/>
            <a:ext cx="1440893" cy="2593093"/>
            <a:chOff x="11771" y="6639032"/>
            <a:chExt cx="2340480" cy="421202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2D40E09-B638-9F59-F1A4-79B18829F0E3}"/>
                </a:ext>
              </a:extLst>
            </p:cNvPr>
            <p:cNvGrpSpPr/>
            <p:nvPr/>
          </p:nvGrpSpPr>
          <p:grpSpPr>
            <a:xfrm>
              <a:off x="11771" y="6639032"/>
              <a:ext cx="1405029" cy="4212028"/>
              <a:chOff x="240176" y="3579734"/>
              <a:chExt cx="776174" cy="2326832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3903F3A-C5BA-5DFE-1154-016E697D011A}"/>
                  </a:ext>
                </a:extLst>
              </p:cNvPr>
              <p:cNvGrpSpPr/>
              <p:nvPr/>
            </p:nvGrpSpPr>
            <p:grpSpPr>
              <a:xfrm>
                <a:off x="243827" y="3579734"/>
                <a:ext cx="712685" cy="2326832"/>
                <a:chOff x="1426863" y="3130742"/>
                <a:chExt cx="1005235" cy="3281974"/>
              </a:xfrm>
              <a:solidFill>
                <a:srgbClr val="DAA36D"/>
              </a:solidFill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470E11F8-76AE-4223-A039-6749F82DA886}"/>
                    </a:ext>
                  </a:extLst>
                </p:cNvPr>
                <p:cNvSpPr/>
                <p:nvPr/>
              </p:nvSpPr>
              <p:spPr>
                <a:xfrm>
                  <a:off x="2324289" y="3283968"/>
                  <a:ext cx="64486" cy="1611427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33B95BE5-85EC-B03B-2EFA-F8B7EBC1EF4B}"/>
                    </a:ext>
                  </a:extLst>
                </p:cNvPr>
                <p:cNvSpPr/>
                <p:nvPr/>
              </p:nvSpPr>
              <p:spPr>
                <a:xfrm>
                  <a:off x="1526032" y="3765402"/>
                  <a:ext cx="64486" cy="1129994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56CE5A2E-C6C3-B152-4F32-8CF5813F6E76}"/>
                    </a:ext>
                  </a:extLst>
                </p:cNvPr>
                <p:cNvSpPr/>
                <p:nvPr/>
              </p:nvSpPr>
              <p:spPr>
                <a:xfrm>
                  <a:off x="1439883" y="4487621"/>
                  <a:ext cx="64486" cy="1794254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1" name="Rectangle 41">
                  <a:extLst>
                    <a:ext uri="{FF2B5EF4-FFF2-40B4-BE49-F238E27FC236}">
                      <a16:creationId xmlns:a16="http://schemas.microsoft.com/office/drawing/2014/main" id="{EC469756-795C-B3B7-3695-B76E4A9BDF19}"/>
                    </a:ext>
                  </a:extLst>
                </p:cNvPr>
                <p:cNvSpPr/>
                <p:nvPr/>
              </p:nvSpPr>
              <p:spPr>
                <a:xfrm>
                  <a:off x="1426863" y="3130742"/>
                  <a:ext cx="979660" cy="1465715"/>
                </a:xfrm>
                <a:custGeom>
                  <a:avLst/>
                  <a:gdLst>
                    <a:gd name="connsiteX0" fmla="*/ 0 w 2720238"/>
                    <a:gd name="connsiteY0" fmla="*/ 0 h 811747"/>
                    <a:gd name="connsiteX1" fmla="*/ 2720238 w 2720238"/>
                    <a:gd name="connsiteY1" fmla="*/ 0 h 811747"/>
                    <a:gd name="connsiteX2" fmla="*/ 2720238 w 2720238"/>
                    <a:gd name="connsiteY2" fmla="*/ 811747 h 811747"/>
                    <a:gd name="connsiteX3" fmla="*/ 0 w 2720238"/>
                    <a:gd name="connsiteY3" fmla="*/ 811747 h 811747"/>
                    <a:gd name="connsiteX4" fmla="*/ 0 w 2720238"/>
                    <a:gd name="connsiteY4" fmla="*/ 0 h 811747"/>
                    <a:gd name="connsiteX0" fmla="*/ 482600 w 3202838"/>
                    <a:gd name="connsiteY0" fmla="*/ 0 h 856197"/>
                    <a:gd name="connsiteX1" fmla="*/ 3202838 w 3202838"/>
                    <a:gd name="connsiteY1" fmla="*/ 0 h 856197"/>
                    <a:gd name="connsiteX2" fmla="*/ 3202838 w 3202838"/>
                    <a:gd name="connsiteY2" fmla="*/ 811747 h 856197"/>
                    <a:gd name="connsiteX3" fmla="*/ 0 w 3202838"/>
                    <a:gd name="connsiteY3" fmla="*/ 856197 h 856197"/>
                    <a:gd name="connsiteX4" fmla="*/ 482600 w 3202838"/>
                    <a:gd name="connsiteY4" fmla="*/ 0 h 856197"/>
                    <a:gd name="connsiteX0" fmla="*/ 482600 w 3736238"/>
                    <a:gd name="connsiteY0" fmla="*/ 0 h 856197"/>
                    <a:gd name="connsiteX1" fmla="*/ 3202838 w 3736238"/>
                    <a:gd name="connsiteY1" fmla="*/ 0 h 856197"/>
                    <a:gd name="connsiteX2" fmla="*/ 3736238 w 3736238"/>
                    <a:gd name="connsiteY2" fmla="*/ 849847 h 856197"/>
                    <a:gd name="connsiteX3" fmla="*/ 0 w 3736238"/>
                    <a:gd name="connsiteY3" fmla="*/ 856197 h 856197"/>
                    <a:gd name="connsiteX4" fmla="*/ 482600 w 3736238"/>
                    <a:gd name="connsiteY4" fmla="*/ 0 h 856197"/>
                    <a:gd name="connsiteX0" fmla="*/ 482600 w 3736238"/>
                    <a:gd name="connsiteY0" fmla="*/ 0 h 856197"/>
                    <a:gd name="connsiteX1" fmla="*/ 3202838 w 3736238"/>
                    <a:gd name="connsiteY1" fmla="*/ 0 h 856197"/>
                    <a:gd name="connsiteX2" fmla="*/ 3736238 w 3736238"/>
                    <a:gd name="connsiteY2" fmla="*/ 830797 h 856197"/>
                    <a:gd name="connsiteX3" fmla="*/ 0 w 3736238"/>
                    <a:gd name="connsiteY3" fmla="*/ 856197 h 856197"/>
                    <a:gd name="connsiteX4" fmla="*/ 482600 w 3736238"/>
                    <a:gd name="connsiteY4" fmla="*/ 0 h 856197"/>
                    <a:gd name="connsiteX0" fmla="*/ 482600 w 3736238"/>
                    <a:gd name="connsiteY0" fmla="*/ 0 h 856197"/>
                    <a:gd name="connsiteX1" fmla="*/ 3202838 w 3736238"/>
                    <a:gd name="connsiteY1" fmla="*/ 0 h 856197"/>
                    <a:gd name="connsiteX2" fmla="*/ 3736238 w 3736238"/>
                    <a:gd name="connsiteY2" fmla="*/ 843497 h 856197"/>
                    <a:gd name="connsiteX3" fmla="*/ 0 w 3736238"/>
                    <a:gd name="connsiteY3" fmla="*/ 856197 h 856197"/>
                    <a:gd name="connsiteX4" fmla="*/ 482600 w 3736238"/>
                    <a:gd name="connsiteY4" fmla="*/ 0 h 856197"/>
                    <a:gd name="connsiteX0" fmla="*/ 482600 w 3736238"/>
                    <a:gd name="connsiteY0" fmla="*/ 0 h 856197"/>
                    <a:gd name="connsiteX1" fmla="*/ 3221888 w 3736238"/>
                    <a:gd name="connsiteY1" fmla="*/ 0 h 856197"/>
                    <a:gd name="connsiteX2" fmla="*/ 3736238 w 3736238"/>
                    <a:gd name="connsiteY2" fmla="*/ 843497 h 856197"/>
                    <a:gd name="connsiteX3" fmla="*/ 0 w 3736238"/>
                    <a:gd name="connsiteY3" fmla="*/ 856197 h 856197"/>
                    <a:gd name="connsiteX4" fmla="*/ 482600 w 3736238"/>
                    <a:gd name="connsiteY4" fmla="*/ 0 h 856197"/>
                    <a:gd name="connsiteX0" fmla="*/ 482600 w 3736238"/>
                    <a:gd name="connsiteY0" fmla="*/ 0 h 856197"/>
                    <a:gd name="connsiteX1" fmla="*/ 3221888 w 3736238"/>
                    <a:gd name="connsiteY1" fmla="*/ 0 h 856197"/>
                    <a:gd name="connsiteX2" fmla="*/ 3736238 w 3736238"/>
                    <a:gd name="connsiteY2" fmla="*/ 851117 h 856197"/>
                    <a:gd name="connsiteX3" fmla="*/ 0 w 3736238"/>
                    <a:gd name="connsiteY3" fmla="*/ 856197 h 856197"/>
                    <a:gd name="connsiteX4" fmla="*/ 482600 w 3736238"/>
                    <a:gd name="connsiteY4" fmla="*/ 0 h 856197"/>
                    <a:gd name="connsiteX0" fmla="*/ 2740025 w 5993663"/>
                    <a:gd name="connsiteY0" fmla="*/ 0 h 851117"/>
                    <a:gd name="connsiteX1" fmla="*/ 5479313 w 5993663"/>
                    <a:gd name="connsiteY1" fmla="*/ 0 h 851117"/>
                    <a:gd name="connsiteX2" fmla="*/ 5993663 w 5993663"/>
                    <a:gd name="connsiteY2" fmla="*/ 851117 h 851117"/>
                    <a:gd name="connsiteX3" fmla="*/ 0 w 5993663"/>
                    <a:gd name="connsiteY3" fmla="*/ 294222 h 851117"/>
                    <a:gd name="connsiteX4" fmla="*/ 2740025 w 5993663"/>
                    <a:gd name="connsiteY4" fmla="*/ 0 h 851117"/>
                    <a:gd name="connsiteX0" fmla="*/ 2635250 w 5993663"/>
                    <a:gd name="connsiteY0" fmla="*/ 0 h 1117817"/>
                    <a:gd name="connsiteX1" fmla="*/ 5479313 w 5993663"/>
                    <a:gd name="connsiteY1" fmla="*/ 266700 h 1117817"/>
                    <a:gd name="connsiteX2" fmla="*/ 5993663 w 5993663"/>
                    <a:gd name="connsiteY2" fmla="*/ 1117817 h 1117817"/>
                    <a:gd name="connsiteX3" fmla="*/ 0 w 5993663"/>
                    <a:gd name="connsiteY3" fmla="*/ 560922 h 1117817"/>
                    <a:gd name="connsiteX4" fmla="*/ 2635250 w 5993663"/>
                    <a:gd name="connsiteY4" fmla="*/ 0 h 1117817"/>
                    <a:gd name="connsiteX0" fmla="*/ 2635250 w 5479313"/>
                    <a:gd name="connsiteY0" fmla="*/ 0 h 708242"/>
                    <a:gd name="connsiteX1" fmla="*/ 5479313 w 5479313"/>
                    <a:gd name="connsiteY1" fmla="*/ 266700 h 708242"/>
                    <a:gd name="connsiteX2" fmla="*/ 973988 w 5479313"/>
                    <a:gd name="connsiteY2" fmla="*/ 708242 h 708242"/>
                    <a:gd name="connsiteX3" fmla="*/ 0 w 5479313"/>
                    <a:gd name="connsiteY3" fmla="*/ 560922 h 708242"/>
                    <a:gd name="connsiteX4" fmla="*/ 2635250 w 5479313"/>
                    <a:gd name="connsiteY4" fmla="*/ 0 h 708242"/>
                    <a:gd name="connsiteX0" fmla="*/ 2635250 w 3269513"/>
                    <a:gd name="connsiteY0" fmla="*/ 0 h 708242"/>
                    <a:gd name="connsiteX1" fmla="*/ 3269513 w 3269513"/>
                    <a:gd name="connsiteY1" fmla="*/ 104775 h 708242"/>
                    <a:gd name="connsiteX2" fmla="*/ 973988 w 3269513"/>
                    <a:gd name="connsiteY2" fmla="*/ 708242 h 708242"/>
                    <a:gd name="connsiteX3" fmla="*/ 0 w 3269513"/>
                    <a:gd name="connsiteY3" fmla="*/ 560922 h 708242"/>
                    <a:gd name="connsiteX4" fmla="*/ 2635250 w 3269513"/>
                    <a:gd name="connsiteY4" fmla="*/ 0 h 708242"/>
                    <a:gd name="connsiteX0" fmla="*/ 0 w 3275185"/>
                    <a:gd name="connsiteY0" fmla="*/ 0 h 1465714"/>
                    <a:gd name="connsiteX1" fmla="*/ 3275185 w 3275185"/>
                    <a:gd name="connsiteY1" fmla="*/ 862247 h 1465714"/>
                    <a:gd name="connsiteX2" fmla="*/ 979660 w 3275185"/>
                    <a:gd name="connsiteY2" fmla="*/ 1465714 h 1465714"/>
                    <a:gd name="connsiteX3" fmla="*/ 5672 w 3275185"/>
                    <a:gd name="connsiteY3" fmla="*/ 1318394 h 1465714"/>
                    <a:gd name="connsiteX4" fmla="*/ 0 w 3275185"/>
                    <a:gd name="connsiteY4" fmla="*/ 0 h 1465714"/>
                    <a:gd name="connsiteX0" fmla="*/ 0 w 979660"/>
                    <a:gd name="connsiteY0" fmla="*/ 0 h 1465714"/>
                    <a:gd name="connsiteX1" fmla="*/ 961819 w 979660"/>
                    <a:gd name="connsiteY1" fmla="*/ 145719 h 1465714"/>
                    <a:gd name="connsiteX2" fmla="*/ 979660 w 979660"/>
                    <a:gd name="connsiteY2" fmla="*/ 1465714 h 1465714"/>
                    <a:gd name="connsiteX3" fmla="*/ 5672 w 979660"/>
                    <a:gd name="connsiteY3" fmla="*/ 1318394 h 1465714"/>
                    <a:gd name="connsiteX4" fmla="*/ 0 w 979660"/>
                    <a:gd name="connsiteY4" fmla="*/ 0 h 1465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79660" h="1465714">
                      <a:moveTo>
                        <a:pt x="0" y="0"/>
                      </a:moveTo>
                      <a:lnTo>
                        <a:pt x="961819" y="145719"/>
                      </a:lnTo>
                      <a:lnTo>
                        <a:pt x="979660" y="1465714"/>
                      </a:lnTo>
                      <a:lnTo>
                        <a:pt x="5672" y="1318394"/>
                      </a:lnTo>
                      <a:cubicBezTo>
                        <a:pt x="3781" y="878929"/>
                        <a:pt x="1891" y="439465"/>
                        <a:pt x="0" y="0"/>
                      </a:cubicBezTo>
                      <a:close/>
                    </a:path>
                  </a:pathLst>
                </a:custGeom>
                <a:solidFill>
                  <a:srgbClr val="70AD47">
                    <a:lumMod val="20000"/>
                    <a:lumOff val="80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50800" dir="5400000" algn="ctr" rotWithShape="0">
                    <a:sysClr val="windowText" lastClr="000000"/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32C7F470-F780-6D27-17B6-3AFB21372C0A}"/>
                    </a:ext>
                  </a:extLst>
                </p:cNvPr>
                <p:cNvSpPr/>
                <p:nvPr/>
              </p:nvSpPr>
              <p:spPr>
                <a:xfrm>
                  <a:off x="2367612" y="4618462"/>
                  <a:ext cx="64486" cy="1794254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4CB587D8-D0E7-9DD1-B84F-078CDD4967D9}"/>
                  </a:ext>
                </a:extLst>
              </p:cNvPr>
              <p:cNvSpPr/>
              <p:nvPr/>
            </p:nvSpPr>
            <p:spPr>
              <a:xfrm>
                <a:off x="240176" y="4526622"/>
                <a:ext cx="694553" cy="154211"/>
              </a:xfrm>
              <a:custGeom>
                <a:avLst/>
                <a:gdLst>
                  <a:gd name="connsiteX0" fmla="*/ 0 w 207504"/>
                  <a:gd name="connsiteY0" fmla="*/ 0 h 62136"/>
                  <a:gd name="connsiteX1" fmla="*/ 207504 w 207504"/>
                  <a:gd name="connsiteY1" fmla="*/ 0 h 62136"/>
                  <a:gd name="connsiteX2" fmla="*/ 207504 w 207504"/>
                  <a:gd name="connsiteY2" fmla="*/ 62136 h 62136"/>
                  <a:gd name="connsiteX3" fmla="*/ 0 w 207504"/>
                  <a:gd name="connsiteY3" fmla="*/ 62136 h 62136"/>
                  <a:gd name="connsiteX4" fmla="*/ 0 w 207504"/>
                  <a:gd name="connsiteY4" fmla="*/ 0 h 62136"/>
                  <a:gd name="connsiteX0" fmla="*/ 0 w 712329"/>
                  <a:gd name="connsiteY0" fmla="*/ 0 h 104775"/>
                  <a:gd name="connsiteX1" fmla="*/ 712329 w 712329"/>
                  <a:gd name="connsiteY1" fmla="*/ 104775 h 104775"/>
                  <a:gd name="connsiteX2" fmla="*/ 207504 w 712329"/>
                  <a:gd name="connsiteY2" fmla="*/ 62136 h 104775"/>
                  <a:gd name="connsiteX3" fmla="*/ 0 w 712329"/>
                  <a:gd name="connsiteY3" fmla="*/ 62136 h 104775"/>
                  <a:gd name="connsiteX4" fmla="*/ 0 w 712329"/>
                  <a:gd name="connsiteY4" fmla="*/ 0 h 104775"/>
                  <a:gd name="connsiteX0" fmla="*/ 0 w 718679"/>
                  <a:gd name="connsiteY0" fmla="*/ 0 h 154211"/>
                  <a:gd name="connsiteX1" fmla="*/ 712329 w 718679"/>
                  <a:gd name="connsiteY1" fmla="*/ 104775 h 154211"/>
                  <a:gd name="connsiteX2" fmla="*/ 718679 w 718679"/>
                  <a:gd name="connsiteY2" fmla="*/ 154211 h 154211"/>
                  <a:gd name="connsiteX3" fmla="*/ 0 w 718679"/>
                  <a:gd name="connsiteY3" fmla="*/ 62136 h 154211"/>
                  <a:gd name="connsiteX4" fmla="*/ 0 w 718679"/>
                  <a:gd name="connsiteY4" fmla="*/ 0 h 154211"/>
                  <a:gd name="connsiteX0" fmla="*/ 6350 w 718679"/>
                  <a:gd name="connsiteY0" fmla="*/ 0 h 154211"/>
                  <a:gd name="connsiteX1" fmla="*/ 712329 w 718679"/>
                  <a:gd name="connsiteY1" fmla="*/ 104775 h 154211"/>
                  <a:gd name="connsiteX2" fmla="*/ 718679 w 718679"/>
                  <a:gd name="connsiteY2" fmla="*/ 154211 h 154211"/>
                  <a:gd name="connsiteX3" fmla="*/ 0 w 718679"/>
                  <a:gd name="connsiteY3" fmla="*/ 62136 h 154211"/>
                  <a:gd name="connsiteX4" fmla="*/ 6350 w 718679"/>
                  <a:gd name="connsiteY4" fmla="*/ 0 h 154211"/>
                  <a:gd name="connsiteX0" fmla="*/ 0 w 712329"/>
                  <a:gd name="connsiteY0" fmla="*/ 0 h 154211"/>
                  <a:gd name="connsiteX1" fmla="*/ 705979 w 712329"/>
                  <a:gd name="connsiteY1" fmla="*/ 104775 h 154211"/>
                  <a:gd name="connsiteX2" fmla="*/ 712329 w 712329"/>
                  <a:gd name="connsiteY2" fmla="*/ 154211 h 154211"/>
                  <a:gd name="connsiteX3" fmla="*/ 3175 w 712329"/>
                  <a:gd name="connsiteY3" fmla="*/ 39911 h 154211"/>
                  <a:gd name="connsiteX4" fmla="*/ 0 w 712329"/>
                  <a:gd name="connsiteY4" fmla="*/ 0 h 15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2329" h="154211">
                    <a:moveTo>
                      <a:pt x="0" y="0"/>
                    </a:moveTo>
                    <a:lnTo>
                      <a:pt x="705979" y="104775"/>
                    </a:lnTo>
                    <a:lnTo>
                      <a:pt x="712329" y="154211"/>
                    </a:lnTo>
                    <a:lnTo>
                      <a:pt x="3175" y="399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Rectangle 55">
                <a:extLst>
                  <a:ext uri="{FF2B5EF4-FFF2-40B4-BE49-F238E27FC236}">
                    <a16:creationId xmlns:a16="http://schemas.microsoft.com/office/drawing/2014/main" id="{33A3B185-66B5-999E-B47C-F1B59137F5E1}"/>
                  </a:ext>
                </a:extLst>
              </p:cNvPr>
              <p:cNvSpPr/>
              <p:nvPr/>
            </p:nvSpPr>
            <p:spPr>
              <a:xfrm>
                <a:off x="925798" y="3703968"/>
                <a:ext cx="90552" cy="969621"/>
              </a:xfrm>
              <a:custGeom>
                <a:avLst/>
                <a:gdLst>
                  <a:gd name="connsiteX0" fmla="*/ 0 w 777473"/>
                  <a:gd name="connsiteY0" fmla="*/ 0 h 45719"/>
                  <a:gd name="connsiteX1" fmla="*/ 777473 w 777473"/>
                  <a:gd name="connsiteY1" fmla="*/ 0 h 45719"/>
                  <a:gd name="connsiteX2" fmla="*/ 777473 w 777473"/>
                  <a:gd name="connsiteY2" fmla="*/ 45719 h 45719"/>
                  <a:gd name="connsiteX3" fmla="*/ 0 w 777473"/>
                  <a:gd name="connsiteY3" fmla="*/ 45719 h 45719"/>
                  <a:gd name="connsiteX4" fmla="*/ 0 w 777473"/>
                  <a:gd name="connsiteY4" fmla="*/ 0 h 45719"/>
                  <a:gd name="connsiteX0" fmla="*/ 0 w 1609323"/>
                  <a:gd name="connsiteY0" fmla="*/ 425450 h 471169"/>
                  <a:gd name="connsiteX1" fmla="*/ 1609323 w 1609323"/>
                  <a:gd name="connsiteY1" fmla="*/ 0 h 471169"/>
                  <a:gd name="connsiteX2" fmla="*/ 777473 w 1609323"/>
                  <a:gd name="connsiteY2" fmla="*/ 471169 h 471169"/>
                  <a:gd name="connsiteX3" fmla="*/ 0 w 1609323"/>
                  <a:gd name="connsiteY3" fmla="*/ 471169 h 471169"/>
                  <a:gd name="connsiteX4" fmla="*/ 0 w 1609323"/>
                  <a:gd name="connsiteY4" fmla="*/ 425450 h 471169"/>
                  <a:gd name="connsiteX0" fmla="*/ 0 w 1628373"/>
                  <a:gd name="connsiteY0" fmla="*/ 425450 h 471169"/>
                  <a:gd name="connsiteX1" fmla="*/ 1609323 w 1628373"/>
                  <a:gd name="connsiteY1" fmla="*/ 0 h 471169"/>
                  <a:gd name="connsiteX2" fmla="*/ 1628373 w 1628373"/>
                  <a:gd name="connsiteY2" fmla="*/ 52069 h 471169"/>
                  <a:gd name="connsiteX3" fmla="*/ 0 w 1628373"/>
                  <a:gd name="connsiteY3" fmla="*/ 471169 h 471169"/>
                  <a:gd name="connsiteX4" fmla="*/ 0 w 1628373"/>
                  <a:gd name="connsiteY4" fmla="*/ 425450 h 471169"/>
                  <a:gd name="connsiteX0" fmla="*/ 0 w 1609323"/>
                  <a:gd name="connsiteY0" fmla="*/ 425450 h 471169"/>
                  <a:gd name="connsiteX1" fmla="*/ 1609323 w 1609323"/>
                  <a:gd name="connsiteY1" fmla="*/ 0 h 471169"/>
                  <a:gd name="connsiteX2" fmla="*/ 1609323 w 1609323"/>
                  <a:gd name="connsiteY2" fmla="*/ 45719 h 471169"/>
                  <a:gd name="connsiteX3" fmla="*/ 0 w 1609323"/>
                  <a:gd name="connsiteY3" fmla="*/ 471169 h 471169"/>
                  <a:gd name="connsiteX4" fmla="*/ 0 w 1609323"/>
                  <a:gd name="connsiteY4" fmla="*/ 425450 h 471169"/>
                  <a:gd name="connsiteX0" fmla="*/ 0 w 1640280"/>
                  <a:gd name="connsiteY0" fmla="*/ 432593 h 478312"/>
                  <a:gd name="connsiteX1" fmla="*/ 1640280 w 1640280"/>
                  <a:gd name="connsiteY1" fmla="*/ 0 h 478312"/>
                  <a:gd name="connsiteX2" fmla="*/ 1609323 w 1640280"/>
                  <a:gd name="connsiteY2" fmla="*/ 52862 h 478312"/>
                  <a:gd name="connsiteX3" fmla="*/ 0 w 1640280"/>
                  <a:gd name="connsiteY3" fmla="*/ 478312 h 478312"/>
                  <a:gd name="connsiteX4" fmla="*/ 0 w 1640280"/>
                  <a:gd name="connsiteY4" fmla="*/ 432593 h 478312"/>
                  <a:gd name="connsiteX0" fmla="*/ 0 w 1640280"/>
                  <a:gd name="connsiteY0" fmla="*/ 432593 h 478312"/>
                  <a:gd name="connsiteX1" fmla="*/ 1640280 w 1640280"/>
                  <a:gd name="connsiteY1" fmla="*/ 0 h 478312"/>
                  <a:gd name="connsiteX2" fmla="*/ 1640280 w 1640280"/>
                  <a:gd name="connsiteY2" fmla="*/ 45719 h 478312"/>
                  <a:gd name="connsiteX3" fmla="*/ 0 w 1640280"/>
                  <a:gd name="connsiteY3" fmla="*/ 478312 h 478312"/>
                  <a:gd name="connsiteX4" fmla="*/ 0 w 1640280"/>
                  <a:gd name="connsiteY4" fmla="*/ 432593 h 478312"/>
                  <a:gd name="connsiteX0" fmla="*/ 0 w 1640280"/>
                  <a:gd name="connsiteY0" fmla="*/ 923902 h 969621"/>
                  <a:gd name="connsiteX1" fmla="*/ 1640280 w 1640280"/>
                  <a:gd name="connsiteY1" fmla="*/ 491309 h 969621"/>
                  <a:gd name="connsiteX2" fmla="*/ 166 w 1640280"/>
                  <a:gd name="connsiteY2" fmla="*/ 0 h 969621"/>
                  <a:gd name="connsiteX3" fmla="*/ 0 w 1640280"/>
                  <a:gd name="connsiteY3" fmla="*/ 969621 h 969621"/>
                  <a:gd name="connsiteX4" fmla="*/ 0 w 1640280"/>
                  <a:gd name="connsiteY4" fmla="*/ 923902 h 969621"/>
                  <a:gd name="connsiteX0" fmla="*/ 0 w 72737"/>
                  <a:gd name="connsiteY0" fmla="*/ 923902 h 969621"/>
                  <a:gd name="connsiteX1" fmla="*/ 72737 w 72737"/>
                  <a:gd name="connsiteY1" fmla="*/ 41367 h 969621"/>
                  <a:gd name="connsiteX2" fmla="*/ 166 w 72737"/>
                  <a:gd name="connsiteY2" fmla="*/ 0 h 969621"/>
                  <a:gd name="connsiteX3" fmla="*/ 0 w 72737"/>
                  <a:gd name="connsiteY3" fmla="*/ 969621 h 969621"/>
                  <a:gd name="connsiteX4" fmla="*/ 0 w 72737"/>
                  <a:gd name="connsiteY4" fmla="*/ 923902 h 969621"/>
                  <a:gd name="connsiteX0" fmla="*/ 45720 w 72737"/>
                  <a:gd name="connsiteY0" fmla="*/ 962002 h 969621"/>
                  <a:gd name="connsiteX1" fmla="*/ 72737 w 72737"/>
                  <a:gd name="connsiteY1" fmla="*/ 41367 h 969621"/>
                  <a:gd name="connsiteX2" fmla="*/ 166 w 72737"/>
                  <a:gd name="connsiteY2" fmla="*/ 0 h 969621"/>
                  <a:gd name="connsiteX3" fmla="*/ 0 w 72737"/>
                  <a:gd name="connsiteY3" fmla="*/ 969621 h 969621"/>
                  <a:gd name="connsiteX4" fmla="*/ 45720 w 72737"/>
                  <a:gd name="connsiteY4" fmla="*/ 962002 h 969621"/>
                  <a:gd name="connsiteX0" fmla="*/ 45720 w 45720"/>
                  <a:gd name="connsiteY0" fmla="*/ 962002 h 969621"/>
                  <a:gd name="connsiteX1" fmla="*/ 166 w 45720"/>
                  <a:gd name="connsiteY1" fmla="*/ 0 h 969621"/>
                  <a:gd name="connsiteX2" fmla="*/ 0 w 45720"/>
                  <a:gd name="connsiteY2" fmla="*/ 969621 h 969621"/>
                  <a:gd name="connsiteX3" fmla="*/ 45720 w 45720"/>
                  <a:gd name="connsiteY3" fmla="*/ 962002 h 969621"/>
                  <a:gd name="connsiteX0" fmla="*/ 0 w 166"/>
                  <a:gd name="connsiteY0" fmla="*/ 969621 h 969621"/>
                  <a:gd name="connsiteX1" fmla="*/ 166 w 166"/>
                  <a:gd name="connsiteY1" fmla="*/ 0 h 969621"/>
                  <a:gd name="connsiteX2" fmla="*/ 0 w 166"/>
                  <a:gd name="connsiteY2" fmla="*/ 969621 h 969621"/>
                  <a:gd name="connsiteX0" fmla="*/ 0 w 2451506"/>
                  <a:gd name="connsiteY0" fmla="*/ 10000 h 10000"/>
                  <a:gd name="connsiteX1" fmla="*/ 10000 w 2451506"/>
                  <a:gd name="connsiteY1" fmla="*/ 0 h 10000"/>
                  <a:gd name="connsiteX2" fmla="*/ 0 w 2451506"/>
                  <a:gd name="connsiteY2" fmla="*/ 10000 h 10000"/>
                  <a:gd name="connsiteX0" fmla="*/ 0 w 2451506"/>
                  <a:gd name="connsiteY0" fmla="*/ 10000 h 10000"/>
                  <a:gd name="connsiteX1" fmla="*/ 10000 w 2451506"/>
                  <a:gd name="connsiteY1" fmla="*/ 0 h 10000"/>
                  <a:gd name="connsiteX2" fmla="*/ 0 w 2451506"/>
                  <a:gd name="connsiteY2" fmla="*/ 10000 h 10000"/>
                  <a:gd name="connsiteX0" fmla="*/ 0 w 4136325"/>
                  <a:gd name="connsiteY0" fmla="*/ 10000 h 10000"/>
                  <a:gd name="connsiteX1" fmla="*/ 10000 w 4136325"/>
                  <a:gd name="connsiteY1" fmla="*/ 0 h 10000"/>
                  <a:gd name="connsiteX2" fmla="*/ 0 w 4136325"/>
                  <a:gd name="connsiteY2" fmla="*/ 10000 h 10000"/>
                  <a:gd name="connsiteX0" fmla="*/ 605361 w 4741686"/>
                  <a:gd name="connsiteY0" fmla="*/ 10000 h 10000"/>
                  <a:gd name="connsiteX1" fmla="*/ 615361 w 4741686"/>
                  <a:gd name="connsiteY1" fmla="*/ 0 h 10000"/>
                  <a:gd name="connsiteX2" fmla="*/ 605361 w 4741686"/>
                  <a:gd name="connsiteY2" fmla="*/ 10000 h 10000"/>
                  <a:gd name="connsiteX0" fmla="*/ 605361 w 5454939"/>
                  <a:gd name="connsiteY0" fmla="*/ 10000 h 10000"/>
                  <a:gd name="connsiteX1" fmla="*/ 615361 w 5454939"/>
                  <a:gd name="connsiteY1" fmla="*/ 0 h 10000"/>
                  <a:gd name="connsiteX2" fmla="*/ 605361 w 5454939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54939" h="10000">
                    <a:moveTo>
                      <a:pt x="605361" y="10000"/>
                    </a:moveTo>
                    <a:cubicBezTo>
                      <a:pt x="608694" y="6667"/>
                      <a:pt x="-765061" y="3805"/>
                      <a:pt x="615361" y="0"/>
                    </a:cubicBezTo>
                    <a:cubicBezTo>
                      <a:pt x="7956625" y="3411"/>
                      <a:pt x="6117108" y="9732"/>
                      <a:pt x="605361" y="1000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736FF16-9027-336A-ACE4-64E4C2088D1D}"/>
                </a:ext>
              </a:extLst>
            </p:cNvPr>
            <p:cNvGrpSpPr/>
            <p:nvPr/>
          </p:nvGrpSpPr>
          <p:grpSpPr>
            <a:xfrm>
              <a:off x="1503314" y="7578015"/>
              <a:ext cx="848937" cy="2447892"/>
              <a:chOff x="1503314" y="7578015"/>
              <a:chExt cx="848937" cy="244789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9130642-3DA1-D425-A9F6-6524E5FB1DAA}"/>
                  </a:ext>
                </a:extLst>
              </p:cNvPr>
              <p:cNvSpPr/>
              <p:nvPr/>
            </p:nvSpPr>
            <p:spPr>
              <a:xfrm>
                <a:off x="2246584" y="7688774"/>
                <a:ext cx="82760" cy="132862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317587-8A51-716A-B6BC-473A89BAB47B}"/>
                  </a:ext>
                </a:extLst>
              </p:cNvPr>
              <p:cNvSpPr/>
              <p:nvPr/>
            </p:nvSpPr>
            <p:spPr>
              <a:xfrm>
                <a:off x="1521827" y="7578015"/>
                <a:ext cx="82760" cy="132862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6991352-4C17-0141-84B4-17E5F8E7E034}"/>
                  </a:ext>
                </a:extLst>
              </p:cNvPr>
              <p:cNvSpPr/>
              <p:nvPr/>
            </p:nvSpPr>
            <p:spPr>
              <a:xfrm>
                <a:off x="1503314" y="7579568"/>
                <a:ext cx="848937" cy="1117714"/>
              </a:xfrm>
              <a:custGeom>
                <a:avLst/>
                <a:gdLst>
                  <a:gd name="connsiteX0" fmla="*/ 0 w 2720238"/>
                  <a:gd name="connsiteY0" fmla="*/ 0 h 811747"/>
                  <a:gd name="connsiteX1" fmla="*/ 2720238 w 2720238"/>
                  <a:gd name="connsiteY1" fmla="*/ 0 h 811747"/>
                  <a:gd name="connsiteX2" fmla="*/ 2720238 w 2720238"/>
                  <a:gd name="connsiteY2" fmla="*/ 811747 h 811747"/>
                  <a:gd name="connsiteX3" fmla="*/ 0 w 2720238"/>
                  <a:gd name="connsiteY3" fmla="*/ 811747 h 811747"/>
                  <a:gd name="connsiteX4" fmla="*/ 0 w 2720238"/>
                  <a:gd name="connsiteY4" fmla="*/ 0 h 811747"/>
                  <a:gd name="connsiteX0" fmla="*/ 482600 w 3202838"/>
                  <a:gd name="connsiteY0" fmla="*/ 0 h 856197"/>
                  <a:gd name="connsiteX1" fmla="*/ 3202838 w 3202838"/>
                  <a:gd name="connsiteY1" fmla="*/ 0 h 856197"/>
                  <a:gd name="connsiteX2" fmla="*/ 3202838 w 3202838"/>
                  <a:gd name="connsiteY2" fmla="*/ 811747 h 856197"/>
                  <a:gd name="connsiteX3" fmla="*/ 0 w 3202838"/>
                  <a:gd name="connsiteY3" fmla="*/ 856197 h 856197"/>
                  <a:gd name="connsiteX4" fmla="*/ 482600 w 32028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984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307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5111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2740025 w 5993663"/>
                  <a:gd name="connsiteY0" fmla="*/ 0 h 851117"/>
                  <a:gd name="connsiteX1" fmla="*/ 5479313 w 5993663"/>
                  <a:gd name="connsiteY1" fmla="*/ 0 h 851117"/>
                  <a:gd name="connsiteX2" fmla="*/ 5993663 w 5993663"/>
                  <a:gd name="connsiteY2" fmla="*/ 851117 h 851117"/>
                  <a:gd name="connsiteX3" fmla="*/ 0 w 5993663"/>
                  <a:gd name="connsiteY3" fmla="*/ 294222 h 851117"/>
                  <a:gd name="connsiteX4" fmla="*/ 2740025 w 5993663"/>
                  <a:gd name="connsiteY4" fmla="*/ 0 h 851117"/>
                  <a:gd name="connsiteX0" fmla="*/ 2635250 w 5993663"/>
                  <a:gd name="connsiteY0" fmla="*/ 0 h 1117817"/>
                  <a:gd name="connsiteX1" fmla="*/ 5479313 w 5993663"/>
                  <a:gd name="connsiteY1" fmla="*/ 266700 h 1117817"/>
                  <a:gd name="connsiteX2" fmla="*/ 5993663 w 5993663"/>
                  <a:gd name="connsiteY2" fmla="*/ 1117817 h 1117817"/>
                  <a:gd name="connsiteX3" fmla="*/ 0 w 5993663"/>
                  <a:gd name="connsiteY3" fmla="*/ 560922 h 1117817"/>
                  <a:gd name="connsiteX4" fmla="*/ 2635250 w 5993663"/>
                  <a:gd name="connsiteY4" fmla="*/ 0 h 1117817"/>
                  <a:gd name="connsiteX0" fmla="*/ 2635250 w 5479313"/>
                  <a:gd name="connsiteY0" fmla="*/ 0 h 708242"/>
                  <a:gd name="connsiteX1" fmla="*/ 5479313 w 5479313"/>
                  <a:gd name="connsiteY1" fmla="*/ 266700 h 708242"/>
                  <a:gd name="connsiteX2" fmla="*/ 973988 w 5479313"/>
                  <a:gd name="connsiteY2" fmla="*/ 708242 h 708242"/>
                  <a:gd name="connsiteX3" fmla="*/ 0 w 5479313"/>
                  <a:gd name="connsiteY3" fmla="*/ 560922 h 708242"/>
                  <a:gd name="connsiteX4" fmla="*/ 2635250 w 5479313"/>
                  <a:gd name="connsiteY4" fmla="*/ 0 h 708242"/>
                  <a:gd name="connsiteX0" fmla="*/ 2635250 w 3269513"/>
                  <a:gd name="connsiteY0" fmla="*/ 0 h 708242"/>
                  <a:gd name="connsiteX1" fmla="*/ 3269513 w 3269513"/>
                  <a:gd name="connsiteY1" fmla="*/ 104775 h 708242"/>
                  <a:gd name="connsiteX2" fmla="*/ 973988 w 3269513"/>
                  <a:gd name="connsiteY2" fmla="*/ 708242 h 708242"/>
                  <a:gd name="connsiteX3" fmla="*/ 0 w 3269513"/>
                  <a:gd name="connsiteY3" fmla="*/ 560922 h 708242"/>
                  <a:gd name="connsiteX4" fmla="*/ 2635250 w 3269513"/>
                  <a:gd name="connsiteY4" fmla="*/ 0 h 708242"/>
                  <a:gd name="connsiteX0" fmla="*/ 0 w 3275185"/>
                  <a:gd name="connsiteY0" fmla="*/ 0 h 1465714"/>
                  <a:gd name="connsiteX1" fmla="*/ 3275185 w 3275185"/>
                  <a:gd name="connsiteY1" fmla="*/ 862247 h 1465714"/>
                  <a:gd name="connsiteX2" fmla="*/ 979660 w 3275185"/>
                  <a:gd name="connsiteY2" fmla="*/ 1465714 h 1465714"/>
                  <a:gd name="connsiteX3" fmla="*/ 5672 w 3275185"/>
                  <a:gd name="connsiteY3" fmla="*/ 1318394 h 1465714"/>
                  <a:gd name="connsiteX4" fmla="*/ 0 w 3275185"/>
                  <a:gd name="connsiteY4" fmla="*/ 0 h 1465714"/>
                  <a:gd name="connsiteX0" fmla="*/ 0 w 979660"/>
                  <a:gd name="connsiteY0" fmla="*/ 0 h 1465714"/>
                  <a:gd name="connsiteX1" fmla="*/ 961819 w 979660"/>
                  <a:gd name="connsiteY1" fmla="*/ 145719 h 1465714"/>
                  <a:gd name="connsiteX2" fmla="*/ 979660 w 979660"/>
                  <a:gd name="connsiteY2" fmla="*/ 1465714 h 1465714"/>
                  <a:gd name="connsiteX3" fmla="*/ 5672 w 979660"/>
                  <a:gd name="connsiteY3" fmla="*/ 1318394 h 1465714"/>
                  <a:gd name="connsiteX4" fmla="*/ 0 w 979660"/>
                  <a:gd name="connsiteY4" fmla="*/ 0 h 1465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660" h="1465714">
                    <a:moveTo>
                      <a:pt x="0" y="0"/>
                    </a:moveTo>
                    <a:lnTo>
                      <a:pt x="961819" y="145719"/>
                    </a:lnTo>
                    <a:lnTo>
                      <a:pt x="979660" y="1465714"/>
                    </a:lnTo>
                    <a:lnTo>
                      <a:pt x="5672" y="1318394"/>
                    </a:lnTo>
                    <a:cubicBezTo>
                      <a:pt x="3781" y="878929"/>
                      <a:pt x="1891" y="439465"/>
                      <a:pt x="0" y="0"/>
                    </a:cubicBezTo>
                    <a:close/>
                  </a:path>
                </a:pathLst>
              </a:custGeom>
              <a:solidFill>
                <a:srgbClr val="70AD47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ysClr val="windowText" lastClr="000000"/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0FEE07D-DC8E-0706-7D72-0AA9F96AA314}"/>
                  </a:ext>
                </a:extLst>
              </p:cNvPr>
              <p:cNvSpPr/>
              <p:nvPr/>
            </p:nvSpPr>
            <p:spPr>
              <a:xfrm>
                <a:off x="1528873" y="8619127"/>
                <a:ext cx="82760" cy="132862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97CD96B-6546-DBAE-3559-476D8798550F}"/>
                  </a:ext>
                </a:extLst>
              </p:cNvPr>
              <p:cNvSpPr/>
              <p:nvPr/>
            </p:nvSpPr>
            <p:spPr>
              <a:xfrm>
                <a:off x="2246584" y="8697282"/>
                <a:ext cx="82760" cy="132862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0073F1-1D94-4674-8B33-E0E3B953D766}"/>
              </a:ext>
            </a:extLst>
          </p:cNvPr>
          <p:cNvGrpSpPr/>
          <p:nvPr/>
        </p:nvGrpSpPr>
        <p:grpSpPr>
          <a:xfrm>
            <a:off x="1579430" y="823485"/>
            <a:ext cx="1407713" cy="1391717"/>
            <a:chOff x="6962643" y="4482586"/>
            <a:chExt cx="1407713" cy="139171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55D9E58-64EE-431E-84D8-88CD2671BC07}"/>
                </a:ext>
              </a:extLst>
            </p:cNvPr>
            <p:cNvSpPr/>
            <p:nvPr/>
          </p:nvSpPr>
          <p:spPr>
            <a:xfrm rot="596787">
              <a:off x="6962643" y="4991488"/>
              <a:ext cx="45719" cy="5488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E991F44-25EB-47E2-94F4-ED9B76FD608D}"/>
                </a:ext>
              </a:extLst>
            </p:cNvPr>
            <p:cNvSpPr/>
            <p:nvPr/>
          </p:nvSpPr>
          <p:spPr>
            <a:xfrm rot="20789826">
              <a:off x="7889139" y="4883352"/>
              <a:ext cx="45719" cy="5488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18D20B6C-7AC8-4284-B478-67890AF7267E}"/>
                </a:ext>
              </a:extLst>
            </p:cNvPr>
            <p:cNvSpPr/>
            <p:nvPr/>
          </p:nvSpPr>
          <p:spPr>
            <a:xfrm>
              <a:off x="7026275" y="4879974"/>
              <a:ext cx="1190692" cy="418595"/>
            </a:xfrm>
            <a:custGeom>
              <a:avLst/>
              <a:gdLst>
                <a:gd name="connsiteX0" fmla="*/ 0 w 1225617"/>
                <a:gd name="connsiteY0" fmla="*/ 0 h 370970"/>
                <a:gd name="connsiteX1" fmla="*/ 1225617 w 1225617"/>
                <a:gd name="connsiteY1" fmla="*/ 0 h 370970"/>
                <a:gd name="connsiteX2" fmla="*/ 1225617 w 1225617"/>
                <a:gd name="connsiteY2" fmla="*/ 370970 h 370970"/>
                <a:gd name="connsiteX3" fmla="*/ 0 w 1225617"/>
                <a:gd name="connsiteY3" fmla="*/ 370970 h 370970"/>
                <a:gd name="connsiteX4" fmla="*/ 0 w 1225617"/>
                <a:gd name="connsiteY4" fmla="*/ 0 h 370970"/>
                <a:gd name="connsiteX0" fmla="*/ 0 w 1225617"/>
                <a:gd name="connsiteY0" fmla="*/ 0 h 390020"/>
                <a:gd name="connsiteX1" fmla="*/ 1225617 w 1225617"/>
                <a:gd name="connsiteY1" fmla="*/ 0 h 390020"/>
                <a:gd name="connsiteX2" fmla="*/ 1225617 w 1225617"/>
                <a:gd name="connsiteY2" fmla="*/ 370970 h 390020"/>
                <a:gd name="connsiteX3" fmla="*/ 361950 w 1225617"/>
                <a:gd name="connsiteY3" fmla="*/ 390020 h 390020"/>
                <a:gd name="connsiteX4" fmla="*/ 0 w 1225617"/>
                <a:gd name="connsiteY4" fmla="*/ 0 h 390020"/>
                <a:gd name="connsiteX0" fmla="*/ 0 w 1225617"/>
                <a:gd name="connsiteY0" fmla="*/ 79375 h 469395"/>
                <a:gd name="connsiteX1" fmla="*/ 1031942 w 1225617"/>
                <a:gd name="connsiteY1" fmla="*/ 0 h 469395"/>
                <a:gd name="connsiteX2" fmla="*/ 1225617 w 1225617"/>
                <a:gd name="connsiteY2" fmla="*/ 450345 h 469395"/>
                <a:gd name="connsiteX3" fmla="*/ 361950 w 1225617"/>
                <a:gd name="connsiteY3" fmla="*/ 469395 h 469395"/>
                <a:gd name="connsiteX4" fmla="*/ 0 w 1225617"/>
                <a:gd name="connsiteY4" fmla="*/ 79375 h 469395"/>
                <a:gd name="connsiteX0" fmla="*/ 0 w 1304992"/>
                <a:gd name="connsiteY0" fmla="*/ 79375 h 469395"/>
                <a:gd name="connsiteX1" fmla="*/ 1031942 w 1304992"/>
                <a:gd name="connsiteY1" fmla="*/ 0 h 469395"/>
                <a:gd name="connsiteX2" fmla="*/ 1304992 w 1304992"/>
                <a:gd name="connsiteY2" fmla="*/ 329695 h 469395"/>
                <a:gd name="connsiteX3" fmla="*/ 361950 w 1304992"/>
                <a:gd name="connsiteY3" fmla="*/ 469395 h 469395"/>
                <a:gd name="connsiteX4" fmla="*/ 0 w 1304992"/>
                <a:gd name="connsiteY4" fmla="*/ 79375 h 469395"/>
                <a:gd name="connsiteX0" fmla="*/ 0 w 1304992"/>
                <a:gd name="connsiteY0" fmla="*/ 79375 h 469395"/>
                <a:gd name="connsiteX1" fmla="*/ 1031942 w 1304992"/>
                <a:gd name="connsiteY1" fmla="*/ 0 h 469395"/>
                <a:gd name="connsiteX2" fmla="*/ 1304992 w 1304992"/>
                <a:gd name="connsiteY2" fmla="*/ 367795 h 469395"/>
                <a:gd name="connsiteX3" fmla="*/ 361950 w 1304992"/>
                <a:gd name="connsiteY3" fmla="*/ 469395 h 469395"/>
                <a:gd name="connsiteX4" fmla="*/ 0 w 1304992"/>
                <a:gd name="connsiteY4" fmla="*/ 79375 h 469395"/>
                <a:gd name="connsiteX0" fmla="*/ 0 w 1304992"/>
                <a:gd name="connsiteY0" fmla="*/ 79375 h 418595"/>
                <a:gd name="connsiteX1" fmla="*/ 1031942 w 1304992"/>
                <a:gd name="connsiteY1" fmla="*/ 0 h 418595"/>
                <a:gd name="connsiteX2" fmla="*/ 1304992 w 1304992"/>
                <a:gd name="connsiteY2" fmla="*/ 367795 h 418595"/>
                <a:gd name="connsiteX3" fmla="*/ 473075 w 1304992"/>
                <a:gd name="connsiteY3" fmla="*/ 418595 h 418595"/>
                <a:gd name="connsiteX4" fmla="*/ 0 w 1304992"/>
                <a:gd name="connsiteY4" fmla="*/ 79375 h 418595"/>
                <a:gd name="connsiteX0" fmla="*/ 0 w 1190692"/>
                <a:gd name="connsiteY0" fmla="*/ 79375 h 418595"/>
                <a:gd name="connsiteX1" fmla="*/ 1031942 w 1190692"/>
                <a:gd name="connsiteY1" fmla="*/ 0 h 418595"/>
                <a:gd name="connsiteX2" fmla="*/ 1190692 w 1190692"/>
                <a:gd name="connsiteY2" fmla="*/ 374145 h 418595"/>
                <a:gd name="connsiteX3" fmla="*/ 473075 w 1190692"/>
                <a:gd name="connsiteY3" fmla="*/ 418595 h 418595"/>
                <a:gd name="connsiteX4" fmla="*/ 0 w 1190692"/>
                <a:gd name="connsiteY4" fmla="*/ 79375 h 41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692" h="418595">
                  <a:moveTo>
                    <a:pt x="0" y="79375"/>
                  </a:moveTo>
                  <a:lnTo>
                    <a:pt x="1031942" y="0"/>
                  </a:lnTo>
                  <a:lnTo>
                    <a:pt x="1190692" y="374145"/>
                  </a:lnTo>
                  <a:lnTo>
                    <a:pt x="473075" y="418595"/>
                  </a:lnTo>
                  <a:lnTo>
                    <a:pt x="0" y="79375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4">
              <a:extLst>
                <a:ext uri="{FF2B5EF4-FFF2-40B4-BE49-F238E27FC236}">
                  <a16:creationId xmlns:a16="http://schemas.microsoft.com/office/drawing/2014/main" id="{A4D685A5-10AD-4F38-A71B-925E110C08BE}"/>
                </a:ext>
              </a:extLst>
            </p:cNvPr>
            <p:cNvSpPr/>
            <p:nvPr/>
          </p:nvSpPr>
          <p:spPr>
            <a:xfrm>
              <a:off x="7401982" y="4482586"/>
              <a:ext cx="968374" cy="817103"/>
            </a:xfrm>
            <a:custGeom>
              <a:avLst/>
              <a:gdLst>
                <a:gd name="connsiteX0" fmla="*/ 0 w 899478"/>
                <a:gd name="connsiteY0" fmla="*/ 0 h 831708"/>
                <a:gd name="connsiteX1" fmla="*/ 899478 w 899478"/>
                <a:gd name="connsiteY1" fmla="*/ 0 h 831708"/>
                <a:gd name="connsiteX2" fmla="*/ 899478 w 899478"/>
                <a:gd name="connsiteY2" fmla="*/ 831708 h 831708"/>
                <a:gd name="connsiteX3" fmla="*/ 0 w 899478"/>
                <a:gd name="connsiteY3" fmla="*/ 831708 h 831708"/>
                <a:gd name="connsiteX4" fmla="*/ 0 w 899478"/>
                <a:gd name="connsiteY4" fmla="*/ 0 h 831708"/>
                <a:gd name="connsiteX0" fmla="*/ 0 w 960438"/>
                <a:gd name="connsiteY0" fmla="*/ 83820 h 915528"/>
                <a:gd name="connsiteX1" fmla="*/ 960438 w 960438"/>
                <a:gd name="connsiteY1" fmla="*/ 0 h 915528"/>
                <a:gd name="connsiteX2" fmla="*/ 899478 w 960438"/>
                <a:gd name="connsiteY2" fmla="*/ 915528 h 915528"/>
                <a:gd name="connsiteX3" fmla="*/ 0 w 960438"/>
                <a:gd name="connsiteY3" fmla="*/ 915528 h 915528"/>
                <a:gd name="connsiteX4" fmla="*/ 0 w 960438"/>
                <a:gd name="connsiteY4" fmla="*/ 83820 h 915528"/>
                <a:gd name="connsiteX0" fmla="*/ 0 w 960438"/>
                <a:gd name="connsiteY0" fmla="*/ 52070 h 915528"/>
                <a:gd name="connsiteX1" fmla="*/ 960438 w 960438"/>
                <a:gd name="connsiteY1" fmla="*/ 0 h 915528"/>
                <a:gd name="connsiteX2" fmla="*/ 899478 w 960438"/>
                <a:gd name="connsiteY2" fmla="*/ 915528 h 915528"/>
                <a:gd name="connsiteX3" fmla="*/ 0 w 960438"/>
                <a:gd name="connsiteY3" fmla="*/ 915528 h 915528"/>
                <a:gd name="connsiteX4" fmla="*/ 0 w 960438"/>
                <a:gd name="connsiteY4" fmla="*/ 52070 h 915528"/>
                <a:gd name="connsiteX0" fmla="*/ 87981 w 1048419"/>
                <a:gd name="connsiteY0" fmla="*/ 52070 h 915528"/>
                <a:gd name="connsiteX1" fmla="*/ 1048419 w 1048419"/>
                <a:gd name="connsiteY1" fmla="*/ 0 h 915528"/>
                <a:gd name="connsiteX2" fmla="*/ 987459 w 1048419"/>
                <a:gd name="connsiteY2" fmla="*/ 915528 h 915528"/>
                <a:gd name="connsiteX3" fmla="*/ 87981 w 1048419"/>
                <a:gd name="connsiteY3" fmla="*/ 915528 h 915528"/>
                <a:gd name="connsiteX4" fmla="*/ 0 w 1048419"/>
                <a:gd name="connsiteY4" fmla="*/ 153528 h 915528"/>
                <a:gd name="connsiteX5" fmla="*/ 87981 w 1048419"/>
                <a:gd name="connsiteY5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117376 w 1077814"/>
                <a:gd name="connsiteY3" fmla="*/ 915528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117376 w 1077814"/>
                <a:gd name="connsiteY3" fmla="*/ 915528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117376 w 1077814"/>
                <a:gd name="connsiteY3" fmla="*/ 915528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272951 w 1077814"/>
                <a:gd name="connsiteY3" fmla="*/ 915528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282476 w 1077814"/>
                <a:gd name="connsiteY3" fmla="*/ 909178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330101 w 1077814"/>
                <a:gd name="connsiteY3" fmla="*/ 906003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330101 w 1077814"/>
                <a:gd name="connsiteY3" fmla="*/ 906003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330101 w 1077814"/>
                <a:gd name="connsiteY3" fmla="*/ 906003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20266 w 1080704"/>
                <a:gd name="connsiteY0" fmla="*/ 52070 h 915528"/>
                <a:gd name="connsiteX1" fmla="*/ 1080704 w 1080704"/>
                <a:gd name="connsiteY1" fmla="*/ 0 h 915528"/>
                <a:gd name="connsiteX2" fmla="*/ 1019744 w 1080704"/>
                <a:gd name="connsiteY2" fmla="*/ 915528 h 915528"/>
                <a:gd name="connsiteX3" fmla="*/ 332991 w 1080704"/>
                <a:gd name="connsiteY3" fmla="*/ 906003 h 915528"/>
                <a:gd name="connsiteX4" fmla="*/ 3711 w 1080704"/>
                <a:gd name="connsiteY4" fmla="*/ 461503 h 915528"/>
                <a:gd name="connsiteX5" fmla="*/ 32285 w 1080704"/>
                <a:gd name="connsiteY5" fmla="*/ 153528 h 915528"/>
                <a:gd name="connsiteX6" fmla="*/ 120266 w 1080704"/>
                <a:gd name="connsiteY6" fmla="*/ 52070 h 915528"/>
                <a:gd name="connsiteX0" fmla="*/ 111744 w 1072182"/>
                <a:gd name="connsiteY0" fmla="*/ 52070 h 915528"/>
                <a:gd name="connsiteX1" fmla="*/ 1072182 w 1072182"/>
                <a:gd name="connsiteY1" fmla="*/ 0 h 915528"/>
                <a:gd name="connsiteX2" fmla="*/ 1011222 w 1072182"/>
                <a:gd name="connsiteY2" fmla="*/ 915528 h 915528"/>
                <a:gd name="connsiteX3" fmla="*/ 324469 w 1072182"/>
                <a:gd name="connsiteY3" fmla="*/ 906003 h 915528"/>
                <a:gd name="connsiteX4" fmla="*/ 4714 w 1072182"/>
                <a:gd name="connsiteY4" fmla="*/ 461503 h 915528"/>
                <a:gd name="connsiteX5" fmla="*/ 23763 w 1072182"/>
                <a:gd name="connsiteY5" fmla="*/ 153528 h 915528"/>
                <a:gd name="connsiteX6" fmla="*/ 111744 w 1072182"/>
                <a:gd name="connsiteY6" fmla="*/ 52070 h 915528"/>
                <a:gd name="connsiteX0" fmla="*/ 111744 w 1056307"/>
                <a:gd name="connsiteY0" fmla="*/ 67945 h 931403"/>
                <a:gd name="connsiteX1" fmla="*/ 1056307 w 1056307"/>
                <a:gd name="connsiteY1" fmla="*/ 0 h 931403"/>
                <a:gd name="connsiteX2" fmla="*/ 1011222 w 1056307"/>
                <a:gd name="connsiteY2" fmla="*/ 931403 h 931403"/>
                <a:gd name="connsiteX3" fmla="*/ 324469 w 1056307"/>
                <a:gd name="connsiteY3" fmla="*/ 921878 h 931403"/>
                <a:gd name="connsiteX4" fmla="*/ 4714 w 1056307"/>
                <a:gd name="connsiteY4" fmla="*/ 477378 h 931403"/>
                <a:gd name="connsiteX5" fmla="*/ 23763 w 1056307"/>
                <a:gd name="connsiteY5" fmla="*/ 169403 h 931403"/>
                <a:gd name="connsiteX6" fmla="*/ 111744 w 1056307"/>
                <a:gd name="connsiteY6" fmla="*/ 67945 h 931403"/>
                <a:gd name="connsiteX0" fmla="*/ 111744 w 1056307"/>
                <a:gd name="connsiteY0" fmla="*/ 67945 h 931403"/>
                <a:gd name="connsiteX1" fmla="*/ 1056307 w 1056307"/>
                <a:gd name="connsiteY1" fmla="*/ 0 h 931403"/>
                <a:gd name="connsiteX2" fmla="*/ 1011222 w 1056307"/>
                <a:gd name="connsiteY2" fmla="*/ 931403 h 931403"/>
                <a:gd name="connsiteX3" fmla="*/ 324469 w 1056307"/>
                <a:gd name="connsiteY3" fmla="*/ 921878 h 931403"/>
                <a:gd name="connsiteX4" fmla="*/ 4714 w 1056307"/>
                <a:gd name="connsiteY4" fmla="*/ 477378 h 931403"/>
                <a:gd name="connsiteX5" fmla="*/ 23763 w 1056307"/>
                <a:gd name="connsiteY5" fmla="*/ 169403 h 931403"/>
                <a:gd name="connsiteX6" fmla="*/ 111744 w 1056307"/>
                <a:gd name="connsiteY6" fmla="*/ 67945 h 931403"/>
                <a:gd name="connsiteX0" fmla="*/ 111744 w 1056307"/>
                <a:gd name="connsiteY0" fmla="*/ 67945 h 921878"/>
                <a:gd name="connsiteX1" fmla="*/ 1056307 w 1056307"/>
                <a:gd name="connsiteY1" fmla="*/ 0 h 921878"/>
                <a:gd name="connsiteX2" fmla="*/ 877872 w 1056307"/>
                <a:gd name="connsiteY2" fmla="*/ 794878 h 921878"/>
                <a:gd name="connsiteX3" fmla="*/ 324469 w 1056307"/>
                <a:gd name="connsiteY3" fmla="*/ 921878 h 921878"/>
                <a:gd name="connsiteX4" fmla="*/ 4714 w 1056307"/>
                <a:gd name="connsiteY4" fmla="*/ 477378 h 921878"/>
                <a:gd name="connsiteX5" fmla="*/ 23763 w 1056307"/>
                <a:gd name="connsiteY5" fmla="*/ 169403 h 921878"/>
                <a:gd name="connsiteX6" fmla="*/ 111744 w 1056307"/>
                <a:gd name="connsiteY6" fmla="*/ 67945 h 921878"/>
                <a:gd name="connsiteX0" fmla="*/ 111744 w 1056307"/>
                <a:gd name="connsiteY0" fmla="*/ 67945 h 921878"/>
                <a:gd name="connsiteX1" fmla="*/ 1056307 w 1056307"/>
                <a:gd name="connsiteY1" fmla="*/ 0 h 921878"/>
                <a:gd name="connsiteX2" fmla="*/ 877872 w 1056307"/>
                <a:gd name="connsiteY2" fmla="*/ 794878 h 921878"/>
                <a:gd name="connsiteX3" fmla="*/ 324469 w 1056307"/>
                <a:gd name="connsiteY3" fmla="*/ 921878 h 921878"/>
                <a:gd name="connsiteX4" fmla="*/ 4714 w 1056307"/>
                <a:gd name="connsiteY4" fmla="*/ 477378 h 921878"/>
                <a:gd name="connsiteX5" fmla="*/ 23763 w 1056307"/>
                <a:gd name="connsiteY5" fmla="*/ 169403 h 921878"/>
                <a:gd name="connsiteX6" fmla="*/ 111744 w 1056307"/>
                <a:gd name="connsiteY6" fmla="*/ 67945 h 921878"/>
                <a:gd name="connsiteX0" fmla="*/ 111744 w 1056307"/>
                <a:gd name="connsiteY0" fmla="*/ 67945 h 921878"/>
                <a:gd name="connsiteX1" fmla="*/ 1056307 w 1056307"/>
                <a:gd name="connsiteY1" fmla="*/ 0 h 921878"/>
                <a:gd name="connsiteX2" fmla="*/ 874697 w 1056307"/>
                <a:gd name="connsiteY2" fmla="*/ 775828 h 921878"/>
                <a:gd name="connsiteX3" fmla="*/ 324469 w 1056307"/>
                <a:gd name="connsiteY3" fmla="*/ 921878 h 921878"/>
                <a:gd name="connsiteX4" fmla="*/ 4714 w 1056307"/>
                <a:gd name="connsiteY4" fmla="*/ 477378 h 921878"/>
                <a:gd name="connsiteX5" fmla="*/ 23763 w 1056307"/>
                <a:gd name="connsiteY5" fmla="*/ 169403 h 921878"/>
                <a:gd name="connsiteX6" fmla="*/ 111744 w 1056307"/>
                <a:gd name="connsiteY6" fmla="*/ 67945 h 921878"/>
                <a:gd name="connsiteX0" fmla="*/ 111744 w 1056307"/>
                <a:gd name="connsiteY0" fmla="*/ 67945 h 817103"/>
                <a:gd name="connsiteX1" fmla="*/ 1056307 w 1056307"/>
                <a:gd name="connsiteY1" fmla="*/ 0 h 817103"/>
                <a:gd name="connsiteX2" fmla="*/ 874697 w 1056307"/>
                <a:gd name="connsiteY2" fmla="*/ 775828 h 817103"/>
                <a:gd name="connsiteX3" fmla="*/ 203819 w 1056307"/>
                <a:gd name="connsiteY3" fmla="*/ 817103 h 817103"/>
                <a:gd name="connsiteX4" fmla="*/ 4714 w 1056307"/>
                <a:gd name="connsiteY4" fmla="*/ 477378 h 817103"/>
                <a:gd name="connsiteX5" fmla="*/ 23763 w 1056307"/>
                <a:gd name="connsiteY5" fmla="*/ 169403 h 817103"/>
                <a:gd name="connsiteX6" fmla="*/ 111744 w 1056307"/>
                <a:gd name="connsiteY6" fmla="*/ 67945 h 817103"/>
                <a:gd name="connsiteX0" fmla="*/ 111744 w 1056307"/>
                <a:gd name="connsiteY0" fmla="*/ 67945 h 819987"/>
                <a:gd name="connsiteX1" fmla="*/ 1056307 w 1056307"/>
                <a:gd name="connsiteY1" fmla="*/ 0 h 819987"/>
                <a:gd name="connsiteX2" fmla="*/ 874697 w 1056307"/>
                <a:gd name="connsiteY2" fmla="*/ 775828 h 819987"/>
                <a:gd name="connsiteX3" fmla="*/ 203819 w 1056307"/>
                <a:gd name="connsiteY3" fmla="*/ 817103 h 819987"/>
                <a:gd name="connsiteX4" fmla="*/ 4714 w 1056307"/>
                <a:gd name="connsiteY4" fmla="*/ 477378 h 819987"/>
                <a:gd name="connsiteX5" fmla="*/ 23763 w 1056307"/>
                <a:gd name="connsiteY5" fmla="*/ 169403 h 819987"/>
                <a:gd name="connsiteX6" fmla="*/ 111744 w 1056307"/>
                <a:gd name="connsiteY6" fmla="*/ 67945 h 819987"/>
                <a:gd name="connsiteX0" fmla="*/ 132138 w 1076701"/>
                <a:gd name="connsiteY0" fmla="*/ 67945 h 820033"/>
                <a:gd name="connsiteX1" fmla="*/ 1076701 w 1076701"/>
                <a:gd name="connsiteY1" fmla="*/ 0 h 820033"/>
                <a:gd name="connsiteX2" fmla="*/ 895091 w 1076701"/>
                <a:gd name="connsiteY2" fmla="*/ 775828 h 820033"/>
                <a:gd name="connsiteX3" fmla="*/ 224213 w 1076701"/>
                <a:gd name="connsiteY3" fmla="*/ 817103 h 820033"/>
                <a:gd name="connsiteX4" fmla="*/ 2883 w 1076701"/>
                <a:gd name="connsiteY4" fmla="*/ 480553 h 820033"/>
                <a:gd name="connsiteX5" fmla="*/ 44157 w 1076701"/>
                <a:gd name="connsiteY5" fmla="*/ 169403 h 820033"/>
                <a:gd name="connsiteX6" fmla="*/ 132138 w 1076701"/>
                <a:gd name="connsiteY6" fmla="*/ 67945 h 820033"/>
                <a:gd name="connsiteX0" fmla="*/ 132138 w 1076701"/>
                <a:gd name="connsiteY0" fmla="*/ 67945 h 820033"/>
                <a:gd name="connsiteX1" fmla="*/ 1076701 w 1076701"/>
                <a:gd name="connsiteY1" fmla="*/ 0 h 820033"/>
                <a:gd name="connsiteX2" fmla="*/ 895091 w 1076701"/>
                <a:gd name="connsiteY2" fmla="*/ 775828 h 820033"/>
                <a:gd name="connsiteX3" fmla="*/ 224213 w 1076701"/>
                <a:gd name="connsiteY3" fmla="*/ 817103 h 820033"/>
                <a:gd name="connsiteX4" fmla="*/ 2883 w 1076701"/>
                <a:gd name="connsiteY4" fmla="*/ 480553 h 820033"/>
                <a:gd name="connsiteX5" fmla="*/ 44157 w 1076701"/>
                <a:gd name="connsiteY5" fmla="*/ 169403 h 820033"/>
                <a:gd name="connsiteX6" fmla="*/ 132138 w 1076701"/>
                <a:gd name="connsiteY6" fmla="*/ 67945 h 820033"/>
                <a:gd name="connsiteX0" fmla="*/ 123195 w 1067758"/>
                <a:gd name="connsiteY0" fmla="*/ 67945 h 819738"/>
                <a:gd name="connsiteX1" fmla="*/ 1067758 w 1067758"/>
                <a:gd name="connsiteY1" fmla="*/ 0 h 819738"/>
                <a:gd name="connsiteX2" fmla="*/ 886148 w 1067758"/>
                <a:gd name="connsiteY2" fmla="*/ 775828 h 819738"/>
                <a:gd name="connsiteX3" fmla="*/ 215270 w 1067758"/>
                <a:gd name="connsiteY3" fmla="*/ 817103 h 819738"/>
                <a:gd name="connsiteX4" fmla="*/ 3465 w 1067758"/>
                <a:gd name="connsiteY4" fmla="*/ 458328 h 819738"/>
                <a:gd name="connsiteX5" fmla="*/ 35214 w 1067758"/>
                <a:gd name="connsiteY5" fmla="*/ 169403 h 819738"/>
                <a:gd name="connsiteX6" fmla="*/ 123195 w 1067758"/>
                <a:gd name="connsiteY6" fmla="*/ 67945 h 819738"/>
                <a:gd name="connsiteX0" fmla="*/ 123195 w 1067758"/>
                <a:gd name="connsiteY0" fmla="*/ 67945 h 820553"/>
                <a:gd name="connsiteX1" fmla="*/ 1067758 w 1067758"/>
                <a:gd name="connsiteY1" fmla="*/ 0 h 820553"/>
                <a:gd name="connsiteX2" fmla="*/ 886148 w 1067758"/>
                <a:gd name="connsiteY2" fmla="*/ 775828 h 820553"/>
                <a:gd name="connsiteX3" fmla="*/ 215270 w 1067758"/>
                <a:gd name="connsiteY3" fmla="*/ 817103 h 820553"/>
                <a:gd name="connsiteX4" fmla="*/ 3465 w 1067758"/>
                <a:gd name="connsiteY4" fmla="*/ 458328 h 820553"/>
                <a:gd name="connsiteX5" fmla="*/ 35214 w 1067758"/>
                <a:gd name="connsiteY5" fmla="*/ 169403 h 820553"/>
                <a:gd name="connsiteX6" fmla="*/ 123195 w 1067758"/>
                <a:gd name="connsiteY6" fmla="*/ 67945 h 820553"/>
                <a:gd name="connsiteX0" fmla="*/ 135369 w 1079932"/>
                <a:gd name="connsiteY0" fmla="*/ 67945 h 820553"/>
                <a:gd name="connsiteX1" fmla="*/ 1079932 w 1079932"/>
                <a:gd name="connsiteY1" fmla="*/ 0 h 820553"/>
                <a:gd name="connsiteX2" fmla="*/ 898322 w 1079932"/>
                <a:gd name="connsiteY2" fmla="*/ 775828 h 820553"/>
                <a:gd name="connsiteX3" fmla="*/ 227444 w 1079932"/>
                <a:gd name="connsiteY3" fmla="*/ 817103 h 820553"/>
                <a:gd name="connsiteX4" fmla="*/ 15639 w 1079932"/>
                <a:gd name="connsiteY4" fmla="*/ 458328 h 820553"/>
                <a:gd name="connsiteX5" fmla="*/ 135369 w 1079932"/>
                <a:gd name="connsiteY5" fmla="*/ 67945 h 820553"/>
                <a:gd name="connsiteX0" fmla="*/ 67543 w 1012106"/>
                <a:gd name="connsiteY0" fmla="*/ 67945 h 817103"/>
                <a:gd name="connsiteX1" fmla="*/ 1012106 w 1012106"/>
                <a:gd name="connsiteY1" fmla="*/ 0 h 817103"/>
                <a:gd name="connsiteX2" fmla="*/ 830496 w 1012106"/>
                <a:gd name="connsiteY2" fmla="*/ 775828 h 817103"/>
                <a:gd name="connsiteX3" fmla="*/ 159618 w 1012106"/>
                <a:gd name="connsiteY3" fmla="*/ 817103 h 817103"/>
                <a:gd name="connsiteX4" fmla="*/ 67543 w 1012106"/>
                <a:gd name="connsiteY4" fmla="*/ 67945 h 817103"/>
                <a:gd name="connsiteX0" fmla="*/ 23811 w 968374"/>
                <a:gd name="connsiteY0" fmla="*/ 67945 h 817103"/>
                <a:gd name="connsiteX1" fmla="*/ 968374 w 968374"/>
                <a:gd name="connsiteY1" fmla="*/ 0 h 817103"/>
                <a:gd name="connsiteX2" fmla="*/ 786764 w 968374"/>
                <a:gd name="connsiteY2" fmla="*/ 775828 h 817103"/>
                <a:gd name="connsiteX3" fmla="*/ 115886 w 968374"/>
                <a:gd name="connsiteY3" fmla="*/ 817103 h 817103"/>
                <a:gd name="connsiteX4" fmla="*/ 23811 w 968374"/>
                <a:gd name="connsiteY4" fmla="*/ 67945 h 817103"/>
                <a:gd name="connsiteX0" fmla="*/ 23811 w 968374"/>
                <a:gd name="connsiteY0" fmla="*/ 58420 h 817103"/>
                <a:gd name="connsiteX1" fmla="*/ 968374 w 968374"/>
                <a:gd name="connsiteY1" fmla="*/ 0 h 817103"/>
                <a:gd name="connsiteX2" fmla="*/ 786764 w 968374"/>
                <a:gd name="connsiteY2" fmla="*/ 775828 h 817103"/>
                <a:gd name="connsiteX3" fmla="*/ 115886 w 968374"/>
                <a:gd name="connsiteY3" fmla="*/ 817103 h 817103"/>
                <a:gd name="connsiteX4" fmla="*/ 23811 w 968374"/>
                <a:gd name="connsiteY4" fmla="*/ 58420 h 817103"/>
                <a:gd name="connsiteX0" fmla="*/ 23811 w 968374"/>
                <a:gd name="connsiteY0" fmla="*/ 58420 h 817103"/>
                <a:gd name="connsiteX1" fmla="*/ 968374 w 968374"/>
                <a:gd name="connsiteY1" fmla="*/ 0 h 817103"/>
                <a:gd name="connsiteX2" fmla="*/ 786764 w 968374"/>
                <a:gd name="connsiteY2" fmla="*/ 775828 h 817103"/>
                <a:gd name="connsiteX3" fmla="*/ 115886 w 968374"/>
                <a:gd name="connsiteY3" fmla="*/ 817103 h 817103"/>
                <a:gd name="connsiteX4" fmla="*/ 23811 w 968374"/>
                <a:gd name="connsiteY4" fmla="*/ 58420 h 81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374" h="817103">
                  <a:moveTo>
                    <a:pt x="23811" y="58420"/>
                  </a:moveTo>
                  <a:cubicBezTo>
                    <a:pt x="335490" y="70697"/>
                    <a:pt x="678920" y="133773"/>
                    <a:pt x="968374" y="0"/>
                  </a:cubicBezTo>
                  <a:cubicBezTo>
                    <a:pt x="908896" y="264959"/>
                    <a:pt x="931967" y="625169"/>
                    <a:pt x="786764" y="775828"/>
                  </a:cubicBezTo>
                  <a:lnTo>
                    <a:pt x="115886" y="817103"/>
                  </a:lnTo>
                  <a:cubicBezTo>
                    <a:pt x="-11273" y="699123"/>
                    <a:pt x="-19845" y="242229"/>
                    <a:pt x="23811" y="5842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1">
              <a:extLst>
                <a:ext uri="{FF2B5EF4-FFF2-40B4-BE49-F238E27FC236}">
                  <a16:creationId xmlns:a16="http://schemas.microsoft.com/office/drawing/2014/main" id="{1D516782-8AA2-444E-B88C-9A6E6F5C7166}"/>
                </a:ext>
              </a:extLst>
            </p:cNvPr>
            <p:cNvSpPr/>
            <p:nvPr/>
          </p:nvSpPr>
          <p:spPr>
            <a:xfrm>
              <a:off x="7500655" y="5251517"/>
              <a:ext cx="715615" cy="93344"/>
            </a:xfrm>
            <a:custGeom>
              <a:avLst/>
              <a:gdLst>
                <a:gd name="connsiteX0" fmla="*/ 0 w 715615"/>
                <a:gd name="connsiteY0" fmla="*/ 0 h 45719"/>
                <a:gd name="connsiteX1" fmla="*/ 715615 w 715615"/>
                <a:gd name="connsiteY1" fmla="*/ 0 h 45719"/>
                <a:gd name="connsiteX2" fmla="*/ 715615 w 715615"/>
                <a:gd name="connsiteY2" fmla="*/ 45719 h 45719"/>
                <a:gd name="connsiteX3" fmla="*/ 0 w 715615"/>
                <a:gd name="connsiteY3" fmla="*/ 45719 h 45719"/>
                <a:gd name="connsiteX4" fmla="*/ 0 w 715615"/>
                <a:gd name="connsiteY4" fmla="*/ 0 h 45719"/>
                <a:gd name="connsiteX0" fmla="*/ 0 w 715615"/>
                <a:gd name="connsiteY0" fmla="*/ 47625 h 93344"/>
                <a:gd name="connsiteX1" fmla="*/ 706090 w 715615"/>
                <a:gd name="connsiteY1" fmla="*/ 0 h 93344"/>
                <a:gd name="connsiteX2" fmla="*/ 715615 w 715615"/>
                <a:gd name="connsiteY2" fmla="*/ 93344 h 93344"/>
                <a:gd name="connsiteX3" fmla="*/ 0 w 715615"/>
                <a:gd name="connsiteY3" fmla="*/ 93344 h 93344"/>
                <a:gd name="connsiteX4" fmla="*/ 0 w 715615"/>
                <a:gd name="connsiteY4" fmla="*/ 47625 h 93344"/>
                <a:gd name="connsiteX0" fmla="*/ 0 w 715615"/>
                <a:gd name="connsiteY0" fmla="*/ 47625 h 93344"/>
                <a:gd name="connsiteX1" fmla="*/ 706090 w 715615"/>
                <a:gd name="connsiteY1" fmla="*/ 0 h 93344"/>
                <a:gd name="connsiteX2" fmla="*/ 715615 w 715615"/>
                <a:gd name="connsiteY2" fmla="*/ 48894 h 93344"/>
                <a:gd name="connsiteX3" fmla="*/ 0 w 715615"/>
                <a:gd name="connsiteY3" fmla="*/ 93344 h 93344"/>
                <a:gd name="connsiteX4" fmla="*/ 0 w 715615"/>
                <a:gd name="connsiteY4" fmla="*/ 47625 h 93344"/>
                <a:gd name="connsiteX0" fmla="*/ 0 w 715615"/>
                <a:gd name="connsiteY0" fmla="*/ 47625 h 93344"/>
                <a:gd name="connsiteX1" fmla="*/ 706090 w 715615"/>
                <a:gd name="connsiteY1" fmla="*/ 0 h 93344"/>
                <a:gd name="connsiteX2" fmla="*/ 715615 w 715615"/>
                <a:gd name="connsiteY2" fmla="*/ 33019 h 93344"/>
                <a:gd name="connsiteX3" fmla="*/ 0 w 715615"/>
                <a:gd name="connsiteY3" fmla="*/ 93344 h 93344"/>
                <a:gd name="connsiteX4" fmla="*/ 0 w 715615"/>
                <a:gd name="connsiteY4" fmla="*/ 47625 h 93344"/>
                <a:gd name="connsiteX0" fmla="*/ 0 w 715615"/>
                <a:gd name="connsiteY0" fmla="*/ 47625 h 93344"/>
                <a:gd name="connsiteX1" fmla="*/ 706090 w 715615"/>
                <a:gd name="connsiteY1" fmla="*/ 0 h 93344"/>
                <a:gd name="connsiteX2" fmla="*/ 715615 w 715615"/>
                <a:gd name="connsiteY2" fmla="*/ 45719 h 93344"/>
                <a:gd name="connsiteX3" fmla="*/ 0 w 715615"/>
                <a:gd name="connsiteY3" fmla="*/ 93344 h 93344"/>
                <a:gd name="connsiteX4" fmla="*/ 0 w 715615"/>
                <a:gd name="connsiteY4" fmla="*/ 47625 h 9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615" h="93344">
                  <a:moveTo>
                    <a:pt x="0" y="47625"/>
                  </a:moveTo>
                  <a:lnTo>
                    <a:pt x="706090" y="0"/>
                  </a:lnTo>
                  <a:lnTo>
                    <a:pt x="715615" y="45719"/>
                  </a:lnTo>
                  <a:lnTo>
                    <a:pt x="0" y="93344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2">
              <a:extLst>
                <a:ext uri="{FF2B5EF4-FFF2-40B4-BE49-F238E27FC236}">
                  <a16:creationId xmlns:a16="http://schemas.microsoft.com/office/drawing/2014/main" id="{D2B22DA3-BEDF-4106-BD00-30EBBFF95A05}"/>
                </a:ext>
              </a:extLst>
            </p:cNvPr>
            <p:cNvSpPr/>
            <p:nvPr/>
          </p:nvSpPr>
          <p:spPr>
            <a:xfrm>
              <a:off x="7008614" y="4955957"/>
              <a:ext cx="501376" cy="391794"/>
            </a:xfrm>
            <a:custGeom>
              <a:avLst/>
              <a:gdLst>
                <a:gd name="connsiteX0" fmla="*/ 0 w 91801"/>
                <a:gd name="connsiteY0" fmla="*/ 0 h 45719"/>
                <a:gd name="connsiteX1" fmla="*/ 91801 w 91801"/>
                <a:gd name="connsiteY1" fmla="*/ 0 h 45719"/>
                <a:gd name="connsiteX2" fmla="*/ 91801 w 91801"/>
                <a:gd name="connsiteY2" fmla="*/ 45719 h 45719"/>
                <a:gd name="connsiteX3" fmla="*/ 0 w 91801"/>
                <a:gd name="connsiteY3" fmla="*/ 45719 h 45719"/>
                <a:gd name="connsiteX4" fmla="*/ 0 w 91801"/>
                <a:gd name="connsiteY4" fmla="*/ 0 h 45719"/>
                <a:gd name="connsiteX0" fmla="*/ 0 w 501376"/>
                <a:gd name="connsiteY0" fmla="*/ 0 h 391794"/>
                <a:gd name="connsiteX1" fmla="*/ 91801 w 501376"/>
                <a:gd name="connsiteY1" fmla="*/ 0 h 391794"/>
                <a:gd name="connsiteX2" fmla="*/ 501376 w 501376"/>
                <a:gd name="connsiteY2" fmla="*/ 391794 h 391794"/>
                <a:gd name="connsiteX3" fmla="*/ 0 w 501376"/>
                <a:gd name="connsiteY3" fmla="*/ 45719 h 391794"/>
                <a:gd name="connsiteX4" fmla="*/ 0 w 501376"/>
                <a:gd name="connsiteY4" fmla="*/ 0 h 391794"/>
                <a:gd name="connsiteX0" fmla="*/ 0 w 501376"/>
                <a:gd name="connsiteY0" fmla="*/ 0 h 391794"/>
                <a:gd name="connsiteX1" fmla="*/ 495026 w 501376"/>
                <a:gd name="connsiteY1" fmla="*/ 339725 h 391794"/>
                <a:gd name="connsiteX2" fmla="*/ 501376 w 501376"/>
                <a:gd name="connsiteY2" fmla="*/ 391794 h 391794"/>
                <a:gd name="connsiteX3" fmla="*/ 0 w 501376"/>
                <a:gd name="connsiteY3" fmla="*/ 45719 h 391794"/>
                <a:gd name="connsiteX4" fmla="*/ 0 w 501376"/>
                <a:gd name="connsiteY4" fmla="*/ 0 h 39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1376" h="391794">
                  <a:moveTo>
                    <a:pt x="0" y="0"/>
                  </a:moveTo>
                  <a:lnTo>
                    <a:pt x="495026" y="339725"/>
                  </a:lnTo>
                  <a:lnTo>
                    <a:pt x="501376" y="391794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6CC3B3A-5060-46E9-B505-6BC1C3E74FC1}"/>
                </a:ext>
              </a:extLst>
            </p:cNvPr>
            <p:cNvSpPr/>
            <p:nvPr/>
          </p:nvSpPr>
          <p:spPr>
            <a:xfrm rot="20789826">
              <a:off x="8249385" y="5251021"/>
              <a:ext cx="45719" cy="5488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5E901BB-36D2-4224-ACA2-77F5387FC258}"/>
                </a:ext>
              </a:extLst>
            </p:cNvPr>
            <p:cNvSpPr/>
            <p:nvPr/>
          </p:nvSpPr>
          <p:spPr>
            <a:xfrm rot="596787">
              <a:off x="7424124" y="5325432"/>
              <a:ext cx="45719" cy="5488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BCB29D5-6007-E0F0-AE9F-B67EF67EFE5C}"/>
              </a:ext>
            </a:extLst>
          </p:cNvPr>
          <p:cNvGrpSpPr/>
          <p:nvPr/>
        </p:nvGrpSpPr>
        <p:grpSpPr>
          <a:xfrm>
            <a:off x="9134810" y="379093"/>
            <a:ext cx="1538280" cy="1287414"/>
            <a:chOff x="5321614" y="2760725"/>
            <a:chExt cx="1538280" cy="1287414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9000">
                <a:schemeClr val="accent1">
                  <a:lumMod val="20000"/>
                  <a:lumOff val="80000"/>
                </a:schemeClr>
              </a:gs>
              <a:gs pos="46000">
                <a:schemeClr val="accent4">
                  <a:lumMod val="75000"/>
                </a:schemeClr>
              </a:gs>
              <a:gs pos="89381">
                <a:schemeClr val="bg2"/>
              </a:gs>
              <a:gs pos="23000">
                <a:schemeClr val="accent6">
                  <a:lumMod val="75000"/>
                </a:schemeClr>
              </a:gs>
            </a:gsLst>
            <a:lin ang="7800000" scaled="0"/>
          </a:gradFill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DF6A7C-20C9-90A4-744F-13D421F44554}"/>
                </a:ext>
              </a:extLst>
            </p:cNvPr>
            <p:cNvSpPr/>
            <p:nvPr/>
          </p:nvSpPr>
          <p:spPr>
            <a:xfrm rot="20292023">
              <a:off x="5907208" y="2929627"/>
              <a:ext cx="401671" cy="544723"/>
            </a:xfrm>
            <a:custGeom>
              <a:avLst/>
              <a:gdLst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4300 w 381948"/>
                <a:gd name="connsiteY3" fmla="*/ 269551 h 545776"/>
                <a:gd name="connsiteX4" fmla="*/ 152400 w 381948"/>
                <a:gd name="connsiteY4" fmla="*/ 218751 h 545776"/>
                <a:gd name="connsiteX5" fmla="*/ 257175 w 381948"/>
                <a:gd name="connsiteY5" fmla="*/ 142551 h 545776"/>
                <a:gd name="connsiteX6" fmla="*/ 349250 w 381948"/>
                <a:gd name="connsiteY6" fmla="*/ 25076 h 545776"/>
                <a:gd name="connsiteX7" fmla="*/ 371475 w 381948"/>
                <a:gd name="connsiteY7" fmla="*/ 6026 h 545776"/>
                <a:gd name="connsiteX8" fmla="*/ 377825 w 381948"/>
                <a:gd name="connsiteY8" fmla="*/ 104451 h 545776"/>
                <a:gd name="connsiteX9" fmla="*/ 358775 w 381948"/>
                <a:gd name="connsiteY9" fmla="*/ 129851 h 545776"/>
                <a:gd name="connsiteX10" fmla="*/ 377825 w 381948"/>
                <a:gd name="connsiteY10" fmla="*/ 123501 h 545776"/>
                <a:gd name="connsiteX11" fmla="*/ 381000 w 381948"/>
                <a:gd name="connsiteY11" fmla="*/ 180651 h 545776"/>
                <a:gd name="connsiteX12" fmla="*/ 365125 w 381948"/>
                <a:gd name="connsiteY12" fmla="*/ 199701 h 545776"/>
                <a:gd name="connsiteX13" fmla="*/ 323850 w 381948"/>
                <a:gd name="connsiteY13" fmla="*/ 342576 h 545776"/>
                <a:gd name="connsiteX14" fmla="*/ 323850 w 381948"/>
                <a:gd name="connsiteY14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52400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6682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406813"/>
                <a:gd name="connsiteY0" fmla="*/ 545776 h 545776"/>
                <a:gd name="connsiteX1" fmla="*/ 53975 w 406813"/>
                <a:gd name="connsiteY1" fmla="*/ 501326 h 545776"/>
                <a:gd name="connsiteX2" fmla="*/ 69850 w 406813"/>
                <a:gd name="connsiteY2" fmla="*/ 377501 h 545776"/>
                <a:gd name="connsiteX3" fmla="*/ 116682 w 406813"/>
                <a:gd name="connsiteY3" fmla="*/ 218751 h 545776"/>
                <a:gd name="connsiteX4" fmla="*/ 257175 w 406813"/>
                <a:gd name="connsiteY4" fmla="*/ 142551 h 545776"/>
                <a:gd name="connsiteX5" fmla="*/ 349250 w 406813"/>
                <a:gd name="connsiteY5" fmla="*/ 25076 h 545776"/>
                <a:gd name="connsiteX6" fmla="*/ 371475 w 406813"/>
                <a:gd name="connsiteY6" fmla="*/ 6026 h 545776"/>
                <a:gd name="connsiteX7" fmla="*/ 377825 w 406813"/>
                <a:gd name="connsiteY7" fmla="*/ 104451 h 545776"/>
                <a:gd name="connsiteX8" fmla="*/ 358775 w 406813"/>
                <a:gd name="connsiteY8" fmla="*/ 129851 h 545776"/>
                <a:gd name="connsiteX9" fmla="*/ 406400 w 406813"/>
                <a:gd name="connsiteY9" fmla="*/ 140170 h 545776"/>
                <a:gd name="connsiteX10" fmla="*/ 381000 w 406813"/>
                <a:gd name="connsiteY10" fmla="*/ 180651 h 545776"/>
                <a:gd name="connsiteX11" fmla="*/ 365125 w 406813"/>
                <a:gd name="connsiteY11" fmla="*/ 199701 h 545776"/>
                <a:gd name="connsiteX12" fmla="*/ 323850 w 406813"/>
                <a:gd name="connsiteY12" fmla="*/ 342576 h 545776"/>
                <a:gd name="connsiteX13" fmla="*/ 323850 w 406813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1671"/>
                <a:gd name="connsiteY0" fmla="*/ 545776 h 545776"/>
                <a:gd name="connsiteX1" fmla="*/ 53975 w 401671"/>
                <a:gd name="connsiteY1" fmla="*/ 501326 h 545776"/>
                <a:gd name="connsiteX2" fmla="*/ 69850 w 401671"/>
                <a:gd name="connsiteY2" fmla="*/ 377501 h 545776"/>
                <a:gd name="connsiteX3" fmla="*/ 116682 w 401671"/>
                <a:gd name="connsiteY3" fmla="*/ 218751 h 545776"/>
                <a:gd name="connsiteX4" fmla="*/ 257175 w 401671"/>
                <a:gd name="connsiteY4" fmla="*/ 142551 h 545776"/>
                <a:gd name="connsiteX5" fmla="*/ 349250 w 401671"/>
                <a:gd name="connsiteY5" fmla="*/ 25076 h 545776"/>
                <a:gd name="connsiteX6" fmla="*/ 371475 w 401671"/>
                <a:gd name="connsiteY6" fmla="*/ 6026 h 545776"/>
                <a:gd name="connsiteX7" fmla="*/ 377825 w 401671"/>
                <a:gd name="connsiteY7" fmla="*/ 104451 h 545776"/>
                <a:gd name="connsiteX8" fmla="*/ 358775 w 401671"/>
                <a:gd name="connsiteY8" fmla="*/ 129851 h 545776"/>
                <a:gd name="connsiteX9" fmla="*/ 401638 w 401671"/>
                <a:gd name="connsiteY9" fmla="*/ 147314 h 545776"/>
                <a:gd name="connsiteX10" fmla="*/ 365125 w 401671"/>
                <a:gd name="connsiteY10" fmla="*/ 199701 h 545776"/>
                <a:gd name="connsiteX11" fmla="*/ 323850 w 401671"/>
                <a:gd name="connsiteY11" fmla="*/ 342576 h 545776"/>
                <a:gd name="connsiteX12" fmla="*/ 323850 w 401671"/>
                <a:gd name="connsiteY12" fmla="*/ 342576 h 545776"/>
                <a:gd name="connsiteX0" fmla="*/ 0 w 401671"/>
                <a:gd name="connsiteY0" fmla="*/ 544723 h 544723"/>
                <a:gd name="connsiteX1" fmla="*/ 53975 w 401671"/>
                <a:gd name="connsiteY1" fmla="*/ 500273 h 544723"/>
                <a:gd name="connsiteX2" fmla="*/ 69850 w 401671"/>
                <a:gd name="connsiteY2" fmla="*/ 376448 h 544723"/>
                <a:gd name="connsiteX3" fmla="*/ 116682 w 401671"/>
                <a:gd name="connsiteY3" fmla="*/ 217698 h 544723"/>
                <a:gd name="connsiteX4" fmla="*/ 257175 w 401671"/>
                <a:gd name="connsiteY4" fmla="*/ 141498 h 544723"/>
                <a:gd name="connsiteX5" fmla="*/ 349250 w 401671"/>
                <a:gd name="connsiteY5" fmla="*/ 24023 h 544723"/>
                <a:gd name="connsiteX6" fmla="*/ 371475 w 401671"/>
                <a:gd name="connsiteY6" fmla="*/ 4973 h 544723"/>
                <a:gd name="connsiteX7" fmla="*/ 384969 w 401671"/>
                <a:gd name="connsiteY7" fmla="*/ 89111 h 544723"/>
                <a:gd name="connsiteX8" fmla="*/ 358775 w 401671"/>
                <a:gd name="connsiteY8" fmla="*/ 128798 h 544723"/>
                <a:gd name="connsiteX9" fmla="*/ 401638 w 401671"/>
                <a:gd name="connsiteY9" fmla="*/ 146261 h 544723"/>
                <a:gd name="connsiteX10" fmla="*/ 365125 w 401671"/>
                <a:gd name="connsiteY10" fmla="*/ 198648 h 544723"/>
                <a:gd name="connsiteX11" fmla="*/ 323850 w 401671"/>
                <a:gd name="connsiteY11" fmla="*/ 341523 h 544723"/>
                <a:gd name="connsiteX12" fmla="*/ 323850 w 401671"/>
                <a:gd name="connsiteY12" fmla="*/ 341523 h 5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671" h="544723">
                  <a:moveTo>
                    <a:pt x="0" y="544723"/>
                  </a:moveTo>
                  <a:cubicBezTo>
                    <a:pt x="21166" y="536521"/>
                    <a:pt x="42333" y="528319"/>
                    <a:pt x="53975" y="500273"/>
                  </a:cubicBezTo>
                  <a:cubicBezTo>
                    <a:pt x="65617" y="472227"/>
                    <a:pt x="59399" y="423544"/>
                    <a:pt x="69850" y="376448"/>
                  </a:cubicBezTo>
                  <a:cubicBezTo>
                    <a:pt x="80301" y="329352"/>
                    <a:pt x="85461" y="256856"/>
                    <a:pt x="116682" y="217698"/>
                  </a:cubicBezTo>
                  <a:cubicBezTo>
                    <a:pt x="147903" y="178540"/>
                    <a:pt x="218414" y="173777"/>
                    <a:pt x="257175" y="141498"/>
                  </a:cubicBezTo>
                  <a:cubicBezTo>
                    <a:pt x="295936" y="109219"/>
                    <a:pt x="330200" y="46777"/>
                    <a:pt x="349250" y="24023"/>
                  </a:cubicBezTo>
                  <a:cubicBezTo>
                    <a:pt x="368300" y="1269"/>
                    <a:pt x="365522" y="-5875"/>
                    <a:pt x="371475" y="4973"/>
                  </a:cubicBezTo>
                  <a:cubicBezTo>
                    <a:pt x="377428" y="15821"/>
                    <a:pt x="387086" y="68474"/>
                    <a:pt x="384969" y="89111"/>
                  </a:cubicBezTo>
                  <a:cubicBezTo>
                    <a:pt x="382852" y="109748"/>
                    <a:pt x="355997" y="119273"/>
                    <a:pt x="358775" y="128798"/>
                  </a:cubicBezTo>
                  <a:cubicBezTo>
                    <a:pt x="361553" y="138323"/>
                    <a:pt x="400580" y="134619"/>
                    <a:pt x="401638" y="146261"/>
                  </a:cubicBezTo>
                  <a:cubicBezTo>
                    <a:pt x="402696" y="157903"/>
                    <a:pt x="378090" y="166104"/>
                    <a:pt x="365125" y="198648"/>
                  </a:cubicBezTo>
                  <a:cubicBezTo>
                    <a:pt x="355600" y="225635"/>
                    <a:pt x="323850" y="341523"/>
                    <a:pt x="323850" y="341523"/>
                  </a:cubicBezTo>
                  <a:lnTo>
                    <a:pt x="323850" y="341523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50ED7C5-6759-45FB-2BA8-7936486A9CA9}"/>
                </a:ext>
              </a:extLst>
            </p:cNvPr>
            <p:cNvSpPr/>
            <p:nvPr/>
          </p:nvSpPr>
          <p:spPr>
            <a:xfrm>
              <a:off x="5418046" y="2760725"/>
              <a:ext cx="1441848" cy="1287414"/>
            </a:xfrm>
            <a:custGeom>
              <a:avLst/>
              <a:gdLst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638287 w 1437106"/>
                <a:gd name="connsiteY7" fmla="*/ 649225 h 1287414"/>
                <a:gd name="connsiteX8" fmla="*/ 724012 w 1437106"/>
                <a:gd name="connsiteY8" fmla="*/ 541275 h 1287414"/>
                <a:gd name="connsiteX9" fmla="*/ 781162 w 1437106"/>
                <a:gd name="connsiteY9" fmla="*/ 353950 h 1287414"/>
                <a:gd name="connsiteX10" fmla="*/ 908162 w 1437106"/>
                <a:gd name="connsiteY10" fmla="*/ 249175 h 1287414"/>
                <a:gd name="connsiteX11" fmla="*/ 1082787 w 1437106"/>
                <a:gd name="connsiteY11" fmla="*/ 198375 h 1287414"/>
                <a:gd name="connsiteX12" fmla="*/ 1409812 w 1437106"/>
                <a:gd name="connsiteY12" fmla="*/ 1525 h 1287414"/>
                <a:gd name="connsiteX13" fmla="*/ 1387587 w 1437106"/>
                <a:gd name="connsiteY13" fmla="*/ 109475 h 1287414"/>
                <a:gd name="connsiteX14" fmla="*/ 1330437 w 1437106"/>
                <a:gd name="connsiteY14" fmla="*/ 153925 h 1287414"/>
                <a:gd name="connsiteX15" fmla="*/ 1428862 w 1437106"/>
                <a:gd name="connsiteY15" fmla="*/ 115825 h 1287414"/>
                <a:gd name="connsiteX16" fmla="*/ 1419337 w 1437106"/>
                <a:gd name="connsiteY16" fmla="*/ 201550 h 1287414"/>
                <a:gd name="connsiteX17" fmla="*/ 1320912 w 1437106"/>
                <a:gd name="connsiteY17" fmla="*/ 252350 h 1287414"/>
                <a:gd name="connsiteX18" fmla="*/ 1432037 w 1437106"/>
                <a:gd name="connsiteY18" fmla="*/ 239650 h 1287414"/>
                <a:gd name="connsiteX19" fmla="*/ 1371712 w 1437106"/>
                <a:gd name="connsiteY19" fmla="*/ 338075 h 1287414"/>
                <a:gd name="connsiteX20" fmla="*/ 1317737 w 1437106"/>
                <a:gd name="connsiteY20" fmla="*/ 366650 h 1287414"/>
                <a:gd name="connsiteX21" fmla="*/ 1419337 w 1437106"/>
                <a:gd name="connsiteY21" fmla="*/ 366650 h 1287414"/>
                <a:gd name="connsiteX22" fmla="*/ 1324087 w 1437106"/>
                <a:gd name="connsiteY22" fmla="*/ 468250 h 1287414"/>
                <a:gd name="connsiteX23" fmla="*/ 1301862 w 1437106"/>
                <a:gd name="connsiteY23" fmla="*/ 468250 h 1287414"/>
                <a:gd name="connsiteX24" fmla="*/ 1390762 w 1437106"/>
                <a:gd name="connsiteY24" fmla="*/ 487300 h 1287414"/>
                <a:gd name="connsiteX25" fmla="*/ 1273287 w 1437106"/>
                <a:gd name="connsiteY25" fmla="*/ 560325 h 1287414"/>
                <a:gd name="connsiteX26" fmla="*/ 1330437 w 1437106"/>
                <a:gd name="connsiteY26" fmla="*/ 585725 h 1287414"/>
                <a:gd name="connsiteX27" fmla="*/ 1216137 w 1437106"/>
                <a:gd name="connsiteY27" fmla="*/ 646050 h 1287414"/>
                <a:gd name="connsiteX28" fmla="*/ 1235187 w 1437106"/>
                <a:gd name="connsiteY28" fmla="*/ 709550 h 1287414"/>
                <a:gd name="connsiteX29" fmla="*/ 1124062 w 1437106"/>
                <a:gd name="connsiteY29" fmla="*/ 719075 h 1287414"/>
                <a:gd name="connsiteX30" fmla="*/ 1143112 w 1437106"/>
                <a:gd name="connsiteY30" fmla="*/ 757175 h 1287414"/>
                <a:gd name="connsiteX31" fmla="*/ 1054212 w 1437106"/>
                <a:gd name="connsiteY31" fmla="*/ 782575 h 1287414"/>
                <a:gd name="connsiteX32" fmla="*/ 987537 w 1437106"/>
                <a:gd name="connsiteY32" fmla="*/ 754000 h 1287414"/>
                <a:gd name="connsiteX33" fmla="*/ 1028812 w 1437106"/>
                <a:gd name="connsiteY33" fmla="*/ 925450 h 1287414"/>
                <a:gd name="connsiteX34" fmla="*/ 1070087 w 1437106"/>
                <a:gd name="connsiteY34" fmla="*/ 976250 h 1287414"/>
                <a:gd name="connsiteX35" fmla="*/ 1257412 w 1437106"/>
                <a:gd name="connsiteY35" fmla="*/ 1087375 h 1287414"/>
                <a:gd name="connsiteX36" fmla="*/ 1336787 w 1437106"/>
                <a:gd name="connsiteY36" fmla="*/ 1131825 h 1287414"/>
                <a:gd name="connsiteX37" fmla="*/ 1282812 w 1437106"/>
                <a:gd name="connsiteY37" fmla="*/ 1144525 h 1287414"/>
                <a:gd name="connsiteX38" fmla="*/ 1327262 w 1437106"/>
                <a:gd name="connsiteY38" fmla="*/ 1204850 h 1287414"/>
                <a:gd name="connsiteX39" fmla="*/ 1247887 w 1437106"/>
                <a:gd name="connsiteY39" fmla="*/ 1201675 h 1287414"/>
                <a:gd name="connsiteX40" fmla="*/ 1270112 w 1437106"/>
                <a:gd name="connsiteY40" fmla="*/ 1262000 h 1287414"/>
                <a:gd name="connsiteX41" fmla="*/ 1181212 w 1437106"/>
                <a:gd name="connsiteY41" fmla="*/ 1236600 h 1287414"/>
                <a:gd name="connsiteX42" fmla="*/ 1149462 w 1437106"/>
                <a:gd name="connsiteY42" fmla="*/ 1277875 h 1287414"/>
                <a:gd name="connsiteX43" fmla="*/ 955787 w 1437106"/>
                <a:gd name="connsiteY43" fmla="*/ 1058800 h 1287414"/>
                <a:gd name="connsiteX44" fmla="*/ 841487 w 1437106"/>
                <a:gd name="connsiteY44" fmla="*/ 1100075 h 1287414"/>
                <a:gd name="connsiteX45" fmla="*/ 695437 w 1437106"/>
                <a:gd name="connsiteY45" fmla="*/ 1128650 h 1287414"/>
                <a:gd name="connsiteX46" fmla="*/ 647812 w 1437106"/>
                <a:gd name="connsiteY46" fmla="*/ 1163575 h 1287414"/>
                <a:gd name="connsiteX47" fmla="*/ 720837 w 1437106"/>
                <a:gd name="connsiteY47" fmla="*/ 1182625 h 1287414"/>
                <a:gd name="connsiteX48" fmla="*/ 720837 w 1437106"/>
                <a:gd name="connsiteY48" fmla="*/ 1220725 h 1287414"/>
                <a:gd name="connsiteX49" fmla="*/ 650987 w 1437106"/>
                <a:gd name="connsiteY49" fmla="*/ 1192150 h 1287414"/>
                <a:gd name="connsiteX50" fmla="*/ 565262 w 1437106"/>
                <a:gd name="connsiteY50" fmla="*/ 1214375 h 1287414"/>
                <a:gd name="connsiteX51" fmla="*/ 530337 w 1437106"/>
                <a:gd name="connsiteY51" fmla="*/ 1287400 h 1287414"/>
                <a:gd name="connsiteX52" fmla="*/ 530337 w 1437106"/>
                <a:gd name="connsiteY52" fmla="*/ 1208025 h 1287414"/>
                <a:gd name="connsiteX53" fmla="*/ 539862 w 1437106"/>
                <a:gd name="connsiteY53" fmla="*/ 1198500 h 1287414"/>
                <a:gd name="connsiteX54" fmla="*/ 470012 w 1437106"/>
                <a:gd name="connsiteY54" fmla="*/ 1233425 h 1287414"/>
                <a:gd name="connsiteX55" fmla="*/ 460487 w 1437106"/>
                <a:gd name="connsiteY55" fmla="*/ 1198500 h 1287414"/>
                <a:gd name="connsiteX56" fmla="*/ 508112 w 1437106"/>
                <a:gd name="connsiteY56" fmla="*/ 1157225 h 1287414"/>
                <a:gd name="connsiteX57" fmla="*/ 606537 w 1437106"/>
                <a:gd name="connsiteY57" fmla="*/ 1147700 h 1287414"/>
                <a:gd name="connsiteX58" fmla="*/ 730362 w 1437106"/>
                <a:gd name="connsiteY58" fmla="*/ 1074675 h 1287414"/>
                <a:gd name="connsiteX59" fmla="*/ 603362 w 1437106"/>
                <a:gd name="connsiteY59" fmla="*/ 1112775 h 1287414"/>
                <a:gd name="connsiteX60" fmla="*/ 565262 w 1437106"/>
                <a:gd name="connsiteY60" fmla="*/ 1112775 h 1287414"/>
                <a:gd name="connsiteX61" fmla="*/ 530337 w 1437106"/>
                <a:gd name="connsiteY61" fmla="*/ 1154050 h 1287414"/>
                <a:gd name="connsiteX62" fmla="*/ 568437 w 1437106"/>
                <a:gd name="connsiteY62" fmla="*/ 1160400 h 1287414"/>
                <a:gd name="connsiteX63" fmla="*/ 406512 w 1437106"/>
                <a:gd name="connsiteY63" fmla="*/ 1182625 h 1287414"/>
                <a:gd name="connsiteX64" fmla="*/ 454137 w 1437106"/>
                <a:gd name="connsiteY64" fmla="*/ 1179450 h 1287414"/>
                <a:gd name="connsiteX65" fmla="*/ 387462 w 1437106"/>
                <a:gd name="connsiteY65" fmla="*/ 1236600 h 1287414"/>
                <a:gd name="connsiteX66" fmla="*/ 377937 w 1437106"/>
                <a:gd name="connsiteY66" fmla="*/ 1246125 h 1287414"/>
                <a:gd name="connsiteX67" fmla="*/ 396987 w 1437106"/>
                <a:gd name="connsiteY67" fmla="*/ 1169925 h 1287414"/>
                <a:gd name="connsiteX68" fmla="*/ 330312 w 1437106"/>
                <a:gd name="connsiteY68" fmla="*/ 1185800 h 1287414"/>
                <a:gd name="connsiteX69" fmla="*/ 368412 w 1437106"/>
                <a:gd name="connsiteY69" fmla="*/ 1131825 h 1287414"/>
                <a:gd name="connsiteX70" fmla="*/ 492237 w 1437106"/>
                <a:gd name="connsiteY70" fmla="*/ 1141350 h 1287414"/>
                <a:gd name="connsiteX71" fmla="*/ 555737 w 1437106"/>
                <a:gd name="connsiteY71" fmla="*/ 1103250 h 1287414"/>
                <a:gd name="connsiteX72" fmla="*/ 371587 w 1437106"/>
                <a:gd name="connsiteY72" fmla="*/ 1030225 h 1287414"/>
                <a:gd name="connsiteX73" fmla="*/ 292212 w 1437106"/>
                <a:gd name="connsiteY73" fmla="*/ 915925 h 1287414"/>
                <a:gd name="connsiteX74" fmla="*/ 212837 w 1437106"/>
                <a:gd name="connsiteY74" fmla="*/ 798450 h 1287414"/>
                <a:gd name="connsiteX75" fmla="*/ 136637 w 1437106"/>
                <a:gd name="connsiteY75" fmla="*/ 769875 h 1287414"/>
                <a:gd name="connsiteX76" fmla="*/ 41387 w 1437106"/>
                <a:gd name="connsiteY76" fmla="*/ 715900 h 1287414"/>
                <a:gd name="connsiteX77" fmla="*/ 50912 w 1437106"/>
                <a:gd name="connsiteY77" fmla="*/ 668275 h 1287414"/>
                <a:gd name="connsiteX78" fmla="*/ 112 w 1437106"/>
                <a:gd name="connsiteY78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06512 w 1437106"/>
                <a:gd name="connsiteY62" fmla="*/ 1182625 h 1287414"/>
                <a:gd name="connsiteX63" fmla="*/ 454137 w 1437106"/>
                <a:gd name="connsiteY63" fmla="*/ 1179450 h 1287414"/>
                <a:gd name="connsiteX64" fmla="*/ 387462 w 1437106"/>
                <a:gd name="connsiteY64" fmla="*/ 1236600 h 1287414"/>
                <a:gd name="connsiteX65" fmla="*/ 377937 w 1437106"/>
                <a:gd name="connsiteY65" fmla="*/ 1246125 h 1287414"/>
                <a:gd name="connsiteX66" fmla="*/ 396987 w 1437106"/>
                <a:gd name="connsiteY66" fmla="*/ 1169925 h 1287414"/>
                <a:gd name="connsiteX67" fmla="*/ 330312 w 1437106"/>
                <a:gd name="connsiteY67" fmla="*/ 1185800 h 1287414"/>
                <a:gd name="connsiteX68" fmla="*/ 368412 w 1437106"/>
                <a:gd name="connsiteY68" fmla="*/ 1131825 h 1287414"/>
                <a:gd name="connsiteX69" fmla="*/ 492237 w 1437106"/>
                <a:gd name="connsiteY69" fmla="*/ 1141350 h 1287414"/>
                <a:gd name="connsiteX70" fmla="*/ 555737 w 1437106"/>
                <a:gd name="connsiteY70" fmla="*/ 1103250 h 1287414"/>
                <a:gd name="connsiteX71" fmla="*/ 371587 w 1437106"/>
                <a:gd name="connsiteY71" fmla="*/ 1030225 h 1287414"/>
                <a:gd name="connsiteX72" fmla="*/ 292212 w 1437106"/>
                <a:gd name="connsiteY72" fmla="*/ 915925 h 1287414"/>
                <a:gd name="connsiteX73" fmla="*/ 212837 w 1437106"/>
                <a:gd name="connsiteY73" fmla="*/ 798450 h 1287414"/>
                <a:gd name="connsiteX74" fmla="*/ 136637 w 1437106"/>
                <a:gd name="connsiteY74" fmla="*/ 769875 h 1287414"/>
                <a:gd name="connsiteX75" fmla="*/ 41387 w 1437106"/>
                <a:gd name="connsiteY75" fmla="*/ 715900 h 1287414"/>
                <a:gd name="connsiteX76" fmla="*/ 50912 w 1437106"/>
                <a:gd name="connsiteY76" fmla="*/ 668275 h 1287414"/>
                <a:gd name="connsiteX77" fmla="*/ 112 w 1437106"/>
                <a:gd name="connsiteY77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03362 w 1437106"/>
                <a:gd name="connsiteY57" fmla="*/ 1112775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8900 w 1437106"/>
                <a:gd name="connsiteY61" fmla="*/ 1188975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15900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27806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560479 w 1441848"/>
                <a:gd name="connsiteY67" fmla="*/ 1103250 h 1287414"/>
                <a:gd name="connsiteX68" fmla="*/ 376329 w 1441848"/>
                <a:gd name="connsiteY68" fmla="*/ 1030225 h 1287414"/>
                <a:gd name="connsiteX69" fmla="*/ 296954 w 1441848"/>
                <a:gd name="connsiteY69" fmla="*/ 915925 h 1287414"/>
                <a:gd name="connsiteX70" fmla="*/ 217579 w 1441848"/>
                <a:gd name="connsiteY70" fmla="*/ 798450 h 1287414"/>
                <a:gd name="connsiteX71" fmla="*/ 141379 w 1441848"/>
                <a:gd name="connsiteY71" fmla="*/ 769875 h 1287414"/>
                <a:gd name="connsiteX72" fmla="*/ 46129 w 1441848"/>
                <a:gd name="connsiteY72" fmla="*/ 727806 h 1287414"/>
                <a:gd name="connsiteX73" fmla="*/ 55654 w 1441848"/>
                <a:gd name="connsiteY73" fmla="*/ 668275 h 1287414"/>
                <a:gd name="connsiteX74" fmla="*/ 91 w 1441848"/>
                <a:gd name="connsiteY74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376329 w 1441848"/>
                <a:gd name="connsiteY67" fmla="*/ 1030225 h 1287414"/>
                <a:gd name="connsiteX68" fmla="*/ 296954 w 1441848"/>
                <a:gd name="connsiteY68" fmla="*/ 915925 h 1287414"/>
                <a:gd name="connsiteX69" fmla="*/ 217579 w 1441848"/>
                <a:gd name="connsiteY69" fmla="*/ 798450 h 1287414"/>
                <a:gd name="connsiteX70" fmla="*/ 141379 w 1441848"/>
                <a:gd name="connsiteY70" fmla="*/ 769875 h 1287414"/>
                <a:gd name="connsiteX71" fmla="*/ 46129 w 1441848"/>
                <a:gd name="connsiteY71" fmla="*/ 727806 h 1287414"/>
                <a:gd name="connsiteX72" fmla="*/ 55654 w 1441848"/>
                <a:gd name="connsiteY72" fmla="*/ 668275 h 1287414"/>
                <a:gd name="connsiteX73" fmla="*/ 91 w 1441848"/>
                <a:gd name="connsiteY73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694623 w 1441848"/>
                <a:gd name="connsiteY57" fmla="*/ 1101663 h 1287414"/>
                <a:gd name="connsiteX58" fmla="*/ 573179 w 1441848"/>
                <a:gd name="connsiteY58" fmla="*/ 1160400 h 1287414"/>
                <a:gd name="connsiteX59" fmla="*/ 463642 w 1441848"/>
                <a:gd name="connsiteY59" fmla="*/ 1188975 h 1287414"/>
                <a:gd name="connsiteX60" fmla="*/ 392204 w 1441848"/>
                <a:gd name="connsiteY60" fmla="*/ 1236600 h 1287414"/>
                <a:gd name="connsiteX61" fmla="*/ 382679 w 1441848"/>
                <a:gd name="connsiteY61" fmla="*/ 1246125 h 1287414"/>
                <a:gd name="connsiteX62" fmla="*/ 401729 w 1441848"/>
                <a:gd name="connsiteY62" fmla="*/ 1169925 h 1287414"/>
                <a:gd name="connsiteX63" fmla="*/ 335054 w 1441848"/>
                <a:gd name="connsiteY63" fmla="*/ 1185800 h 1287414"/>
                <a:gd name="connsiteX64" fmla="*/ 373154 w 1441848"/>
                <a:gd name="connsiteY64" fmla="*/ 1131825 h 1287414"/>
                <a:gd name="connsiteX65" fmla="*/ 496979 w 1441848"/>
                <a:gd name="connsiteY65" fmla="*/ 1141350 h 1287414"/>
                <a:gd name="connsiteX66" fmla="*/ 376329 w 1441848"/>
                <a:gd name="connsiteY66" fmla="*/ 1030225 h 1287414"/>
                <a:gd name="connsiteX67" fmla="*/ 296954 w 1441848"/>
                <a:gd name="connsiteY67" fmla="*/ 915925 h 1287414"/>
                <a:gd name="connsiteX68" fmla="*/ 217579 w 1441848"/>
                <a:gd name="connsiteY68" fmla="*/ 798450 h 1287414"/>
                <a:gd name="connsiteX69" fmla="*/ 141379 w 1441848"/>
                <a:gd name="connsiteY69" fmla="*/ 769875 h 1287414"/>
                <a:gd name="connsiteX70" fmla="*/ 46129 w 1441848"/>
                <a:gd name="connsiteY70" fmla="*/ 727806 h 1287414"/>
                <a:gd name="connsiteX71" fmla="*/ 55654 w 1441848"/>
                <a:gd name="connsiteY71" fmla="*/ 668275 h 1287414"/>
                <a:gd name="connsiteX72" fmla="*/ 91 w 1441848"/>
                <a:gd name="connsiteY72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3179 w 1441848"/>
                <a:gd name="connsiteY57" fmla="*/ 1160400 h 1287414"/>
                <a:gd name="connsiteX58" fmla="*/ 463642 w 1441848"/>
                <a:gd name="connsiteY58" fmla="*/ 1188975 h 1287414"/>
                <a:gd name="connsiteX59" fmla="*/ 392204 w 1441848"/>
                <a:gd name="connsiteY59" fmla="*/ 1236600 h 1287414"/>
                <a:gd name="connsiteX60" fmla="*/ 382679 w 1441848"/>
                <a:gd name="connsiteY60" fmla="*/ 1246125 h 1287414"/>
                <a:gd name="connsiteX61" fmla="*/ 401729 w 1441848"/>
                <a:gd name="connsiteY61" fmla="*/ 1169925 h 1287414"/>
                <a:gd name="connsiteX62" fmla="*/ 335054 w 1441848"/>
                <a:gd name="connsiteY62" fmla="*/ 1185800 h 1287414"/>
                <a:gd name="connsiteX63" fmla="*/ 373154 w 1441848"/>
                <a:gd name="connsiteY63" fmla="*/ 1131825 h 1287414"/>
                <a:gd name="connsiteX64" fmla="*/ 496979 w 1441848"/>
                <a:gd name="connsiteY64" fmla="*/ 1141350 h 1287414"/>
                <a:gd name="connsiteX65" fmla="*/ 376329 w 1441848"/>
                <a:gd name="connsiteY65" fmla="*/ 1030225 h 1287414"/>
                <a:gd name="connsiteX66" fmla="*/ 296954 w 1441848"/>
                <a:gd name="connsiteY66" fmla="*/ 915925 h 1287414"/>
                <a:gd name="connsiteX67" fmla="*/ 217579 w 1441848"/>
                <a:gd name="connsiteY67" fmla="*/ 798450 h 1287414"/>
                <a:gd name="connsiteX68" fmla="*/ 141379 w 1441848"/>
                <a:gd name="connsiteY68" fmla="*/ 769875 h 1287414"/>
                <a:gd name="connsiteX69" fmla="*/ 46129 w 1441848"/>
                <a:gd name="connsiteY69" fmla="*/ 727806 h 1287414"/>
                <a:gd name="connsiteX70" fmla="*/ 55654 w 1441848"/>
                <a:gd name="connsiteY70" fmla="*/ 668275 h 1287414"/>
                <a:gd name="connsiteX71" fmla="*/ 91 w 1441848"/>
                <a:gd name="connsiteY71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573179 w 1441848"/>
                <a:gd name="connsiteY56" fmla="*/ 1160400 h 1287414"/>
                <a:gd name="connsiteX57" fmla="*/ 463642 w 1441848"/>
                <a:gd name="connsiteY57" fmla="*/ 1188975 h 1287414"/>
                <a:gd name="connsiteX58" fmla="*/ 392204 w 1441848"/>
                <a:gd name="connsiteY58" fmla="*/ 1236600 h 1287414"/>
                <a:gd name="connsiteX59" fmla="*/ 382679 w 1441848"/>
                <a:gd name="connsiteY59" fmla="*/ 1246125 h 1287414"/>
                <a:gd name="connsiteX60" fmla="*/ 401729 w 1441848"/>
                <a:gd name="connsiteY60" fmla="*/ 1169925 h 1287414"/>
                <a:gd name="connsiteX61" fmla="*/ 335054 w 1441848"/>
                <a:gd name="connsiteY61" fmla="*/ 1185800 h 1287414"/>
                <a:gd name="connsiteX62" fmla="*/ 373154 w 1441848"/>
                <a:gd name="connsiteY62" fmla="*/ 1131825 h 1287414"/>
                <a:gd name="connsiteX63" fmla="*/ 496979 w 1441848"/>
                <a:gd name="connsiteY63" fmla="*/ 1141350 h 1287414"/>
                <a:gd name="connsiteX64" fmla="*/ 376329 w 1441848"/>
                <a:gd name="connsiteY64" fmla="*/ 1030225 h 1287414"/>
                <a:gd name="connsiteX65" fmla="*/ 296954 w 1441848"/>
                <a:gd name="connsiteY65" fmla="*/ 915925 h 1287414"/>
                <a:gd name="connsiteX66" fmla="*/ 217579 w 1441848"/>
                <a:gd name="connsiteY66" fmla="*/ 798450 h 1287414"/>
                <a:gd name="connsiteX67" fmla="*/ 141379 w 1441848"/>
                <a:gd name="connsiteY67" fmla="*/ 769875 h 1287414"/>
                <a:gd name="connsiteX68" fmla="*/ 46129 w 1441848"/>
                <a:gd name="connsiteY68" fmla="*/ 727806 h 1287414"/>
                <a:gd name="connsiteX69" fmla="*/ 55654 w 1441848"/>
                <a:gd name="connsiteY69" fmla="*/ 668275 h 1287414"/>
                <a:gd name="connsiteX70" fmla="*/ 91 w 1441848"/>
                <a:gd name="connsiteY70" fmla="*/ 623825 h 12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848" h="1287414">
                  <a:moveTo>
                    <a:pt x="91" y="623825"/>
                  </a:moveTo>
                  <a:cubicBezTo>
                    <a:pt x="-1496" y="587313"/>
                    <a:pt x="17818" y="495767"/>
                    <a:pt x="46129" y="449200"/>
                  </a:cubicBezTo>
                  <a:cubicBezTo>
                    <a:pt x="74440" y="402633"/>
                    <a:pt x="117567" y="365592"/>
                    <a:pt x="169954" y="344425"/>
                  </a:cubicBezTo>
                  <a:cubicBezTo>
                    <a:pt x="222342" y="323258"/>
                    <a:pt x="298542" y="307383"/>
                    <a:pt x="360454" y="322200"/>
                  </a:cubicBezTo>
                  <a:cubicBezTo>
                    <a:pt x="422366" y="337017"/>
                    <a:pt x="498567" y="390992"/>
                    <a:pt x="541429" y="433325"/>
                  </a:cubicBezTo>
                  <a:cubicBezTo>
                    <a:pt x="584291" y="475658"/>
                    <a:pt x="594875" y="544450"/>
                    <a:pt x="617629" y="576200"/>
                  </a:cubicBezTo>
                  <a:cubicBezTo>
                    <a:pt x="640383" y="607950"/>
                    <a:pt x="659433" y="629646"/>
                    <a:pt x="677954" y="623825"/>
                  </a:cubicBezTo>
                  <a:cubicBezTo>
                    <a:pt x="696475" y="618004"/>
                    <a:pt x="710762" y="586254"/>
                    <a:pt x="728754" y="541275"/>
                  </a:cubicBezTo>
                  <a:cubicBezTo>
                    <a:pt x="746746" y="496296"/>
                    <a:pt x="755212" y="402633"/>
                    <a:pt x="785904" y="353950"/>
                  </a:cubicBezTo>
                  <a:cubicBezTo>
                    <a:pt x="816596" y="305267"/>
                    <a:pt x="862633" y="275104"/>
                    <a:pt x="912904" y="249175"/>
                  </a:cubicBezTo>
                  <a:cubicBezTo>
                    <a:pt x="963175" y="223246"/>
                    <a:pt x="1003921" y="239650"/>
                    <a:pt x="1087529" y="198375"/>
                  </a:cubicBezTo>
                  <a:cubicBezTo>
                    <a:pt x="1171137" y="157100"/>
                    <a:pt x="1363754" y="16342"/>
                    <a:pt x="1414554" y="1525"/>
                  </a:cubicBezTo>
                  <a:cubicBezTo>
                    <a:pt x="1465354" y="-13292"/>
                    <a:pt x="1405558" y="84075"/>
                    <a:pt x="1392329" y="109475"/>
                  </a:cubicBezTo>
                  <a:cubicBezTo>
                    <a:pt x="1379100" y="134875"/>
                    <a:pt x="1328300" y="152867"/>
                    <a:pt x="1335179" y="153925"/>
                  </a:cubicBezTo>
                  <a:cubicBezTo>
                    <a:pt x="1342058" y="154983"/>
                    <a:pt x="1418787" y="107887"/>
                    <a:pt x="1433604" y="115825"/>
                  </a:cubicBezTo>
                  <a:cubicBezTo>
                    <a:pt x="1448421" y="123762"/>
                    <a:pt x="1442071" y="178796"/>
                    <a:pt x="1424079" y="201550"/>
                  </a:cubicBezTo>
                  <a:cubicBezTo>
                    <a:pt x="1406087" y="224304"/>
                    <a:pt x="1323537" y="246000"/>
                    <a:pt x="1325654" y="252350"/>
                  </a:cubicBezTo>
                  <a:cubicBezTo>
                    <a:pt x="1327771" y="258700"/>
                    <a:pt x="1428312" y="225362"/>
                    <a:pt x="1436779" y="239650"/>
                  </a:cubicBezTo>
                  <a:cubicBezTo>
                    <a:pt x="1445246" y="253938"/>
                    <a:pt x="1395504" y="316909"/>
                    <a:pt x="1376454" y="338075"/>
                  </a:cubicBezTo>
                  <a:cubicBezTo>
                    <a:pt x="1357404" y="359241"/>
                    <a:pt x="1314542" y="361887"/>
                    <a:pt x="1322479" y="366650"/>
                  </a:cubicBezTo>
                  <a:cubicBezTo>
                    <a:pt x="1330417" y="371412"/>
                    <a:pt x="1423021" y="349717"/>
                    <a:pt x="1424079" y="366650"/>
                  </a:cubicBezTo>
                  <a:cubicBezTo>
                    <a:pt x="1425137" y="383583"/>
                    <a:pt x="1333591" y="448142"/>
                    <a:pt x="1328829" y="468250"/>
                  </a:cubicBezTo>
                  <a:cubicBezTo>
                    <a:pt x="1324067" y="488358"/>
                    <a:pt x="1403971" y="471954"/>
                    <a:pt x="1395504" y="487300"/>
                  </a:cubicBezTo>
                  <a:cubicBezTo>
                    <a:pt x="1387037" y="502646"/>
                    <a:pt x="1288083" y="543921"/>
                    <a:pt x="1278029" y="560325"/>
                  </a:cubicBezTo>
                  <a:cubicBezTo>
                    <a:pt x="1267975" y="576729"/>
                    <a:pt x="1344704" y="571438"/>
                    <a:pt x="1335179" y="585725"/>
                  </a:cubicBezTo>
                  <a:cubicBezTo>
                    <a:pt x="1325654" y="600012"/>
                    <a:pt x="1236754" y="625413"/>
                    <a:pt x="1220879" y="646050"/>
                  </a:cubicBezTo>
                  <a:cubicBezTo>
                    <a:pt x="1205004" y="666688"/>
                    <a:pt x="1255275" y="697379"/>
                    <a:pt x="1239929" y="709550"/>
                  </a:cubicBezTo>
                  <a:cubicBezTo>
                    <a:pt x="1224583" y="721721"/>
                    <a:pt x="1144150" y="711138"/>
                    <a:pt x="1128804" y="719075"/>
                  </a:cubicBezTo>
                  <a:cubicBezTo>
                    <a:pt x="1113458" y="727012"/>
                    <a:pt x="1159496" y="746592"/>
                    <a:pt x="1147854" y="757175"/>
                  </a:cubicBezTo>
                  <a:cubicBezTo>
                    <a:pt x="1136212" y="767758"/>
                    <a:pt x="1084883" y="783104"/>
                    <a:pt x="1058954" y="782575"/>
                  </a:cubicBezTo>
                  <a:cubicBezTo>
                    <a:pt x="1033025" y="782046"/>
                    <a:pt x="996512" y="730188"/>
                    <a:pt x="992279" y="754000"/>
                  </a:cubicBezTo>
                  <a:cubicBezTo>
                    <a:pt x="988046" y="777812"/>
                    <a:pt x="1019796" y="888408"/>
                    <a:pt x="1033554" y="925450"/>
                  </a:cubicBezTo>
                  <a:cubicBezTo>
                    <a:pt x="1047312" y="962492"/>
                    <a:pt x="1036729" y="949263"/>
                    <a:pt x="1074829" y="976250"/>
                  </a:cubicBezTo>
                  <a:cubicBezTo>
                    <a:pt x="1112929" y="1003237"/>
                    <a:pt x="1217704" y="1061446"/>
                    <a:pt x="1262154" y="1087375"/>
                  </a:cubicBezTo>
                  <a:cubicBezTo>
                    <a:pt x="1306604" y="1113304"/>
                    <a:pt x="1337296" y="1122300"/>
                    <a:pt x="1341529" y="1131825"/>
                  </a:cubicBezTo>
                  <a:cubicBezTo>
                    <a:pt x="1345762" y="1141350"/>
                    <a:pt x="1289141" y="1132354"/>
                    <a:pt x="1287554" y="1144525"/>
                  </a:cubicBezTo>
                  <a:cubicBezTo>
                    <a:pt x="1285967" y="1156696"/>
                    <a:pt x="1337825" y="1195325"/>
                    <a:pt x="1332004" y="1204850"/>
                  </a:cubicBezTo>
                  <a:cubicBezTo>
                    <a:pt x="1326183" y="1214375"/>
                    <a:pt x="1262154" y="1192150"/>
                    <a:pt x="1252629" y="1201675"/>
                  </a:cubicBezTo>
                  <a:cubicBezTo>
                    <a:pt x="1243104" y="1211200"/>
                    <a:pt x="1285966" y="1256179"/>
                    <a:pt x="1274854" y="1262000"/>
                  </a:cubicBezTo>
                  <a:cubicBezTo>
                    <a:pt x="1263742" y="1267821"/>
                    <a:pt x="1206062" y="1233954"/>
                    <a:pt x="1185954" y="1236600"/>
                  </a:cubicBezTo>
                  <a:cubicBezTo>
                    <a:pt x="1165846" y="1239246"/>
                    <a:pt x="1191775" y="1307508"/>
                    <a:pt x="1154204" y="1277875"/>
                  </a:cubicBezTo>
                  <a:cubicBezTo>
                    <a:pt x="1116633" y="1248242"/>
                    <a:pt x="1011858" y="1088433"/>
                    <a:pt x="960529" y="1058800"/>
                  </a:cubicBezTo>
                  <a:cubicBezTo>
                    <a:pt x="909200" y="1029167"/>
                    <a:pt x="889621" y="1088433"/>
                    <a:pt x="846229" y="1100075"/>
                  </a:cubicBezTo>
                  <a:cubicBezTo>
                    <a:pt x="802837" y="1111717"/>
                    <a:pt x="732458" y="1118067"/>
                    <a:pt x="700179" y="1128650"/>
                  </a:cubicBezTo>
                  <a:cubicBezTo>
                    <a:pt x="667900" y="1139233"/>
                    <a:pt x="648321" y="1154579"/>
                    <a:pt x="652554" y="1163575"/>
                  </a:cubicBezTo>
                  <a:cubicBezTo>
                    <a:pt x="656787" y="1172571"/>
                    <a:pt x="713408" y="1173100"/>
                    <a:pt x="725579" y="1182625"/>
                  </a:cubicBezTo>
                  <a:cubicBezTo>
                    <a:pt x="737750" y="1192150"/>
                    <a:pt x="737221" y="1219138"/>
                    <a:pt x="725579" y="1220725"/>
                  </a:cubicBezTo>
                  <a:cubicBezTo>
                    <a:pt x="713937" y="1222312"/>
                    <a:pt x="681658" y="1193208"/>
                    <a:pt x="655729" y="1192150"/>
                  </a:cubicBezTo>
                  <a:cubicBezTo>
                    <a:pt x="629800" y="1191092"/>
                    <a:pt x="590112" y="1198500"/>
                    <a:pt x="570004" y="1214375"/>
                  </a:cubicBezTo>
                  <a:cubicBezTo>
                    <a:pt x="549896" y="1230250"/>
                    <a:pt x="540900" y="1288458"/>
                    <a:pt x="535079" y="1287400"/>
                  </a:cubicBezTo>
                  <a:cubicBezTo>
                    <a:pt x="529258" y="1286342"/>
                    <a:pt x="535079" y="1208025"/>
                    <a:pt x="535079" y="1208025"/>
                  </a:cubicBezTo>
                  <a:cubicBezTo>
                    <a:pt x="536666" y="1193208"/>
                    <a:pt x="554658" y="1194267"/>
                    <a:pt x="544604" y="1198500"/>
                  </a:cubicBezTo>
                  <a:cubicBezTo>
                    <a:pt x="534550" y="1202733"/>
                    <a:pt x="487983" y="1233425"/>
                    <a:pt x="474754" y="1233425"/>
                  </a:cubicBezTo>
                  <a:cubicBezTo>
                    <a:pt x="461525" y="1233425"/>
                    <a:pt x="458085" y="1208819"/>
                    <a:pt x="465229" y="1198500"/>
                  </a:cubicBezTo>
                  <a:cubicBezTo>
                    <a:pt x="472373" y="1188181"/>
                    <a:pt x="493275" y="1179980"/>
                    <a:pt x="517617" y="1171513"/>
                  </a:cubicBezTo>
                  <a:cubicBezTo>
                    <a:pt x="541959" y="1163046"/>
                    <a:pt x="602019" y="1149552"/>
                    <a:pt x="611279" y="1147700"/>
                  </a:cubicBezTo>
                  <a:cubicBezTo>
                    <a:pt x="620539" y="1145848"/>
                    <a:pt x="597785" y="1153521"/>
                    <a:pt x="573179" y="1160400"/>
                  </a:cubicBezTo>
                  <a:cubicBezTo>
                    <a:pt x="534682" y="1174952"/>
                    <a:pt x="493805" y="1176275"/>
                    <a:pt x="463642" y="1188975"/>
                  </a:cubicBezTo>
                  <a:cubicBezTo>
                    <a:pt x="460467" y="1197971"/>
                    <a:pt x="405698" y="1227075"/>
                    <a:pt x="392204" y="1236600"/>
                  </a:cubicBezTo>
                  <a:cubicBezTo>
                    <a:pt x="378710" y="1246125"/>
                    <a:pt x="381092" y="1257237"/>
                    <a:pt x="382679" y="1246125"/>
                  </a:cubicBezTo>
                  <a:cubicBezTo>
                    <a:pt x="384266" y="1235013"/>
                    <a:pt x="409666" y="1179979"/>
                    <a:pt x="401729" y="1169925"/>
                  </a:cubicBezTo>
                  <a:cubicBezTo>
                    <a:pt x="393792" y="1159871"/>
                    <a:pt x="339816" y="1192150"/>
                    <a:pt x="335054" y="1185800"/>
                  </a:cubicBezTo>
                  <a:cubicBezTo>
                    <a:pt x="330292" y="1179450"/>
                    <a:pt x="346167" y="1139233"/>
                    <a:pt x="373154" y="1131825"/>
                  </a:cubicBezTo>
                  <a:cubicBezTo>
                    <a:pt x="400141" y="1124417"/>
                    <a:pt x="496450" y="1158283"/>
                    <a:pt x="496979" y="1141350"/>
                  </a:cubicBezTo>
                  <a:cubicBezTo>
                    <a:pt x="497508" y="1124417"/>
                    <a:pt x="409666" y="1067796"/>
                    <a:pt x="376329" y="1030225"/>
                  </a:cubicBezTo>
                  <a:cubicBezTo>
                    <a:pt x="342992" y="992654"/>
                    <a:pt x="323412" y="954554"/>
                    <a:pt x="296954" y="915925"/>
                  </a:cubicBezTo>
                  <a:cubicBezTo>
                    <a:pt x="270496" y="877296"/>
                    <a:pt x="243508" y="822792"/>
                    <a:pt x="217579" y="798450"/>
                  </a:cubicBezTo>
                  <a:cubicBezTo>
                    <a:pt x="191650" y="774108"/>
                    <a:pt x="169954" y="781649"/>
                    <a:pt x="141379" y="769875"/>
                  </a:cubicBezTo>
                  <a:cubicBezTo>
                    <a:pt x="112804" y="758101"/>
                    <a:pt x="60416" y="744739"/>
                    <a:pt x="46129" y="727806"/>
                  </a:cubicBezTo>
                  <a:cubicBezTo>
                    <a:pt x="31842" y="710873"/>
                    <a:pt x="63327" y="685605"/>
                    <a:pt x="55654" y="668275"/>
                  </a:cubicBezTo>
                  <a:cubicBezTo>
                    <a:pt x="47981" y="650945"/>
                    <a:pt x="1678" y="660337"/>
                    <a:pt x="91" y="62382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B645B7E-E2DC-027D-43F8-CB6900CAE540}"/>
                </a:ext>
              </a:extLst>
            </p:cNvPr>
            <p:cNvSpPr/>
            <p:nvPr/>
          </p:nvSpPr>
          <p:spPr>
            <a:xfrm>
              <a:off x="5321614" y="3390680"/>
              <a:ext cx="155364" cy="103048"/>
            </a:xfrm>
            <a:custGeom>
              <a:avLst/>
              <a:gdLst>
                <a:gd name="connsiteX0" fmla="*/ 94936 w 155626"/>
                <a:gd name="connsiteY0" fmla="*/ 175 h 102137"/>
                <a:gd name="connsiteX1" fmla="*/ 25086 w 155626"/>
                <a:gd name="connsiteY1" fmla="*/ 50975 h 102137"/>
                <a:gd name="connsiteX2" fmla="*/ 6036 w 155626"/>
                <a:gd name="connsiteY2" fmla="*/ 92250 h 102137"/>
                <a:gd name="connsiteX3" fmla="*/ 123511 w 155626"/>
                <a:gd name="connsiteY3" fmla="*/ 101775 h 102137"/>
                <a:gd name="connsiteX4" fmla="*/ 145736 w 155626"/>
                <a:gd name="connsiteY4" fmla="*/ 95425 h 102137"/>
                <a:gd name="connsiteX5" fmla="*/ 152086 w 155626"/>
                <a:gd name="connsiteY5" fmla="*/ 54150 h 102137"/>
                <a:gd name="connsiteX6" fmla="*/ 152086 w 155626"/>
                <a:gd name="connsiteY6" fmla="*/ 35100 h 102137"/>
                <a:gd name="connsiteX7" fmla="*/ 94936 w 155626"/>
                <a:gd name="connsiteY7" fmla="*/ 175 h 102137"/>
                <a:gd name="connsiteX0" fmla="*/ 94936 w 155364"/>
                <a:gd name="connsiteY0" fmla="*/ 220 h 103048"/>
                <a:gd name="connsiteX1" fmla="*/ 25086 w 155364"/>
                <a:gd name="connsiteY1" fmla="*/ 51020 h 103048"/>
                <a:gd name="connsiteX2" fmla="*/ 6036 w 155364"/>
                <a:gd name="connsiteY2" fmla="*/ 92295 h 103048"/>
                <a:gd name="connsiteX3" fmla="*/ 123511 w 155364"/>
                <a:gd name="connsiteY3" fmla="*/ 101820 h 103048"/>
                <a:gd name="connsiteX4" fmla="*/ 145736 w 155364"/>
                <a:gd name="connsiteY4" fmla="*/ 95470 h 103048"/>
                <a:gd name="connsiteX5" fmla="*/ 152086 w 155364"/>
                <a:gd name="connsiteY5" fmla="*/ 35145 h 103048"/>
                <a:gd name="connsiteX6" fmla="*/ 94936 w 155364"/>
                <a:gd name="connsiteY6" fmla="*/ 220 h 10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64" h="103048">
                  <a:moveTo>
                    <a:pt x="94936" y="220"/>
                  </a:moveTo>
                  <a:cubicBezTo>
                    <a:pt x="73769" y="2866"/>
                    <a:pt x="39903" y="35674"/>
                    <a:pt x="25086" y="51020"/>
                  </a:cubicBezTo>
                  <a:cubicBezTo>
                    <a:pt x="10269" y="66366"/>
                    <a:pt x="-10368" y="83828"/>
                    <a:pt x="6036" y="92295"/>
                  </a:cubicBezTo>
                  <a:cubicBezTo>
                    <a:pt x="22440" y="100762"/>
                    <a:pt x="100228" y="101291"/>
                    <a:pt x="123511" y="101820"/>
                  </a:cubicBezTo>
                  <a:cubicBezTo>
                    <a:pt x="146794" y="102349"/>
                    <a:pt x="140974" y="106582"/>
                    <a:pt x="145736" y="95470"/>
                  </a:cubicBezTo>
                  <a:cubicBezTo>
                    <a:pt x="150498" y="84358"/>
                    <a:pt x="160553" y="51020"/>
                    <a:pt x="152086" y="35145"/>
                  </a:cubicBezTo>
                  <a:cubicBezTo>
                    <a:pt x="143619" y="19270"/>
                    <a:pt x="116103" y="-2426"/>
                    <a:pt x="94936" y="22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A5C1F2-5EC5-2051-1455-E9FFC9C9A6C4}"/>
                </a:ext>
              </a:extLst>
            </p:cNvPr>
            <p:cNvCxnSpPr>
              <a:cxnSpLocks/>
              <a:stCxn id="56" idx="2"/>
              <a:endCxn id="56" idx="5"/>
            </p:cNvCxnSpPr>
            <p:nvPr/>
          </p:nvCxnSpPr>
          <p:spPr>
            <a:xfrm flipV="1">
              <a:off x="5327650" y="3425825"/>
              <a:ext cx="146050" cy="57150"/>
            </a:xfrm>
            <a:prstGeom prst="line">
              <a:avLst/>
            </a:prstGeom>
            <a:grpFill/>
            <a:ln>
              <a:solidFill>
                <a:srgbClr val="C3B4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5BC2F01-6940-13AD-FC99-478D4174104B}"/>
                </a:ext>
              </a:extLst>
            </p:cNvPr>
            <p:cNvSpPr/>
            <p:nvPr/>
          </p:nvSpPr>
          <p:spPr>
            <a:xfrm>
              <a:off x="6156260" y="2974975"/>
              <a:ext cx="384263" cy="543163"/>
            </a:xfrm>
            <a:custGeom>
              <a:avLst/>
              <a:gdLst>
                <a:gd name="connsiteX0" fmla="*/ 314390 w 384263"/>
                <a:gd name="connsiteY0" fmla="*/ 0 h 543163"/>
                <a:gd name="connsiteX1" fmla="*/ 384240 w 384263"/>
                <a:gd name="connsiteY1" fmla="*/ 47625 h 543163"/>
                <a:gd name="connsiteX2" fmla="*/ 308040 w 384263"/>
                <a:gd name="connsiteY2" fmla="*/ 146050 h 543163"/>
                <a:gd name="connsiteX3" fmla="*/ 362015 w 384263"/>
                <a:gd name="connsiteY3" fmla="*/ 168275 h 543163"/>
                <a:gd name="connsiteX4" fmla="*/ 282640 w 384263"/>
                <a:gd name="connsiteY4" fmla="*/ 254000 h 543163"/>
                <a:gd name="connsiteX5" fmla="*/ 333440 w 384263"/>
                <a:gd name="connsiteY5" fmla="*/ 282575 h 543163"/>
                <a:gd name="connsiteX6" fmla="*/ 250890 w 384263"/>
                <a:gd name="connsiteY6" fmla="*/ 342900 h 543163"/>
                <a:gd name="connsiteX7" fmla="*/ 308040 w 384263"/>
                <a:gd name="connsiteY7" fmla="*/ 390525 h 543163"/>
                <a:gd name="connsiteX8" fmla="*/ 200090 w 384263"/>
                <a:gd name="connsiteY8" fmla="*/ 434975 h 543163"/>
                <a:gd name="connsiteX9" fmla="*/ 203265 w 384263"/>
                <a:gd name="connsiteY9" fmla="*/ 479425 h 543163"/>
                <a:gd name="connsiteX10" fmla="*/ 111190 w 384263"/>
                <a:gd name="connsiteY10" fmla="*/ 495300 h 543163"/>
                <a:gd name="connsiteX11" fmla="*/ 73090 w 384263"/>
                <a:gd name="connsiteY11" fmla="*/ 539750 h 543163"/>
                <a:gd name="connsiteX12" fmla="*/ 6415 w 384263"/>
                <a:gd name="connsiteY12" fmla="*/ 539750 h 543163"/>
                <a:gd name="connsiteX13" fmla="*/ 6415 w 384263"/>
                <a:gd name="connsiteY13" fmla="*/ 536575 h 5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263" h="543163">
                  <a:moveTo>
                    <a:pt x="314390" y="0"/>
                  </a:moveTo>
                  <a:cubicBezTo>
                    <a:pt x="349844" y="11641"/>
                    <a:pt x="385298" y="23283"/>
                    <a:pt x="384240" y="47625"/>
                  </a:cubicBezTo>
                  <a:cubicBezTo>
                    <a:pt x="383182" y="71967"/>
                    <a:pt x="311744" y="125942"/>
                    <a:pt x="308040" y="146050"/>
                  </a:cubicBezTo>
                  <a:cubicBezTo>
                    <a:pt x="304336" y="166158"/>
                    <a:pt x="366248" y="150283"/>
                    <a:pt x="362015" y="168275"/>
                  </a:cubicBezTo>
                  <a:cubicBezTo>
                    <a:pt x="357782" y="186267"/>
                    <a:pt x="287402" y="234950"/>
                    <a:pt x="282640" y="254000"/>
                  </a:cubicBezTo>
                  <a:cubicBezTo>
                    <a:pt x="277878" y="273050"/>
                    <a:pt x="338732" y="267758"/>
                    <a:pt x="333440" y="282575"/>
                  </a:cubicBezTo>
                  <a:cubicBezTo>
                    <a:pt x="328148" y="297392"/>
                    <a:pt x="255123" y="324908"/>
                    <a:pt x="250890" y="342900"/>
                  </a:cubicBezTo>
                  <a:cubicBezTo>
                    <a:pt x="246657" y="360892"/>
                    <a:pt x="316507" y="375179"/>
                    <a:pt x="308040" y="390525"/>
                  </a:cubicBezTo>
                  <a:cubicBezTo>
                    <a:pt x="299573" y="405871"/>
                    <a:pt x="217552" y="420158"/>
                    <a:pt x="200090" y="434975"/>
                  </a:cubicBezTo>
                  <a:cubicBezTo>
                    <a:pt x="182628" y="449792"/>
                    <a:pt x="218082" y="469371"/>
                    <a:pt x="203265" y="479425"/>
                  </a:cubicBezTo>
                  <a:cubicBezTo>
                    <a:pt x="188448" y="489479"/>
                    <a:pt x="132886" y="485246"/>
                    <a:pt x="111190" y="495300"/>
                  </a:cubicBezTo>
                  <a:cubicBezTo>
                    <a:pt x="89494" y="505354"/>
                    <a:pt x="90552" y="532342"/>
                    <a:pt x="73090" y="539750"/>
                  </a:cubicBezTo>
                  <a:cubicBezTo>
                    <a:pt x="55628" y="547158"/>
                    <a:pt x="17527" y="540279"/>
                    <a:pt x="6415" y="539750"/>
                  </a:cubicBezTo>
                  <a:cubicBezTo>
                    <a:pt x="-4697" y="539221"/>
                    <a:pt x="859" y="537898"/>
                    <a:pt x="6415" y="536575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3480FB8-6F2F-0371-A4BF-69A1724EBA8D}"/>
                </a:ext>
              </a:extLst>
            </p:cNvPr>
            <p:cNvSpPr/>
            <p:nvPr/>
          </p:nvSpPr>
          <p:spPr>
            <a:xfrm>
              <a:off x="5543450" y="3305175"/>
              <a:ext cx="75354" cy="855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F50F5F9-FADE-6CE3-E371-898EEA442188}"/>
                </a:ext>
              </a:extLst>
            </p:cNvPr>
            <p:cNvSpPr/>
            <p:nvPr/>
          </p:nvSpPr>
          <p:spPr>
            <a:xfrm>
              <a:off x="5563315" y="330454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1022">
            <a:extLst>
              <a:ext uri="{FF2B5EF4-FFF2-40B4-BE49-F238E27FC236}">
                <a16:creationId xmlns:a16="http://schemas.microsoft.com/office/drawing/2014/main" id="{2D2D479F-D007-4C49-96E7-908145889F4C}"/>
              </a:ext>
            </a:extLst>
          </p:cNvPr>
          <p:cNvSpPr/>
          <p:nvPr/>
        </p:nvSpPr>
        <p:spPr>
          <a:xfrm>
            <a:off x="9757512" y="2398287"/>
            <a:ext cx="2171041" cy="594100"/>
          </a:xfrm>
          <a:custGeom>
            <a:avLst/>
            <a:gdLst>
              <a:gd name="connsiteX0" fmla="*/ 0 w 4206240"/>
              <a:gd name="connsiteY0" fmla="*/ 0 h 323557"/>
              <a:gd name="connsiteX1" fmla="*/ 4206240 w 4206240"/>
              <a:gd name="connsiteY1" fmla="*/ 0 h 323557"/>
              <a:gd name="connsiteX2" fmla="*/ 4206240 w 4206240"/>
              <a:gd name="connsiteY2" fmla="*/ 323557 h 323557"/>
              <a:gd name="connsiteX3" fmla="*/ 0 w 4206240"/>
              <a:gd name="connsiteY3" fmla="*/ 323557 h 323557"/>
              <a:gd name="connsiteX4" fmla="*/ 0 w 4206240"/>
              <a:gd name="connsiteY4" fmla="*/ 0 h 323557"/>
              <a:gd name="connsiteX0" fmla="*/ 604911 w 4811151"/>
              <a:gd name="connsiteY0" fmla="*/ 0 h 323557"/>
              <a:gd name="connsiteX1" fmla="*/ 4811151 w 4811151"/>
              <a:gd name="connsiteY1" fmla="*/ 0 h 323557"/>
              <a:gd name="connsiteX2" fmla="*/ 4811151 w 4811151"/>
              <a:gd name="connsiteY2" fmla="*/ 323557 h 323557"/>
              <a:gd name="connsiteX3" fmla="*/ 0 w 4811151"/>
              <a:gd name="connsiteY3" fmla="*/ 309490 h 323557"/>
              <a:gd name="connsiteX4" fmla="*/ 604911 w 4811151"/>
              <a:gd name="connsiteY4" fmla="*/ 0 h 323557"/>
              <a:gd name="connsiteX0" fmla="*/ 211016 w 4811151"/>
              <a:gd name="connsiteY0" fmla="*/ 0 h 323557"/>
              <a:gd name="connsiteX1" fmla="*/ 4811151 w 4811151"/>
              <a:gd name="connsiteY1" fmla="*/ 0 h 323557"/>
              <a:gd name="connsiteX2" fmla="*/ 4811151 w 4811151"/>
              <a:gd name="connsiteY2" fmla="*/ 323557 h 323557"/>
              <a:gd name="connsiteX3" fmla="*/ 0 w 4811151"/>
              <a:gd name="connsiteY3" fmla="*/ 309490 h 323557"/>
              <a:gd name="connsiteX4" fmla="*/ 211016 w 4811151"/>
              <a:gd name="connsiteY4" fmla="*/ 0 h 323557"/>
              <a:gd name="connsiteX0" fmla="*/ 211016 w 4811151"/>
              <a:gd name="connsiteY0" fmla="*/ 0 h 323557"/>
              <a:gd name="connsiteX1" fmla="*/ 4811151 w 4811151"/>
              <a:gd name="connsiteY1" fmla="*/ 0 h 323557"/>
              <a:gd name="connsiteX2" fmla="*/ 4811151 w 4811151"/>
              <a:gd name="connsiteY2" fmla="*/ 323557 h 323557"/>
              <a:gd name="connsiteX3" fmla="*/ 0 w 4811151"/>
              <a:gd name="connsiteY3" fmla="*/ 309490 h 323557"/>
              <a:gd name="connsiteX4" fmla="*/ 211016 w 4811151"/>
              <a:gd name="connsiteY4" fmla="*/ 0 h 323557"/>
              <a:gd name="connsiteX0" fmla="*/ 211016 w 5641145"/>
              <a:gd name="connsiteY0" fmla="*/ 42203 h 365760"/>
              <a:gd name="connsiteX1" fmla="*/ 5641145 w 5641145"/>
              <a:gd name="connsiteY1" fmla="*/ 0 h 365760"/>
              <a:gd name="connsiteX2" fmla="*/ 4811151 w 5641145"/>
              <a:gd name="connsiteY2" fmla="*/ 365760 h 365760"/>
              <a:gd name="connsiteX3" fmla="*/ 0 w 5641145"/>
              <a:gd name="connsiteY3" fmla="*/ 351693 h 365760"/>
              <a:gd name="connsiteX4" fmla="*/ 211016 w 5641145"/>
              <a:gd name="connsiteY4" fmla="*/ 42203 h 365760"/>
              <a:gd name="connsiteX0" fmla="*/ 211016 w 5725551"/>
              <a:gd name="connsiteY0" fmla="*/ 42203 h 365760"/>
              <a:gd name="connsiteX1" fmla="*/ 5641145 w 5725551"/>
              <a:gd name="connsiteY1" fmla="*/ 0 h 365760"/>
              <a:gd name="connsiteX2" fmla="*/ 5725551 w 5725551"/>
              <a:gd name="connsiteY2" fmla="*/ 365760 h 365760"/>
              <a:gd name="connsiteX3" fmla="*/ 0 w 5725551"/>
              <a:gd name="connsiteY3" fmla="*/ 351693 h 365760"/>
              <a:gd name="connsiteX4" fmla="*/ 211016 w 5725551"/>
              <a:gd name="connsiteY4" fmla="*/ 42203 h 365760"/>
              <a:gd name="connsiteX0" fmla="*/ 211016 w 5725551"/>
              <a:gd name="connsiteY0" fmla="*/ 42203 h 1350514"/>
              <a:gd name="connsiteX1" fmla="*/ 5641145 w 5725551"/>
              <a:gd name="connsiteY1" fmla="*/ 0 h 1350514"/>
              <a:gd name="connsiteX2" fmla="*/ 5725551 w 5725551"/>
              <a:gd name="connsiteY2" fmla="*/ 365760 h 1350514"/>
              <a:gd name="connsiteX3" fmla="*/ 2946008 w 5725551"/>
              <a:gd name="connsiteY3" fmla="*/ 1350498 h 1350514"/>
              <a:gd name="connsiteX4" fmla="*/ 0 w 5725551"/>
              <a:gd name="connsiteY4" fmla="*/ 351693 h 1350514"/>
              <a:gd name="connsiteX5" fmla="*/ 211016 w 5725551"/>
              <a:gd name="connsiteY5" fmla="*/ 42203 h 1350514"/>
              <a:gd name="connsiteX0" fmla="*/ 211016 w 5725551"/>
              <a:gd name="connsiteY0" fmla="*/ 42203 h 1566783"/>
              <a:gd name="connsiteX1" fmla="*/ 5641145 w 5725551"/>
              <a:gd name="connsiteY1" fmla="*/ 0 h 1566783"/>
              <a:gd name="connsiteX2" fmla="*/ 5725551 w 5725551"/>
              <a:gd name="connsiteY2" fmla="*/ 365760 h 1566783"/>
              <a:gd name="connsiteX3" fmla="*/ 2946008 w 5725551"/>
              <a:gd name="connsiteY3" fmla="*/ 1350498 h 1566783"/>
              <a:gd name="connsiteX4" fmla="*/ 0 w 5725551"/>
              <a:gd name="connsiteY4" fmla="*/ 351693 h 1566783"/>
              <a:gd name="connsiteX5" fmla="*/ 211016 w 5725551"/>
              <a:gd name="connsiteY5" fmla="*/ 42203 h 1566783"/>
              <a:gd name="connsiteX0" fmla="*/ 211016 w 5725551"/>
              <a:gd name="connsiteY0" fmla="*/ 42203 h 1566783"/>
              <a:gd name="connsiteX1" fmla="*/ 5641145 w 5725551"/>
              <a:gd name="connsiteY1" fmla="*/ 0 h 1566783"/>
              <a:gd name="connsiteX2" fmla="*/ 5725551 w 5725551"/>
              <a:gd name="connsiteY2" fmla="*/ 365760 h 1566783"/>
              <a:gd name="connsiteX3" fmla="*/ 2946008 w 5725551"/>
              <a:gd name="connsiteY3" fmla="*/ 1350498 h 1566783"/>
              <a:gd name="connsiteX4" fmla="*/ 0 w 5725551"/>
              <a:gd name="connsiteY4" fmla="*/ 351693 h 1566783"/>
              <a:gd name="connsiteX5" fmla="*/ 211016 w 5725551"/>
              <a:gd name="connsiteY5" fmla="*/ 42203 h 156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5551" h="1566783">
                <a:moveTo>
                  <a:pt x="211016" y="42203"/>
                </a:moveTo>
                <a:lnTo>
                  <a:pt x="5641145" y="0"/>
                </a:lnTo>
                <a:lnTo>
                  <a:pt x="5725551" y="365760"/>
                </a:lnTo>
                <a:cubicBezTo>
                  <a:pt x="4845929" y="361071"/>
                  <a:pt x="6006123" y="2157046"/>
                  <a:pt x="2946008" y="1350498"/>
                </a:cubicBezTo>
                <a:cubicBezTo>
                  <a:pt x="430627" y="2100775"/>
                  <a:pt x="982003" y="684628"/>
                  <a:pt x="0" y="351693"/>
                </a:cubicBezTo>
                <a:lnTo>
                  <a:pt x="211016" y="4220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8364D60-77B7-7917-805C-CA85F67950BC}"/>
              </a:ext>
            </a:extLst>
          </p:cNvPr>
          <p:cNvGrpSpPr/>
          <p:nvPr/>
        </p:nvGrpSpPr>
        <p:grpSpPr>
          <a:xfrm>
            <a:off x="9921239" y="3613231"/>
            <a:ext cx="2016551" cy="2014317"/>
            <a:chOff x="2845735" y="576863"/>
            <a:chExt cx="5727469" cy="572112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C7E9261-1C24-4558-9160-2C7E47F1D467}"/>
                </a:ext>
              </a:extLst>
            </p:cNvPr>
            <p:cNvGrpSpPr/>
            <p:nvPr/>
          </p:nvGrpSpPr>
          <p:grpSpPr>
            <a:xfrm>
              <a:off x="2845735" y="576863"/>
              <a:ext cx="5727469" cy="5721123"/>
              <a:chOff x="2845735" y="576863"/>
              <a:chExt cx="5727469" cy="5721123"/>
            </a:xfrm>
          </p:grpSpPr>
          <p:sp>
            <p:nvSpPr>
              <p:cNvPr id="68" name="Rectangle 8">
                <a:extLst>
                  <a:ext uri="{FF2B5EF4-FFF2-40B4-BE49-F238E27FC236}">
                    <a16:creationId xmlns:a16="http://schemas.microsoft.com/office/drawing/2014/main" id="{9B4989D3-2109-40B5-BCDC-558CE70C026C}"/>
                  </a:ext>
                </a:extLst>
              </p:cNvPr>
              <p:cNvSpPr/>
              <p:nvPr/>
            </p:nvSpPr>
            <p:spPr>
              <a:xfrm>
                <a:off x="7951304" y="1578880"/>
                <a:ext cx="449621" cy="274469"/>
              </a:xfrm>
              <a:custGeom>
                <a:avLst/>
                <a:gdLst>
                  <a:gd name="connsiteX0" fmla="*/ 0 w 502630"/>
                  <a:gd name="connsiteY0" fmla="*/ 0 h 274469"/>
                  <a:gd name="connsiteX1" fmla="*/ 502630 w 502630"/>
                  <a:gd name="connsiteY1" fmla="*/ 0 h 274469"/>
                  <a:gd name="connsiteX2" fmla="*/ 502630 w 502630"/>
                  <a:gd name="connsiteY2" fmla="*/ 274469 h 274469"/>
                  <a:gd name="connsiteX3" fmla="*/ 0 w 502630"/>
                  <a:gd name="connsiteY3" fmla="*/ 274469 h 274469"/>
                  <a:gd name="connsiteX4" fmla="*/ 0 w 502630"/>
                  <a:gd name="connsiteY4" fmla="*/ 0 h 274469"/>
                  <a:gd name="connsiteX0" fmla="*/ 0 w 502630"/>
                  <a:gd name="connsiteY0" fmla="*/ 0 h 274469"/>
                  <a:gd name="connsiteX1" fmla="*/ 449621 w 502630"/>
                  <a:gd name="connsiteY1" fmla="*/ 106017 h 274469"/>
                  <a:gd name="connsiteX2" fmla="*/ 502630 w 502630"/>
                  <a:gd name="connsiteY2" fmla="*/ 274469 h 274469"/>
                  <a:gd name="connsiteX3" fmla="*/ 0 w 502630"/>
                  <a:gd name="connsiteY3" fmla="*/ 274469 h 274469"/>
                  <a:gd name="connsiteX4" fmla="*/ 0 w 502630"/>
                  <a:gd name="connsiteY4" fmla="*/ 0 h 274469"/>
                  <a:gd name="connsiteX0" fmla="*/ 0 w 449621"/>
                  <a:gd name="connsiteY0" fmla="*/ 0 h 274469"/>
                  <a:gd name="connsiteX1" fmla="*/ 449621 w 449621"/>
                  <a:gd name="connsiteY1" fmla="*/ 106017 h 274469"/>
                  <a:gd name="connsiteX2" fmla="*/ 0 w 449621"/>
                  <a:gd name="connsiteY2" fmla="*/ 274469 h 274469"/>
                  <a:gd name="connsiteX3" fmla="*/ 0 w 449621"/>
                  <a:gd name="connsiteY3" fmla="*/ 0 h 274469"/>
                  <a:gd name="connsiteX0" fmla="*/ 0 w 449621"/>
                  <a:gd name="connsiteY0" fmla="*/ 0 h 274469"/>
                  <a:gd name="connsiteX1" fmla="*/ 449621 w 449621"/>
                  <a:gd name="connsiteY1" fmla="*/ 106017 h 274469"/>
                  <a:gd name="connsiteX2" fmla="*/ 0 w 449621"/>
                  <a:gd name="connsiteY2" fmla="*/ 274469 h 274469"/>
                  <a:gd name="connsiteX3" fmla="*/ 0 w 449621"/>
                  <a:gd name="connsiteY3" fmla="*/ 0 h 274469"/>
                  <a:gd name="connsiteX0" fmla="*/ 0 w 449621"/>
                  <a:gd name="connsiteY0" fmla="*/ 0 h 274469"/>
                  <a:gd name="connsiteX1" fmla="*/ 449621 w 449621"/>
                  <a:gd name="connsiteY1" fmla="*/ 106017 h 274469"/>
                  <a:gd name="connsiteX2" fmla="*/ 0 w 449621"/>
                  <a:gd name="connsiteY2" fmla="*/ 274469 h 274469"/>
                  <a:gd name="connsiteX3" fmla="*/ 0 w 449621"/>
                  <a:gd name="connsiteY3" fmla="*/ 0 h 27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9621" h="274469">
                    <a:moveTo>
                      <a:pt x="0" y="0"/>
                    </a:moveTo>
                    <a:lnTo>
                      <a:pt x="449621" y="106017"/>
                    </a:lnTo>
                    <a:cubicBezTo>
                      <a:pt x="352755" y="307942"/>
                      <a:pt x="149874" y="218318"/>
                      <a:pt x="0" y="27446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3">
                <a:extLst>
                  <a:ext uri="{FF2B5EF4-FFF2-40B4-BE49-F238E27FC236}">
                    <a16:creationId xmlns:a16="http://schemas.microsoft.com/office/drawing/2014/main" id="{C4F99E1F-66E4-435D-A5F3-705776B5E23C}"/>
                  </a:ext>
                </a:extLst>
              </p:cNvPr>
              <p:cNvSpPr/>
              <p:nvPr/>
            </p:nvSpPr>
            <p:spPr>
              <a:xfrm>
                <a:off x="4121426" y="4784036"/>
                <a:ext cx="609599" cy="1268814"/>
              </a:xfrm>
              <a:custGeom>
                <a:avLst/>
                <a:gdLst>
                  <a:gd name="connsiteX0" fmla="*/ 0 w 543339"/>
                  <a:gd name="connsiteY0" fmla="*/ 0 h 371061"/>
                  <a:gd name="connsiteX1" fmla="*/ 543339 w 543339"/>
                  <a:gd name="connsiteY1" fmla="*/ 0 h 371061"/>
                  <a:gd name="connsiteX2" fmla="*/ 543339 w 543339"/>
                  <a:gd name="connsiteY2" fmla="*/ 371061 h 371061"/>
                  <a:gd name="connsiteX3" fmla="*/ 0 w 543339"/>
                  <a:gd name="connsiteY3" fmla="*/ 371061 h 371061"/>
                  <a:gd name="connsiteX4" fmla="*/ 0 w 543339"/>
                  <a:gd name="connsiteY4" fmla="*/ 0 h 371061"/>
                  <a:gd name="connsiteX0" fmla="*/ 0 w 543339"/>
                  <a:gd name="connsiteY0" fmla="*/ 0 h 1166192"/>
                  <a:gd name="connsiteX1" fmla="*/ 543339 w 543339"/>
                  <a:gd name="connsiteY1" fmla="*/ 0 h 1166192"/>
                  <a:gd name="connsiteX2" fmla="*/ 530087 w 543339"/>
                  <a:gd name="connsiteY2" fmla="*/ 1166192 h 1166192"/>
                  <a:gd name="connsiteX3" fmla="*/ 0 w 543339"/>
                  <a:gd name="connsiteY3" fmla="*/ 371061 h 1166192"/>
                  <a:gd name="connsiteX4" fmla="*/ 0 w 543339"/>
                  <a:gd name="connsiteY4" fmla="*/ 0 h 1166192"/>
                  <a:gd name="connsiteX0" fmla="*/ 0 w 543339"/>
                  <a:gd name="connsiteY0" fmla="*/ 0 h 1268548"/>
                  <a:gd name="connsiteX1" fmla="*/ 543339 w 543339"/>
                  <a:gd name="connsiteY1" fmla="*/ 0 h 1268548"/>
                  <a:gd name="connsiteX2" fmla="*/ 530087 w 543339"/>
                  <a:gd name="connsiteY2" fmla="*/ 1166192 h 1268548"/>
                  <a:gd name="connsiteX3" fmla="*/ 0 w 543339"/>
                  <a:gd name="connsiteY3" fmla="*/ 371061 h 1268548"/>
                  <a:gd name="connsiteX4" fmla="*/ 0 w 543339"/>
                  <a:gd name="connsiteY4" fmla="*/ 0 h 1268548"/>
                  <a:gd name="connsiteX0" fmla="*/ 0 w 543339"/>
                  <a:gd name="connsiteY0" fmla="*/ 0 h 1276027"/>
                  <a:gd name="connsiteX1" fmla="*/ 543339 w 543339"/>
                  <a:gd name="connsiteY1" fmla="*/ 0 h 1276027"/>
                  <a:gd name="connsiteX2" fmla="*/ 530087 w 543339"/>
                  <a:gd name="connsiteY2" fmla="*/ 1166192 h 1276027"/>
                  <a:gd name="connsiteX3" fmla="*/ 0 w 543339"/>
                  <a:gd name="connsiteY3" fmla="*/ 371061 h 1276027"/>
                  <a:gd name="connsiteX4" fmla="*/ 0 w 543339"/>
                  <a:gd name="connsiteY4" fmla="*/ 0 h 1276027"/>
                  <a:gd name="connsiteX0" fmla="*/ 0 w 556591"/>
                  <a:gd name="connsiteY0" fmla="*/ 0 h 1288067"/>
                  <a:gd name="connsiteX1" fmla="*/ 543339 w 556591"/>
                  <a:gd name="connsiteY1" fmla="*/ 0 h 1288067"/>
                  <a:gd name="connsiteX2" fmla="*/ 556591 w 556591"/>
                  <a:gd name="connsiteY2" fmla="*/ 1179444 h 1288067"/>
                  <a:gd name="connsiteX3" fmla="*/ 0 w 556591"/>
                  <a:gd name="connsiteY3" fmla="*/ 371061 h 1288067"/>
                  <a:gd name="connsiteX4" fmla="*/ 0 w 556591"/>
                  <a:gd name="connsiteY4" fmla="*/ 0 h 1288067"/>
                  <a:gd name="connsiteX0" fmla="*/ 0 w 556591"/>
                  <a:gd name="connsiteY0" fmla="*/ 0 h 1288067"/>
                  <a:gd name="connsiteX1" fmla="*/ 543339 w 556591"/>
                  <a:gd name="connsiteY1" fmla="*/ 0 h 1288067"/>
                  <a:gd name="connsiteX2" fmla="*/ 556591 w 556591"/>
                  <a:gd name="connsiteY2" fmla="*/ 1179444 h 1288067"/>
                  <a:gd name="connsiteX3" fmla="*/ 0 w 556591"/>
                  <a:gd name="connsiteY3" fmla="*/ 371061 h 1288067"/>
                  <a:gd name="connsiteX4" fmla="*/ 0 w 556591"/>
                  <a:gd name="connsiteY4" fmla="*/ 0 h 1288067"/>
                  <a:gd name="connsiteX0" fmla="*/ 0 w 609599"/>
                  <a:gd name="connsiteY0" fmla="*/ 0 h 1288067"/>
                  <a:gd name="connsiteX1" fmla="*/ 609599 w 609599"/>
                  <a:gd name="connsiteY1" fmla="*/ 0 h 1288067"/>
                  <a:gd name="connsiteX2" fmla="*/ 556591 w 609599"/>
                  <a:gd name="connsiteY2" fmla="*/ 1179444 h 1288067"/>
                  <a:gd name="connsiteX3" fmla="*/ 0 w 609599"/>
                  <a:gd name="connsiteY3" fmla="*/ 371061 h 1288067"/>
                  <a:gd name="connsiteX4" fmla="*/ 0 w 609599"/>
                  <a:gd name="connsiteY4" fmla="*/ 0 h 1288067"/>
                  <a:gd name="connsiteX0" fmla="*/ 0 w 609599"/>
                  <a:gd name="connsiteY0" fmla="*/ 0 h 1288067"/>
                  <a:gd name="connsiteX1" fmla="*/ 609599 w 609599"/>
                  <a:gd name="connsiteY1" fmla="*/ 0 h 1288067"/>
                  <a:gd name="connsiteX2" fmla="*/ 556591 w 609599"/>
                  <a:gd name="connsiteY2" fmla="*/ 1179444 h 1288067"/>
                  <a:gd name="connsiteX3" fmla="*/ 0 w 609599"/>
                  <a:gd name="connsiteY3" fmla="*/ 371061 h 1288067"/>
                  <a:gd name="connsiteX4" fmla="*/ 0 w 609599"/>
                  <a:gd name="connsiteY4" fmla="*/ 0 h 1288067"/>
                  <a:gd name="connsiteX0" fmla="*/ 0 w 609599"/>
                  <a:gd name="connsiteY0" fmla="*/ 0 h 1268814"/>
                  <a:gd name="connsiteX1" fmla="*/ 609599 w 609599"/>
                  <a:gd name="connsiteY1" fmla="*/ 0 h 1268814"/>
                  <a:gd name="connsiteX2" fmla="*/ 556591 w 609599"/>
                  <a:gd name="connsiteY2" fmla="*/ 1179444 h 1268814"/>
                  <a:gd name="connsiteX3" fmla="*/ 0 w 609599"/>
                  <a:gd name="connsiteY3" fmla="*/ 371061 h 1268814"/>
                  <a:gd name="connsiteX4" fmla="*/ 0 w 609599"/>
                  <a:gd name="connsiteY4" fmla="*/ 0 h 1268814"/>
                  <a:gd name="connsiteX0" fmla="*/ 0 w 609599"/>
                  <a:gd name="connsiteY0" fmla="*/ 0 h 1268814"/>
                  <a:gd name="connsiteX1" fmla="*/ 609599 w 609599"/>
                  <a:gd name="connsiteY1" fmla="*/ 0 h 1268814"/>
                  <a:gd name="connsiteX2" fmla="*/ 556591 w 609599"/>
                  <a:gd name="connsiteY2" fmla="*/ 1179444 h 1268814"/>
                  <a:gd name="connsiteX3" fmla="*/ 0 w 609599"/>
                  <a:gd name="connsiteY3" fmla="*/ 371061 h 1268814"/>
                  <a:gd name="connsiteX4" fmla="*/ 0 w 609599"/>
                  <a:gd name="connsiteY4" fmla="*/ 0 h 1268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599" h="1268814">
                    <a:moveTo>
                      <a:pt x="0" y="0"/>
                    </a:moveTo>
                    <a:lnTo>
                      <a:pt x="609599" y="0"/>
                    </a:lnTo>
                    <a:cubicBezTo>
                      <a:pt x="441738" y="605182"/>
                      <a:pt x="552174" y="786296"/>
                      <a:pt x="556591" y="1179444"/>
                    </a:cubicBezTo>
                    <a:cubicBezTo>
                      <a:pt x="-123687" y="1537252"/>
                      <a:pt x="57427" y="728870"/>
                      <a:pt x="0" y="37106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4">
                <a:extLst>
                  <a:ext uri="{FF2B5EF4-FFF2-40B4-BE49-F238E27FC236}">
                    <a16:creationId xmlns:a16="http://schemas.microsoft.com/office/drawing/2014/main" id="{2529EB9E-63BF-4BF8-BA12-A1670314E64D}"/>
                  </a:ext>
                </a:extLst>
              </p:cNvPr>
              <p:cNvSpPr/>
              <p:nvPr/>
            </p:nvSpPr>
            <p:spPr>
              <a:xfrm>
                <a:off x="6095999" y="4271112"/>
                <a:ext cx="609599" cy="1904547"/>
              </a:xfrm>
              <a:custGeom>
                <a:avLst/>
                <a:gdLst>
                  <a:gd name="connsiteX0" fmla="*/ 0 w 609599"/>
                  <a:gd name="connsiteY0" fmla="*/ 0 h 808383"/>
                  <a:gd name="connsiteX1" fmla="*/ 609599 w 609599"/>
                  <a:gd name="connsiteY1" fmla="*/ 0 h 808383"/>
                  <a:gd name="connsiteX2" fmla="*/ 609599 w 609599"/>
                  <a:gd name="connsiteY2" fmla="*/ 808383 h 808383"/>
                  <a:gd name="connsiteX3" fmla="*/ 0 w 609599"/>
                  <a:gd name="connsiteY3" fmla="*/ 808383 h 808383"/>
                  <a:gd name="connsiteX4" fmla="*/ 0 w 609599"/>
                  <a:gd name="connsiteY4" fmla="*/ 0 h 808383"/>
                  <a:gd name="connsiteX0" fmla="*/ 0 w 609599"/>
                  <a:gd name="connsiteY0" fmla="*/ 0 h 887896"/>
                  <a:gd name="connsiteX1" fmla="*/ 609599 w 609599"/>
                  <a:gd name="connsiteY1" fmla="*/ 0 h 887896"/>
                  <a:gd name="connsiteX2" fmla="*/ 450573 w 609599"/>
                  <a:gd name="connsiteY2" fmla="*/ 887896 h 887896"/>
                  <a:gd name="connsiteX3" fmla="*/ 0 w 609599"/>
                  <a:gd name="connsiteY3" fmla="*/ 808383 h 887896"/>
                  <a:gd name="connsiteX4" fmla="*/ 0 w 609599"/>
                  <a:gd name="connsiteY4" fmla="*/ 0 h 887896"/>
                  <a:gd name="connsiteX0" fmla="*/ 0 w 609599"/>
                  <a:gd name="connsiteY0" fmla="*/ 0 h 1327187"/>
                  <a:gd name="connsiteX1" fmla="*/ 609599 w 609599"/>
                  <a:gd name="connsiteY1" fmla="*/ 0 h 1327187"/>
                  <a:gd name="connsiteX2" fmla="*/ 450573 w 609599"/>
                  <a:gd name="connsiteY2" fmla="*/ 887896 h 1327187"/>
                  <a:gd name="connsiteX3" fmla="*/ 0 w 609599"/>
                  <a:gd name="connsiteY3" fmla="*/ 808383 h 1327187"/>
                  <a:gd name="connsiteX4" fmla="*/ 0 w 609599"/>
                  <a:gd name="connsiteY4" fmla="*/ 0 h 1327187"/>
                  <a:gd name="connsiteX0" fmla="*/ 0 w 609599"/>
                  <a:gd name="connsiteY0" fmla="*/ 0 h 1944310"/>
                  <a:gd name="connsiteX1" fmla="*/ 609599 w 609599"/>
                  <a:gd name="connsiteY1" fmla="*/ 0 h 1944310"/>
                  <a:gd name="connsiteX2" fmla="*/ 450573 w 609599"/>
                  <a:gd name="connsiteY2" fmla="*/ 887896 h 1944310"/>
                  <a:gd name="connsiteX3" fmla="*/ 304801 w 609599"/>
                  <a:gd name="connsiteY3" fmla="*/ 1944158 h 1944310"/>
                  <a:gd name="connsiteX4" fmla="*/ 0 w 609599"/>
                  <a:gd name="connsiteY4" fmla="*/ 808383 h 1944310"/>
                  <a:gd name="connsiteX5" fmla="*/ 0 w 609599"/>
                  <a:gd name="connsiteY5" fmla="*/ 0 h 1944310"/>
                  <a:gd name="connsiteX0" fmla="*/ 0 w 609599"/>
                  <a:gd name="connsiteY0" fmla="*/ 0 h 1944310"/>
                  <a:gd name="connsiteX1" fmla="*/ 609599 w 609599"/>
                  <a:gd name="connsiteY1" fmla="*/ 0 h 1944310"/>
                  <a:gd name="connsiteX2" fmla="*/ 450573 w 609599"/>
                  <a:gd name="connsiteY2" fmla="*/ 887896 h 1944310"/>
                  <a:gd name="connsiteX3" fmla="*/ 304801 w 609599"/>
                  <a:gd name="connsiteY3" fmla="*/ 1944158 h 1944310"/>
                  <a:gd name="connsiteX4" fmla="*/ 0 w 609599"/>
                  <a:gd name="connsiteY4" fmla="*/ 808383 h 1944310"/>
                  <a:gd name="connsiteX5" fmla="*/ 0 w 609599"/>
                  <a:gd name="connsiteY5" fmla="*/ 0 h 1944310"/>
                  <a:gd name="connsiteX0" fmla="*/ 0 w 609599"/>
                  <a:gd name="connsiteY0" fmla="*/ 0 h 1944310"/>
                  <a:gd name="connsiteX1" fmla="*/ 609599 w 609599"/>
                  <a:gd name="connsiteY1" fmla="*/ 0 h 1944310"/>
                  <a:gd name="connsiteX2" fmla="*/ 450573 w 609599"/>
                  <a:gd name="connsiteY2" fmla="*/ 887896 h 1944310"/>
                  <a:gd name="connsiteX3" fmla="*/ 304801 w 609599"/>
                  <a:gd name="connsiteY3" fmla="*/ 1944158 h 1944310"/>
                  <a:gd name="connsiteX4" fmla="*/ 0 w 609599"/>
                  <a:gd name="connsiteY4" fmla="*/ 808383 h 1944310"/>
                  <a:gd name="connsiteX5" fmla="*/ 0 w 609599"/>
                  <a:gd name="connsiteY5" fmla="*/ 0 h 1944310"/>
                  <a:gd name="connsiteX0" fmla="*/ 0 w 609599"/>
                  <a:gd name="connsiteY0" fmla="*/ 0 h 1944310"/>
                  <a:gd name="connsiteX1" fmla="*/ 609599 w 609599"/>
                  <a:gd name="connsiteY1" fmla="*/ 0 h 1944310"/>
                  <a:gd name="connsiteX2" fmla="*/ 410816 w 609599"/>
                  <a:gd name="connsiteY2" fmla="*/ 887896 h 1944310"/>
                  <a:gd name="connsiteX3" fmla="*/ 304801 w 609599"/>
                  <a:gd name="connsiteY3" fmla="*/ 1944158 h 1944310"/>
                  <a:gd name="connsiteX4" fmla="*/ 0 w 609599"/>
                  <a:gd name="connsiteY4" fmla="*/ 808383 h 1944310"/>
                  <a:gd name="connsiteX5" fmla="*/ 0 w 609599"/>
                  <a:gd name="connsiteY5" fmla="*/ 0 h 1944310"/>
                  <a:gd name="connsiteX0" fmla="*/ 0 w 609599"/>
                  <a:gd name="connsiteY0" fmla="*/ 0 h 1944297"/>
                  <a:gd name="connsiteX1" fmla="*/ 609599 w 609599"/>
                  <a:gd name="connsiteY1" fmla="*/ 0 h 1944297"/>
                  <a:gd name="connsiteX2" fmla="*/ 410816 w 609599"/>
                  <a:gd name="connsiteY2" fmla="*/ 887896 h 1944297"/>
                  <a:gd name="connsiteX3" fmla="*/ 304801 w 609599"/>
                  <a:gd name="connsiteY3" fmla="*/ 1944158 h 1944297"/>
                  <a:gd name="connsiteX4" fmla="*/ 0 w 609599"/>
                  <a:gd name="connsiteY4" fmla="*/ 808383 h 1944297"/>
                  <a:gd name="connsiteX5" fmla="*/ 0 w 609599"/>
                  <a:gd name="connsiteY5" fmla="*/ 0 h 1944297"/>
                  <a:gd name="connsiteX0" fmla="*/ 0 w 609599"/>
                  <a:gd name="connsiteY0" fmla="*/ 0 h 1904547"/>
                  <a:gd name="connsiteX1" fmla="*/ 609599 w 609599"/>
                  <a:gd name="connsiteY1" fmla="*/ 0 h 1904547"/>
                  <a:gd name="connsiteX2" fmla="*/ 410816 w 609599"/>
                  <a:gd name="connsiteY2" fmla="*/ 887896 h 1904547"/>
                  <a:gd name="connsiteX3" fmla="*/ 304801 w 609599"/>
                  <a:gd name="connsiteY3" fmla="*/ 1904402 h 1904547"/>
                  <a:gd name="connsiteX4" fmla="*/ 0 w 609599"/>
                  <a:gd name="connsiteY4" fmla="*/ 808383 h 1904547"/>
                  <a:gd name="connsiteX5" fmla="*/ 0 w 609599"/>
                  <a:gd name="connsiteY5" fmla="*/ 0 h 1904547"/>
                  <a:gd name="connsiteX0" fmla="*/ 0 w 609599"/>
                  <a:gd name="connsiteY0" fmla="*/ 0 h 1904547"/>
                  <a:gd name="connsiteX1" fmla="*/ 609599 w 609599"/>
                  <a:gd name="connsiteY1" fmla="*/ 0 h 1904547"/>
                  <a:gd name="connsiteX2" fmla="*/ 410816 w 609599"/>
                  <a:gd name="connsiteY2" fmla="*/ 887896 h 1904547"/>
                  <a:gd name="connsiteX3" fmla="*/ 304801 w 609599"/>
                  <a:gd name="connsiteY3" fmla="*/ 1904402 h 1904547"/>
                  <a:gd name="connsiteX4" fmla="*/ 0 w 609599"/>
                  <a:gd name="connsiteY4" fmla="*/ 808383 h 1904547"/>
                  <a:gd name="connsiteX5" fmla="*/ 0 w 609599"/>
                  <a:gd name="connsiteY5" fmla="*/ 0 h 1904547"/>
                  <a:gd name="connsiteX0" fmla="*/ 0 w 609599"/>
                  <a:gd name="connsiteY0" fmla="*/ 0 h 1904949"/>
                  <a:gd name="connsiteX1" fmla="*/ 609599 w 609599"/>
                  <a:gd name="connsiteY1" fmla="*/ 0 h 1904949"/>
                  <a:gd name="connsiteX2" fmla="*/ 410816 w 609599"/>
                  <a:gd name="connsiteY2" fmla="*/ 887896 h 1904949"/>
                  <a:gd name="connsiteX3" fmla="*/ 304801 w 609599"/>
                  <a:gd name="connsiteY3" fmla="*/ 1904402 h 1904949"/>
                  <a:gd name="connsiteX4" fmla="*/ 0 w 609599"/>
                  <a:gd name="connsiteY4" fmla="*/ 808383 h 1904949"/>
                  <a:gd name="connsiteX5" fmla="*/ 0 w 609599"/>
                  <a:gd name="connsiteY5" fmla="*/ 0 h 1904949"/>
                  <a:gd name="connsiteX0" fmla="*/ 0 w 609599"/>
                  <a:gd name="connsiteY0" fmla="*/ 0 h 1904547"/>
                  <a:gd name="connsiteX1" fmla="*/ 609599 w 609599"/>
                  <a:gd name="connsiteY1" fmla="*/ 0 h 1904547"/>
                  <a:gd name="connsiteX2" fmla="*/ 410816 w 609599"/>
                  <a:gd name="connsiteY2" fmla="*/ 887896 h 1904547"/>
                  <a:gd name="connsiteX3" fmla="*/ 304801 w 609599"/>
                  <a:gd name="connsiteY3" fmla="*/ 1904402 h 1904547"/>
                  <a:gd name="connsiteX4" fmla="*/ 0 w 609599"/>
                  <a:gd name="connsiteY4" fmla="*/ 808383 h 1904547"/>
                  <a:gd name="connsiteX5" fmla="*/ 0 w 609599"/>
                  <a:gd name="connsiteY5" fmla="*/ 0 h 1904547"/>
                  <a:gd name="connsiteX0" fmla="*/ 0 w 609599"/>
                  <a:gd name="connsiteY0" fmla="*/ 0 h 1904547"/>
                  <a:gd name="connsiteX1" fmla="*/ 609599 w 609599"/>
                  <a:gd name="connsiteY1" fmla="*/ 0 h 1904547"/>
                  <a:gd name="connsiteX2" fmla="*/ 410816 w 609599"/>
                  <a:gd name="connsiteY2" fmla="*/ 887896 h 1904547"/>
                  <a:gd name="connsiteX3" fmla="*/ 304801 w 609599"/>
                  <a:gd name="connsiteY3" fmla="*/ 1904402 h 1904547"/>
                  <a:gd name="connsiteX4" fmla="*/ 0 w 609599"/>
                  <a:gd name="connsiteY4" fmla="*/ 808383 h 1904547"/>
                  <a:gd name="connsiteX5" fmla="*/ 0 w 609599"/>
                  <a:gd name="connsiteY5" fmla="*/ 0 h 190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9599" h="1904547">
                    <a:moveTo>
                      <a:pt x="0" y="0"/>
                    </a:moveTo>
                    <a:lnTo>
                      <a:pt x="609599" y="0"/>
                    </a:lnTo>
                    <a:lnTo>
                      <a:pt x="410816" y="887896"/>
                    </a:lnTo>
                    <a:cubicBezTo>
                      <a:pt x="360016" y="1101487"/>
                      <a:pt x="411371" y="1903850"/>
                      <a:pt x="304801" y="1904402"/>
                    </a:cubicBezTo>
                    <a:cubicBezTo>
                      <a:pt x="113197" y="1917654"/>
                      <a:pt x="50800" y="1021974"/>
                      <a:pt x="0" y="80838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5">
                <a:extLst>
                  <a:ext uri="{FF2B5EF4-FFF2-40B4-BE49-F238E27FC236}">
                    <a16:creationId xmlns:a16="http://schemas.microsoft.com/office/drawing/2014/main" id="{BC39EF08-F628-4BB8-B1C7-17E32DD1652F}"/>
                  </a:ext>
                </a:extLst>
              </p:cNvPr>
              <p:cNvSpPr/>
              <p:nvPr/>
            </p:nvSpPr>
            <p:spPr>
              <a:xfrm>
                <a:off x="4558749" y="727053"/>
                <a:ext cx="2676936" cy="810199"/>
              </a:xfrm>
              <a:custGeom>
                <a:avLst/>
                <a:gdLst>
                  <a:gd name="connsiteX0" fmla="*/ 0 w 1577007"/>
                  <a:gd name="connsiteY0" fmla="*/ 0 h 265043"/>
                  <a:gd name="connsiteX1" fmla="*/ 1577007 w 1577007"/>
                  <a:gd name="connsiteY1" fmla="*/ 0 h 265043"/>
                  <a:gd name="connsiteX2" fmla="*/ 1577007 w 1577007"/>
                  <a:gd name="connsiteY2" fmla="*/ 265043 h 265043"/>
                  <a:gd name="connsiteX3" fmla="*/ 0 w 1577007"/>
                  <a:gd name="connsiteY3" fmla="*/ 265043 h 265043"/>
                  <a:gd name="connsiteX4" fmla="*/ 0 w 1577007"/>
                  <a:gd name="connsiteY4" fmla="*/ 0 h 265043"/>
                  <a:gd name="connsiteX0" fmla="*/ 0 w 1974572"/>
                  <a:gd name="connsiteY0" fmla="*/ 0 h 265043"/>
                  <a:gd name="connsiteX1" fmla="*/ 1974572 w 1974572"/>
                  <a:gd name="connsiteY1" fmla="*/ 92766 h 265043"/>
                  <a:gd name="connsiteX2" fmla="*/ 1577007 w 1974572"/>
                  <a:gd name="connsiteY2" fmla="*/ 265043 h 265043"/>
                  <a:gd name="connsiteX3" fmla="*/ 0 w 1974572"/>
                  <a:gd name="connsiteY3" fmla="*/ 265043 h 265043"/>
                  <a:gd name="connsiteX4" fmla="*/ 0 w 1974572"/>
                  <a:gd name="connsiteY4" fmla="*/ 0 h 265043"/>
                  <a:gd name="connsiteX0" fmla="*/ 0 w 1974572"/>
                  <a:gd name="connsiteY0" fmla="*/ 225522 h 490565"/>
                  <a:gd name="connsiteX1" fmla="*/ 1099930 w 1974572"/>
                  <a:gd name="connsiteY1" fmla="*/ 235 h 490565"/>
                  <a:gd name="connsiteX2" fmla="*/ 1974572 w 1974572"/>
                  <a:gd name="connsiteY2" fmla="*/ 318288 h 490565"/>
                  <a:gd name="connsiteX3" fmla="*/ 1577007 w 1974572"/>
                  <a:gd name="connsiteY3" fmla="*/ 490565 h 490565"/>
                  <a:gd name="connsiteX4" fmla="*/ 0 w 1974572"/>
                  <a:gd name="connsiteY4" fmla="*/ 490565 h 490565"/>
                  <a:gd name="connsiteX5" fmla="*/ 0 w 1974572"/>
                  <a:gd name="connsiteY5" fmla="*/ 225522 h 490565"/>
                  <a:gd name="connsiteX0" fmla="*/ 0 w 1974572"/>
                  <a:gd name="connsiteY0" fmla="*/ 225522 h 490565"/>
                  <a:gd name="connsiteX1" fmla="*/ 1099930 w 1974572"/>
                  <a:gd name="connsiteY1" fmla="*/ 235 h 490565"/>
                  <a:gd name="connsiteX2" fmla="*/ 1974572 w 1974572"/>
                  <a:gd name="connsiteY2" fmla="*/ 318288 h 490565"/>
                  <a:gd name="connsiteX3" fmla="*/ 1577007 w 1974572"/>
                  <a:gd name="connsiteY3" fmla="*/ 490565 h 490565"/>
                  <a:gd name="connsiteX4" fmla="*/ 0 w 1974572"/>
                  <a:gd name="connsiteY4" fmla="*/ 490565 h 490565"/>
                  <a:gd name="connsiteX5" fmla="*/ 0 w 1974572"/>
                  <a:gd name="connsiteY5" fmla="*/ 225522 h 490565"/>
                  <a:gd name="connsiteX0" fmla="*/ 0 w 1974572"/>
                  <a:gd name="connsiteY0" fmla="*/ 225522 h 490565"/>
                  <a:gd name="connsiteX1" fmla="*/ 1099930 w 1974572"/>
                  <a:gd name="connsiteY1" fmla="*/ 235 h 490565"/>
                  <a:gd name="connsiteX2" fmla="*/ 1974572 w 1974572"/>
                  <a:gd name="connsiteY2" fmla="*/ 318288 h 490565"/>
                  <a:gd name="connsiteX3" fmla="*/ 1577007 w 1974572"/>
                  <a:gd name="connsiteY3" fmla="*/ 490565 h 490565"/>
                  <a:gd name="connsiteX4" fmla="*/ 0 w 1974572"/>
                  <a:gd name="connsiteY4" fmla="*/ 490565 h 490565"/>
                  <a:gd name="connsiteX5" fmla="*/ 0 w 1974572"/>
                  <a:gd name="connsiteY5" fmla="*/ 225522 h 490565"/>
                  <a:gd name="connsiteX0" fmla="*/ 0 w 2623929"/>
                  <a:gd name="connsiteY0" fmla="*/ 781951 h 782023"/>
                  <a:gd name="connsiteX1" fmla="*/ 1749287 w 2623929"/>
                  <a:gd name="connsiteY1" fmla="*/ 73 h 782023"/>
                  <a:gd name="connsiteX2" fmla="*/ 2623929 w 2623929"/>
                  <a:gd name="connsiteY2" fmla="*/ 318126 h 782023"/>
                  <a:gd name="connsiteX3" fmla="*/ 2226364 w 2623929"/>
                  <a:gd name="connsiteY3" fmla="*/ 490403 h 782023"/>
                  <a:gd name="connsiteX4" fmla="*/ 649357 w 2623929"/>
                  <a:gd name="connsiteY4" fmla="*/ 490403 h 782023"/>
                  <a:gd name="connsiteX5" fmla="*/ 0 w 2623929"/>
                  <a:gd name="connsiteY5" fmla="*/ 781951 h 782023"/>
                  <a:gd name="connsiteX0" fmla="*/ 0 w 2623929"/>
                  <a:gd name="connsiteY0" fmla="*/ 781951 h 782023"/>
                  <a:gd name="connsiteX1" fmla="*/ 1749287 w 2623929"/>
                  <a:gd name="connsiteY1" fmla="*/ 73 h 782023"/>
                  <a:gd name="connsiteX2" fmla="*/ 2623929 w 2623929"/>
                  <a:gd name="connsiteY2" fmla="*/ 318126 h 782023"/>
                  <a:gd name="connsiteX3" fmla="*/ 2226364 w 2623929"/>
                  <a:gd name="connsiteY3" fmla="*/ 490403 h 782023"/>
                  <a:gd name="connsiteX4" fmla="*/ 649357 w 2623929"/>
                  <a:gd name="connsiteY4" fmla="*/ 490403 h 782023"/>
                  <a:gd name="connsiteX5" fmla="*/ 0 w 2623929"/>
                  <a:gd name="connsiteY5" fmla="*/ 781951 h 782023"/>
                  <a:gd name="connsiteX0" fmla="*/ 0 w 2623929"/>
                  <a:gd name="connsiteY0" fmla="*/ 781951 h 782023"/>
                  <a:gd name="connsiteX1" fmla="*/ 1749287 w 2623929"/>
                  <a:gd name="connsiteY1" fmla="*/ 73 h 782023"/>
                  <a:gd name="connsiteX2" fmla="*/ 2623929 w 2623929"/>
                  <a:gd name="connsiteY2" fmla="*/ 318126 h 782023"/>
                  <a:gd name="connsiteX3" fmla="*/ 2226364 w 2623929"/>
                  <a:gd name="connsiteY3" fmla="*/ 490403 h 782023"/>
                  <a:gd name="connsiteX4" fmla="*/ 0 w 2623929"/>
                  <a:gd name="connsiteY4" fmla="*/ 781951 h 782023"/>
                  <a:gd name="connsiteX0" fmla="*/ 0 w 2623929"/>
                  <a:gd name="connsiteY0" fmla="*/ 781951 h 782023"/>
                  <a:gd name="connsiteX1" fmla="*/ 1749287 w 2623929"/>
                  <a:gd name="connsiteY1" fmla="*/ 73 h 782023"/>
                  <a:gd name="connsiteX2" fmla="*/ 2623929 w 2623929"/>
                  <a:gd name="connsiteY2" fmla="*/ 318126 h 782023"/>
                  <a:gd name="connsiteX3" fmla="*/ 2226364 w 2623929"/>
                  <a:gd name="connsiteY3" fmla="*/ 490403 h 782023"/>
                  <a:gd name="connsiteX4" fmla="*/ 0 w 2623929"/>
                  <a:gd name="connsiteY4" fmla="*/ 781951 h 782023"/>
                  <a:gd name="connsiteX0" fmla="*/ 0 w 2623929"/>
                  <a:gd name="connsiteY0" fmla="*/ 782399 h 782399"/>
                  <a:gd name="connsiteX1" fmla="*/ 1749287 w 2623929"/>
                  <a:gd name="connsiteY1" fmla="*/ 521 h 782399"/>
                  <a:gd name="connsiteX2" fmla="*/ 2623929 w 2623929"/>
                  <a:gd name="connsiteY2" fmla="*/ 318574 h 782399"/>
                  <a:gd name="connsiteX3" fmla="*/ 2226364 w 2623929"/>
                  <a:gd name="connsiteY3" fmla="*/ 490851 h 782399"/>
                  <a:gd name="connsiteX4" fmla="*/ 0 w 2623929"/>
                  <a:gd name="connsiteY4" fmla="*/ 782399 h 782399"/>
                  <a:gd name="connsiteX0" fmla="*/ 0 w 2544415"/>
                  <a:gd name="connsiteY0" fmla="*/ 808809 h 808809"/>
                  <a:gd name="connsiteX1" fmla="*/ 1669773 w 2544415"/>
                  <a:gd name="connsiteY1" fmla="*/ 427 h 808809"/>
                  <a:gd name="connsiteX2" fmla="*/ 2544415 w 2544415"/>
                  <a:gd name="connsiteY2" fmla="*/ 318480 h 808809"/>
                  <a:gd name="connsiteX3" fmla="*/ 2146850 w 2544415"/>
                  <a:gd name="connsiteY3" fmla="*/ 490757 h 808809"/>
                  <a:gd name="connsiteX4" fmla="*/ 0 w 2544415"/>
                  <a:gd name="connsiteY4" fmla="*/ 808809 h 808809"/>
                  <a:gd name="connsiteX0" fmla="*/ 0 w 2544415"/>
                  <a:gd name="connsiteY0" fmla="*/ 809407 h 809407"/>
                  <a:gd name="connsiteX1" fmla="*/ 1669773 w 2544415"/>
                  <a:gd name="connsiteY1" fmla="*/ 1025 h 809407"/>
                  <a:gd name="connsiteX2" fmla="*/ 2544415 w 2544415"/>
                  <a:gd name="connsiteY2" fmla="*/ 319078 h 809407"/>
                  <a:gd name="connsiteX3" fmla="*/ 2146850 w 2544415"/>
                  <a:gd name="connsiteY3" fmla="*/ 491355 h 809407"/>
                  <a:gd name="connsiteX4" fmla="*/ 0 w 2544415"/>
                  <a:gd name="connsiteY4" fmla="*/ 809407 h 809407"/>
                  <a:gd name="connsiteX0" fmla="*/ 0 w 2544415"/>
                  <a:gd name="connsiteY0" fmla="*/ 810199 h 810199"/>
                  <a:gd name="connsiteX1" fmla="*/ 1669773 w 2544415"/>
                  <a:gd name="connsiteY1" fmla="*/ 1817 h 810199"/>
                  <a:gd name="connsiteX2" fmla="*/ 2544415 w 2544415"/>
                  <a:gd name="connsiteY2" fmla="*/ 319870 h 810199"/>
                  <a:gd name="connsiteX3" fmla="*/ 2146850 w 2544415"/>
                  <a:gd name="connsiteY3" fmla="*/ 492147 h 810199"/>
                  <a:gd name="connsiteX4" fmla="*/ 0 w 2544415"/>
                  <a:gd name="connsiteY4" fmla="*/ 810199 h 810199"/>
                  <a:gd name="connsiteX0" fmla="*/ 0 w 2544415"/>
                  <a:gd name="connsiteY0" fmla="*/ 810199 h 810199"/>
                  <a:gd name="connsiteX1" fmla="*/ 1669773 w 2544415"/>
                  <a:gd name="connsiteY1" fmla="*/ 1817 h 810199"/>
                  <a:gd name="connsiteX2" fmla="*/ 2544415 w 2544415"/>
                  <a:gd name="connsiteY2" fmla="*/ 319870 h 810199"/>
                  <a:gd name="connsiteX3" fmla="*/ 2146850 w 2544415"/>
                  <a:gd name="connsiteY3" fmla="*/ 492147 h 810199"/>
                  <a:gd name="connsiteX4" fmla="*/ 0 w 2544415"/>
                  <a:gd name="connsiteY4" fmla="*/ 810199 h 810199"/>
                  <a:gd name="connsiteX0" fmla="*/ 0 w 2544415"/>
                  <a:gd name="connsiteY0" fmla="*/ 810199 h 810199"/>
                  <a:gd name="connsiteX1" fmla="*/ 1669773 w 2544415"/>
                  <a:gd name="connsiteY1" fmla="*/ 1817 h 810199"/>
                  <a:gd name="connsiteX2" fmla="*/ 2544415 w 2544415"/>
                  <a:gd name="connsiteY2" fmla="*/ 319870 h 810199"/>
                  <a:gd name="connsiteX3" fmla="*/ 1736033 w 2544415"/>
                  <a:gd name="connsiteY3" fmla="*/ 704182 h 810199"/>
                  <a:gd name="connsiteX4" fmla="*/ 0 w 2544415"/>
                  <a:gd name="connsiteY4" fmla="*/ 810199 h 810199"/>
                  <a:gd name="connsiteX0" fmla="*/ 0 w 2544415"/>
                  <a:gd name="connsiteY0" fmla="*/ 810199 h 810199"/>
                  <a:gd name="connsiteX1" fmla="*/ 1669773 w 2544415"/>
                  <a:gd name="connsiteY1" fmla="*/ 1817 h 810199"/>
                  <a:gd name="connsiteX2" fmla="*/ 2544415 w 2544415"/>
                  <a:gd name="connsiteY2" fmla="*/ 319870 h 810199"/>
                  <a:gd name="connsiteX3" fmla="*/ 1736033 w 2544415"/>
                  <a:gd name="connsiteY3" fmla="*/ 704182 h 810199"/>
                  <a:gd name="connsiteX4" fmla="*/ 0 w 2544415"/>
                  <a:gd name="connsiteY4" fmla="*/ 810199 h 810199"/>
                  <a:gd name="connsiteX0" fmla="*/ 0 w 2544415"/>
                  <a:gd name="connsiteY0" fmla="*/ 810199 h 810199"/>
                  <a:gd name="connsiteX1" fmla="*/ 1669773 w 2544415"/>
                  <a:gd name="connsiteY1" fmla="*/ 1817 h 810199"/>
                  <a:gd name="connsiteX2" fmla="*/ 2544415 w 2544415"/>
                  <a:gd name="connsiteY2" fmla="*/ 319870 h 810199"/>
                  <a:gd name="connsiteX3" fmla="*/ 1736033 w 2544415"/>
                  <a:gd name="connsiteY3" fmla="*/ 704182 h 810199"/>
                  <a:gd name="connsiteX4" fmla="*/ 0 w 2544415"/>
                  <a:gd name="connsiteY4" fmla="*/ 810199 h 810199"/>
                  <a:gd name="connsiteX0" fmla="*/ 0 w 2676936"/>
                  <a:gd name="connsiteY0" fmla="*/ 810199 h 810199"/>
                  <a:gd name="connsiteX1" fmla="*/ 1669773 w 2676936"/>
                  <a:gd name="connsiteY1" fmla="*/ 1817 h 810199"/>
                  <a:gd name="connsiteX2" fmla="*/ 2676936 w 2676936"/>
                  <a:gd name="connsiteY2" fmla="*/ 492148 h 810199"/>
                  <a:gd name="connsiteX3" fmla="*/ 1736033 w 2676936"/>
                  <a:gd name="connsiteY3" fmla="*/ 704182 h 810199"/>
                  <a:gd name="connsiteX4" fmla="*/ 0 w 2676936"/>
                  <a:gd name="connsiteY4" fmla="*/ 810199 h 810199"/>
                  <a:gd name="connsiteX0" fmla="*/ 0 w 2676936"/>
                  <a:gd name="connsiteY0" fmla="*/ 810199 h 810199"/>
                  <a:gd name="connsiteX1" fmla="*/ 1669773 w 2676936"/>
                  <a:gd name="connsiteY1" fmla="*/ 1817 h 810199"/>
                  <a:gd name="connsiteX2" fmla="*/ 2676936 w 2676936"/>
                  <a:gd name="connsiteY2" fmla="*/ 492148 h 810199"/>
                  <a:gd name="connsiteX3" fmla="*/ 1736033 w 2676936"/>
                  <a:gd name="connsiteY3" fmla="*/ 704182 h 810199"/>
                  <a:gd name="connsiteX4" fmla="*/ 0 w 2676936"/>
                  <a:gd name="connsiteY4" fmla="*/ 810199 h 810199"/>
                  <a:gd name="connsiteX0" fmla="*/ 0 w 2676936"/>
                  <a:gd name="connsiteY0" fmla="*/ 810199 h 810199"/>
                  <a:gd name="connsiteX1" fmla="*/ 1669773 w 2676936"/>
                  <a:gd name="connsiteY1" fmla="*/ 1817 h 810199"/>
                  <a:gd name="connsiteX2" fmla="*/ 2676936 w 2676936"/>
                  <a:gd name="connsiteY2" fmla="*/ 492148 h 810199"/>
                  <a:gd name="connsiteX3" fmla="*/ 1736033 w 2676936"/>
                  <a:gd name="connsiteY3" fmla="*/ 704182 h 810199"/>
                  <a:gd name="connsiteX4" fmla="*/ 0 w 2676936"/>
                  <a:gd name="connsiteY4" fmla="*/ 810199 h 810199"/>
                  <a:gd name="connsiteX0" fmla="*/ 0 w 2676936"/>
                  <a:gd name="connsiteY0" fmla="*/ 810199 h 810199"/>
                  <a:gd name="connsiteX1" fmla="*/ 1669773 w 2676936"/>
                  <a:gd name="connsiteY1" fmla="*/ 1817 h 810199"/>
                  <a:gd name="connsiteX2" fmla="*/ 2676936 w 2676936"/>
                  <a:gd name="connsiteY2" fmla="*/ 492148 h 810199"/>
                  <a:gd name="connsiteX3" fmla="*/ 1749285 w 2676936"/>
                  <a:gd name="connsiteY3" fmla="*/ 664426 h 810199"/>
                  <a:gd name="connsiteX4" fmla="*/ 0 w 2676936"/>
                  <a:gd name="connsiteY4" fmla="*/ 810199 h 81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6936" h="810199">
                    <a:moveTo>
                      <a:pt x="0" y="810199"/>
                    </a:moveTo>
                    <a:cubicBezTo>
                      <a:pt x="384312" y="-15854"/>
                      <a:pt x="1338469" y="-7018"/>
                      <a:pt x="1669773" y="1817"/>
                    </a:cubicBezTo>
                    <a:cubicBezTo>
                      <a:pt x="1961320" y="107835"/>
                      <a:pt x="2451651" y="107834"/>
                      <a:pt x="2676936" y="492148"/>
                    </a:cubicBezTo>
                    <a:lnTo>
                      <a:pt x="1749285" y="664426"/>
                    </a:lnTo>
                    <a:cubicBezTo>
                      <a:pt x="1298711" y="443556"/>
                      <a:pt x="768626" y="461225"/>
                      <a:pt x="0" y="810199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6">
                <a:extLst>
                  <a:ext uri="{FF2B5EF4-FFF2-40B4-BE49-F238E27FC236}">
                    <a16:creationId xmlns:a16="http://schemas.microsoft.com/office/drawing/2014/main" id="{1BB4E8F2-8918-4589-891C-8CBF164BBA49}"/>
                  </a:ext>
                </a:extLst>
              </p:cNvPr>
              <p:cNvSpPr/>
              <p:nvPr/>
            </p:nvSpPr>
            <p:spPr>
              <a:xfrm>
                <a:off x="6374295" y="576863"/>
                <a:ext cx="1364974" cy="890935"/>
              </a:xfrm>
              <a:custGeom>
                <a:avLst/>
                <a:gdLst>
                  <a:gd name="connsiteX0" fmla="*/ 0 w 768626"/>
                  <a:gd name="connsiteY0" fmla="*/ 0 h 396114"/>
                  <a:gd name="connsiteX1" fmla="*/ 768626 w 768626"/>
                  <a:gd name="connsiteY1" fmla="*/ 0 h 396114"/>
                  <a:gd name="connsiteX2" fmla="*/ 768626 w 768626"/>
                  <a:gd name="connsiteY2" fmla="*/ 396114 h 396114"/>
                  <a:gd name="connsiteX3" fmla="*/ 0 w 768626"/>
                  <a:gd name="connsiteY3" fmla="*/ 396114 h 396114"/>
                  <a:gd name="connsiteX4" fmla="*/ 0 w 768626"/>
                  <a:gd name="connsiteY4" fmla="*/ 0 h 396114"/>
                  <a:gd name="connsiteX0" fmla="*/ 0 w 1126435"/>
                  <a:gd name="connsiteY0" fmla="*/ 0 h 503582"/>
                  <a:gd name="connsiteX1" fmla="*/ 1126435 w 1126435"/>
                  <a:gd name="connsiteY1" fmla="*/ 503582 h 503582"/>
                  <a:gd name="connsiteX2" fmla="*/ 768626 w 1126435"/>
                  <a:gd name="connsiteY2" fmla="*/ 396114 h 503582"/>
                  <a:gd name="connsiteX3" fmla="*/ 0 w 1126435"/>
                  <a:gd name="connsiteY3" fmla="*/ 396114 h 503582"/>
                  <a:gd name="connsiteX4" fmla="*/ 0 w 1126435"/>
                  <a:gd name="connsiteY4" fmla="*/ 0 h 503582"/>
                  <a:gd name="connsiteX0" fmla="*/ 0 w 1126435"/>
                  <a:gd name="connsiteY0" fmla="*/ 27108 h 530690"/>
                  <a:gd name="connsiteX1" fmla="*/ 1126435 w 1126435"/>
                  <a:gd name="connsiteY1" fmla="*/ 530690 h 530690"/>
                  <a:gd name="connsiteX2" fmla="*/ 768626 w 1126435"/>
                  <a:gd name="connsiteY2" fmla="*/ 423222 h 530690"/>
                  <a:gd name="connsiteX3" fmla="*/ 0 w 1126435"/>
                  <a:gd name="connsiteY3" fmla="*/ 423222 h 530690"/>
                  <a:gd name="connsiteX4" fmla="*/ 0 w 1126435"/>
                  <a:gd name="connsiteY4" fmla="*/ 27108 h 530690"/>
                  <a:gd name="connsiteX0" fmla="*/ 0 w 1219200"/>
                  <a:gd name="connsiteY0" fmla="*/ 64270 h 501591"/>
                  <a:gd name="connsiteX1" fmla="*/ 1219200 w 1219200"/>
                  <a:gd name="connsiteY1" fmla="*/ 501591 h 501591"/>
                  <a:gd name="connsiteX2" fmla="*/ 861391 w 1219200"/>
                  <a:gd name="connsiteY2" fmla="*/ 394123 h 501591"/>
                  <a:gd name="connsiteX3" fmla="*/ 92765 w 1219200"/>
                  <a:gd name="connsiteY3" fmla="*/ 394123 h 501591"/>
                  <a:gd name="connsiteX4" fmla="*/ 0 w 1219200"/>
                  <a:gd name="connsiteY4" fmla="*/ 64270 h 501591"/>
                  <a:gd name="connsiteX0" fmla="*/ 0 w 1219200"/>
                  <a:gd name="connsiteY0" fmla="*/ 139156 h 576477"/>
                  <a:gd name="connsiteX1" fmla="*/ 1219200 w 1219200"/>
                  <a:gd name="connsiteY1" fmla="*/ 576477 h 576477"/>
                  <a:gd name="connsiteX2" fmla="*/ 861391 w 1219200"/>
                  <a:gd name="connsiteY2" fmla="*/ 469009 h 576477"/>
                  <a:gd name="connsiteX3" fmla="*/ 92765 w 1219200"/>
                  <a:gd name="connsiteY3" fmla="*/ 469009 h 576477"/>
                  <a:gd name="connsiteX4" fmla="*/ 0 w 1219200"/>
                  <a:gd name="connsiteY4" fmla="*/ 139156 h 576477"/>
                  <a:gd name="connsiteX0" fmla="*/ 0 w 1219200"/>
                  <a:gd name="connsiteY0" fmla="*/ 139156 h 681044"/>
                  <a:gd name="connsiteX1" fmla="*/ 1219200 w 1219200"/>
                  <a:gd name="connsiteY1" fmla="*/ 576477 h 681044"/>
                  <a:gd name="connsiteX2" fmla="*/ 821634 w 1219200"/>
                  <a:gd name="connsiteY2" fmla="*/ 681044 h 681044"/>
                  <a:gd name="connsiteX3" fmla="*/ 92765 w 1219200"/>
                  <a:gd name="connsiteY3" fmla="*/ 469009 h 681044"/>
                  <a:gd name="connsiteX4" fmla="*/ 0 w 1219200"/>
                  <a:gd name="connsiteY4" fmla="*/ 139156 h 681044"/>
                  <a:gd name="connsiteX0" fmla="*/ 0 w 1219200"/>
                  <a:gd name="connsiteY0" fmla="*/ 139156 h 681044"/>
                  <a:gd name="connsiteX1" fmla="*/ 1219200 w 1219200"/>
                  <a:gd name="connsiteY1" fmla="*/ 576477 h 681044"/>
                  <a:gd name="connsiteX2" fmla="*/ 821634 w 1219200"/>
                  <a:gd name="connsiteY2" fmla="*/ 681044 h 681044"/>
                  <a:gd name="connsiteX3" fmla="*/ 0 w 1219200"/>
                  <a:gd name="connsiteY3" fmla="*/ 139156 h 681044"/>
                  <a:gd name="connsiteX0" fmla="*/ 0 w 1219200"/>
                  <a:gd name="connsiteY0" fmla="*/ 139156 h 681044"/>
                  <a:gd name="connsiteX1" fmla="*/ 1219200 w 1219200"/>
                  <a:gd name="connsiteY1" fmla="*/ 576477 h 681044"/>
                  <a:gd name="connsiteX2" fmla="*/ 821634 w 1219200"/>
                  <a:gd name="connsiteY2" fmla="*/ 681044 h 681044"/>
                  <a:gd name="connsiteX3" fmla="*/ 0 w 1219200"/>
                  <a:gd name="connsiteY3" fmla="*/ 139156 h 681044"/>
                  <a:gd name="connsiteX0" fmla="*/ 0 w 1219200"/>
                  <a:gd name="connsiteY0" fmla="*/ 139156 h 681044"/>
                  <a:gd name="connsiteX1" fmla="*/ 1219200 w 1219200"/>
                  <a:gd name="connsiteY1" fmla="*/ 576477 h 681044"/>
                  <a:gd name="connsiteX2" fmla="*/ 821634 w 1219200"/>
                  <a:gd name="connsiteY2" fmla="*/ 681044 h 681044"/>
                  <a:gd name="connsiteX3" fmla="*/ 0 w 1219200"/>
                  <a:gd name="connsiteY3" fmla="*/ 139156 h 681044"/>
                  <a:gd name="connsiteX0" fmla="*/ 0 w 1272209"/>
                  <a:gd name="connsiteY0" fmla="*/ 139156 h 681044"/>
                  <a:gd name="connsiteX1" fmla="*/ 1272209 w 1272209"/>
                  <a:gd name="connsiteY1" fmla="*/ 576477 h 681044"/>
                  <a:gd name="connsiteX2" fmla="*/ 874643 w 1272209"/>
                  <a:gd name="connsiteY2" fmla="*/ 681044 h 681044"/>
                  <a:gd name="connsiteX3" fmla="*/ 0 w 1272209"/>
                  <a:gd name="connsiteY3" fmla="*/ 139156 h 681044"/>
                  <a:gd name="connsiteX0" fmla="*/ 0 w 1364974"/>
                  <a:gd name="connsiteY0" fmla="*/ 75989 h 659084"/>
                  <a:gd name="connsiteX1" fmla="*/ 1364974 w 1364974"/>
                  <a:gd name="connsiteY1" fmla="*/ 659084 h 659084"/>
                  <a:gd name="connsiteX2" fmla="*/ 874643 w 1364974"/>
                  <a:gd name="connsiteY2" fmla="*/ 617877 h 659084"/>
                  <a:gd name="connsiteX3" fmla="*/ 0 w 1364974"/>
                  <a:gd name="connsiteY3" fmla="*/ 75989 h 659084"/>
                  <a:gd name="connsiteX0" fmla="*/ 0 w 1364974"/>
                  <a:gd name="connsiteY0" fmla="*/ 127645 h 710740"/>
                  <a:gd name="connsiteX1" fmla="*/ 1364974 w 1364974"/>
                  <a:gd name="connsiteY1" fmla="*/ 710740 h 710740"/>
                  <a:gd name="connsiteX2" fmla="*/ 874643 w 1364974"/>
                  <a:gd name="connsiteY2" fmla="*/ 669533 h 710740"/>
                  <a:gd name="connsiteX3" fmla="*/ 0 w 1364974"/>
                  <a:gd name="connsiteY3" fmla="*/ 127645 h 710740"/>
                  <a:gd name="connsiteX0" fmla="*/ 0 w 1364974"/>
                  <a:gd name="connsiteY0" fmla="*/ 54670 h 836547"/>
                  <a:gd name="connsiteX1" fmla="*/ 1364974 w 1364974"/>
                  <a:gd name="connsiteY1" fmla="*/ 836547 h 836547"/>
                  <a:gd name="connsiteX2" fmla="*/ 874643 w 1364974"/>
                  <a:gd name="connsiteY2" fmla="*/ 596558 h 836547"/>
                  <a:gd name="connsiteX3" fmla="*/ 0 w 1364974"/>
                  <a:gd name="connsiteY3" fmla="*/ 54670 h 836547"/>
                  <a:gd name="connsiteX0" fmla="*/ 0 w 1364974"/>
                  <a:gd name="connsiteY0" fmla="*/ 86086 h 867963"/>
                  <a:gd name="connsiteX1" fmla="*/ 1364974 w 1364974"/>
                  <a:gd name="connsiteY1" fmla="*/ 867963 h 867963"/>
                  <a:gd name="connsiteX2" fmla="*/ 874643 w 1364974"/>
                  <a:gd name="connsiteY2" fmla="*/ 627974 h 867963"/>
                  <a:gd name="connsiteX3" fmla="*/ 0 w 1364974"/>
                  <a:gd name="connsiteY3" fmla="*/ 86086 h 867963"/>
                  <a:gd name="connsiteX0" fmla="*/ 0 w 1364974"/>
                  <a:gd name="connsiteY0" fmla="*/ 109058 h 890935"/>
                  <a:gd name="connsiteX1" fmla="*/ 1364974 w 1364974"/>
                  <a:gd name="connsiteY1" fmla="*/ 890935 h 890935"/>
                  <a:gd name="connsiteX2" fmla="*/ 874643 w 1364974"/>
                  <a:gd name="connsiteY2" fmla="*/ 650946 h 890935"/>
                  <a:gd name="connsiteX3" fmla="*/ 0 w 1364974"/>
                  <a:gd name="connsiteY3" fmla="*/ 109058 h 890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4974" h="890935">
                    <a:moveTo>
                      <a:pt x="0" y="109058"/>
                    </a:moveTo>
                    <a:cubicBezTo>
                      <a:pt x="375478" y="11875"/>
                      <a:pt x="1082262" y="-297343"/>
                      <a:pt x="1364974" y="890935"/>
                    </a:cubicBezTo>
                    <a:lnTo>
                      <a:pt x="874643" y="650946"/>
                    </a:lnTo>
                    <a:cubicBezTo>
                      <a:pt x="746539" y="351047"/>
                      <a:pt x="273878" y="289687"/>
                      <a:pt x="0" y="10905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2">
                <a:extLst>
                  <a:ext uri="{FF2B5EF4-FFF2-40B4-BE49-F238E27FC236}">
                    <a16:creationId xmlns:a16="http://schemas.microsoft.com/office/drawing/2014/main" id="{7CB8F68B-8652-4F17-9766-70D7A32C3EF6}"/>
                  </a:ext>
                </a:extLst>
              </p:cNvPr>
              <p:cNvSpPr/>
              <p:nvPr/>
            </p:nvSpPr>
            <p:spPr>
              <a:xfrm>
                <a:off x="2845735" y="1078455"/>
                <a:ext cx="5727469" cy="5219531"/>
              </a:xfrm>
              <a:custGeom>
                <a:avLst/>
                <a:gdLst>
                  <a:gd name="connsiteX0" fmla="*/ 0 w 3286539"/>
                  <a:gd name="connsiteY0" fmla="*/ 0 h 755374"/>
                  <a:gd name="connsiteX1" fmla="*/ 3286539 w 3286539"/>
                  <a:gd name="connsiteY1" fmla="*/ 0 h 755374"/>
                  <a:gd name="connsiteX2" fmla="*/ 3286539 w 3286539"/>
                  <a:gd name="connsiteY2" fmla="*/ 755374 h 755374"/>
                  <a:gd name="connsiteX3" fmla="*/ 0 w 3286539"/>
                  <a:gd name="connsiteY3" fmla="*/ 755374 h 755374"/>
                  <a:gd name="connsiteX4" fmla="*/ 0 w 3286539"/>
                  <a:gd name="connsiteY4" fmla="*/ 0 h 755374"/>
                  <a:gd name="connsiteX0" fmla="*/ 0 w 3299791"/>
                  <a:gd name="connsiteY0" fmla="*/ 0 h 821635"/>
                  <a:gd name="connsiteX1" fmla="*/ 3299791 w 3299791"/>
                  <a:gd name="connsiteY1" fmla="*/ 66261 h 821635"/>
                  <a:gd name="connsiteX2" fmla="*/ 3299791 w 3299791"/>
                  <a:gd name="connsiteY2" fmla="*/ 821635 h 821635"/>
                  <a:gd name="connsiteX3" fmla="*/ 13252 w 3299791"/>
                  <a:gd name="connsiteY3" fmla="*/ 821635 h 821635"/>
                  <a:gd name="connsiteX4" fmla="*/ 0 w 3299791"/>
                  <a:gd name="connsiteY4" fmla="*/ 0 h 821635"/>
                  <a:gd name="connsiteX0" fmla="*/ 0 w 3299791"/>
                  <a:gd name="connsiteY0" fmla="*/ 80661 h 902296"/>
                  <a:gd name="connsiteX1" fmla="*/ 543339 w 3299791"/>
                  <a:gd name="connsiteY1" fmla="*/ 1149 h 902296"/>
                  <a:gd name="connsiteX2" fmla="*/ 3299791 w 3299791"/>
                  <a:gd name="connsiteY2" fmla="*/ 146922 h 902296"/>
                  <a:gd name="connsiteX3" fmla="*/ 3299791 w 3299791"/>
                  <a:gd name="connsiteY3" fmla="*/ 902296 h 902296"/>
                  <a:gd name="connsiteX4" fmla="*/ 13252 w 3299791"/>
                  <a:gd name="connsiteY4" fmla="*/ 902296 h 902296"/>
                  <a:gd name="connsiteX5" fmla="*/ 0 w 3299791"/>
                  <a:gd name="connsiteY5" fmla="*/ 80661 h 902296"/>
                  <a:gd name="connsiteX0" fmla="*/ 0 w 3299791"/>
                  <a:gd name="connsiteY0" fmla="*/ 80661 h 902296"/>
                  <a:gd name="connsiteX1" fmla="*/ 410817 w 3299791"/>
                  <a:gd name="connsiteY1" fmla="*/ 1149 h 902296"/>
                  <a:gd name="connsiteX2" fmla="*/ 3299791 w 3299791"/>
                  <a:gd name="connsiteY2" fmla="*/ 146922 h 902296"/>
                  <a:gd name="connsiteX3" fmla="*/ 3299791 w 3299791"/>
                  <a:gd name="connsiteY3" fmla="*/ 902296 h 902296"/>
                  <a:gd name="connsiteX4" fmla="*/ 13252 w 3299791"/>
                  <a:gd name="connsiteY4" fmla="*/ 902296 h 902296"/>
                  <a:gd name="connsiteX5" fmla="*/ 0 w 3299791"/>
                  <a:gd name="connsiteY5" fmla="*/ 80661 h 902296"/>
                  <a:gd name="connsiteX0" fmla="*/ 0 w 3591339"/>
                  <a:gd name="connsiteY0" fmla="*/ 318424 h 901520"/>
                  <a:gd name="connsiteX1" fmla="*/ 702365 w 3591339"/>
                  <a:gd name="connsiteY1" fmla="*/ 373 h 901520"/>
                  <a:gd name="connsiteX2" fmla="*/ 3591339 w 3591339"/>
                  <a:gd name="connsiteY2" fmla="*/ 146146 h 901520"/>
                  <a:gd name="connsiteX3" fmla="*/ 3591339 w 3591339"/>
                  <a:gd name="connsiteY3" fmla="*/ 901520 h 901520"/>
                  <a:gd name="connsiteX4" fmla="*/ 304800 w 3591339"/>
                  <a:gd name="connsiteY4" fmla="*/ 901520 h 901520"/>
                  <a:gd name="connsiteX5" fmla="*/ 0 w 3591339"/>
                  <a:gd name="connsiteY5" fmla="*/ 318424 h 901520"/>
                  <a:gd name="connsiteX0" fmla="*/ 0 w 3591339"/>
                  <a:gd name="connsiteY0" fmla="*/ 318770 h 901866"/>
                  <a:gd name="connsiteX1" fmla="*/ 702365 w 3591339"/>
                  <a:gd name="connsiteY1" fmla="*/ 719 h 901866"/>
                  <a:gd name="connsiteX2" fmla="*/ 3591339 w 3591339"/>
                  <a:gd name="connsiteY2" fmla="*/ 146492 h 901866"/>
                  <a:gd name="connsiteX3" fmla="*/ 3591339 w 3591339"/>
                  <a:gd name="connsiteY3" fmla="*/ 901866 h 901866"/>
                  <a:gd name="connsiteX4" fmla="*/ 304800 w 3591339"/>
                  <a:gd name="connsiteY4" fmla="*/ 901866 h 901866"/>
                  <a:gd name="connsiteX5" fmla="*/ 0 w 3591339"/>
                  <a:gd name="connsiteY5" fmla="*/ 318770 h 901866"/>
                  <a:gd name="connsiteX0" fmla="*/ 0 w 3591339"/>
                  <a:gd name="connsiteY0" fmla="*/ 318962 h 902058"/>
                  <a:gd name="connsiteX1" fmla="*/ 702365 w 3591339"/>
                  <a:gd name="connsiteY1" fmla="*/ 911 h 902058"/>
                  <a:gd name="connsiteX2" fmla="*/ 3591339 w 3591339"/>
                  <a:gd name="connsiteY2" fmla="*/ 146684 h 902058"/>
                  <a:gd name="connsiteX3" fmla="*/ 3591339 w 3591339"/>
                  <a:gd name="connsiteY3" fmla="*/ 902058 h 902058"/>
                  <a:gd name="connsiteX4" fmla="*/ 304800 w 3591339"/>
                  <a:gd name="connsiteY4" fmla="*/ 902058 h 902058"/>
                  <a:gd name="connsiteX5" fmla="*/ 0 w 3591339"/>
                  <a:gd name="connsiteY5" fmla="*/ 318962 h 902058"/>
                  <a:gd name="connsiteX0" fmla="*/ 0 w 3591339"/>
                  <a:gd name="connsiteY0" fmla="*/ 318962 h 902058"/>
                  <a:gd name="connsiteX1" fmla="*/ 702365 w 3591339"/>
                  <a:gd name="connsiteY1" fmla="*/ 911 h 902058"/>
                  <a:gd name="connsiteX2" fmla="*/ 2517913 w 3591339"/>
                  <a:gd name="connsiteY2" fmla="*/ 27416 h 902058"/>
                  <a:gd name="connsiteX3" fmla="*/ 3591339 w 3591339"/>
                  <a:gd name="connsiteY3" fmla="*/ 146684 h 902058"/>
                  <a:gd name="connsiteX4" fmla="*/ 3591339 w 3591339"/>
                  <a:gd name="connsiteY4" fmla="*/ 902058 h 902058"/>
                  <a:gd name="connsiteX5" fmla="*/ 304800 w 3591339"/>
                  <a:gd name="connsiteY5" fmla="*/ 902058 h 902058"/>
                  <a:gd name="connsiteX6" fmla="*/ 0 w 3591339"/>
                  <a:gd name="connsiteY6" fmla="*/ 318962 h 902058"/>
                  <a:gd name="connsiteX0" fmla="*/ 0 w 3591339"/>
                  <a:gd name="connsiteY0" fmla="*/ 1166255 h 1749351"/>
                  <a:gd name="connsiteX1" fmla="*/ 702365 w 3591339"/>
                  <a:gd name="connsiteY1" fmla="*/ 848204 h 1749351"/>
                  <a:gd name="connsiteX2" fmla="*/ 2517913 w 3591339"/>
                  <a:gd name="connsiteY2" fmla="*/ 874709 h 1749351"/>
                  <a:gd name="connsiteX3" fmla="*/ 2650435 w 3591339"/>
                  <a:gd name="connsiteY3" fmla="*/ 65 h 1749351"/>
                  <a:gd name="connsiteX4" fmla="*/ 3591339 w 3591339"/>
                  <a:gd name="connsiteY4" fmla="*/ 993977 h 1749351"/>
                  <a:gd name="connsiteX5" fmla="*/ 3591339 w 3591339"/>
                  <a:gd name="connsiteY5" fmla="*/ 1749351 h 1749351"/>
                  <a:gd name="connsiteX6" fmla="*/ 304800 w 3591339"/>
                  <a:gd name="connsiteY6" fmla="*/ 1749351 h 1749351"/>
                  <a:gd name="connsiteX7" fmla="*/ 0 w 3591339"/>
                  <a:gd name="connsiteY7" fmla="*/ 1166255 h 1749351"/>
                  <a:gd name="connsiteX0" fmla="*/ 0 w 3591339"/>
                  <a:gd name="connsiteY0" fmla="*/ 1166254 h 1749350"/>
                  <a:gd name="connsiteX1" fmla="*/ 702365 w 3591339"/>
                  <a:gd name="connsiteY1" fmla="*/ 848203 h 1749350"/>
                  <a:gd name="connsiteX2" fmla="*/ 2358887 w 3591339"/>
                  <a:gd name="connsiteY2" fmla="*/ 901213 h 1749350"/>
                  <a:gd name="connsiteX3" fmla="*/ 2650435 w 3591339"/>
                  <a:gd name="connsiteY3" fmla="*/ 64 h 1749350"/>
                  <a:gd name="connsiteX4" fmla="*/ 3591339 w 3591339"/>
                  <a:gd name="connsiteY4" fmla="*/ 993976 h 1749350"/>
                  <a:gd name="connsiteX5" fmla="*/ 3591339 w 3591339"/>
                  <a:gd name="connsiteY5" fmla="*/ 1749350 h 1749350"/>
                  <a:gd name="connsiteX6" fmla="*/ 304800 w 3591339"/>
                  <a:gd name="connsiteY6" fmla="*/ 1749350 h 1749350"/>
                  <a:gd name="connsiteX7" fmla="*/ 0 w 3591339"/>
                  <a:gd name="connsiteY7" fmla="*/ 1166254 h 1749350"/>
                  <a:gd name="connsiteX0" fmla="*/ 0 w 3591339"/>
                  <a:gd name="connsiteY0" fmla="*/ 1166267 h 1749363"/>
                  <a:gd name="connsiteX1" fmla="*/ 702365 w 3591339"/>
                  <a:gd name="connsiteY1" fmla="*/ 848216 h 1749363"/>
                  <a:gd name="connsiteX2" fmla="*/ 2358887 w 3591339"/>
                  <a:gd name="connsiteY2" fmla="*/ 901226 h 1749363"/>
                  <a:gd name="connsiteX3" fmla="*/ 2650435 w 3591339"/>
                  <a:gd name="connsiteY3" fmla="*/ 77 h 1749363"/>
                  <a:gd name="connsiteX4" fmla="*/ 3591339 w 3591339"/>
                  <a:gd name="connsiteY4" fmla="*/ 993989 h 1749363"/>
                  <a:gd name="connsiteX5" fmla="*/ 3591339 w 3591339"/>
                  <a:gd name="connsiteY5" fmla="*/ 1749363 h 1749363"/>
                  <a:gd name="connsiteX6" fmla="*/ 304800 w 3591339"/>
                  <a:gd name="connsiteY6" fmla="*/ 1749363 h 1749363"/>
                  <a:gd name="connsiteX7" fmla="*/ 0 w 3591339"/>
                  <a:gd name="connsiteY7" fmla="*/ 1166267 h 1749363"/>
                  <a:gd name="connsiteX0" fmla="*/ 0 w 3591339"/>
                  <a:gd name="connsiteY0" fmla="*/ 1166276 h 1749372"/>
                  <a:gd name="connsiteX1" fmla="*/ 702365 w 3591339"/>
                  <a:gd name="connsiteY1" fmla="*/ 848225 h 1749372"/>
                  <a:gd name="connsiteX2" fmla="*/ 2358887 w 3591339"/>
                  <a:gd name="connsiteY2" fmla="*/ 901235 h 1749372"/>
                  <a:gd name="connsiteX3" fmla="*/ 2650435 w 3591339"/>
                  <a:gd name="connsiteY3" fmla="*/ 86 h 1749372"/>
                  <a:gd name="connsiteX4" fmla="*/ 3591339 w 3591339"/>
                  <a:gd name="connsiteY4" fmla="*/ 993998 h 1749372"/>
                  <a:gd name="connsiteX5" fmla="*/ 3591339 w 3591339"/>
                  <a:gd name="connsiteY5" fmla="*/ 1749372 h 1749372"/>
                  <a:gd name="connsiteX6" fmla="*/ 304800 w 3591339"/>
                  <a:gd name="connsiteY6" fmla="*/ 1749372 h 1749372"/>
                  <a:gd name="connsiteX7" fmla="*/ 0 w 3591339"/>
                  <a:gd name="connsiteY7" fmla="*/ 1166276 h 1749372"/>
                  <a:gd name="connsiteX0" fmla="*/ 0 w 3591339"/>
                  <a:gd name="connsiteY0" fmla="*/ 1179527 h 1762623"/>
                  <a:gd name="connsiteX1" fmla="*/ 702365 w 3591339"/>
                  <a:gd name="connsiteY1" fmla="*/ 861476 h 1762623"/>
                  <a:gd name="connsiteX2" fmla="*/ 2358887 w 3591339"/>
                  <a:gd name="connsiteY2" fmla="*/ 914486 h 1762623"/>
                  <a:gd name="connsiteX3" fmla="*/ 2610678 w 3591339"/>
                  <a:gd name="connsiteY3" fmla="*/ 85 h 1762623"/>
                  <a:gd name="connsiteX4" fmla="*/ 3591339 w 3591339"/>
                  <a:gd name="connsiteY4" fmla="*/ 1007249 h 1762623"/>
                  <a:gd name="connsiteX5" fmla="*/ 3591339 w 3591339"/>
                  <a:gd name="connsiteY5" fmla="*/ 1762623 h 1762623"/>
                  <a:gd name="connsiteX6" fmla="*/ 304800 w 3591339"/>
                  <a:gd name="connsiteY6" fmla="*/ 1762623 h 1762623"/>
                  <a:gd name="connsiteX7" fmla="*/ 0 w 3591339"/>
                  <a:gd name="connsiteY7" fmla="*/ 1179527 h 1762623"/>
                  <a:gd name="connsiteX0" fmla="*/ 0 w 3591339"/>
                  <a:gd name="connsiteY0" fmla="*/ 1616765 h 2199861"/>
                  <a:gd name="connsiteX1" fmla="*/ 702365 w 3591339"/>
                  <a:gd name="connsiteY1" fmla="*/ 1298714 h 2199861"/>
                  <a:gd name="connsiteX2" fmla="*/ 2358887 w 3591339"/>
                  <a:gd name="connsiteY2" fmla="*/ 1351724 h 2199861"/>
                  <a:gd name="connsiteX3" fmla="*/ 2610678 w 3591339"/>
                  <a:gd name="connsiteY3" fmla="*/ 437323 h 2199861"/>
                  <a:gd name="connsiteX4" fmla="*/ 3260035 w 3591339"/>
                  <a:gd name="connsiteY4" fmla="*/ 0 h 2199861"/>
                  <a:gd name="connsiteX5" fmla="*/ 3591339 w 3591339"/>
                  <a:gd name="connsiteY5" fmla="*/ 2199861 h 2199861"/>
                  <a:gd name="connsiteX6" fmla="*/ 304800 w 3591339"/>
                  <a:gd name="connsiteY6" fmla="*/ 2199861 h 2199861"/>
                  <a:gd name="connsiteX7" fmla="*/ 0 w 3591339"/>
                  <a:gd name="connsiteY7" fmla="*/ 1616765 h 2199861"/>
                  <a:gd name="connsiteX0" fmla="*/ 0 w 3591339"/>
                  <a:gd name="connsiteY0" fmla="*/ 1669774 h 2252870"/>
                  <a:gd name="connsiteX1" fmla="*/ 702365 w 3591339"/>
                  <a:gd name="connsiteY1" fmla="*/ 1351723 h 2252870"/>
                  <a:gd name="connsiteX2" fmla="*/ 2358887 w 3591339"/>
                  <a:gd name="connsiteY2" fmla="*/ 1404733 h 2252870"/>
                  <a:gd name="connsiteX3" fmla="*/ 2610678 w 3591339"/>
                  <a:gd name="connsiteY3" fmla="*/ 490332 h 2252870"/>
                  <a:gd name="connsiteX4" fmla="*/ 3154017 w 3591339"/>
                  <a:gd name="connsiteY4" fmla="*/ 0 h 2252870"/>
                  <a:gd name="connsiteX5" fmla="*/ 3591339 w 3591339"/>
                  <a:gd name="connsiteY5" fmla="*/ 2252870 h 2252870"/>
                  <a:gd name="connsiteX6" fmla="*/ 304800 w 3591339"/>
                  <a:gd name="connsiteY6" fmla="*/ 2252870 h 2252870"/>
                  <a:gd name="connsiteX7" fmla="*/ 0 w 3591339"/>
                  <a:gd name="connsiteY7" fmla="*/ 1669774 h 2252870"/>
                  <a:gd name="connsiteX0" fmla="*/ 0 w 3591339"/>
                  <a:gd name="connsiteY0" fmla="*/ 1669774 h 2252870"/>
                  <a:gd name="connsiteX1" fmla="*/ 702365 w 3591339"/>
                  <a:gd name="connsiteY1" fmla="*/ 1351723 h 2252870"/>
                  <a:gd name="connsiteX2" fmla="*/ 2358887 w 3591339"/>
                  <a:gd name="connsiteY2" fmla="*/ 1404733 h 2252870"/>
                  <a:gd name="connsiteX3" fmla="*/ 2610678 w 3591339"/>
                  <a:gd name="connsiteY3" fmla="*/ 490332 h 2252870"/>
                  <a:gd name="connsiteX4" fmla="*/ 3154017 w 3591339"/>
                  <a:gd name="connsiteY4" fmla="*/ 0 h 2252870"/>
                  <a:gd name="connsiteX5" fmla="*/ 3591339 w 3591339"/>
                  <a:gd name="connsiteY5" fmla="*/ 2252870 h 2252870"/>
                  <a:gd name="connsiteX6" fmla="*/ 304800 w 3591339"/>
                  <a:gd name="connsiteY6" fmla="*/ 2252870 h 2252870"/>
                  <a:gd name="connsiteX7" fmla="*/ 0 w 3591339"/>
                  <a:gd name="connsiteY7" fmla="*/ 1669774 h 2252870"/>
                  <a:gd name="connsiteX0" fmla="*/ 0 w 3591339"/>
                  <a:gd name="connsiteY0" fmla="*/ 1669774 h 2252870"/>
                  <a:gd name="connsiteX1" fmla="*/ 702365 w 3591339"/>
                  <a:gd name="connsiteY1" fmla="*/ 1351723 h 2252870"/>
                  <a:gd name="connsiteX2" fmla="*/ 2358887 w 3591339"/>
                  <a:gd name="connsiteY2" fmla="*/ 1404733 h 2252870"/>
                  <a:gd name="connsiteX3" fmla="*/ 2610678 w 3591339"/>
                  <a:gd name="connsiteY3" fmla="*/ 490332 h 2252870"/>
                  <a:gd name="connsiteX4" fmla="*/ 3154017 w 3591339"/>
                  <a:gd name="connsiteY4" fmla="*/ 0 h 2252870"/>
                  <a:gd name="connsiteX5" fmla="*/ 3591339 w 3591339"/>
                  <a:gd name="connsiteY5" fmla="*/ 2252870 h 2252870"/>
                  <a:gd name="connsiteX6" fmla="*/ 304800 w 3591339"/>
                  <a:gd name="connsiteY6" fmla="*/ 2252870 h 2252870"/>
                  <a:gd name="connsiteX7" fmla="*/ 0 w 3591339"/>
                  <a:gd name="connsiteY7" fmla="*/ 1669774 h 2252870"/>
                  <a:gd name="connsiteX0" fmla="*/ 0 w 3591339"/>
                  <a:gd name="connsiteY0" fmla="*/ 1754122 h 2337218"/>
                  <a:gd name="connsiteX1" fmla="*/ 702365 w 3591339"/>
                  <a:gd name="connsiteY1" fmla="*/ 1436071 h 2337218"/>
                  <a:gd name="connsiteX2" fmla="*/ 2358887 w 3591339"/>
                  <a:gd name="connsiteY2" fmla="*/ 1489081 h 2337218"/>
                  <a:gd name="connsiteX3" fmla="*/ 2610678 w 3591339"/>
                  <a:gd name="connsiteY3" fmla="*/ 574680 h 2337218"/>
                  <a:gd name="connsiteX4" fmla="*/ 1736035 w 3591339"/>
                  <a:gd name="connsiteY4" fmla="*/ 534926 h 2337218"/>
                  <a:gd name="connsiteX5" fmla="*/ 3154017 w 3591339"/>
                  <a:gd name="connsiteY5" fmla="*/ 84348 h 2337218"/>
                  <a:gd name="connsiteX6" fmla="*/ 3591339 w 3591339"/>
                  <a:gd name="connsiteY6" fmla="*/ 2337218 h 2337218"/>
                  <a:gd name="connsiteX7" fmla="*/ 304800 w 3591339"/>
                  <a:gd name="connsiteY7" fmla="*/ 2337218 h 2337218"/>
                  <a:gd name="connsiteX8" fmla="*/ 0 w 3591339"/>
                  <a:gd name="connsiteY8" fmla="*/ 1754122 h 2337218"/>
                  <a:gd name="connsiteX0" fmla="*/ 0 w 3591339"/>
                  <a:gd name="connsiteY0" fmla="*/ 1769812 h 2352908"/>
                  <a:gd name="connsiteX1" fmla="*/ 702365 w 3591339"/>
                  <a:gd name="connsiteY1" fmla="*/ 1451761 h 2352908"/>
                  <a:gd name="connsiteX2" fmla="*/ 2358887 w 3591339"/>
                  <a:gd name="connsiteY2" fmla="*/ 1504771 h 2352908"/>
                  <a:gd name="connsiteX3" fmla="*/ 2610678 w 3591339"/>
                  <a:gd name="connsiteY3" fmla="*/ 590370 h 2352908"/>
                  <a:gd name="connsiteX4" fmla="*/ 1736035 w 3591339"/>
                  <a:gd name="connsiteY4" fmla="*/ 550616 h 2352908"/>
                  <a:gd name="connsiteX5" fmla="*/ 3154017 w 3591339"/>
                  <a:gd name="connsiteY5" fmla="*/ 100038 h 2352908"/>
                  <a:gd name="connsiteX6" fmla="*/ 3591339 w 3591339"/>
                  <a:gd name="connsiteY6" fmla="*/ 2352908 h 2352908"/>
                  <a:gd name="connsiteX7" fmla="*/ 304800 w 3591339"/>
                  <a:gd name="connsiteY7" fmla="*/ 2352908 h 2352908"/>
                  <a:gd name="connsiteX8" fmla="*/ 0 w 3591339"/>
                  <a:gd name="connsiteY8" fmla="*/ 1769812 h 2352908"/>
                  <a:gd name="connsiteX0" fmla="*/ 0 w 3591339"/>
                  <a:gd name="connsiteY0" fmla="*/ 1769812 h 2352908"/>
                  <a:gd name="connsiteX1" fmla="*/ 702365 w 3591339"/>
                  <a:gd name="connsiteY1" fmla="*/ 1451761 h 2352908"/>
                  <a:gd name="connsiteX2" fmla="*/ 2358887 w 3591339"/>
                  <a:gd name="connsiteY2" fmla="*/ 1504771 h 2352908"/>
                  <a:gd name="connsiteX3" fmla="*/ 2610678 w 3591339"/>
                  <a:gd name="connsiteY3" fmla="*/ 590370 h 2352908"/>
                  <a:gd name="connsiteX4" fmla="*/ 1736035 w 3591339"/>
                  <a:gd name="connsiteY4" fmla="*/ 550616 h 2352908"/>
                  <a:gd name="connsiteX5" fmla="*/ 3154017 w 3591339"/>
                  <a:gd name="connsiteY5" fmla="*/ 100038 h 2352908"/>
                  <a:gd name="connsiteX6" fmla="*/ 3591339 w 3591339"/>
                  <a:gd name="connsiteY6" fmla="*/ 2352908 h 2352908"/>
                  <a:gd name="connsiteX7" fmla="*/ 304800 w 3591339"/>
                  <a:gd name="connsiteY7" fmla="*/ 2352908 h 2352908"/>
                  <a:gd name="connsiteX8" fmla="*/ 0 w 3591339"/>
                  <a:gd name="connsiteY8" fmla="*/ 1769812 h 2352908"/>
                  <a:gd name="connsiteX0" fmla="*/ 0 w 3591339"/>
                  <a:gd name="connsiteY0" fmla="*/ 2108868 h 2691964"/>
                  <a:gd name="connsiteX1" fmla="*/ 702365 w 3591339"/>
                  <a:gd name="connsiteY1" fmla="*/ 1790817 h 2691964"/>
                  <a:gd name="connsiteX2" fmla="*/ 2358887 w 3591339"/>
                  <a:gd name="connsiteY2" fmla="*/ 1843827 h 2691964"/>
                  <a:gd name="connsiteX3" fmla="*/ 2610678 w 3591339"/>
                  <a:gd name="connsiteY3" fmla="*/ 929426 h 2691964"/>
                  <a:gd name="connsiteX4" fmla="*/ 1736035 w 3591339"/>
                  <a:gd name="connsiteY4" fmla="*/ 889672 h 2691964"/>
                  <a:gd name="connsiteX5" fmla="*/ 3114261 w 3591339"/>
                  <a:gd name="connsiteY5" fmla="*/ 68034 h 2691964"/>
                  <a:gd name="connsiteX6" fmla="*/ 3591339 w 3591339"/>
                  <a:gd name="connsiteY6" fmla="*/ 2691964 h 2691964"/>
                  <a:gd name="connsiteX7" fmla="*/ 304800 w 3591339"/>
                  <a:gd name="connsiteY7" fmla="*/ 2691964 h 2691964"/>
                  <a:gd name="connsiteX8" fmla="*/ 0 w 3591339"/>
                  <a:gd name="connsiteY8" fmla="*/ 2108868 h 2691964"/>
                  <a:gd name="connsiteX0" fmla="*/ 0 w 3591339"/>
                  <a:gd name="connsiteY0" fmla="*/ 2310279 h 2893375"/>
                  <a:gd name="connsiteX1" fmla="*/ 702365 w 3591339"/>
                  <a:gd name="connsiteY1" fmla="*/ 1992228 h 2893375"/>
                  <a:gd name="connsiteX2" fmla="*/ 2358887 w 3591339"/>
                  <a:gd name="connsiteY2" fmla="*/ 2045238 h 2893375"/>
                  <a:gd name="connsiteX3" fmla="*/ 2610678 w 3591339"/>
                  <a:gd name="connsiteY3" fmla="*/ 1130837 h 2893375"/>
                  <a:gd name="connsiteX4" fmla="*/ 1736035 w 3591339"/>
                  <a:gd name="connsiteY4" fmla="*/ 1091083 h 2893375"/>
                  <a:gd name="connsiteX5" fmla="*/ 3511827 w 3591339"/>
                  <a:gd name="connsiteY5" fmla="*/ 57411 h 2893375"/>
                  <a:gd name="connsiteX6" fmla="*/ 3591339 w 3591339"/>
                  <a:gd name="connsiteY6" fmla="*/ 2893375 h 2893375"/>
                  <a:gd name="connsiteX7" fmla="*/ 304800 w 3591339"/>
                  <a:gd name="connsiteY7" fmla="*/ 2893375 h 2893375"/>
                  <a:gd name="connsiteX8" fmla="*/ 0 w 3591339"/>
                  <a:gd name="connsiteY8" fmla="*/ 2310279 h 2893375"/>
                  <a:gd name="connsiteX0" fmla="*/ 0 w 4267200"/>
                  <a:gd name="connsiteY0" fmla="*/ 2310279 h 2893375"/>
                  <a:gd name="connsiteX1" fmla="*/ 702365 w 4267200"/>
                  <a:gd name="connsiteY1" fmla="*/ 1992228 h 2893375"/>
                  <a:gd name="connsiteX2" fmla="*/ 2358887 w 4267200"/>
                  <a:gd name="connsiteY2" fmla="*/ 2045238 h 2893375"/>
                  <a:gd name="connsiteX3" fmla="*/ 2610678 w 4267200"/>
                  <a:gd name="connsiteY3" fmla="*/ 1130837 h 2893375"/>
                  <a:gd name="connsiteX4" fmla="*/ 1736035 w 4267200"/>
                  <a:gd name="connsiteY4" fmla="*/ 1091083 h 2893375"/>
                  <a:gd name="connsiteX5" fmla="*/ 3511827 w 4267200"/>
                  <a:gd name="connsiteY5" fmla="*/ 57411 h 2893375"/>
                  <a:gd name="connsiteX6" fmla="*/ 4267200 w 4267200"/>
                  <a:gd name="connsiteY6" fmla="*/ 150179 h 2893375"/>
                  <a:gd name="connsiteX7" fmla="*/ 3591339 w 4267200"/>
                  <a:gd name="connsiteY7" fmla="*/ 2893375 h 2893375"/>
                  <a:gd name="connsiteX8" fmla="*/ 304800 w 4267200"/>
                  <a:gd name="connsiteY8" fmla="*/ 2893375 h 2893375"/>
                  <a:gd name="connsiteX9" fmla="*/ 0 w 4267200"/>
                  <a:gd name="connsiteY9" fmla="*/ 2310279 h 2893375"/>
                  <a:gd name="connsiteX0" fmla="*/ 0 w 4267200"/>
                  <a:gd name="connsiteY0" fmla="*/ 2310279 h 2893375"/>
                  <a:gd name="connsiteX1" fmla="*/ 702365 w 4267200"/>
                  <a:gd name="connsiteY1" fmla="*/ 1992228 h 2893375"/>
                  <a:gd name="connsiteX2" fmla="*/ 2358887 w 4267200"/>
                  <a:gd name="connsiteY2" fmla="*/ 2045238 h 2893375"/>
                  <a:gd name="connsiteX3" fmla="*/ 2610678 w 4267200"/>
                  <a:gd name="connsiteY3" fmla="*/ 1130837 h 2893375"/>
                  <a:gd name="connsiteX4" fmla="*/ 1736035 w 4267200"/>
                  <a:gd name="connsiteY4" fmla="*/ 1091083 h 2893375"/>
                  <a:gd name="connsiteX5" fmla="*/ 3684106 w 4267200"/>
                  <a:gd name="connsiteY5" fmla="*/ 57411 h 2893375"/>
                  <a:gd name="connsiteX6" fmla="*/ 4267200 w 4267200"/>
                  <a:gd name="connsiteY6" fmla="*/ 150179 h 2893375"/>
                  <a:gd name="connsiteX7" fmla="*/ 3591339 w 4267200"/>
                  <a:gd name="connsiteY7" fmla="*/ 2893375 h 2893375"/>
                  <a:gd name="connsiteX8" fmla="*/ 304800 w 4267200"/>
                  <a:gd name="connsiteY8" fmla="*/ 2893375 h 2893375"/>
                  <a:gd name="connsiteX9" fmla="*/ 0 w 4267200"/>
                  <a:gd name="connsiteY9" fmla="*/ 2310279 h 2893375"/>
                  <a:gd name="connsiteX0" fmla="*/ 0 w 4267200"/>
                  <a:gd name="connsiteY0" fmla="*/ 2314098 h 2897194"/>
                  <a:gd name="connsiteX1" fmla="*/ 702365 w 4267200"/>
                  <a:gd name="connsiteY1" fmla="*/ 1996047 h 2897194"/>
                  <a:gd name="connsiteX2" fmla="*/ 2358887 w 4267200"/>
                  <a:gd name="connsiteY2" fmla="*/ 2049057 h 2897194"/>
                  <a:gd name="connsiteX3" fmla="*/ 2610678 w 4267200"/>
                  <a:gd name="connsiteY3" fmla="*/ 1134656 h 2897194"/>
                  <a:gd name="connsiteX4" fmla="*/ 1736035 w 4267200"/>
                  <a:gd name="connsiteY4" fmla="*/ 1094902 h 2897194"/>
                  <a:gd name="connsiteX5" fmla="*/ 3684106 w 4267200"/>
                  <a:gd name="connsiteY5" fmla="*/ 61230 h 2897194"/>
                  <a:gd name="connsiteX6" fmla="*/ 4267200 w 4267200"/>
                  <a:gd name="connsiteY6" fmla="*/ 153998 h 2897194"/>
                  <a:gd name="connsiteX7" fmla="*/ 3591339 w 4267200"/>
                  <a:gd name="connsiteY7" fmla="*/ 2897194 h 2897194"/>
                  <a:gd name="connsiteX8" fmla="*/ 304800 w 4267200"/>
                  <a:gd name="connsiteY8" fmla="*/ 2897194 h 2897194"/>
                  <a:gd name="connsiteX9" fmla="*/ 0 w 4267200"/>
                  <a:gd name="connsiteY9" fmla="*/ 2314098 h 2897194"/>
                  <a:gd name="connsiteX0" fmla="*/ 0 w 4267200"/>
                  <a:gd name="connsiteY0" fmla="*/ 2314098 h 2897194"/>
                  <a:gd name="connsiteX1" fmla="*/ 702365 w 4267200"/>
                  <a:gd name="connsiteY1" fmla="*/ 1996047 h 2897194"/>
                  <a:gd name="connsiteX2" fmla="*/ 2358887 w 4267200"/>
                  <a:gd name="connsiteY2" fmla="*/ 2049057 h 2897194"/>
                  <a:gd name="connsiteX3" fmla="*/ 2610678 w 4267200"/>
                  <a:gd name="connsiteY3" fmla="*/ 1134656 h 2897194"/>
                  <a:gd name="connsiteX4" fmla="*/ 1736035 w 4267200"/>
                  <a:gd name="connsiteY4" fmla="*/ 1094902 h 2897194"/>
                  <a:gd name="connsiteX5" fmla="*/ 3684106 w 4267200"/>
                  <a:gd name="connsiteY5" fmla="*/ 61230 h 2897194"/>
                  <a:gd name="connsiteX6" fmla="*/ 4267200 w 4267200"/>
                  <a:gd name="connsiteY6" fmla="*/ 153998 h 2897194"/>
                  <a:gd name="connsiteX7" fmla="*/ 3591339 w 4267200"/>
                  <a:gd name="connsiteY7" fmla="*/ 2897194 h 2897194"/>
                  <a:gd name="connsiteX8" fmla="*/ 304800 w 4267200"/>
                  <a:gd name="connsiteY8" fmla="*/ 2897194 h 2897194"/>
                  <a:gd name="connsiteX9" fmla="*/ 0 w 4267200"/>
                  <a:gd name="connsiteY9" fmla="*/ 2314098 h 2897194"/>
                  <a:gd name="connsiteX0" fmla="*/ 0 w 4240696"/>
                  <a:gd name="connsiteY0" fmla="*/ 2314098 h 2897194"/>
                  <a:gd name="connsiteX1" fmla="*/ 702365 w 4240696"/>
                  <a:gd name="connsiteY1" fmla="*/ 1996047 h 2897194"/>
                  <a:gd name="connsiteX2" fmla="*/ 2358887 w 4240696"/>
                  <a:gd name="connsiteY2" fmla="*/ 2049057 h 2897194"/>
                  <a:gd name="connsiteX3" fmla="*/ 2610678 w 4240696"/>
                  <a:gd name="connsiteY3" fmla="*/ 1134656 h 2897194"/>
                  <a:gd name="connsiteX4" fmla="*/ 1736035 w 4240696"/>
                  <a:gd name="connsiteY4" fmla="*/ 1094902 h 2897194"/>
                  <a:gd name="connsiteX5" fmla="*/ 3684106 w 4240696"/>
                  <a:gd name="connsiteY5" fmla="*/ 61230 h 2897194"/>
                  <a:gd name="connsiteX6" fmla="*/ 4240696 w 4240696"/>
                  <a:gd name="connsiteY6" fmla="*/ 180503 h 2897194"/>
                  <a:gd name="connsiteX7" fmla="*/ 3591339 w 4240696"/>
                  <a:gd name="connsiteY7" fmla="*/ 2897194 h 2897194"/>
                  <a:gd name="connsiteX8" fmla="*/ 304800 w 4240696"/>
                  <a:gd name="connsiteY8" fmla="*/ 2897194 h 2897194"/>
                  <a:gd name="connsiteX9" fmla="*/ 0 w 4240696"/>
                  <a:gd name="connsiteY9" fmla="*/ 2314098 h 2897194"/>
                  <a:gd name="connsiteX0" fmla="*/ 0 w 4240696"/>
                  <a:gd name="connsiteY0" fmla="*/ 2314098 h 2897194"/>
                  <a:gd name="connsiteX1" fmla="*/ 702365 w 4240696"/>
                  <a:gd name="connsiteY1" fmla="*/ 1996047 h 2897194"/>
                  <a:gd name="connsiteX2" fmla="*/ 2358887 w 4240696"/>
                  <a:gd name="connsiteY2" fmla="*/ 2049057 h 2897194"/>
                  <a:gd name="connsiteX3" fmla="*/ 2610678 w 4240696"/>
                  <a:gd name="connsiteY3" fmla="*/ 1134656 h 2897194"/>
                  <a:gd name="connsiteX4" fmla="*/ 1736035 w 4240696"/>
                  <a:gd name="connsiteY4" fmla="*/ 1094902 h 2897194"/>
                  <a:gd name="connsiteX5" fmla="*/ 3684106 w 4240696"/>
                  <a:gd name="connsiteY5" fmla="*/ 61230 h 2897194"/>
                  <a:gd name="connsiteX6" fmla="*/ 4240696 w 4240696"/>
                  <a:gd name="connsiteY6" fmla="*/ 180503 h 2897194"/>
                  <a:gd name="connsiteX7" fmla="*/ 3591339 w 4240696"/>
                  <a:gd name="connsiteY7" fmla="*/ 2897194 h 2897194"/>
                  <a:gd name="connsiteX8" fmla="*/ 304800 w 4240696"/>
                  <a:gd name="connsiteY8" fmla="*/ 2897194 h 2897194"/>
                  <a:gd name="connsiteX9" fmla="*/ 0 w 4240696"/>
                  <a:gd name="connsiteY9" fmla="*/ 2314098 h 2897194"/>
                  <a:gd name="connsiteX0" fmla="*/ 0 w 4852692"/>
                  <a:gd name="connsiteY0" fmla="*/ 2314098 h 2897194"/>
                  <a:gd name="connsiteX1" fmla="*/ 702365 w 4852692"/>
                  <a:gd name="connsiteY1" fmla="*/ 1996047 h 2897194"/>
                  <a:gd name="connsiteX2" fmla="*/ 2358887 w 4852692"/>
                  <a:gd name="connsiteY2" fmla="*/ 2049057 h 2897194"/>
                  <a:gd name="connsiteX3" fmla="*/ 2610678 w 4852692"/>
                  <a:gd name="connsiteY3" fmla="*/ 1134656 h 2897194"/>
                  <a:gd name="connsiteX4" fmla="*/ 1736035 w 4852692"/>
                  <a:gd name="connsiteY4" fmla="*/ 1094902 h 2897194"/>
                  <a:gd name="connsiteX5" fmla="*/ 3684106 w 4852692"/>
                  <a:gd name="connsiteY5" fmla="*/ 61230 h 2897194"/>
                  <a:gd name="connsiteX6" fmla="*/ 4240696 w 4852692"/>
                  <a:gd name="connsiteY6" fmla="*/ 180503 h 2897194"/>
                  <a:gd name="connsiteX7" fmla="*/ 4850295 w 4852692"/>
                  <a:gd name="connsiteY7" fmla="*/ 988885 h 2897194"/>
                  <a:gd name="connsiteX8" fmla="*/ 3591339 w 4852692"/>
                  <a:gd name="connsiteY8" fmla="*/ 2897194 h 2897194"/>
                  <a:gd name="connsiteX9" fmla="*/ 304800 w 4852692"/>
                  <a:gd name="connsiteY9" fmla="*/ 2897194 h 2897194"/>
                  <a:gd name="connsiteX10" fmla="*/ 0 w 4852692"/>
                  <a:gd name="connsiteY10" fmla="*/ 2314098 h 2897194"/>
                  <a:gd name="connsiteX0" fmla="*/ 0 w 4853808"/>
                  <a:gd name="connsiteY0" fmla="*/ 2314098 h 2897194"/>
                  <a:gd name="connsiteX1" fmla="*/ 702365 w 4853808"/>
                  <a:gd name="connsiteY1" fmla="*/ 1996047 h 2897194"/>
                  <a:gd name="connsiteX2" fmla="*/ 2358887 w 4853808"/>
                  <a:gd name="connsiteY2" fmla="*/ 2049057 h 2897194"/>
                  <a:gd name="connsiteX3" fmla="*/ 2610678 w 4853808"/>
                  <a:gd name="connsiteY3" fmla="*/ 1134656 h 2897194"/>
                  <a:gd name="connsiteX4" fmla="*/ 1736035 w 4853808"/>
                  <a:gd name="connsiteY4" fmla="*/ 1094902 h 2897194"/>
                  <a:gd name="connsiteX5" fmla="*/ 3684106 w 4853808"/>
                  <a:gd name="connsiteY5" fmla="*/ 61230 h 2897194"/>
                  <a:gd name="connsiteX6" fmla="*/ 4240696 w 4853808"/>
                  <a:gd name="connsiteY6" fmla="*/ 180503 h 2897194"/>
                  <a:gd name="connsiteX7" fmla="*/ 4850295 w 4853808"/>
                  <a:gd name="connsiteY7" fmla="*/ 988885 h 2897194"/>
                  <a:gd name="connsiteX8" fmla="*/ 3591339 w 4853808"/>
                  <a:gd name="connsiteY8" fmla="*/ 2897194 h 2897194"/>
                  <a:gd name="connsiteX9" fmla="*/ 304800 w 4853808"/>
                  <a:gd name="connsiteY9" fmla="*/ 2897194 h 2897194"/>
                  <a:gd name="connsiteX10" fmla="*/ 0 w 4853808"/>
                  <a:gd name="connsiteY10" fmla="*/ 2314098 h 2897194"/>
                  <a:gd name="connsiteX0" fmla="*/ 0 w 5122982"/>
                  <a:gd name="connsiteY0" fmla="*/ 2314098 h 2897194"/>
                  <a:gd name="connsiteX1" fmla="*/ 702365 w 5122982"/>
                  <a:gd name="connsiteY1" fmla="*/ 1996047 h 2897194"/>
                  <a:gd name="connsiteX2" fmla="*/ 2358887 w 5122982"/>
                  <a:gd name="connsiteY2" fmla="*/ 2049057 h 2897194"/>
                  <a:gd name="connsiteX3" fmla="*/ 2610678 w 5122982"/>
                  <a:gd name="connsiteY3" fmla="*/ 1134656 h 2897194"/>
                  <a:gd name="connsiteX4" fmla="*/ 1736035 w 5122982"/>
                  <a:gd name="connsiteY4" fmla="*/ 1094902 h 2897194"/>
                  <a:gd name="connsiteX5" fmla="*/ 3684106 w 5122982"/>
                  <a:gd name="connsiteY5" fmla="*/ 61230 h 2897194"/>
                  <a:gd name="connsiteX6" fmla="*/ 4240696 w 5122982"/>
                  <a:gd name="connsiteY6" fmla="*/ 180503 h 2897194"/>
                  <a:gd name="connsiteX7" fmla="*/ 4850295 w 5122982"/>
                  <a:gd name="connsiteY7" fmla="*/ 988885 h 2897194"/>
                  <a:gd name="connsiteX8" fmla="*/ 5102086 w 5122982"/>
                  <a:gd name="connsiteY8" fmla="*/ 1770763 h 2897194"/>
                  <a:gd name="connsiteX9" fmla="*/ 3591339 w 5122982"/>
                  <a:gd name="connsiteY9" fmla="*/ 2897194 h 2897194"/>
                  <a:gd name="connsiteX10" fmla="*/ 304800 w 5122982"/>
                  <a:gd name="connsiteY10" fmla="*/ 2897194 h 2897194"/>
                  <a:gd name="connsiteX11" fmla="*/ 0 w 5122982"/>
                  <a:gd name="connsiteY11" fmla="*/ 2314098 h 2897194"/>
                  <a:gd name="connsiteX0" fmla="*/ 0 w 5140891"/>
                  <a:gd name="connsiteY0" fmla="*/ 2314098 h 2897194"/>
                  <a:gd name="connsiteX1" fmla="*/ 702365 w 5140891"/>
                  <a:gd name="connsiteY1" fmla="*/ 1996047 h 2897194"/>
                  <a:gd name="connsiteX2" fmla="*/ 2358887 w 5140891"/>
                  <a:gd name="connsiteY2" fmla="*/ 2049057 h 2897194"/>
                  <a:gd name="connsiteX3" fmla="*/ 2610678 w 5140891"/>
                  <a:gd name="connsiteY3" fmla="*/ 1134656 h 2897194"/>
                  <a:gd name="connsiteX4" fmla="*/ 1736035 w 5140891"/>
                  <a:gd name="connsiteY4" fmla="*/ 1094902 h 2897194"/>
                  <a:gd name="connsiteX5" fmla="*/ 3684106 w 5140891"/>
                  <a:gd name="connsiteY5" fmla="*/ 61230 h 2897194"/>
                  <a:gd name="connsiteX6" fmla="*/ 4240696 w 5140891"/>
                  <a:gd name="connsiteY6" fmla="*/ 180503 h 2897194"/>
                  <a:gd name="connsiteX7" fmla="*/ 4850295 w 5140891"/>
                  <a:gd name="connsiteY7" fmla="*/ 988885 h 2897194"/>
                  <a:gd name="connsiteX8" fmla="*/ 5102086 w 5140891"/>
                  <a:gd name="connsiteY8" fmla="*/ 1770763 h 2897194"/>
                  <a:gd name="connsiteX9" fmla="*/ 3591339 w 5140891"/>
                  <a:gd name="connsiteY9" fmla="*/ 2897194 h 2897194"/>
                  <a:gd name="connsiteX10" fmla="*/ 304800 w 5140891"/>
                  <a:gd name="connsiteY10" fmla="*/ 2897194 h 2897194"/>
                  <a:gd name="connsiteX11" fmla="*/ 0 w 5140891"/>
                  <a:gd name="connsiteY11" fmla="*/ 2314098 h 2897194"/>
                  <a:gd name="connsiteX0" fmla="*/ 0 w 5140891"/>
                  <a:gd name="connsiteY0" fmla="*/ 2314098 h 2897194"/>
                  <a:gd name="connsiteX1" fmla="*/ 702365 w 5140891"/>
                  <a:gd name="connsiteY1" fmla="*/ 1996047 h 2897194"/>
                  <a:gd name="connsiteX2" fmla="*/ 2358887 w 5140891"/>
                  <a:gd name="connsiteY2" fmla="*/ 2049057 h 2897194"/>
                  <a:gd name="connsiteX3" fmla="*/ 2610678 w 5140891"/>
                  <a:gd name="connsiteY3" fmla="*/ 1134656 h 2897194"/>
                  <a:gd name="connsiteX4" fmla="*/ 1736035 w 5140891"/>
                  <a:gd name="connsiteY4" fmla="*/ 1094902 h 2897194"/>
                  <a:gd name="connsiteX5" fmla="*/ 3684106 w 5140891"/>
                  <a:gd name="connsiteY5" fmla="*/ 61230 h 2897194"/>
                  <a:gd name="connsiteX6" fmla="*/ 4240696 w 5140891"/>
                  <a:gd name="connsiteY6" fmla="*/ 180503 h 2897194"/>
                  <a:gd name="connsiteX7" fmla="*/ 4850295 w 5140891"/>
                  <a:gd name="connsiteY7" fmla="*/ 988885 h 2897194"/>
                  <a:gd name="connsiteX8" fmla="*/ 5102086 w 5140891"/>
                  <a:gd name="connsiteY8" fmla="*/ 1770763 h 2897194"/>
                  <a:gd name="connsiteX9" fmla="*/ 4253947 w 5140891"/>
                  <a:gd name="connsiteY9" fmla="*/ 2314103 h 2897194"/>
                  <a:gd name="connsiteX10" fmla="*/ 3591339 w 5140891"/>
                  <a:gd name="connsiteY10" fmla="*/ 2897194 h 2897194"/>
                  <a:gd name="connsiteX11" fmla="*/ 304800 w 5140891"/>
                  <a:gd name="connsiteY11" fmla="*/ 2897194 h 2897194"/>
                  <a:gd name="connsiteX12" fmla="*/ 0 w 5140891"/>
                  <a:gd name="connsiteY12" fmla="*/ 2314098 h 2897194"/>
                  <a:gd name="connsiteX0" fmla="*/ 0 w 5140891"/>
                  <a:gd name="connsiteY0" fmla="*/ 2314098 h 2897194"/>
                  <a:gd name="connsiteX1" fmla="*/ 702365 w 5140891"/>
                  <a:gd name="connsiteY1" fmla="*/ 1996047 h 2897194"/>
                  <a:gd name="connsiteX2" fmla="*/ 2358887 w 5140891"/>
                  <a:gd name="connsiteY2" fmla="*/ 2049057 h 2897194"/>
                  <a:gd name="connsiteX3" fmla="*/ 2610678 w 5140891"/>
                  <a:gd name="connsiteY3" fmla="*/ 1134656 h 2897194"/>
                  <a:gd name="connsiteX4" fmla="*/ 1736035 w 5140891"/>
                  <a:gd name="connsiteY4" fmla="*/ 1094902 h 2897194"/>
                  <a:gd name="connsiteX5" fmla="*/ 3684106 w 5140891"/>
                  <a:gd name="connsiteY5" fmla="*/ 61230 h 2897194"/>
                  <a:gd name="connsiteX6" fmla="*/ 4240696 w 5140891"/>
                  <a:gd name="connsiteY6" fmla="*/ 180503 h 2897194"/>
                  <a:gd name="connsiteX7" fmla="*/ 4850295 w 5140891"/>
                  <a:gd name="connsiteY7" fmla="*/ 988885 h 2897194"/>
                  <a:gd name="connsiteX8" fmla="*/ 5102086 w 5140891"/>
                  <a:gd name="connsiteY8" fmla="*/ 1770763 h 2897194"/>
                  <a:gd name="connsiteX9" fmla="*/ 4253947 w 5140891"/>
                  <a:gd name="connsiteY9" fmla="*/ 2314103 h 2897194"/>
                  <a:gd name="connsiteX10" fmla="*/ 3591339 w 5140891"/>
                  <a:gd name="connsiteY10" fmla="*/ 2897194 h 2897194"/>
                  <a:gd name="connsiteX11" fmla="*/ 304800 w 5140891"/>
                  <a:gd name="connsiteY11" fmla="*/ 2897194 h 2897194"/>
                  <a:gd name="connsiteX12" fmla="*/ 0 w 5140891"/>
                  <a:gd name="connsiteY12" fmla="*/ 2314098 h 2897194"/>
                  <a:gd name="connsiteX0" fmla="*/ 0 w 5140891"/>
                  <a:gd name="connsiteY0" fmla="*/ 2314098 h 2897194"/>
                  <a:gd name="connsiteX1" fmla="*/ 702365 w 5140891"/>
                  <a:gd name="connsiteY1" fmla="*/ 1996047 h 2897194"/>
                  <a:gd name="connsiteX2" fmla="*/ 2358887 w 5140891"/>
                  <a:gd name="connsiteY2" fmla="*/ 2049057 h 2897194"/>
                  <a:gd name="connsiteX3" fmla="*/ 2610678 w 5140891"/>
                  <a:gd name="connsiteY3" fmla="*/ 1134656 h 2897194"/>
                  <a:gd name="connsiteX4" fmla="*/ 1736035 w 5140891"/>
                  <a:gd name="connsiteY4" fmla="*/ 1094902 h 2897194"/>
                  <a:gd name="connsiteX5" fmla="*/ 3684106 w 5140891"/>
                  <a:gd name="connsiteY5" fmla="*/ 61230 h 2897194"/>
                  <a:gd name="connsiteX6" fmla="*/ 4240696 w 5140891"/>
                  <a:gd name="connsiteY6" fmla="*/ 180503 h 2897194"/>
                  <a:gd name="connsiteX7" fmla="*/ 4850295 w 5140891"/>
                  <a:gd name="connsiteY7" fmla="*/ 988885 h 2897194"/>
                  <a:gd name="connsiteX8" fmla="*/ 5102086 w 5140891"/>
                  <a:gd name="connsiteY8" fmla="*/ 1770763 h 2897194"/>
                  <a:gd name="connsiteX9" fmla="*/ 4253947 w 5140891"/>
                  <a:gd name="connsiteY9" fmla="*/ 2314103 h 2897194"/>
                  <a:gd name="connsiteX10" fmla="*/ 3591339 w 5140891"/>
                  <a:gd name="connsiteY10" fmla="*/ 2897194 h 2897194"/>
                  <a:gd name="connsiteX11" fmla="*/ 304800 w 5140891"/>
                  <a:gd name="connsiteY11" fmla="*/ 2897194 h 2897194"/>
                  <a:gd name="connsiteX12" fmla="*/ 0 w 5140891"/>
                  <a:gd name="connsiteY12" fmla="*/ 2314098 h 2897194"/>
                  <a:gd name="connsiteX0" fmla="*/ 0 w 5140891"/>
                  <a:gd name="connsiteY0" fmla="*/ 2314098 h 2897194"/>
                  <a:gd name="connsiteX1" fmla="*/ 702365 w 5140891"/>
                  <a:gd name="connsiteY1" fmla="*/ 1996047 h 2897194"/>
                  <a:gd name="connsiteX2" fmla="*/ 2358887 w 5140891"/>
                  <a:gd name="connsiteY2" fmla="*/ 2049057 h 2897194"/>
                  <a:gd name="connsiteX3" fmla="*/ 2610678 w 5140891"/>
                  <a:gd name="connsiteY3" fmla="*/ 1134656 h 2897194"/>
                  <a:gd name="connsiteX4" fmla="*/ 1736035 w 5140891"/>
                  <a:gd name="connsiteY4" fmla="*/ 1094902 h 2897194"/>
                  <a:gd name="connsiteX5" fmla="*/ 3684106 w 5140891"/>
                  <a:gd name="connsiteY5" fmla="*/ 61230 h 2897194"/>
                  <a:gd name="connsiteX6" fmla="*/ 4240696 w 5140891"/>
                  <a:gd name="connsiteY6" fmla="*/ 180503 h 2897194"/>
                  <a:gd name="connsiteX7" fmla="*/ 4850295 w 5140891"/>
                  <a:gd name="connsiteY7" fmla="*/ 988885 h 2897194"/>
                  <a:gd name="connsiteX8" fmla="*/ 5102086 w 5140891"/>
                  <a:gd name="connsiteY8" fmla="*/ 1770763 h 2897194"/>
                  <a:gd name="connsiteX9" fmla="*/ 4253947 w 5140891"/>
                  <a:gd name="connsiteY9" fmla="*/ 2314103 h 2897194"/>
                  <a:gd name="connsiteX10" fmla="*/ 3962399 w 5140891"/>
                  <a:gd name="connsiteY10" fmla="*/ 2102068 h 2897194"/>
                  <a:gd name="connsiteX11" fmla="*/ 3591339 w 5140891"/>
                  <a:gd name="connsiteY11" fmla="*/ 2897194 h 2897194"/>
                  <a:gd name="connsiteX12" fmla="*/ 304800 w 5140891"/>
                  <a:gd name="connsiteY12" fmla="*/ 2897194 h 2897194"/>
                  <a:gd name="connsiteX13" fmla="*/ 0 w 5140891"/>
                  <a:gd name="connsiteY13" fmla="*/ 2314098 h 2897194"/>
                  <a:gd name="connsiteX0" fmla="*/ 0 w 5140891"/>
                  <a:gd name="connsiteY0" fmla="*/ 2314098 h 2897194"/>
                  <a:gd name="connsiteX1" fmla="*/ 702365 w 5140891"/>
                  <a:gd name="connsiteY1" fmla="*/ 1996047 h 2897194"/>
                  <a:gd name="connsiteX2" fmla="*/ 2358887 w 5140891"/>
                  <a:gd name="connsiteY2" fmla="*/ 2049057 h 2897194"/>
                  <a:gd name="connsiteX3" fmla="*/ 2610678 w 5140891"/>
                  <a:gd name="connsiteY3" fmla="*/ 1134656 h 2897194"/>
                  <a:gd name="connsiteX4" fmla="*/ 1736035 w 5140891"/>
                  <a:gd name="connsiteY4" fmla="*/ 1094902 h 2897194"/>
                  <a:gd name="connsiteX5" fmla="*/ 3684106 w 5140891"/>
                  <a:gd name="connsiteY5" fmla="*/ 61230 h 2897194"/>
                  <a:gd name="connsiteX6" fmla="*/ 4240696 w 5140891"/>
                  <a:gd name="connsiteY6" fmla="*/ 180503 h 2897194"/>
                  <a:gd name="connsiteX7" fmla="*/ 4850295 w 5140891"/>
                  <a:gd name="connsiteY7" fmla="*/ 988885 h 2897194"/>
                  <a:gd name="connsiteX8" fmla="*/ 5102086 w 5140891"/>
                  <a:gd name="connsiteY8" fmla="*/ 1770763 h 2897194"/>
                  <a:gd name="connsiteX9" fmla="*/ 4147930 w 5140891"/>
                  <a:gd name="connsiteY9" fmla="*/ 2473129 h 2897194"/>
                  <a:gd name="connsiteX10" fmla="*/ 3962399 w 5140891"/>
                  <a:gd name="connsiteY10" fmla="*/ 2102068 h 2897194"/>
                  <a:gd name="connsiteX11" fmla="*/ 3591339 w 5140891"/>
                  <a:gd name="connsiteY11" fmla="*/ 2897194 h 2897194"/>
                  <a:gd name="connsiteX12" fmla="*/ 304800 w 5140891"/>
                  <a:gd name="connsiteY12" fmla="*/ 2897194 h 2897194"/>
                  <a:gd name="connsiteX13" fmla="*/ 0 w 5140891"/>
                  <a:gd name="connsiteY13" fmla="*/ 2314098 h 2897194"/>
                  <a:gd name="connsiteX0" fmla="*/ 0 w 5140891"/>
                  <a:gd name="connsiteY0" fmla="*/ 2314098 h 2897194"/>
                  <a:gd name="connsiteX1" fmla="*/ 702365 w 5140891"/>
                  <a:gd name="connsiteY1" fmla="*/ 1996047 h 2897194"/>
                  <a:gd name="connsiteX2" fmla="*/ 2358887 w 5140891"/>
                  <a:gd name="connsiteY2" fmla="*/ 2049057 h 2897194"/>
                  <a:gd name="connsiteX3" fmla="*/ 2610678 w 5140891"/>
                  <a:gd name="connsiteY3" fmla="*/ 1134656 h 2897194"/>
                  <a:gd name="connsiteX4" fmla="*/ 1736035 w 5140891"/>
                  <a:gd name="connsiteY4" fmla="*/ 1094902 h 2897194"/>
                  <a:gd name="connsiteX5" fmla="*/ 3684106 w 5140891"/>
                  <a:gd name="connsiteY5" fmla="*/ 61230 h 2897194"/>
                  <a:gd name="connsiteX6" fmla="*/ 4240696 w 5140891"/>
                  <a:gd name="connsiteY6" fmla="*/ 180503 h 2897194"/>
                  <a:gd name="connsiteX7" fmla="*/ 4850295 w 5140891"/>
                  <a:gd name="connsiteY7" fmla="*/ 988885 h 2897194"/>
                  <a:gd name="connsiteX8" fmla="*/ 5102086 w 5140891"/>
                  <a:gd name="connsiteY8" fmla="*/ 1770763 h 2897194"/>
                  <a:gd name="connsiteX9" fmla="*/ 4147930 w 5140891"/>
                  <a:gd name="connsiteY9" fmla="*/ 2473129 h 2897194"/>
                  <a:gd name="connsiteX10" fmla="*/ 3962399 w 5140891"/>
                  <a:gd name="connsiteY10" fmla="*/ 2102068 h 2897194"/>
                  <a:gd name="connsiteX11" fmla="*/ 3591339 w 5140891"/>
                  <a:gd name="connsiteY11" fmla="*/ 2897194 h 2897194"/>
                  <a:gd name="connsiteX12" fmla="*/ 304800 w 5140891"/>
                  <a:gd name="connsiteY12" fmla="*/ 2897194 h 2897194"/>
                  <a:gd name="connsiteX13" fmla="*/ 0 w 5140891"/>
                  <a:gd name="connsiteY13" fmla="*/ 2314098 h 2897194"/>
                  <a:gd name="connsiteX0" fmla="*/ 0 w 5140891"/>
                  <a:gd name="connsiteY0" fmla="*/ 2314098 h 2897194"/>
                  <a:gd name="connsiteX1" fmla="*/ 702365 w 5140891"/>
                  <a:gd name="connsiteY1" fmla="*/ 1996047 h 2897194"/>
                  <a:gd name="connsiteX2" fmla="*/ 2358887 w 5140891"/>
                  <a:gd name="connsiteY2" fmla="*/ 2049057 h 2897194"/>
                  <a:gd name="connsiteX3" fmla="*/ 2610678 w 5140891"/>
                  <a:gd name="connsiteY3" fmla="*/ 1134656 h 2897194"/>
                  <a:gd name="connsiteX4" fmla="*/ 1736035 w 5140891"/>
                  <a:gd name="connsiteY4" fmla="*/ 1094902 h 2897194"/>
                  <a:gd name="connsiteX5" fmla="*/ 3684106 w 5140891"/>
                  <a:gd name="connsiteY5" fmla="*/ 61230 h 2897194"/>
                  <a:gd name="connsiteX6" fmla="*/ 4240696 w 5140891"/>
                  <a:gd name="connsiteY6" fmla="*/ 180503 h 2897194"/>
                  <a:gd name="connsiteX7" fmla="*/ 4850295 w 5140891"/>
                  <a:gd name="connsiteY7" fmla="*/ 988885 h 2897194"/>
                  <a:gd name="connsiteX8" fmla="*/ 5102086 w 5140891"/>
                  <a:gd name="connsiteY8" fmla="*/ 1770763 h 2897194"/>
                  <a:gd name="connsiteX9" fmla="*/ 4691269 w 5140891"/>
                  <a:gd name="connsiteY9" fmla="*/ 2075563 h 2897194"/>
                  <a:gd name="connsiteX10" fmla="*/ 4147930 w 5140891"/>
                  <a:gd name="connsiteY10" fmla="*/ 2473129 h 2897194"/>
                  <a:gd name="connsiteX11" fmla="*/ 3962399 w 5140891"/>
                  <a:gd name="connsiteY11" fmla="*/ 2102068 h 2897194"/>
                  <a:gd name="connsiteX12" fmla="*/ 3591339 w 5140891"/>
                  <a:gd name="connsiteY12" fmla="*/ 2897194 h 2897194"/>
                  <a:gd name="connsiteX13" fmla="*/ 304800 w 5140891"/>
                  <a:gd name="connsiteY13" fmla="*/ 2897194 h 2897194"/>
                  <a:gd name="connsiteX14" fmla="*/ 0 w 5140891"/>
                  <a:gd name="connsiteY14" fmla="*/ 2314098 h 2897194"/>
                  <a:gd name="connsiteX0" fmla="*/ 0 w 5140891"/>
                  <a:gd name="connsiteY0" fmla="*/ 2314098 h 2897194"/>
                  <a:gd name="connsiteX1" fmla="*/ 702365 w 5140891"/>
                  <a:gd name="connsiteY1" fmla="*/ 1996047 h 2897194"/>
                  <a:gd name="connsiteX2" fmla="*/ 2358887 w 5140891"/>
                  <a:gd name="connsiteY2" fmla="*/ 2049057 h 2897194"/>
                  <a:gd name="connsiteX3" fmla="*/ 2610678 w 5140891"/>
                  <a:gd name="connsiteY3" fmla="*/ 1134656 h 2897194"/>
                  <a:gd name="connsiteX4" fmla="*/ 1736035 w 5140891"/>
                  <a:gd name="connsiteY4" fmla="*/ 1094902 h 2897194"/>
                  <a:gd name="connsiteX5" fmla="*/ 3684106 w 5140891"/>
                  <a:gd name="connsiteY5" fmla="*/ 61230 h 2897194"/>
                  <a:gd name="connsiteX6" fmla="*/ 4240696 w 5140891"/>
                  <a:gd name="connsiteY6" fmla="*/ 180503 h 2897194"/>
                  <a:gd name="connsiteX7" fmla="*/ 4850295 w 5140891"/>
                  <a:gd name="connsiteY7" fmla="*/ 988885 h 2897194"/>
                  <a:gd name="connsiteX8" fmla="*/ 5102086 w 5140891"/>
                  <a:gd name="connsiteY8" fmla="*/ 1770763 h 2897194"/>
                  <a:gd name="connsiteX9" fmla="*/ 4691269 w 5140891"/>
                  <a:gd name="connsiteY9" fmla="*/ 2075563 h 2897194"/>
                  <a:gd name="connsiteX10" fmla="*/ 4280451 w 5140891"/>
                  <a:gd name="connsiteY10" fmla="*/ 2300850 h 2897194"/>
                  <a:gd name="connsiteX11" fmla="*/ 4147930 w 5140891"/>
                  <a:gd name="connsiteY11" fmla="*/ 2473129 h 2897194"/>
                  <a:gd name="connsiteX12" fmla="*/ 3962399 w 5140891"/>
                  <a:gd name="connsiteY12" fmla="*/ 2102068 h 2897194"/>
                  <a:gd name="connsiteX13" fmla="*/ 3591339 w 5140891"/>
                  <a:gd name="connsiteY13" fmla="*/ 2897194 h 2897194"/>
                  <a:gd name="connsiteX14" fmla="*/ 304800 w 5140891"/>
                  <a:gd name="connsiteY14" fmla="*/ 2897194 h 2897194"/>
                  <a:gd name="connsiteX15" fmla="*/ 0 w 5140891"/>
                  <a:gd name="connsiteY15" fmla="*/ 2314098 h 2897194"/>
                  <a:gd name="connsiteX0" fmla="*/ 0 w 5140891"/>
                  <a:gd name="connsiteY0" fmla="*/ 2314098 h 2897194"/>
                  <a:gd name="connsiteX1" fmla="*/ 702365 w 5140891"/>
                  <a:gd name="connsiteY1" fmla="*/ 1996047 h 2897194"/>
                  <a:gd name="connsiteX2" fmla="*/ 2358887 w 5140891"/>
                  <a:gd name="connsiteY2" fmla="*/ 2049057 h 2897194"/>
                  <a:gd name="connsiteX3" fmla="*/ 2610678 w 5140891"/>
                  <a:gd name="connsiteY3" fmla="*/ 1134656 h 2897194"/>
                  <a:gd name="connsiteX4" fmla="*/ 1736035 w 5140891"/>
                  <a:gd name="connsiteY4" fmla="*/ 1094902 h 2897194"/>
                  <a:gd name="connsiteX5" fmla="*/ 3684106 w 5140891"/>
                  <a:gd name="connsiteY5" fmla="*/ 61230 h 2897194"/>
                  <a:gd name="connsiteX6" fmla="*/ 4240696 w 5140891"/>
                  <a:gd name="connsiteY6" fmla="*/ 180503 h 2897194"/>
                  <a:gd name="connsiteX7" fmla="*/ 4850295 w 5140891"/>
                  <a:gd name="connsiteY7" fmla="*/ 988885 h 2897194"/>
                  <a:gd name="connsiteX8" fmla="*/ 5102086 w 5140891"/>
                  <a:gd name="connsiteY8" fmla="*/ 1770763 h 2897194"/>
                  <a:gd name="connsiteX9" fmla="*/ 4691269 w 5140891"/>
                  <a:gd name="connsiteY9" fmla="*/ 2075563 h 2897194"/>
                  <a:gd name="connsiteX10" fmla="*/ 4280451 w 5140891"/>
                  <a:gd name="connsiteY10" fmla="*/ 2300850 h 2897194"/>
                  <a:gd name="connsiteX11" fmla="*/ 4147930 w 5140891"/>
                  <a:gd name="connsiteY11" fmla="*/ 2473129 h 2897194"/>
                  <a:gd name="connsiteX12" fmla="*/ 3909390 w 5140891"/>
                  <a:gd name="connsiteY12" fmla="*/ 2088816 h 2897194"/>
                  <a:gd name="connsiteX13" fmla="*/ 3591339 w 5140891"/>
                  <a:gd name="connsiteY13" fmla="*/ 2897194 h 2897194"/>
                  <a:gd name="connsiteX14" fmla="*/ 304800 w 5140891"/>
                  <a:gd name="connsiteY14" fmla="*/ 2897194 h 2897194"/>
                  <a:gd name="connsiteX15" fmla="*/ 0 w 5140891"/>
                  <a:gd name="connsiteY15" fmla="*/ 2314098 h 2897194"/>
                  <a:gd name="connsiteX0" fmla="*/ 0 w 5140891"/>
                  <a:gd name="connsiteY0" fmla="*/ 2314098 h 3559803"/>
                  <a:gd name="connsiteX1" fmla="*/ 702365 w 5140891"/>
                  <a:gd name="connsiteY1" fmla="*/ 1996047 h 3559803"/>
                  <a:gd name="connsiteX2" fmla="*/ 2358887 w 5140891"/>
                  <a:gd name="connsiteY2" fmla="*/ 2049057 h 3559803"/>
                  <a:gd name="connsiteX3" fmla="*/ 2610678 w 5140891"/>
                  <a:gd name="connsiteY3" fmla="*/ 1134656 h 3559803"/>
                  <a:gd name="connsiteX4" fmla="*/ 1736035 w 5140891"/>
                  <a:gd name="connsiteY4" fmla="*/ 1094902 h 3559803"/>
                  <a:gd name="connsiteX5" fmla="*/ 3684106 w 5140891"/>
                  <a:gd name="connsiteY5" fmla="*/ 61230 h 3559803"/>
                  <a:gd name="connsiteX6" fmla="*/ 4240696 w 5140891"/>
                  <a:gd name="connsiteY6" fmla="*/ 180503 h 3559803"/>
                  <a:gd name="connsiteX7" fmla="*/ 4850295 w 5140891"/>
                  <a:gd name="connsiteY7" fmla="*/ 988885 h 3559803"/>
                  <a:gd name="connsiteX8" fmla="*/ 5102086 w 5140891"/>
                  <a:gd name="connsiteY8" fmla="*/ 1770763 h 3559803"/>
                  <a:gd name="connsiteX9" fmla="*/ 4691269 w 5140891"/>
                  <a:gd name="connsiteY9" fmla="*/ 2075563 h 3559803"/>
                  <a:gd name="connsiteX10" fmla="*/ 4280451 w 5140891"/>
                  <a:gd name="connsiteY10" fmla="*/ 2300850 h 3559803"/>
                  <a:gd name="connsiteX11" fmla="*/ 4147930 w 5140891"/>
                  <a:gd name="connsiteY11" fmla="*/ 2473129 h 3559803"/>
                  <a:gd name="connsiteX12" fmla="*/ 3909390 w 5140891"/>
                  <a:gd name="connsiteY12" fmla="*/ 2088816 h 3559803"/>
                  <a:gd name="connsiteX13" fmla="*/ 2849217 w 5140891"/>
                  <a:gd name="connsiteY13" fmla="*/ 3559803 h 3559803"/>
                  <a:gd name="connsiteX14" fmla="*/ 304800 w 5140891"/>
                  <a:gd name="connsiteY14" fmla="*/ 2897194 h 3559803"/>
                  <a:gd name="connsiteX15" fmla="*/ 0 w 5140891"/>
                  <a:gd name="connsiteY15" fmla="*/ 2314098 h 3559803"/>
                  <a:gd name="connsiteX0" fmla="*/ 0 w 5140891"/>
                  <a:gd name="connsiteY0" fmla="*/ 2314098 h 3559803"/>
                  <a:gd name="connsiteX1" fmla="*/ 702365 w 5140891"/>
                  <a:gd name="connsiteY1" fmla="*/ 1996047 h 3559803"/>
                  <a:gd name="connsiteX2" fmla="*/ 2358887 w 5140891"/>
                  <a:gd name="connsiteY2" fmla="*/ 2049057 h 3559803"/>
                  <a:gd name="connsiteX3" fmla="*/ 2610678 w 5140891"/>
                  <a:gd name="connsiteY3" fmla="*/ 1134656 h 3559803"/>
                  <a:gd name="connsiteX4" fmla="*/ 1736035 w 5140891"/>
                  <a:gd name="connsiteY4" fmla="*/ 1094902 h 3559803"/>
                  <a:gd name="connsiteX5" fmla="*/ 3684106 w 5140891"/>
                  <a:gd name="connsiteY5" fmla="*/ 61230 h 3559803"/>
                  <a:gd name="connsiteX6" fmla="*/ 4240696 w 5140891"/>
                  <a:gd name="connsiteY6" fmla="*/ 180503 h 3559803"/>
                  <a:gd name="connsiteX7" fmla="*/ 4850295 w 5140891"/>
                  <a:gd name="connsiteY7" fmla="*/ 988885 h 3559803"/>
                  <a:gd name="connsiteX8" fmla="*/ 5102086 w 5140891"/>
                  <a:gd name="connsiteY8" fmla="*/ 1770763 h 3559803"/>
                  <a:gd name="connsiteX9" fmla="*/ 4691269 w 5140891"/>
                  <a:gd name="connsiteY9" fmla="*/ 2075563 h 3559803"/>
                  <a:gd name="connsiteX10" fmla="*/ 4280451 w 5140891"/>
                  <a:gd name="connsiteY10" fmla="*/ 2300850 h 3559803"/>
                  <a:gd name="connsiteX11" fmla="*/ 4147930 w 5140891"/>
                  <a:gd name="connsiteY11" fmla="*/ 2473129 h 3559803"/>
                  <a:gd name="connsiteX12" fmla="*/ 3909390 w 5140891"/>
                  <a:gd name="connsiteY12" fmla="*/ 2088816 h 3559803"/>
                  <a:gd name="connsiteX13" fmla="*/ 3631095 w 5140891"/>
                  <a:gd name="connsiteY13" fmla="*/ 2777929 h 3559803"/>
                  <a:gd name="connsiteX14" fmla="*/ 2849217 w 5140891"/>
                  <a:gd name="connsiteY14" fmla="*/ 3559803 h 3559803"/>
                  <a:gd name="connsiteX15" fmla="*/ 304800 w 5140891"/>
                  <a:gd name="connsiteY15" fmla="*/ 2897194 h 3559803"/>
                  <a:gd name="connsiteX16" fmla="*/ 0 w 5140891"/>
                  <a:gd name="connsiteY16" fmla="*/ 2314098 h 3559803"/>
                  <a:gd name="connsiteX0" fmla="*/ 0 w 5140891"/>
                  <a:gd name="connsiteY0" fmla="*/ 2314098 h 3559803"/>
                  <a:gd name="connsiteX1" fmla="*/ 702365 w 5140891"/>
                  <a:gd name="connsiteY1" fmla="*/ 1996047 h 3559803"/>
                  <a:gd name="connsiteX2" fmla="*/ 2358887 w 5140891"/>
                  <a:gd name="connsiteY2" fmla="*/ 2049057 h 3559803"/>
                  <a:gd name="connsiteX3" fmla="*/ 2610678 w 5140891"/>
                  <a:gd name="connsiteY3" fmla="*/ 1134656 h 3559803"/>
                  <a:gd name="connsiteX4" fmla="*/ 1736035 w 5140891"/>
                  <a:gd name="connsiteY4" fmla="*/ 1094902 h 3559803"/>
                  <a:gd name="connsiteX5" fmla="*/ 3684106 w 5140891"/>
                  <a:gd name="connsiteY5" fmla="*/ 61230 h 3559803"/>
                  <a:gd name="connsiteX6" fmla="*/ 4240696 w 5140891"/>
                  <a:gd name="connsiteY6" fmla="*/ 180503 h 3559803"/>
                  <a:gd name="connsiteX7" fmla="*/ 4850295 w 5140891"/>
                  <a:gd name="connsiteY7" fmla="*/ 988885 h 3559803"/>
                  <a:gd name="connsiteX8" fmla="*/ 5102086 w 5140891"/>
                  <a:gd name="connsiteY8" fmla="*/ 1770763 h 3559803"/>
                  <a:gd name="connsiteX9" fmla="*/ 4691269 w 5140891"/>
                  <a:gd name="connsiteY9" fmla="*/ 2075563 h 3559803"/>
                  <a:gd name="connsiteX10" fmla="*/ 4280451 w 5140891"/>
                  <a:gd name="connsiteY10" fmla="*/ 2300850 h 3559803"/>
                  <a:gd name="connsiteX11" fmla="*/ 4147930 w 5140891"/>
                  <a:gd name="connsiteY11" fmla="*/ 2473129 h 3559803"/>
                  <a:gd name="connsiteX12" fmla="*/ 3909390 w 5140891"/>
                  <a:gd name="connsiteY12" fmla="*/ 2088816 h 3559803"/>
                  <a:gd name="connsiteX13" fmla="*/ 2849217 w 5140891"/>
                  <a:gd name="connsiteY13" fmla="*/ 3559803 h 3559803"/>
                  <a:gd name="connsiteX14" fmla="*/ 304800 w 5140891"/>
                  <a:gd name="connsiteY14" fmla="*/ 2897194 h 3559803"/>
                  <a:gd name="connsiteX15" fmla="*/ 0 w 5140891"/>
                  <a:gd name="connsiteY15" fmla="*/ 2314098 h 3559803"/>
                  <a:gd name="connsiteX0" fmla="*/ 0 w 5140891"/>
                  <a:gd name="connsiteY0" fmla="*/ 2314098 h 3559803"/>
                  <a:gd name="connsiteX1" fmla="*/ 702365 w 5140891"/>
                  <a:gd name="connsiteY1" fmla="*/ 1996047 h 3559803"/>
                  <a:gd name="connsiteX2" fmla="*/ 2358887 w 5140891"/>
                  <a:gd name="connsiteY2" fmla="*/ 2049057 h 3559803"/>
                  <a:gd name="connsiteX3" fmla="*/ 2610678 w 5140891"/>
                  <a:gd name="connsiteY3" fmla="*/ 1134656 h 3559803"/>
                  <a:gd name="connsiteX4" fmla="*/ 1736035 w 5140891"/>
                  <a:gd name="connsiteY4" fmla="*/ 1094902 h 3559803"/>
                  <a:gd name="connsiteX5" fmla="*/ 3684106 w 5140891"/>
                  <a:gd name="connsiteY5" fmla="*/ 61230 h 3559803"/>
                  <a:gd name="connsiteX6" fmla="*/ 4240696 w 5140891"/>
                  <a:gd name="connsiteY6" fmla="*/ 180503 h 3559803"/>
                  <a:gd name="connsiteX7" fmla="*/ 4850295 w 5140891"/>
                  <a:gd name="connsiteY7" fmla="*/ 988885 h 3559803"/>
                  <a:gd name="connsiteX8" fmla="*/ 5102086 w 5140891"/>
                  <a:gd name="connsiteY8" fmla="*/ 1770763 h 3559803"/>
                  <a:gd name="connsiteX9" fmla="*/ 4691269 w 5140891"/>
                  <a:gd name="connsiteY9" fmla="*/ 2075563 h 3559803"/>
                  <a:gd name="connsiteX10" fmla="*/ 4280451 w 5140891"/>
                  <a:gd name="connsiteY10" fmla="*/ 2300850 h 3559803"/>
                  <a:gd name="connsiteX11" fmla="*/ 4147930 w 5140891"/>
                  <a:gd name="connsiteY11" fmla="*/ 2473129 h 3559803"/>
                  <a:gd name="connsiteX12" fmla="*/ 3909390 w 5140891"/>
                  <a:gd name="connsiteY12" fmla="*/ 2088816 h 3559803"/>
                  <a:gd name="connsiteX13" fmla="*/ 2849217 w 5140891"/>
                  <a:gd name="connsiteY13" fmla="*/ 3559803 h 3559803"/>
                  <a:gd name="connsiteX14" fmla="*/ 304800 w 5140891"/>
                  <a:gd name="connsiteY14" fmla="*/ 2897194 h 3559803"/>
                  <a:gd name="connsiteX15" fmla="*/ 0 w 5140891"/>
                  <a:gd name="connsiteY15" fmla="*/ 2314098 h 3559803"/>
                  <a:gd name="connsiteX0" fmla="*/ 0 w 5140891"/>
                  <a:gd name="connsiteY0" fmla="*/ 2314098 h 5164170"/>
                  <a:gd name="connsiteX1" fmla="*/ 702365 w 5140891"/>
                  <a:gd name="connsiteY1" fmla="*/ 1996047 h 5164170"/>
                  <a:gd name="connsiteX2" fmla="*/ 2358887 w 5140891"/>
                  <a:gd name="connsiteY2" fmla="*/ 2049057 h 5164170"/>
                  <a:gd name="connsiteX3" fmla="*/ 2610678 w 5140891"/>
                  <a:gd name="connsiteY3" fmla="*/ 1134656 h 5164170"/>
                  <a:gd name="connsiteX4" fmla="*/ 1736035 w 5140891"/>
                  <a:gd name="connsiteY4" fmla="*/ 1094902 h 5164170"/>
                  <a:gd name="connsiteX5" fmla="*/ 3684106 w 5140891"/>
                  <a:gd name="connsiteY5" fmla="*/ 61230 h 5164170"/>
                  <a:gd name="connsiteX6" fmla="*/ 4240696 w 5140891"/>
                  <a:gd name="connsiteY6" fmla="*/ 180503 h 5164170"/>
                  <a:gd name="connsiteX7" fmla="*/ 4850295 w 5140891"/>
                  <a:gd name="connsiteY7" fmla="*/ 988885 h 5164170"/>
                  <a:gd name="connsiteX8" fmla="*/ 5102086 w 5140891"/>
                  <a:gd name="connsiteY8" fmla="*/ 1770763 h 5164170"/>
                  <a:gd name="connsiteX9" fmla="*/ 4691269 w 5140891"/>
                  <a:gd name="connsiteY9" fmla="*/ 2075563 h 5164170"/>
                  <a:gd name="connsiteX10" fmla="*/ 4280451 w 5140891"/>
                  <a:gd name="connsiteY10" fmla="*/ 2300850 h 5164170"/>
                  <a:gd name="connsiteX11" fmla="*/ 4147930 w 5140891"/>
                  <a:gd name="connsiteY11" fmla="*/ 2473129 h 5164170"/>
                  <a:gd name="connsiteX12" fmla="*/ 3909390 w 5140891"/>
                  <a:gd name="connsiteY12" fmla="*/ 2088816 h 5164170"/>
                  <a:gd name="connsiteX13" fmla="*/ 2849217 w 5140891"/>
                  <a:gd name="connsiteY13" fmla="*/ 3559803 h 5164170"/>
                  <a:gd name="connsiteX14" fmla="*/ 2756451 w 5140891"/>
                  <a:gd name="connsiteY14" fmla="*/ 5163320 h 5164170"/>
                  <a:gd name="connsiteX15" fmla="*/ 304800 w 5140891"/>
                  <a:gd name="connsiteY15" fmla="*/ 2897194 h 5164170"/>
                  <a:gd name="connsiteX16" fmla="*/ 0 w 5140891"/>
                  <a:gd name="connsiteY16" fmla="*/ 2314098 h 5164170"/>
                  <a:gd name="connsiteX0" fmla="*/ 0 w 5140891"/>
                  <a:gd name="connsiteY0" fmla="*/ 2314098 h 5164352"/>
                  <a:gd name="connsiteX1" fmla="*/ 702365 w 5140891"/>
                  <a:gd name="connsiteY1" fmla="*/ 1996047 h 5164352"/>
                  <a:gd name="connsiteX2" fmla="*/ 2358887 w 5140891"/>
                  <a:gd name="connsiteY2" fmla="*/ 2049057 h 5164352"/>
                  <a:gd name="connsiteX3" fmla="*/ 2610678 w 5140891"/>
                  <a:gd name="connsiteY3" fmla="*/ 1134656 h 5164352"/>
                  <a:gd name="connsiteX4" fmla="*/ 1736035 w 5140891"/>
                  <a:gd name="connsiteY4" fmla="*/ 1094902 h 5164352"/>
                  <a:gd name="connsiteX5" fmla="*/ 3684106 w 5140891"/>
                  <a:gd name="connsiteY5" fmla="*/ 61230 h 5164352"/>
                  <a:gd name="connsiteX6" fmla="*/ 4240696 w 5140891"/>
                  <a:gd name="connsiteY6" fmla="*/ 180503 h 5164352"/>
                  <a:gd name="connsiteX7" fmla="*/ 4850295 w 5140891"/>
                  <a:gd name="connsiteY7" fmla="*/ 988885 h 5164352"/>
                  <a:gd name="connsiteX8" fmla="*/ 5102086 w 5140891"/>
                  <a:gd name="connsiteY8" fmla="*/ 1770763 h 5164352"/>
                  <a:gd name="connsiteX9" fmla="*/ 4691269 w 5140891"/>
                  <a:gd name="connsiteY9" fmla="*/ 2075563 h 5164352"/>
                  <a:gd name="connsiteX10" fmla="*/ 4280451 w 5140891"/>
                  <a:gd name="connsiteY10" fmla="*/ 2300850 h 5164352"/>
                  <a:gd name="connsiteX11" fmla="*/ 4147930 w 5140891"/>
                  <a:gd name="connsiteY11" fmla="*/ 2473129 h 5164352"/>
                  <a:gd name="connsiteX12" fmla="*/ 3909390 w 5140891"/>
                  <a:gd name="connsiteY12" fmla="*/ 2088816 h 5164352"/>
                  <a:gd name="connsiteX13" fmla="*/ 2849217 w 5140891"/>
                  <a:gd name="connsiteY13" fmla="*/ 3559803 h 5164352"/>
                  <a:gd name="connsiteX14" fmla="*/ 2756451 w 5140891"/>
                  <a:gd name="connsiteY14" fmla="*/ 5163320 h 5164352"/>
                  <a:gd name="connsiteX15" fmla="*/ 304800 w 5140891"/>
                  <a:gd name="connsiteY15" fmla="*/ 2897194 h 5164352"/>
                  <a:gd name="connsiteX16" fmla="*/ 0 w 5140891"/>
                  <a:gd name="connsiteY16" fmla="*/ 2314098 h 5164352"/>
                  <a:gd name="connsiteX0" fmla="*/ 0 w 5140891"/>
                  <a:gd name="connsiteY0" fmla="*/ 2314098 h 5164392"/>
                  <a:gd name="connsiteX1" fmla="*/ 702365 w 5140891"/>
                  <a:gd name="connsiteY1" fmla="*/ 1996047 h 5164392"/>
                  <a:gd name="connsiteX2" fmla="*/ 2358887 w 5140891"/>
                  <a:gd name="connsiteY2" fmla="*/ 2049057 h 5164392"/>
                  <a:gd name="connsiteX3" fmla="*/ 2610678 w 5140891"/>
                  <a:gd name="connsiteY3" fmla="*/ 1134656 h 5164392"/>
                  <a:gd name="connsiteX4" fmla="*/ 1736035 w 5140891"/>
                  <a:gd name="connsiteY4" fmla="*/ 1094902 h 5164392"/>
                  <a:gd name="connsiteX5" fmla="*/ 3684106 w 5140891"/>
                  <a:gd name="connsiteY5" fmla="*/ 61230 h 5164392"/>
                  <a:gd name="connsiteX6" fmla="*/ 4240696 w 5140891"/>
                  <a:gd name="connsiteY6" fmla="*/ 180503 h 5164392"/>
                  <a:gd name="connsiteX7" fmla="*/ 4850295 w 5140891"/>
                  <a:gd name="connsiteY7" fmla="*/ 988885 h 5164392"/>
                  <a:gd name="connsiteX8" fmla="*/ 5102086 w 5140891"/>
                  <a:gd name="connsiteY8" fmla="*/ 1770763 h 5164392"/>
                  <a:gd name="connsiteX9" fmla="*/ 4691269 w 5140891"/>
                  <a:gd name="connsiteY9" fmla="*/ 2075563 h 5164392"/>
                  <a:gd name="connsiteX10" fmla="*/ 4280451 w 5140891"/>
                  <a:gd name="connsiteY10" fmla="*/ 2300850 h 5164392"/>
                  <a:gd name="connsiteX11" fmla="*/ 4147930 w 5140891"/>
                  <a:gd name="connsiteY11" fmla="*/ 2473129 h 5164392"/>
                  <a:gd name="connsiteX12" fmla="*/ 3909390 w 5140891"/>
                  <a:gd name="connsiteY12" fmla="*/ 2088816 h 5164392"/>
                  <a:gd name="connsiteX13" fmla="*/ 2902226 w 5140891"/>
                  <a:gd name="connsiteY13" fmla="*/ 3612812 h 5164392"/>
                  <a:gd name="connsiteX14" fmla="*/ 2756451 w 5140891"/>
                  <a:gd name="connsiteY14" fmla="*/ 5163320 h 5164392"/>
                  <a:gd name="connsiteX15" fmla="*/ 304800 w 5140891"/>
                  <a:gd name="connsiteY15" fmla="*/ 2897194 h 5164392"/>
                  <a:gd name="connsiteX16" fmla="*/ 0 w 5140891"/>
                  <a:gd name="connsiteY16" fmla="*/ 2314098 h 5164392"/>
                  <a:gd name="connsiteX0" fmla="*/ 0 w 5140891"/>
                  <a:gd name="connsiteY0" fmla="*/ 2314098 h 5164392"/>
                  <a:gd name="connsiteX1" fmla="*/ 702365 w 5140891"/>
                  <a:gd name="connsiteY1" fmla="*/ 1996047 h 5164392"/>
                  <a:gd name="connsiteX2" fmla="*/ 2358887 w 5140891"/>
                  <a:gd name="connsiteY2" fmla="*/ 2049057 h 5164392"/>
                  <a:gd name="connsiteX3" fmla="*/ 2610678 w 5140891"/>
                  <a:gd name="connsiteY3" fmla="*/ 1134656 h 5164392"/>
                  <a:gd name="connsiteX4" fmla="*/ 1736035 w 5140891"/>
                  <a:gd name="connsiteY4" fmla="*/ 1094902 h 5164392"/>
                  <a:gd name="connsiteX5" fmla="*/ 3684106 w 5140891"/>
                  <a:gd name="connsiteY5" fmla="*/ 61230 h 5164392"/>
                  <a:gd name="connsiteX6" fmla="*/ 4240696 w 5140891"/>
                  <a:gd name="connsiteY6" fmla="*/ 180503 h 5164392"/>
                  <a:gd name="connsiteX7" fmla="*/ 4850295 w 5140891"/>
                  <a:gd name="connsiteY7" fmla="*/ 988885 h 5164392"/>
                  <a:gd name="connsiteX8" fmla="*/ 5102086 w 5140891"/>
                  <a:gd name="connsiteY8" fmla="*/ 1770763 h 5164392"/>
                  <a:gd name="connsiteX9" fmla="*/ 4691269 w 5140891"/>
                  <a:gd name="connsiteY9" fmla="*/ 2075563 h 5164392"/>
                  <a:gd name="connsiteX10" fmla="*/ 4280451 w 5140891"/>
                  <a:gd name="connsiteY10" fmla="*/ 2300850 h 5164392"/>
                  <a:gd name="connsiteX11" fmla="*/ 4147930 w 5140891"/>
                  <a:gd name="connsiteY11" fmla="*/ 2473129 h 5164392"/>
                  <a:gd name="connsiteX12" fmla="*/ 3909390 w 5140891"/>
                  <a:gd name="connsiteY12" fmla="*/ 2088816 h 5164392"/>
                  <a:gd name="connsiteX13" fmla="*/ 2902226 w 5140891"/>
                  <a:gd name="connsiteY13" fmla="*/ 3612812 h 5164392"/>
                  <a:gd name="connsiteX14" fmla="*/ 2756451 w 5140891"/>
                  <a:gd name="connsiteY14" fmla="*/ 5163320 h 5164392"/>
                  <a:gd name="connsiteX15" fmla="*/ 304800 w 5140891"/>
                  <a:gd name="connsiteY15" fmla="*/ 2897194 h 5164392"/>
                  <a:gd name="connsiteX16" fmla="*/ 0 w 5140891"/>
                  <a:gd name="connsiteY16" fmla="*/ 2314098 h 5164392"/>
                  <a:gd name="connsiteX0" fmla="*/ 0 w 5140891"/>
                  <a:gd name="connsiteY0" fmla="*/ 2314098 h 5164392"/>
                  <a:gd name="connsiteX1" fmla="*/ 702365 w 5140891"/>
                  <a:gd name="connsiteY1" fmla="*/ 1996047 h 5164392"/>
                  <a:gd name="connsiteX2" fmla="*/ 2358887 w 5140891"/>
                  <a:gd name="connsiteY2" fmla="*/ 2049057 h 5164392"/>
                  <a:gd name="connsiteX3" fmla="*/ 2610678 w 5140891"/>
                  <a:gd name="connsiteY3" fmla="*/ 1134656 h 5164392"/>
                  <a:gd name="connsiteX4" fmla="*/ 1736035 w 5140891"/>
                  <a:gd name="connsiteY4" fmla="*/ 1094902 h 5164392"/>
                  <a:gd name="connsiteX5" fmla="*/ 3684106 w 5140891"/>
                  <a:gd name="connsiteY5" fmla="*/ 61230 h 5164392"/>
                  <a:gd name="connsiteX6" fmla="*/ 4240696 w 5140891"/>
                  <a:gd name="connsiteY6" fmla="*/ 180503 h 5164392"/>
                  <a:gd name="connsiteX7" fmla="*/ 4850295 w 5140891"/>
                  <a:gd name="connsiteY7" fmla="*/ 988885 h 5164392"/>
                  <a:gd name="connsiteX8" fmla="*/ 5102086 w 5140891"/>
                  <a:gd name="connsiteY8" fmla="*/ 1770763 h 5164392"/>
                  <a:gd name="connsiteX9" fmla="*/ 4691269 w 5140891"/>
                  <a:gd name="connsiteY9" fmla="*/ 2075563 h 5164392"/>
                  <a:gd name="connsiteX10" fmla="*/ 4280451 w 5140891"/>
                  <a:gd name="connsiteY10" fmla="*/ 2300850 h 5164392"/>
                  <a:gd name="connsiteX11" fmla="*/ 4147930 w 5140891"/>
                  <a:gd name="connsiteY11" fmla="*/ 2473129 h 5164392"/>
                  <a:gd name="connsiteX12" fmla="*/ 3909390 w 5140891"/>
                  <a:gd name="connsiteY12" fmla="*/ 2088816 h 5164392"/>
                  <a:gd name="connsiteX13" fmla="*/ 2902226 w 5140891"/>
                  <a:gd name="connsiteY13" fmla="*/ 3612812 h 5164392"/>
                  <a:gd name="connsiteX14" fmla="*/ 2756451 w 5140891"/>
                  <a:gd name="connsiteY14" fmla="*/ 5163320 h 5164392"/>
                  <a:gd name="connsiteX15" fmla="*/ 2186608 w 5140891"/>
                  <a:gd name="connsiteY15" fmla="*/ 3599562 h 5164392"/>
                  <a:gd name="connsiteX16" fmla="*/ 304800 w 5140891"/>
                  <a:gd name="connsiteY16" fmla="*/ 2897194 h 5164392"/>
                  <a:gd name="connsiteX17" fmla="*/ 0 w 5140891"/>
                  <a:gd name="connsiteY17" fmla="*/ 2314098 h 5164392"/>
                  <a:gd name="connsiteX0" fmla="*/ 0 w 5140891"/>
                  <a:gd name="connsiteY0" fmla="*/ 2314098 h 5219409"/>
                  <a:gd name="connsiteX1" fmla="*/ 702365 w 5140891"/>
                  <a:gd name="connsiteY1" fmla="*/ 1996047 h 5219409"/>
                  <a:gd name="connsiteX2" fmla="*/ 2358887 w 5140891"/>
                  <a:gd name="connsiteY2" fmla="*/ 2049057 h 5219409"/>
                  <a:gd name="connsiteX3" fmla="*/ 2610678 w 5140891"/>
                  <a:gd name="connsiteY3" fmla="*/ 1134656 h 5219409"/>
                  <a:gd name="connsiteX4" fmla="*/ 1736035 w 5140891"/>
                  <a:gd name="connsiteY4" fmla="*/ 1094902 h 5219409"/>
                  <a:gd name="connsiteX5" fmla="*/ 3684106 w 5140891"/>
                  <a:gd name="connsiteY5" fmla="*/ 61230 h 5219409"/>
                  <a:gd name="connsiteX6" fmla="*/ 4240696 w 5140891"/>
                  <a:gd name="connsiteY6" fmla="*/ 180503 h 5219409"/>
                  <a:gd name="connsiteX7" fmla="*/ 4850295 w 5140891"/>
                  <a:gd name="connsiteY7" fmla="*/ 988885 h 5219409"/>
                  <a:gd name="connsiteX8" fmla="*/ 5102086 w 5140891"/>
                  <a:gd name="connsiteY8" fmla="*/ 1770763 h 5219409"/>
                  <a:gd name="connsiteX9" fmla="*/ 4691269 w 5140891"/>
                  <a:gd name="connsiteY9" fmla="*/ 2075563 h 5219409"/>
                  <a:gd name="connsiteX10" fmla="*/ 4280451 w 5140891"/>
                  <a:gd name="connsiteY10" fmla="*/ 2300850 h 5219409"/>
                  <a:gd name="connsiteX11" fmla="*/ 4147930 w 5140891"/>
                  <a:gd name="connsiteY11" fmla="*/ 2473129 h 5219409"/>
                  <a:gd name="connsiteX12" fmla="*/ 3909390 w 5140891"/>
                  <a:gd name="connsiteY12" fmla="*/ 2088816 h 5219409"/>
                  <a:gd name="connsiteX13" fmla="*/ 2902226 w 5140891"/>
                  <a:gd name="connsiteY13" fmla="*/ 3612812 h 5219409"/>
                  <a:gd name="connsiteX14" fmla="*/ 2756451 w 5140891"/>
                  <a:gd name="connsiteY14" fmla="*/ 5163320 h 5219409"/>
                  <a:gd name="connsiteX15" fmla="*/ 2186608 w 5140891"/>
                  <a:gd name="connsiteY15" fmla="*/ 3599562 h 5219409"/>
                  <a:gd name="connsiteX16" fmla="*/ 304800 w 5140891"/>
                  <a:gd name="connsiteY16" fmla="*/ 2897194 h 5219409"/>
                  <a:gd name="connsiteX17" fmla="*/ 0 w 5140891"/>
                  <a:gd name="connsiteY17" fmla="*/ 2314098 h 5219409"/>
                  <a:gd name="connsiteX0" fmla="*/ 0 w 5140891"/>
                  <a:gd name="connsiteY0" fmla="*/ 2314098 h 5219409"/>
                  <a:gd name="connsiteX1" fmla="*/ 702365 w 5140891"/>
                  <a:gd name="connsiteY1" fmla="*/ 1996047 h 5219409"/>
                  <a:gd name="connsiteX2" fmla="*/ 2358887 w 5140891"/>
                  <a:gd name="connsiteY2" fmla="*/ 2049057 h 5219409"/>
                  <a:gd name="connsiteX3" fmla="*/ 2610678 w 5140891"/>
                  <a:gd name="connsiteY3" fmla="*/ 1134656 h 5219409"/>
                  <a:gd name="connsiteX4" fmla="*/ 1736035 w 5140891"/>
                  <a:gd name="connsiteY4" fmla="*/ 1094902 h 5219409"/>
                  <a:gd name="connsiteX5" fmla="*/ 3684106 w 5140891"/>
                  <a:gd name="connsiteY5" fmla="*/ 61230 h 5219409"/>
                  <a:gd name="connsiteX6" fmla="*/ 4240696 w 5140891"/>
                  <a:gd name="connsiteY6" fmla="*/ 180503 h 5219409"/>
                  <a:gd name="connsiteX7" fmla="*/ 4850295 w 5140891"/>
                  <a:gd name="connsiteY7" fmla="*/ 988885 h 5219409"/>
                  <a:gd name="connsiteX8" fmla="*/ 5102086 w 5140891"/>
                  <a:gd name="connsiteY8" fmla="*/ 1770763 h 5219409"/>
                  <a:gd name="connsiteX9" fmla="*/ 4691269 w 5140891"/>
                  <a:gd name="connsiteY9" fmla="*/ 2075563 h 5219409"/>
                  <a:gd name="connsiteX10" fmla="*/ 4280451 w 5140891"/>
                  <a:gd name="connsiteY10" fmla="*/ 2300850 h 5219409"/>
                  <a:gd name="connsiteX11" fmla="*/ 4147930 w 5140891"/>
                  <a:gd name="connsiteY11" fmla="*/ 2473129 h 5219409"/>
                  <a:gd name="connsiteX12" fmla="*/ 3909390 w 5140891"/>
                  <a:gd name="connsiteY12" fmla="*/ 2088816 h 5219409"/>
                  <a:gd name="connsiteX13" fmla="*/ 2902226 w 5140891"/>
                  <a:gd name="connsiteY13" fmla="*/ 3612812 h 5219409"/>
                  <a:gd name="connsiteX14" fmla="*/ 2756451 w 5140891"/>
                  <a:gd name="connsiteY14" fmla="*/ 5163320 h 5219409"/>
                  <a:gd name="connsiteX15" fmla="*/ 2186608 w 5140891"/>
                  <a:gd name="connsiteY15" fmla="*/ 3599562 h 5219409"/>
                  <a:gd name="connsiteX16" fmla="*/ 2173356 w 5140891"/>
                  <a:gd name="connsiteY16" fmla="*/ 3957371 h 5219409"/>
                  <a:gd name="connsiteX17" fmla="*/ 304800 w 5140891"/>
                  <a:gd name="connsiteY17" fmla="*/ 2897194 h 5219409"/>
                  <a:gd name="connsiteX18" fmla="*/ 0 w 5140891"/>
                  <a:gd name="connsiteY18" fmla="*/ 2314098 h 5219409"/>
                  <a:gd name="connsiteX0" fmla="*/ 0 w 5140891"/>
                  <a:gd name="connsiteY0" fmla="*/ 2314098 h 5219409"/>
                  <a:gd name="connsiteX1" fmla="*/ 702365 w 5140891"/>
                  <a:gd name="connsiteY1" fmla="*/ 1996047 h 5219409"/>
                  <a:gd name="connsiteX2" fmla="*/ 2358887 w 5140891"/>
                  <a:gd name="connsiteY2" fmla="*/ 2049057 h 5219409"/>
                  <a:gd name="connsiteX3" fmla="*/ 2610678 w 5140891"/>
                  <a:gd name="connsiteY3" fmla="*/ 1134656 h 5219409"/>
                  <a:gd name="connsiteX4" fmla="*/ 1736035 w 5140891"/>
                  <a:gd name="connsiteY4" fmla="*/ 1094902 h 5219409"/>
                  <a:gd name="connsiteX5" fmla="*/ 3684106 w 5140891"/>
                  <a:gd name="connsiteY5" fmla="*/ 61230 h 5219409"/>
                  <a:gd name="connsiteX6" fmla="*/ 4240696 w 5140891"/>
                  <a:gd name="connsiteY6" fmla="*/ 180503 h 5219409"/>
                  <a:gd name="connsiteX7" fmla="*/ 4850295 w 5140891"/>
                  <a:gd name="connsiteY7" fmla="*/ 988885 h 5219409"/>
                  <a:gd name="connsiteX8" fmla="*/ 5102086 w 5140891"/>
                  <a:gd name="connsiteY8" fmla="*/ 1770763 h 5219409"/>
                  <a:gd name="connsiteX9" fmla="*/ 4691269 w 5140891"/>
                  <a:gd name="connsiteY9" fmla="*/ 2075563 h 5219409"/>
                  <a:gd name="connsiteX10" fmla="*/ 4280451 w 5140891"/>
                  <a:gd name="connsiteY10" fmla="*/ 2300850 h 5219409"/>
                  <a:gd name="connsiteX11" fmla="*/ 4147930 w 5140891"/>
                  <a:gd name="connsiteY11" fmla="*/ 2473129 h 5219409"/>
                  <a:gd name="connsiteX12" fmla="*/ 3909390 w 5140891"/>
                  <a:gd name="connsiteY12" fmla="*/ 2088816 h 5219409"/>
                  <a:gd name="connsiteX13" fmla="*/ 2902226 w 5140891"/>
                  <a:gd name="connsiteY13" fmla="*/ 3612812 h 5219409"/>
                  <a:gd name="connsiteX14" fmla="*/ 2756451 w 5140891"/>
                  <a:gd name="connsiteY14" fmla="*/ 5163320 h 5219409"/>
                  <a:gd name="connsiteX15" fmla="*/ 2186608 w 5140891"/>
                  <a:gd name="connsiteY15" fmla="*/ 3599562 h 5219409"/>
                  <a:gd name="connsiteX16" fmla="*/ 2173356 w 5140891"/>
                  <a:gd name="connsiteY16" fmla="*/ 3957371 h 5219409"/>
                  <a:gd name="connsiteX17" fmla="*/ 861390 w 5140891"/>
                  <a:gd name="connsiteY17" fmla="*/ 3930867 h 5219409"/>
                  <a:gd name="connsiteX18" fmla="*/ 304800 w 5140891"/>
                  <a:gd name="connsiteY18" fmla="*/ 2897194 h 5219409"/>
                  <a:gd name="connsiteX19" fmla="*/ 0 w 5140891"/>
                  <a:gd name="connsiteY19" fmla="*/ 2314098 h 5219409"/>
                  <a:gd name="connsiteX0" fmla="*/ 0 w 5140891"/>
                  <a:gd name="connsiteY0" fmla="*/ 2314098 h 5219409"/>
                  <a:gd name="connsiteX1" fmla="*/ 702365 w 5140891"/>
                  <a:gd name="connsiteY1" fmla="*/ 1996047 h 5219409"/>
                  <a:gd name="connsiteX2" fmla="*/ 2358887 w 5140891"/>
                  <a:gd name="connsiteY2" fmla="*/ 2049057 h 5219409"/>
                  <a:gd name="connsiteX3" fmla="*/ 2610678 w 5140891"/>
                  <a:gd name="connsiteY3" fmla="*/ 1134656 h 5219409"/>
                  <a:gd name="connsiteX4" fmla="*/ 1736035 w 5140891"/>
                  <a:gd name="connsiteY4" fmla="*/ 1094902 h 5219409"/>
                  <a:gd name="connsiteX5" fmla="*/ 3684106 w 5140891"/>
                  <a:gd name="connsiteY5" fmla="*/ 61230 h 5219409"/>
                  <a:gd name="connsiteX6" fmla="*/ 4240696 w 5140891"/>
                  <a:gd name="connsiteY6" fmla="*/ 180503 h 5219409"/>
                  <a:gd name="connsiteX7" fmla="*/ 4850295 w 5140891"/>
                  <a:gd name="connsiteY7" fmla="*/ 988885 h 5219409"/>
                  <a:gd name="connsiteX8" fmla="*/ 5102086 w 5140891"/>
                  <a:gd name="connsiteY8" fmla="*/ 1770763 h 5219409"/>
                  <a:gd name="connsiteX9" fmla="*/ 4691269 w 5140891"/>
                  <a:gd name="connsiteY9" fmla="*/ 2075563 h 5219409"/>
                  <a:gd name="connsiteX10" fmla="*/ 4280451 w 5140891"/>
                  <a:gd name="connsiteY10" fmla="*/ 2300850 h 5219409"/>
                  <a:gd name="connsiteX11" fmla="*/ 4147930 w 5140891"/>
                  <a:gd name="connsiteY11" fmla="*/ 2473129 h 5219409"/>
                  <a:gd name="connsiteX12" fmla="*/ 3909390 w 5140891"/>
                  <a:gd name="connsiteY12" fmla="*/ 2088816 h 5219409"/>
                  <a:gd name="connsiteX13" fmla="*/ 2902226 w 5140891"/>
                  <a:gd name="connsiteY13" fmla="*/ 3612812 h 5219409"/>
                  <a:gd name="connsiteX14" fmla="*/ 2756451 w 5140891"/>
                  <a:gd name="connsiteY14" fmla="*/ 5163320 h 5219409"/>
                  <a:gd name="connsiteX15" fmla="*/ 2186608 w 5140891"/>
                  <a:gd name="connsiteY15" fmla="*/ 3599562 h 5219409"/>
                  <a:gd name="connsiteX16" fmla="*/ 2173356 w 5140891"/>
                  <a:gd name="connsiteY16" fmla="*/ 3957371 h 5219409"/>
                  <a:gd name="connsiteX17" fmla="*/ 861390 w 5140891"/>
                  <a:gd name="connsiteY17" fmla="*/ 3930867 h 5219409"/>
                  <a:gd name="connsiteX18" fmla="*/ 304800 w 5140891"/>
                  <a:gd name="connsiteY18" fmla="*/ 2897194 h 5219409"/>
                  <a:gd name="connsiteX19" fmla="*/ 0 w 5140891"/>
                  <a:gd name="connsiteY19" fmla="*/ 2314098 h 5219409"/>
                  <a:gd name="connsiteX0" fmla="*/ 0 w 5140891"/>
                  <a:gd name="connsiteY0" fmla="*/ 2314098 h 5219409"/>
                  <a:gd name="connsiteX1" fmla="*/ 702365 w 5140891"/>
                  <a:gd name="connsiteY1" fmla="*/ 1996047 h 5219409"/>
                  <a:gd name="connsiteX2" fmla="*/ 2358887 w 5140891"/>
                  <a:gd name="connsiteY2" fmla="*/ 2049057 h 5219409"/>
                  <a:gd name="connsiteX3" fmla="*/ 2610678 w 5140891"/>
                  <a:gd name="connsiteY3" fmla="*/ 1134656 h 5219409"/>
                  <a:gd name="connsiteX4" fmla="*/ 1736035 w 5140891"/>
                  <a:gd name="connsiteY4" fmla="*/ 1094902 h 5219409"/>
                  <a:gd name="connsiteX5" fmla="*/ 3684106 w 5140891"/>
                  <a:gd name="connsiteY5" fmla="*/ 61230 h 5219409"/>
                  <a:gd name="connsiteX6" fmla="*/ 4240696 w 5140891"/>
                  <a:gd name="connsiteY6" fmla="*/ 180503 h 5219409"/>
                  <a:gd name="connsiteX7" fmla="*/ 4850295 w 5140891"/>
                  <a:gd name="connsiteY7" fmla="*/ 988885 h 5219409"/>
                  <a:gd name="connsiteX8" fmla="*/ 5102086 w 5140891"/>
                  <a:gd name="connsiteY8" fmla="*/ 1770763 h 5219409"/>
                  <a:gd name="connsiteX9" fmla="*/ 4691269 w 5140891"/>
                  <a:gd name="connsiteY9" fmla="*/ 2075563 h 5219409"/>
                  <a:gd name="connsiteX10" fmla="*/ 4280451 w 5140891"/>
                  <a:gd name="connsiteY10" fmla="*/ 2300850 h 5219409"/>
                  <a:gd name="connsiteX11" fmla="*/ 4147930 w 5140891"/>
                  <a:gd name="connsiteY11" fmla="*/ 2473129 h 5219409"/>
                  <a:gd name="connsiteX12" fmla="*/ 3909390 w 5140891"/>
                  <a:gd name="connsiteY12" fmla="*/ 2088816 h 5219409"/>
                  <a:gd name="connsiteX13" fmla="*/ 2902226 w 5140891"/>
                  <a:gd name="connsiteY13" fmla="*/ 3612812 h 5219409"/>
                  <a:gd name="connsiteX14" fmla="*/ 2756451 w 5140891"/>
                  <a:gd name="connsiteY14" fmla="*/ 5163320 h 5219409"/>
                  <a:gd name="connsiteX15" fmla="*/ 2186608 w 5140891"/>
                  <a:gd name="connsiteY15" fmla="*/ 3599562 h 5219409"/>
                  <a:gd name="connsiteX16" fmla="*/ 2173356 w 5140891"/>
                  <a:gd name="connsiteY16" fmla="*/ 3957371 h 5219409"/>
                  <a:gd name="connsiteX17" fmla="*/ 861390 w 5140891"/>
                  <a:gd name="connsiteY17" fmla="*/ 3930867 h 5219409"/>
                  <a:gd name="connsiteX18" fmla="*/ 304800 w 5140891"/>
                  <a:gd name="connsiteY18" fmla="*/ 2897194 h 5219409"/>
                  <a:gd name="connsiteX19" fmla="*/ 0 w 5140891"/>
                  <a:gd name="connsiteY19" fmla="*/ 2314098 h 5219409"/>
                  <a:gd name="connsiteX0" fmla="*/ 0 w 5140891"/>
                  <a:gd name="connsiteY0" fmla="*/ 2314098 h 5219409"/>
                  <a:gd name="connsiteX1" fmla="*/ 702365 w 5140891"/>
                  <a:gd name="connsiteY1" fmla="*/ 1996047 h 5219409"/>
                  <a:gd name="connsiteX2" fmla="*/ 2358887 w 5140891"/>
                  <a:gd name="connsiteY2" fmla="*/ 2049057 h 5219409"/>
                  <a:gd name="connsiteX3" fmla="*/ 2610678 w 5140891"/>
                  <a:gd name="connsiteY3" fmla="*/ 1134656 h 5219409"/>
                  <a:gd name="connsiteX4" fmla="*/ 1736035 w 5140891"/>
                  <a:gd name="connsiteY4" fmla="*/ 1094902 h 5219409"/>
                  <a:gd name="connsiteX5" fmla="*/ 3684106 w 5140891"/>
                  <a:gd name="connsiteY5" fmla="*/ 61230 h 5219409"/>
                  <a:gd name="connsiteX6" fmla="*/ 4240696 w 5140891"/>
                  <a:gd name="connsiteY6" fmla="*/ 180503 h 5219409"/>
                  <a:gd name="connsiteX7" fmla="*/ 4850295 w 5140891"/>
                  <a:gd name="connsiteY7" fmla="*/ 988885 h 5219409"/>
                  <a:gd name="connsiteX8" fmla="*/ 5102086 w 5140891"/>
                  <a:gd name="connsiteY8" fmla="*/ 1770763 h 5219409"/>
                  <a:gd name="connsiteX9" fmla="*/ 4691269 w 5140891"/>
                  <a:gd name="connsiteY9" fmla="*/ 2075563 h 5219409"/>
                  <a:gd name="connsiteX10" fmla="*/ 4280451 w 5140891"/>
                  <a:gd name="connsiteY10" fmla="*/ 2300850 h 5219409"/>
                  <a:gd name="connsiteX11" fmla="*/ 4147930 w 5140891"/>
                  <a:gd name="connsiteY11" fmla="*/ 2473129 h 5219409"/>
                  <a:gd name="connsiteX12" fmla="*/ 3909390 w 5140891"/>
                  <a:gd name="connsiteY12" fmla="*/ 2088816 h 5219409"/>
                  <a:gd name="connsiteX13" fmla="*/ 2902226 w 5140891"/>
                  <a:gd name="connsiteY13" fmla="*/ 3612812 h 5219409"/>
                  <a:gd name="connsiteX14" fmla="*/ 2756451 w 5140891"/>
                  <a:gd name="connsiteY14" fmla="*/ 5163320 h 5219409"/>
                  <a:gd name="connsiteX15" fmla="*/ 2186608 w 5140891"/>
                  <a:gd name="connsiteY15" fmla="*/ 3599562 h 5219409"/>
                  <a:gd name="connsiteX16" fmla="*/ 2173356 w 5140891"/>
                  <a:gd name="connsiteY16" fmla="*/ 3983875 h 5219409"/>
                  <a:gd name="connsiteX17" fmla="*/ 861390 w 5140891"/>
                  <a:gd name="connsiteY17" fmla="*/ 3930867 h 5219409"/>
                  <a:gd name="connsiteX18" fmla="*/ 304800 w 5140891"/>
                  <a:gd name="connsiteY18" fmla="*/ 2897194 h 5219409"/>
                  <a:gd name="connsiteX19" fmla="*/ 0 w 5140891"/>
                  <a:gd name="connsiteY19" fmla="*/ 2314098 h 5219409"/>
                  <a:gd name="connsiteX0" fmla="*/ 0 w 5140891"/>
                  <a:gd name="connsiteY0" fmla="*/ 2314098 h 5219409"/>
                  <a:gd name="connsiteX1" fmla="*/ 702365 w 5140891"/>
                  <a:gd name="connsiteY1" fmla="*/ 1996047 h 5219409"/>
                  <a:gd name="connsiteX2" fmla="*/ 2358887 w 5140891"/>
                  <a:gd name="connsiteY2" fmla="*/ 2049057 h 5219409"/>
                  <a:gd name="connsiteX3" fmla="*/ 2610678 w 5140891"/>
                  <a:gd name="connsiteY3" fmla="*/ 1134656 h 5219409"/>
                  <a:gd name="connsiteX4" fmla="*/ 1736035 w 5140891"/>
                  <a:gd name="connsiteY4" fmla="*/ 1094902 h 5219409"/>
                  <a:gd name="connsiteX5" fmla="*/ 3684106 w 5140891"/>
                  <a:gd name="connsiteY5" fmla="*/ 61230 h 5219409"/>
                  <a:gd name="connsiteX6" fmla="*/ 4240696 w 5140891"/>
                  <a:gd name="connsiteY6" fmla="*/ 180503 h 5219409"/>
                  <a:gd name="connsiteX7" fmla="*/ 4850295 w 5140891"/>
                  <a:gd name="connsiteY7" fmla="*/ 988885 h 5219409"/>
                  <a:gd name="connsiteX8" fmla="*/ 5102086 w 5140891"/>
                  <a:gd name="connsiteY8" fmla="*/ 1770763 h 5219409"/>
                  <a:gd name="connsiteX9" fmla="*/ 4691269 w 5140891"/>
                  <a:gd name="connsiteY9" fmla="*/ 2075563 h 5219409"/>
                  <a:gd name="connsiteX10" fmla="*/ 4280451 w 5140891"/>
                  <a:gd name="connsiteY10" fmla="*/ 2300850 h 5219409"/>
                  <a:gd name="connsiteX11" fmla="*/ 4147930 w 5140891"/>
                  <a:gd name="connsiteY11" fmla="*/ 2473129 h 5219409"/>
                  <a:gd name="connsiteX12" fmla="*/ 3909390 w 5140891"/>
                  <a:gd name="connsiteY12" fmla="*/ 2088816 h 5219409"/>
                  <a:gd name="connsiteX13" fmla="*/ 2902226 w 5140891"/>
                  <a:gd name="connsiteY13" fmla="*/ 3612812 h 5219409"/>
                  <a:gd name="connsiteX14" fmla="*/ 2756451 w 5140891"/>
                  <a:gd name="connsiteY14" fmla="*/ 5163320 h 5219409"/>
                  <a:gd name="connsiteX15" fmla="*/ 2186608 w 5140891"/>
                  <a:gd name="connsiteY15" fmla="*/ 3599562 h 5219409"/>
                  <a:gd name="connsiteX16" fmla="*/ 2173356 w 5140891"/>
                  <a:gd name="connsiteY16" fmla="*/ 3983875 h 5219409"/>
                  <a:gd name="connsiteX17" fmla="*/ 861390 w 5140891"/>
                  <a:gd name="connsiteY17" fmla="*/ 3930867 h 5219409"/>
                  <a:gd name="connsiteX18" fmla="*/ 993912 w 5140891"/>
                  <a:gd name="connsiteY18" fmla="*/ 3135736 h 5219409"/>
                  <a:gd name="connsiteX19" fmla="*/ 304800 w 5140891"/>
                  <a:gd name="connsiteY19" fmla="*/ 2897194 h 5219409"/>
                  <a:gd name="connsiteX20" fmla="*/ 0 w 5140891"/>
                  <a:gd name="connsiteY20" fmla="*/ 2314098 h 5219409"/>
                  <a:gd name="connsiteX0" fmla="*/ 0 w 5140891"/>
                  <a:gd name="connsiteY0" fmla="*/ 2314098 h 5219409"/>
                  <a:gd name="connsiteX1" fmla="*/ 702365 w 5140891"/>
                  <a:gd name="connsiteY1" fmla="*/ 1996047 h 5219409"/>
                  <a:gd name="connsiteX2" fmla="*/ 2358887 w 5140891"/>
                  <a:gd name="connsiteY2" fmla="*/ 2049057 h 5219409"/>
                  <a:gd name="connsiteX3" fmla="*/ 2610678 w 5140891"/>
                  <a:gd name="connsiteY3" fmla="*/ 1134656 h 5219409"/>
                  <a:gd name="connsiteX4" fmla="*/ 1736035 w 5140891"/>
                  <a:gd name="connsiteY4" fmla="*/ 1094902 h 5219409"/>
                  <a:gd name="connsiteX5" fmla="*/ 3684106 w 5140891"/>
                  <a:gd name="connsiteY5" fmla="*/ 61230 h 5219409"/>
                  <a:gd name="connsiteX6" fmla="*/ 4240696 w 5140891"/>
                  <a:gd name="connsiteY6" fmla="*/ 180503 h 5219409"/>
                  <a:gd name="connsiteX7" fmla="*/ 4850295 w 5140891"/>
                  <a:gd name="connsiteY7" fmla="*/ 988885 h 5219409"/>
                  <a:gd name="connsiteX8" fmla="*/ 5102086 w 5140891"/>
                  <a:gd name="connsiteY8" fmla="*/ 1770763 h 5219409"/>
                  <a:gd name="connsiteX9" fmla="*/ 4691269 w 5140891"/>
                  <a:gd name="connsiteY9" fmla="*/ 2075563 h 5219409"/>
                  <a:gd name="connsiteX10" fmla="*/ 4280451 w 5140891"/>
                  <a:gd name="connsiteY10" fmla="*/ 2300850 h 5219409"/>
                  <a:gd name="connsiteX11" fmla="*/ 4147930 w 5140891"/>
                  <a:gd name="connsiteY11" fmla="*/ 2473129 h 5219409"/>
                  <a:gd name="connsiteX12" fmla="*/ 3909390 w 5140891"/>
                  <a:gd name="connsiteY12" fmla="*/ 2088816 h 5219409"/>
                  <a:gd name="connsiteX13" fmla="*/ 2902226 w 5140891"/>
                  <a:gd name="connsiteY13" fmla="*/ 3612812 h 5219409"/>
                  <a:gd name="connsiteX14" fmla="*/ 2756451 w 5140891"/>
                  <a:gd name="connsiteY14" fmla="*/ 5163320 h 5219409"/>
                  <a:gd name="connsiteX15" fmla="*/ 2186608 w 5140891"/>
                  <a:gd name="connsiteY15" fmla="*/ 3599562 h 5219409"/>
                  <a:gd name="connsiteX16" fmla="*/ 2173356 w 5140891"/>
                  <a:gd name="connsiteY16" fmla="*/ 3983875 h 5219409"/>
                  <a:gd name="connsiteX17" fmla="*/ 861390 w 5140891"/>
                  <a:gd name="connsiteY17" fmla="*/ 3930867 h 5219409"/>
                  <a:gd name="connsiteX18" fmla="*/ 993912 w 5140891"/>
                  <a:gd name="connsiteY18" fmla="*/ 3135736 h 5219409"/>
                  <a:gd name="connsiteX19" fmla="*/ 530086 w 5140891"/>
                  <a:gd name="connsiteY19" fmla="*/ 4434449 h 5219409"/>
                  <a:gd name="connsiteX20" fmla="*/ 304800 w 5140891"/>
                  <a:gd name="connsiteY20" fmla="*/ 2897194 h 5219409"/>
                  <a:gd name="connsiteX21" fmla="*/ 0 w 5140891"/>
                  <a:gd name="connsiteY21" fmla="*/ 2314098 h 5219409"/>
                  <a:gd name="connsiteX0" fmla="*/ 0 w 5140891"/>
                  <a:gd name="connsiteY0" fmla="*/ 2314098 h 5219409"/>
                  <a:gd name="connsiteX1" fmla="*/ 702365 w 5140891"/>
                  <a:gd name="connsiteY1" fmla="*/ 1996047 h 5219409"/>
                  <a:gd name="connsiteX2" fmla="*/ 2358887 w 5140891"/>
                  <a:gd name="connsiteY2" fmla="*/ 2049057 h 5219409"/>
                  <a:gd name="connsiteX3" fmla="*/ 2610678 w 5140891"/>
                  <a:gd name="connsiteY3" fmla="*/ 1134656 h 5219409"/>
                  <a:gd name="connsiteX4" fmla="*/ 1736035 w 5140891"/>
                  <a:gd name="connsiteY4" fmla="*/ 1094902 h 5219409"/>
                  <a:gd name="connsiteX5" fmla="*/ 3684106 w 5140891"/>
                  <a:gd name="connsiteY5" fmla="*/ 61230 h 5219409"/>
                  <a:gd name="connsiteX6" fmla="*/ 4240696 w 5140891"/>
                  <a:gd name="connsiteY6" fmla="*/ 180503 h 5219409"/>
                  <a:gd name="connsiteX7" fmla="*/ 4850295 w 5140891"/>
                  <a:gd name="connsiteY7" fmla="*/ 988885 h 5219409"/>
                  <a:gd name="connsiteX8" fmla="*/ 5102086 w 5140891"/>
                  <a:gd name="connsiteY8" fmla="*/ 1770763 h 5219409"/>
                  <a:gd name="connsiteX9" fmla="*/ 4691269 w 5140891"/>
                  <a:gd name="connsiteY9" fmla="*/ 2075563 h 5219409"/>
                  <a:gd name="connsiteX10" fmla="*/ 4280451 w 5140891"/>
                  <a:gd name="connsiteY10" fmla="*/ 2300850 h 5219409"/>
                  <a:gd name="connsiteX11" fmla="*/ 4147930 w 5140891"/>
                  <a:gd name="connsiteY11" fmla="*/ 2473129 h 5219409"/>
                  <a:gd name="connsiteX12" fmla="*/ 3909390 w 5140891"/>
                  <a:gd name="connsiteY12" fmla="*/ 2088816 h 5219409"/>
                  <a:gd name="connsiteX13" fmla="*/ 2902226 w 5140891"/>
                  <a:gd name="connsiteY13" fmla="*/ 3612812 h 5219409"/>
                  <a:gd name="connsiteX14" fmla="*/ 2756451 w 5140891"/>
                  <a:gd name="connsiteY14" fmla="*/ 5163320 h 5219409"/>
                  <a:gd name="connsiteX15" fmla="*/ 2186608 w 5140891"/>
                  <a:gd name="connsiteY15" fmla="*/ 3599562 h 5219409"/>
                  <a:gd name="connsiteX16" fmla="*/ 2173356 w 5140891"/>
                  <a:gd name="connsiteY16" fmla="*/ 3983875 h 5219409"/>
                  <a:gd name="connsiteX17" fmla="*/ 861390 w 5140891"/>
                  <a:gd name="connsiteY17" fmla="*/ 3930867 h 5219409"/>
                  <a:gd name="connsiteX18" fmla="*/ 1033668 w 5140891"/>
                  <a:gd name="connsiteY18" fmla="*/ 3268258 h 5219409"/>
                  <a:gd name="connsiteX19" fmla="*/ 530086 w 5140891"/>
                  <a:gd name="connsiteY19" fmla="*/ 4434449 h 5219409"/>
                  <a:gd name="connsiteX20" fmla="*/ 304800 w 5140891"/>
                  <a:gd name="connsiteY20" fmla="*/ 2897194 h 5219409"/>
                  <a:gd name="connsiteX21" fmla="*/ 0 w 5140891"/>
                  <a:gd name="connsiteY21" fmla="*/ 2314098 h 5219409"/>
                  <a:gd name="connsiteX0" fmla="*/ 0 w 5140891"/>
                  <a:gd name="connsiteY0" fmla="*/ 2314098 h 5219409"/>
                  <a:gd name="connsiteX1" fmla="*/ 702365 w 5140891"/>
                  <a:gd name="connsiteY1" fmla="*/ 1996047 h 5219409"/>
                  <a:gd name="connsiteX2" fmla="*/ 2358887 w 5140891"/>
                  <a:gd name="connsiteY2" fmla="*/ 2049057 h 5219409"/>
                  <a:gd name="connsiteX3" fmla="*/ 2610678 w 5140891"/>
                  <a:gd name="connsiteY3" fmla="*/ 1134656 h 5219409"/>
                  <a:gd name="connsiteX4" fmla="*/ 1736035 w 5140891"/>
                  <a:gd name="connsiteY4" fmla="*/ 1094902 h 5219409"/>
                  <a:gd name="connsiteX5" fmla="*/ 3684106 w 5140891"/>
                  <a:gd name="connsiteY5" fmla="*/ 61230 h 5219409"/>
                  <a:gd name="connsiteX6" fmla="*/ 4240696 w 5140891"/>
                  <a:gd name="connsiteY6" fmla="*/ 180503 h 5219409"/>
                  <a:gd name="connsiteX7" fmla="*/ 4850295 w 5140891"/>
                  <a:gd name="connsiteY7" fmla="*/ 988885 h 5219409"/>
                  <a:gd name="connsiteX8" fmla="*/ 5102086 w 5140891"/>
                  <a:gd name="connsiteY8" fmla="*/ 1770763 h 5219409"/>
                  <a:gd name="connsiteX9" fmla="*/ 4691269 w 5140891"/>
                  <a:gd name="connsiteY9" fmla="*/ 2075563 h 5219409"/>
                  <a:gd name="connsiteX10" fmla="*/ 4280451 w 5140891"/>
                  <a:gd name="connsiteY10" fmla="*/ 2300850 h 5219409"/>
                  <a:gd name="connsiteX11" fmla="*/ 4147930 w 5140891"/>
                  <a:gd name="connsiteY11" fmla="*/ 2473129 h 5219409"/>
                  <a:gd name="connsiteX12" fmla="*/ 3909390 w 5140891"/>
                  <a:gd name="connsiteY12" fmla="*/ 2088816 h 5219409"/>
                  <a:gd name="connsiteX13" fmla="*/ 2902226 w 5140891"/>
                  <a:gd name="connsiteY13" fmla="*/ 3612812 h 5219409"/>
                  <a:gd name="connsiteX14" fmla="*/ 2756451 w 5140891"/>
                  <a:gd name="connsiteY14" fmla="*/ 5163320 h 5219409"/>
                  <a:gd name="connsiteX15" fmla="*/ 2186608 w 5140891"/>
                  <a:gd name="connsiteY15" fmla="*/ 3599562 h 5219409"/>
                  <a:gd name="connsiteX16" fmla="*/ 2173356 w 5140891"/>
                  <a:gd name="connsiteY16" fmla="*/ 3983875 h 5219409"/>
                  <a:gd name="connsiteX17" fmla="*/ 861390 w 5140891"/>
                  <a:gd name="connsiteY17" fmla="*/ 3930867 h 5219409"/>
                  <a:gd name="connsiteX18" fmla="*/ 1007163 w 5140891"/>
                  <a:gd name="connsiteY18" fmla="*/ 3228501 h 5219409"/>
                  <a:gd name="connsiteX19" fmla="*/ 530086 w 5140891"/>
                  <a:gd name="connsiteY19" fmla="*/ 4434449 h 5219409"/>
                  <a:gd name="connsiteX20" fmla="*/ 304800 w 5140891"/>
                  <a:gd name="connsiteY20" fmla="*/ 2897194 h 5219409"/>
                  <a:gd name="connsiteX21" fmla="*/ 0 w 5140891"/>
                  <a:gd name="connsiteY21" fmla="*/ 2314098 h 5219409"/>
                  <a:gd name="connsiteX0" fmla="*/ 0 w 5140891"/>
                  <a:gd name="connsiteY0" fmla="*/ 2314098 h 5219409"/>
                  <a:gd name="connsiteX1" fmla="*/ 702365 w 5140891"/>
                  <a:gd name="connsiteY1" fmla="*/ 1996047 h 5219409"/>
                  <a:gd name="connsiteX2" fmla="*/ 2358887 w 5140891"/>
                  <a:gd name="connsiteY2" fmla="*/ 2049057 h 5219409"/>
                  <a:gd name="connsiteX3" fmla="*/ 2610678 w 5140891"/>
                  <a:gd name="connsiteY3" fmla="*/ 1134656 h 5219409"/>
                  <a:gd name="connsiteX4" fmla="*/ 1736035 w 5140891"/>
                  <a:gd name="connsiteY4" fmla="*/ 1094902 h 5219409"/>
                  <a:gd name="connsiteX5" fmla="*/ 3684106 w 5140891"/>
                  <a:gd name="connsiteY5" fmla="*/ 61230 h 5219409"/>
                  <a:gd name="connsiteX6" fmla="*/ 4240696 w 5140891"/>
                  <a:gd name="connsiteY6" fmla="*/ 180503 h 5219409"/>
                  <a:gd name="connsiteX7" fmla="*/ 4850295 w 5140891"/>
                  <a:gd name="connsiteY7" fmla="*/ 988885 h 5219409"/>
                  <a:gd name="connsiteX8" fmla="*/ 5102086 w 5140891"/>
                  <a:gd name="connsiteY8" fmla="*/ 1770763 h 5219409"/>
                  <a:gd name="connsiteX9" fmla="*/ 4691269 w 5140891"/>
                  <a:gd name="connsiteY9" fmla="*/ 2075563 h 5219409"/>
                  <a:gd name="connsiteX10" fmla="*/ 4280451 w 5140891"/>
                  <a:gd name="connsiteY10" fmla="*/ 2300850 h 5219409"/>
                  <a:gd name="connsiteX11" fmla="*/ 4147930 w 5140891"/>
                  <a:gd name="connsiteY11" fmla="*/ 2473129 h 5219409"/>
                  <a:gd name="connsiteX12" fmla="*/ 3909390 w 5140891"/>
                  <a:gd name="connsiteY12" fmla="*/ 2088816 h 5219409"/>
                  <a:gd name="connsiteX13" fmla="*/ 2902226 w 5140891"/>
                  <a:gd name="connsiteY13" fmla="*/ 3612812 h 5219409"/>
                  <a:gd name="connsiteX14" fmla="*/ 2756451 w 5140891"/>
                  <a:gd name="connsiteY14" fmla="*/ 5163320 h 5219409"/>
                  <a:gd name="connsiteX15" fmla="*/ 2186608 w 5140891"/>
                  <a:gd name="connsiteY15" fmla="*/ 3599562 h 5219409"/>
                  <a:gd name="connsiteX16" fmla="*/ 2173356 w 5140891"/>
                  <a:gd name="connsiteY16" fmla="*/ 3983875 h 5219409"/>
                  <a:gd name="connsiteX17" fmla="*/ 861390 w 5140891"/>
                  <a:gd name="connsiteY17" fmla="*/ 3930867 h 5219409"/>
                  <a:gd name="connsiteX18" fmla="*/ 1020416 w 5140891"/>
                  <a:gd name="connsiteY18" fmla="*/ 3334519 h 5219409"/>
                  <a:gd name="connsiteX19" fmla="*/ 530086 w 5140891"/>
                  <a:gd name="connsiteY19" fmla="*/ 4434449 h 5219409"/>
                  <a:gd name="connsiteX20" fmla="*/ 304800 w 5140891"/>
                  <a:gd name="connsiteY20" fmla="*/ 2897194 h 5219409"/>
                  <a:gd name="connsiteX21" fmla="*/ 0 w 5140891"/>
                  <a:gd name="connsiteY21" fmla="*/ 2314098 h 5219409"/>
                  <a:gd name="connsiteX0" fmla="*/ 0 w 5140891"/>
                  <a:gd name="connsiteY0" fmla="*/ 2314098 h 5219409"/>
                  <a:gd name="connsiteX1" fmla="*/ 702365 w 5140891"/>
                  <a:gd name="connsiteY1" fmla="*/ 1996047 h 5219409"/>
                  <a:gd name="connsiteX2" fmla="*/ 2358887 w 5140891"/>
                  <a:gd name="connsiteY2" fmla="*/ 2049057 h 5219409"/>
                  <a:gd name="connsiteX3" fmla="*/ 2610678 w 5140891"/>
                  <a:gd name="connsiteY3" fmla="*/ 1134656 h 5219409"/>
                  <a:gd name="connsiteX4" fmla="*/ 1736035 w 5140891"/>
                  <a:gd name="connsiteY4" fmla="*/ 1094902 h 5219409"/>
                  <a:gd name="connsiteX5" fmla="*/ 3684106 w 5140891"/>
                  <a:gd name="connsiteY5" fmla="*/ 61230 h 5219409"/>
                  <a:gd name="connsiteX6" fmla="*/ 4240696 w 5140891"/>
                  <a:gd name="connsiteY6" fmla="*/ 180503 h 5219409"/>
                  <a:gd name="connsiteX7" fmla="*/ 4850295 w 5140891"/>
                  <a:gd name="connsiteY7" fmla="*/ 988885 h 5219409"/>
                  <a:gd name="connsiteX8" fmla="*/ 5102086 w 5140891"/>
                  <a:gd name="connsiteY8" fmla="*/ 1770763 h 5219409"/>
                  <a:gd name="connsiteX9" fmla="*/ 4691269 w 5140891"/>
                  <a:gd name="connsiteY9" fmla="*/ 2075563 h 5219409"/>
                  <a:gd name="connsiteX10" fmla="*/ 4280451 w 5140891"/>
                  <a:gd name="connsiteY10" fmla="*/ 2300850 h 5219409"/>
                  <a:gd name="connsiteX11" fmla="*/ 4147930 w 5140891"/>
                  <a:gd name="connsiteY11" fmla="*/ 2473129 h 5219409"/>
                  <a:gd name="connsiteX12" fmla="*/ 3909390 w 5140891"/>
                  <a:gd name="connsiteY12" fmla="*/ 2088816 h 5219409"/>
                  <a:gd name="connsiteX13" fmla="*/ 2902226 w 5140891"/>
                  <a:gd name="connsiteY13" fmla="*/ 3612812 h 5219409"/>
                  <a:gd name="connsiteX14" fmla="*/ 2756451 w 5140891"/>
                  <a:gd name="connsiteY14" fmla="*/ 5163320 h 5219409"/>
                  <a:gd name="connsiteX15" fmla="*/ 2186608 w 5140891"/>
                  <a:gd name="connsiteY15" fmla="*/ 3599562 h 5219409"/>
                  <a:gd name="connsiteX16" fmla="*/ 2173356 w 5140891"/>
                  <a:gd name="connsiteY16" fmla="*/ 3983875 h 5219409"/>
                  <a:gd name="connsiteX17" fmla="*/ 861390 w 5140891"/>
                  <a:gd name="connsiteY17" fmla="*/ 3930867 h 5219409"/>
                  <a:gd name="connsiteX18" fmla="*/ 1020416 w 5140891"/>
                  <a:gd name="connsiteY18" fmla="*/ 3334519 h 5219409"/>
                  <a:gd name="connsiteX19" fmla="*/ 530086 w 5140891"/>
                  <a:gd name="connsiteY19" fmla="*/ 4434449 h 5219409"/>
                  <a:gd name="connsiteX20" fmla="*/ 503582 w 5140891"/>
                  <a:gd name="connsiteY20" fmla="*/ 5097058 h 5219409"/>
                  <a:gd name="connsiteX21" fmla="*/ 304800 w 5140891"/>
                  <a:gd name="connsiteY21" fmla="*/ 2897194 h 5219409"/>
                  <a:gd name="connsiteX22" fmla="*/ 0 w 5140891"/>
                  <a:gd name="connsiteY22" fmla="*/ 2314098 h 5219409"/>
                  <a:gd name="connsiteX0" fmla="*/ 0 w 5140891"/>
                  <a:gd name="connsiteY0" fmla="*/ 2314098 h 5244304"/>
                  <a:gd name="connsiteX1" fmla="*/ 702365 w 5140891"/>
                  <a:gd name="connsiteY1" fmla="*/ 1996047 h 5244304"/>
                  <a:gd name="connsiteX2" fmla="*/ 2358887 w 5140891"/>
                  <a:gd name="connsiteY2" fmla="*/ 2049057 h 5244304"/>
                  <a:gd name="connsiteX3" fmla="*/ 2610678 w 5140891"/>
                  <a:gd name="connsiteY3" fmla="*/ 1134656 h 5244304"/>
                  <a:gd name="connsiteX4" fmla="*/ 1736035 w 5140891"/>
                  <a:gd name="connsiteY4" fmla="*/ 1094902 h 5244304"/>
                  <a:gd name="connsiteX5" fmla="*/ 3684106 w 5140891"/>
                  <a:gd name="connsiteY5" fmla="*/ 61230 h 5244304"/>
                  <a:gd name="connsiteX6" fmla="*/ 4240696 w 5140891"/>
                  <a:gd name="connsiteY6" fmla="*/ 180503 h 5244304"/>
                  <a:gd name="connsiteX7" fmla="*/ 4850295 w 5140891"/>
                  <a:gd name="connsiteY7" fmla="*/ 988885 h 5244304"/>
                  <a:gd name="connsiteX8" fmla="*/ 5102086 w 5140891"/>
                  <a:gd name="connsiteY8" fmla="*/ 1770763 h 5244304"/>
                  <a:gd name="connsiteX9" fmla="*/ 4691269 w 5140891"/>
                  <a:gd name="connsiteY9" fmla="*/ 2075563 h 5244304"/>
                  <a:gd name="connsiteX10" fmla="*/ 4280451 w 5140891"/>
                  <a:gd name="connsiteY10" fmla="*/ 2300850 h 5244304"/>
                  <a:gd name="connsiteX11" fmla="*/ 4147930 w 5140891"/>
                  <a:gd name="connsiteY11" fmla="*/ 2473129 h 5244304"/>
                  <a:gd name="connsiteX12" fmla="*/ 3909390 w 5140891"/>
                  <a:gd name="connsiteY12" fmla="*/ 2088816 h 5244304"/>
                  <a:gd name="connsiteX13" fmla="*/ 2902226 w 5140891"/>
                  <a:gd name="connsiteY13" fmla="*/ 3612812 h 5244304"/>
                  <a:gd name="connsiteX14" fmla="*/ 2756451 w 5140891"/>
                  <a:gd name="connsiteY14" fmla="*/ 5163320 h 5244304"/>
                  <a:gd name="connsiteX15" fmla="*/ 2186608 w 5140891"/>
                  <a:gd name="connsiteY15" fmla="*/ 3599562 h 5244304"/>
                  <a:gd name="connsiteX16" fmla="*/ 2173356 w 5140891"/>
                  <a:gd name="connsiteY16" fmla="*/ 3983875 h 5244304"/>
                  <a:gd name="connsiteX17" fmla="*/ 861390 w 5140891"/>
                  <a:gd name="connsiteY17" fmla="*/ 3930867 h 5244304"/>
                  <a:gd name="connsiteX18" fmla="*/ 1020416 w 5140891"/>
                  <a:gd name="connsiteY18" fmla="*/ 3334519 h 5244304"/>
                  <a:gd name="connsiteX19" fmla="*/ 530086 w 5140891"/>
                  <a:gd name="connsiteY19" fmla="*/ 4434449 h 5244304"/>
                  <a:gd name="connsiteX20" fmla="*/ 503582 w 5140891"/>
                  <a:gd name="connsiteY20" fmla="*/ 5097058 h 5244304"/>
                  <a:gd name="connsiteX21" fmla="*/ 185529 w 5140891"/>
                  <a:gd name="connsiteY21" fmla="*/ 5203075 h 5244304"/>
                  <a:gd name="connsiteX22" fmla="*/ 304800 w 5140891"/>
                  <a:gd name="connsiteY22" fmla="*/ 2897194 h 5244304"/>
                  <a:gd name="connsiteX23" fmla="*/ 0 w 5140891"/>
                  <a:gd name="connsiteY23" fmla="*/ 2314098 h 5244304"/>
                  <a:gd name="connsiteX0" fmla="*/ 0 w 5140891"/>
                  <a:gd name="connsiteY0" fmla="*/ 2314098 h 5244304"/>
                  <a:gd name="connsiteX1" fmla="*/ 702365 w 5140891"/>
                  <a:gd name="connsiteY1" fmla="*/ 1996047 h 5244304"/>
                  <a:gd name="connsiteX2" fmla="*/ 2358887 w 5140891"/>
                  <a:gd name="connsiteY2" fmla="*/ 2049057 h 5244304"/>
                  <a:gd name="connsiteX3" fmla="*/ 2610678 w 5140891"/>
                  <a:gd name="connsiteY3" fmla="*/ 1134656 h 5244304"/>
                  <a:gd name="connsiteX4" fmla="*/ 1736035 w 5140891"/>
                  <a:gd name="connsiteY4" fmla="*/ 1094902 h 5244304"/>
                  <a:gd name="connsiteX5" fmla="*/ 3684106 w 5140891"/>
                  <a:gd name="connsiteY5" fmla="*/ 61230 h 5244304"/>
                  <a:gd name="connsiteX6" fmla="*/ 4240696 w 5140891"/>
                  <a:gd name="connsiteY6" fmla="*/ 180503 h 5244304"/>
                  <a:gd name="connsiteX7" fmla="*/ 4850295 w 5140891"/>
                  <a:gd name="connsiteY7" fmla="*/ 988885 h 5244304"/>
                  <a:gd name="connsiteX8" fmla="*/ 5102086 w 5140891"/>
                  <a:gd name="connsiteY8" fmla="*/ 1770763 h 5244304"/>
                  <a:gd name="connsiteX9" fmla="*/ 4691269 w 5140891"/>
                  <a:gd name="connsiteY9" fmla="*/ 2075563 h 5244304"/>
                  <a:gd name="connsiteX10" fmla="*/ 4280451 w 5140891"/>
                  <a:gd name="connsiteY10" fmla="*/ 2300850 h 5244304"/>
                  <a:gd name="connsiteX11" fmla="*/ 4147930 w 5140891"/>
                  <a:gd name="connsiteY11" fmla="*/ 2473129 h 5244304"/>
                  <a:gd name="connsiteX12" fmla="*/ 3909390 w 5140891"/>
                  <a:gd name="connsiteY12" fmla="*/ 2088816 h 5244304"/>
                  <a:gd name="connsiteX13" fmla="*/ 2902226 w 5140891"/>
                  <a:gd name="connsiteY13" fmla="*/ 3612812 h 5244304"/>
                  <a:gd name="connsiteX14" fmla="*/ 2756451 w 5140891"/>
                  <a:gd name="connsiteY14" fmla="*/ 5163320 h 5244304"/>
                  <a:gd name="connsiteX15" fmla="*/ 2186608 w 5140891"/>
                  <a:gd name="connsiteY15" fmla="*/ 3599562 h 5244304"/>
                  <a:gd name="connsiteX16" fmla="*/ 2173356 w 5140891"/>
                  <a:gd name="connsiteY16" fmla="*/ 3983875 h 5244304"/>
                  <a:gd name="connsiteX17" fmla="*/ 861390 w 5140891"/>
                  <a:gd name="connsiteY17" fmla="*/ 3930867 h 5244304"/>
                  <a:gd name="connsiteX18" fmla="*/ 1020416 w 5140891"/>
                  <a:gd name="connsiteY18" fmla="*/ 3334519 h 5244304"/>
                  <a:gd name="connsiteX19" fmla="*/ 530086 w 5140891"/>
                  <a:gd name="connsiteY19" fmla="*/ 4434449 h 5244304"/>
                  <a:gd name="connsiteX20" fmla="*/ 503582 w 5140891"/>
                  <a:gd name="connsiteY20" fmla="*/ 5097058 h 5244304"/>
                  <a:gd name="connsiteX21" fmla="*/ 185529 w 5140891"/>
                  <a:gd name="connsiteY21" fmla="*/ 5203075 h 5244304"/>
                  <a:gd name="connsiteX22" fmla="*/ 53008 w 5140891"/>
                  <a:gd name="connsiteY22" fmla="*/ 4195909 h 5244304"/>
                  <a:gd name="connsiteX23" fmla="*/ 304800 w 5140891"/>
                  <a:gd name="connsiteY23" fmla="*/ 2897194 h 5244304"/>
                  <a:gd name="connsiteX24" fmla="*/ 0 w 5140891"/>
                  <a:gd name="connsiteY24" fmla="*/ 2314098 h 5244304"/>
                  <a:gd name="connsiteX0" fmla="*/ 21012 w 5161903"/>
                  <a:gd name="connsiteY0" fmla="*/ 2314098 h 5244304"/>
                  <a:gd name="connsiteX1" fmla="*/ 723377 w 5161903"/>
                  <a:gd name="connsiteY1" fmla="*/ 1996047 h 5244304"/>
                  <a:gd name="connsiteX2" fmla="*/ 2379899 w 5161903"/>
                  <a:gd name="connsiteY2" fmla="*/ 2049057 h 5244304"/>
                  <a:gd name="connsiteX3" fmla="*/ 2631690 w 5161903"/>
                  <a:gd name="connsiteY3" fmla="*/ 1134656 h 5244304"/>
                  <a:gd name="connsiteX4" fmla="*/ 1757047 w 5161903"/>
                  <a:gd name="connsiteY4" fmla="*/ 1094902 h 5244304"/>
                  <a:gd name="connsiteX5" fmla="*/ 3705118 w 5161903"/>
                  <a:gd name="connsiteY5" fmla="*/ 61230 h 5244304"/>
                  <a:gd name="connsiteX6" fmla="*/ 4261708 w 5161903"/>
                  <a:gd name="connsiteY6" fmla="*/ 180503 h 5244304"/>
                  <a:gd name="connsiteX7" fmla="*/ 4871307 w 5161903"/>
                  <a:gd name="connsiteY7" fmla="*/ 988885 h 5244304"/>
                  <a:gd name="connsiteX8" fmla="*/ 5123098 w 5161903"/>
                  <a:gd name="connsiteY8" fmla="*/ 1770763 h 5244304"/>
                  <a:gd name="connsiteX9" fmla="*/ 4712281 w 5161903"/>
                  <a:gd name="connsiteY9" fmla="*/ 2075563 h 5244304"/>
                  <a:gd name="connsiteX10" fmla="*/ 4301463 w 5161903"/>
                  <a:gd name="connsiteY10" fmla="*/ 2300850 h 5244304"/>
                  <a:gd name="connsiteX11" fmla="*/ 4168942 w 5161903"/>
                  <a:gd name="connsiteY11" fmla="*/ 2473129 h 5244304"/>
                  <a:gd name="connsiteX12" fmla="*/ 3930402 w 5161903"/>
                  <a:gd name="connsiteY12" fmla="*/ 2088816 h 5244304"/>
                  <a:gd name="connsiteX13" fmla="*/ 2923238 w 5161903"/>
                  <a:gd name="connsiteY13" fmla="*/ 3612812 h 5244304"/>
                  <a:gd name="connsiteX14" fmla="*/ 2777463 w 5161903"/>
                  <a:gd name="connsiteY14" fmla="*/ 5163320 h 5244304"/>
                  <a:gd name="connsiteX15" fmla="*/ 2207620 w 5161903"/>
                  <a:gd name="connsiteY15" fmla="*/ 3599562 h 5244304"/>
                  <a:gd name="connsiteX16" fmla="*/ 2194368 w 5161903"/>
                  <a:gd name="connsiteY16" fmla="*/ 3983875 h 5244304"/>
                  <a:gd name="connsiteX17" fmla="*/ 882402 w 5161903"/>
                  <a:gd name="connsiteY17" fmla="*/ 3930867 h 5244304"/>
                  <a:gd name="connsiteX18" fmla="*/ 1041428 w 5161903"/>
                  <a:gd name="connsiteY18" fmla="*/ 3334519 h 5244304"/>
                  <a:gd name="connsiteX19" fmla="*/ 551098 w 5161903"/>
                  <a:gd name="connsiteY19" fmla="*/ 4434449 h 5244304"/>
                  <a:gd name="connsiteX20" fmla="*/ 524594 w 5161903"/>
                  <a:gd name="connsiteY20" fmla="*/ 5097058 h 5244304"/>
                  <a:gd name="connsiteX21" fmla="*/ 206541 w 5161903"/>
                  <a:gd name="connsiteY21" fmla="*/ 5203075 h 5244304"/>
                  <a:gd name="connsiteX22" fmla="*/ 74020 w 5161903"/>
                  <a:gd name="connsiteY22" fmla="*/ 4195909 h 5244304"/>
                  <a:gd name="connsiteX23" fmla="*/ 325812 w 5161903"/>
                  <a:gd name="connsiteY23" fmla="*/ 2897194 h 5244304"/>
                  <a:gd name="connsiteX24" fmla="*/ 21012 w 5161903"/>
                  <a:gd name="connsiteY24" fmla="*/ 2314098 h 5244304"/>
                  <a:gd name="connsiteX0" fmla="*/ 0 w 5140891"/>
                  <a:gd name="connsiteY0" fmla="*/ 2314098 h 5219409"/>
                  <a:gd name="connsiteX1" fmla="*/ 702365 w 5140891"/>
                  <a:gd name="connsiteY1" fmla="*/ 1996047 h 5219409"/>
                  <a:gd name="connsiteX2" fmla="*/ 2358887 w 5140891"/>
                  <a:gd name="connsiteY2" fmla="*/ 2049057 h 5219409"/>
                  <a:gd name="connsiteX3" fmla="*/ 2610678 w 5140891"/>
                  <a:gd name="connsiteY3" fmla="*/ 1134656 h 5219409"/>
                  <a:gd name="connsiteX4" fmla="*/ 1736035 w 5140891"/>
                  <a:gd name="connsiteY4" fmla="*/ 1094902 h 5219409"/>
                  <a:gd name="connsiteX5" fmla="*/ 3684106 w 5140891"/>
                  <a:gd name="connsiteY5" fmla="*/ 61230 h 5219409"/>
                  <a:gd name="connsiteX6" fmla="*/ 4240696 w 5140891"/>
                  <a:gd name="connsiteY6" fmla="*/ 180503 h 5219409"/>
                  <a:gd name="connsiteX7" fmla="*/ 4850295 w 5140891"/>
                  <a:gd name="connsiteY7" fmla="*/ 988885 h 5219409"/>
                  <a:gd name="connsiteX8" fmla="*/ 5102086 w 5140891"/>
                  <a:gd name="connsiteY8" fmla="*/ 1770763 h 5219409"/>
                  <a:gd name="connsiteX9" fmla="*/ 4691269 w 5140891"/>
                  <a:gd name="connsiteY9" fmla="*/ 2075563 h 5219409"/>
                  <a:gd name="connsiteX10" fmla="*/ 4280451 w 5140891"/>
                  <a:gd name="connsiteY10" fmla="*/ 2300850 h 5219409"/>
                  <a:gd name="connsiteX11" fmla="*/ 4147930 w 5140891"/>
                  <a:gd name="connsiteY11" fmla="*/ 2473129 h 5219409"/>
                  <a:gd name="connsiteX12" fmla="*/ 3909390 w 5140891"/>
                  <a:gd name="connsiteY12" fmla="*/ 2088816 h 5219409"/>
                  <a:gd name="connsiteX13" fmla="*/ 2902226 w 5140891"/>
                  <a:gd name="connsiteY13" fmla="*/ 3612812 h 5219409"/>
                  <a:gd name="connsiteX14" fmla="*/ 2756451 w 5140891"/>
                  <a:gd name="connsiteY14" fmla="*/ 5163320 h 5219409"/>
                  <a:gd name="connsiteX15" fmla="*/ 2186608 w 5140891"/>
                  <a:gd name="connsiteY15" fmla="*/ 3599562 h 5219409"/>
                  <a:gd name="connsiteX16" fmla="*/ 2173356 w 5140891"/>
                  <a:gd name="connsiteY16" fmla="*/ 3983875 h 5219409"/>
                  <a:gd name="connsiteX17" fmla="*/ 861390 w 5140891"/>
                  <a:gd name="connsiteY17" fmla="*/ 3930867 h 5219409"/>
                  <a:gd name="connsiteX18" fmla="*/ 1020416 w 5140891"/>
                  <a:gd name="connsiteY18" fmla="*/ 3334519 h 5219409"/>
                  <a:gd name="connsiteX19" fmla="*/ 530086 w 5140891"/>
                  <a:gd name="connsiteY19" fmla="*/ 4434449 h 5219409"/>
                  <a:gd name="connsiteX20" fmla="*/ 503582 w 5140891"/>
                  <a:gd name="connsiteY20" fmla="*/ 5097058 h 5219409"/>
                  <a:gd name="connsiteX21" fmla="*/ 53008 w 5140891"/>
                  <a:gd name="connsiteY21" fmla="*/ 4195909 h 5219409"/>
                  <a:gd name="connsiteX22" fmla="*/ 304800 w 5140891"/>
                  <a:gd name="connsiteY22" fmla="*/ 2897194 h 5219409"/>
                  <a:gd name="connsiteX23" fmla="*/ 0 w 5140891"/>
                  <a:gd name="connsiteY23" fmla="*/ 2314098 h 5219409"/>
                  <a:gd name="connsiteX0" fmla="*/ 0 w 5140891"/>
                  <a:gd name="connsiteY0" fmla="*/ 2314098 h 5219409"/>
                  <a:gd name="connsiteX1" fmla="*/ 702365 w 5140891"/>
                  <a:gd name="connsiteY1" fmla="*/ 1996047 h 5219409"/>
                  <a:gd name="connsiteX2" fmla="*/ 2358887 w 5140891"/>
                  <a:gd name="connsiteY2" fmla="*/ 2049057 h 5219409"/>
                  <a:gd name="connsiteX3" fmla="*/ 2610678 w 5140891"/>
                  <a:gd name="connsiteY3" fmla="*/ 1134656 h 5219409"/>
                  <a:gd name="connsiteX4" fmla="*/ 1736035 w 5140891"/>
                  <a:gd name="connsiteY4" fmla="*/ 1094902 h 5219409"/>
                  <a:gd name="connsiteX5" fmla="*/ 3684106 w 5140891"/>
                  <a:gd name="connsiteY5" fmla="*/ 61230 h 5219409"/>
                  <a:gd name="connsiteX6" fmla="*/ 4240696 w 5140891"/>
                  <a:gd name="connsiteY6" fmla="*/ 180503 h 5219409"/>
                  <a:gd name="connsiteX7" fmla="*/ 4850295 w 5140891"/>
                  <a:gd name="connsiteY7" fmla="*/ 988885 h 5219409"/>
                  <a:gd name="connsiteX8" fmla="*/ 5102086 w 5140891"/>
                  <a:gd name="connsiteY8" fmla="*/ 1770763 h 5219409"/>
                  <a:gd name="connsiteX9" fmla="*/ 4691269 w 5140891"/>
                  <a:gd name="connsiteY9" fmla="*/ 2075563 h 5219409"/>
                  <a:gd name="connsiteX10" fmla="*/ 4280451 w 5140891"/>
                  <a:gd name="connsiteY10" fmla="*/ 2300850 h 5219409"/>
                  <a:gd name="connsiteX11" fmla="*/ 4147930 w 5140891"/>
                  <a:gd name="connsiteY11" fmla="*/ 2473129 h 5219409"/>
                  <a:gd name="connsiteX12" fmla="*/ 3909390 w 5140891"/>
                  <a:gd name="connsiteY12" fmla="*/ 2088816 h 5219409"/>
                  <a:gd name="connsiteX13" fmla="*/ 2902226 w 5140891"/>
                  <a:gd name="connsiteY13" fmla="*/ 3612812 h 5219409"/>
                  <a:gd name="connsiteX14" fmla="*/ 2756451 w 5140891"/>
                  <a:gd name="connsiteY14" fmla="*/ 5163320 h 5219409"/>
                  <a:gd name="connsiteX15" fmla="*/ 2186608 w 5140891"/>
                  <a:gd name="connsiteY15" fmla="*/ 3599562 h 5219409"/>
                  <a:gd name="connsiteX16" fmla="*/ 2173356 w 5140891"/>
                  <a:gd name="connsiteY16" fmla="*/ 3983875 h 5219409"/>
                  <a:gd name="connsiteX17" fmla="*/ 861390 w 5140891"/>
                  <a:gd name="connsiteY17" fmla="*/ 3930867 h 5219409"/>
                  <a:gd name="connsiteX18" fmla="*/ 1020416 w 5140891"/>
                  <a:gd name="connsiteY18" fmla="*/ 3334519 h 5219409"/>
                  <a:gd name="connsiteX19" fmla="*/ 530086 w 5140891"/>
                  <a:gd name="connsiteY19" fmla="*/ 4434449 h 5219409"/>
                  <a:gd name="connsiteX20" fmla="*/ 503582 w 5140891"/>
                  <a:gd name="connsiteY20" fmla="*/ 5097058 h 5219409"/>
                  <a:gd name="connsiteX21" fmla="*/ 53008 w 5140891"/>
                  <a:gd name="connsiteY21" fmla="*/ 4195909 h 5219409"/>
                  <a:gd name="connsiteX22" fmla="*/ 304800 w 5140891"/>
                  <a:gd name="connsiteY22" fmla="*/ 2897194 h 5219409"/>
                  <a:gd name="connsiteX23" fmla="*/ 0 w 5140891"/>
                  <a:gd name="connsiteY23" fmla="*/ 2314098 h 5219409"/>
                  <a:gd name="connsiteX0" fmla="*/ 198782 w 5339673"/>
                  <a:gd name="connsiteY0" fmla="*/ 2314098 h 5219409"/>
                  <a:gd name="connsiteX1" fmla="*/ 901147 w 5339673"/>
                  <a:gd name="connsiteY1" fmla="*/ 1996047 h 5219409"/>
                  <a:gd name="connsiteX2" fmla="*/ 2557669 w 5339673"/>
                  <a:gd name="connsiteY2" fmla="*/ 2049057 h 5219409"/>
                  <a:gd name="connsiteX3" fmla="*/ 2809460 w 5339673"/>
                  <a:gd name="connsiteY3" fmla="*/ 1134656 h 5219409"/>
                  <a:gd name="connsiteX4" fmla="*/ 1934817 w 5339673"/>
                  <a:gd name="connsiteY4" fmla="*/ 1094902 h 5219409"/>
                  <a:gd name="connsiteX5" fmla="*/ 3882888 w 5339673"/>
                  <a:gd name="connsiteY5" fmla="*/ 61230 h 5219409"/>
                  <a:gd name="connsiteX6" fmla="*/ 4439478 w 5339673"/>
                  <a:gd name="connsiteY6" fmla="*/ 180503 h 5219409"/>
                  <a:gd name="connsiteX7" fmla="*/ 5049077 w 5339673"/>
                  <a:gd name="connsiteY7" fmla="*/ 988885 h 5219409"/>
                  <a:gd name="connsiteX8" fmla="*/ 5300868 w 5339673"/>
                  <a:gd name="connsiteY8" fmla="*/ 1770763 h 5219409"/>
                  <a:gd name="connsiteX9" fmla="*/ 4890051 w 5339673"/>
                  <a:gd name="connsiteY9" fmla="*/ 2075563 h 5219409"/>
                  <a:gd name="connsiteX10" fmla="*/ 4479233 w 5339673"/>
                  <a:gd name="connsiteY10" fmla="*/ 2300850 h 5219409"/>
                  <a:gd name="connsiteX11" fmla="*/ 4346712 w 5339673"/>
                  <a:gd name="connsiteY11" fmla="*/ 2473129 h 5219409"/>
                  <a:gd name="connsiteX12" fmla="*/ 4108172 w 5339673"/>
                  <a:gd name="connsiteY12" fmla="*/ 2088816 h 5219409"/>
                  <a:gd name="connsiteX13" fmla="*/ 3101008 w 5339673"/>
                  <a:gd name="connsiteY13" fmla="*/ 3612812 h 5219409"/>
                  <a:gd name="connsiteX14" fmla="*/ 2955233 w 5339673"/>
                  <a:gd name="connsiteY14" fmla="*/ 5163320 h 5219409"/>
                  <a:gd name="connsiteX15" fmla="*/ 2385390 w 5339673"/>
                  <a:gd name="connsiteY15" fmla="*/ 3599562 h 5219409"/>
                  <a:gd name="connsiteX16" fmla="*/ 2372138 w 5339673"/>
                  <a:gd name="connsiteY16" fmla="*/ 3983875 h 5219409"/>
                  <a:gd name="connsiteX17" fmla="*/ 1060172 w 5339673"/>
                  <a:gd name="connsiteY17" fmla="*/ 3930867 h 5219409"/>
                  <a:gd name="connsiteX18" fmla="*/ 1219198 w 5339673"/>
                  <a:gd name="connsiteY18" fmla="*/ 3334519 h 5219409"/>
                  <a:gd name="connsiteX19" fmla="*/ 728868 w 5339673"/>
                  <a:gd name="connsiteY19" fmla="*/ 4434449 h 5219409"/>
                  <a:gd name="connsiteX20" fmla="*/ 702364 w 5339673"/>
                  <a:gd name="connsiteY20" fmla="*/ 5097058 h 5219409"/>
                  <a:gd name="connsiteX21" fmla="*/ 251790 w 5339673"/>
                  <a:gd name="connsiteY21" fmla="*/ 4195909 h 5219409"/>
                  <a:gd name="connsiteX22" fmla="*/ 0 w 5339673"/>
                  <a:gd name="connsiteY22" fmla="*/ 3056220 h 5219409"/>
                  <a:gd name="connsiteX23" fmla="*/ 198782 w 5339673"/>
                  <a:gd name="connsiteY23" fmla="*/ 2314098 h 5219409"/>
                  <a:gd name="connsiteX0" fmla="*/ 198782 w 5339673"/>
                  <a:gd name="connsiteY0" fmla="*/ 2314098 h 5219409"/>
                  <a:gd name="connsiteX1" fmla="*/ 901147 w 5339673"/>
                  <a:gd name="connsiteY1" fmla="*/ 1996047 h 5219409"/>
                  <a:gd name="connsiteX2" fmla="*/ 2557669 w 5339673"/>
                  <a:gd name="connsiteY2" fmla="*/ 2049057 h 5219409"/>
                  <a:gd name="connsiteX3" fmla="*/ 2809460 w 5339673"/>
                  <a:gd name="connsiteY3" fmla="*/ 1134656 h 5219409"/>
                  <a:gd name="connsiteX4" fmla="*/ 1934817 w 5339673"/>
                  <a:gd name="connsiteY4" fmla="*/ 1094902 h 5219409"/>
                  <a:gd name="connsiteX5" fmla="*/ 3882888 w 5339673"/>
                  <a:gd name="connsiteY5" fmla="*/ 61230 h 5219409"/>
                  <a:gd name="connsiteX6" fmla="*/ 4439478 w 5339673"/>
                  <a:gd name="connsiteY6" fmla="*/ 180503 h 5219409"/>
                  <a:gd name="connsiteX7" fmla="*/ 5049077 w 5339673"/>
                  <a:gd name="connsiteY7" fmla="*/ 988885 h 5219409"/>
                  <a:gd name="connsiteX8" fmla="*/ 5300868 w 5339673"/>
                  <a:gd name="connsiteY8" fmla="*/ 1770763 h 5219409"/>
                  <a:gd name="connsiteX9" fmla="*/ 4890051 w 5339673"/>
                  <a:gd name="connsiteY9" fmla="*/ 2075563 h 5219409"/>
                  <a:gd name="connsiteX10" fmla="*/ 4479233 w 5339673"/>
                  <a:gd name="connsiteY10" fmla="*/ 2300850 h 5219409"/>
                  <a:gd name="connsiteX11" fmla="*/ 4346712 w 5339673"/>
                  <a:gd name="connsiteY11" fmla="*/ 2473129 h 5219409"/>
                  <a:gd name="connsiteX12" fmla="*/ 4108172 w 5339673"/>
                  <a:gd name="connsiteY12" fmla="*/ 2088816 h 5219409"/>
                  <a:gd name="connsiteX13" fmla="*/ 3101008 w 5339673"/>
                  <a:gd name="connsiteY13" fmla="*/ 3612812 h 5219409"/>
                  <a:gd name="connsiteX14" fmla="*/ 2955233 w 5339673"/>
                  <a:gd name="connsiteY14" fmla="*/ 5163320 h 5219409"/>
                  <a:gd name="connsiteX15" fmla="*/ 2385390 w 5339673"/>
                  <a:gd name="connsiteY15" fmla="*/ 3599562 h 5219409"/>
                  <a:gd name="connsiteX16" fmla="*/ 2372138 w 5339673"/>
                  <a:gd name="connsiteY16" fmla="*/ 3983875 h 5219409"/>
                  <a:gd name="connsiteX17" fmla="*/ 1060172 w 5339673"/>
                  <a:gd name="connsiteY17" fmla="*/ 3930867 h 5219409"/>
                  <a:gd name="connsiteX18" fmla="*/ 1219198 w 5339673"/>
                  <a:gd name="connsiteY18" fmla="*/ 3334519 h 5219409"/>
                  <a:gd name="connsiteX19" fmla="*/ 728868 w 5339673"/>
                  <a:gd name="connsiteY19" fmla="*/ 4434449 h 5219409"/>
                  <a:gd name="connsiteX20" fmla="*/ 702364 w 5339673"/>
                  <a:gd name="connsiteY20" fmla="*/ 5097058 h 5219409"/>
                  <a:gd name="connsiteX21" fmla="*/ 251790 w 5339673"/>
                  <a:gd name="connsiteY21" fmla="*/ 4195909 h 5219409"/>
                  <a:gd name="connsiteX22" fmla="*/ 0 w 5339673"/>
                  <a:gd name="connsiteY22" fmla="*/ 3056220 h 5219409"/>
                  <a:gd name="connsiteX23" fmla="*/ 198782 w 5339673"/>
                  <a:gd name="connsiteY23" fmla="*/ 2314098 h 5219409"/>
                  <a:gd name="connsiteX0" fmla="*/ 198782 w 5339673"/>
                  <a:gd name="connsiteY0" fmla="*/ 2314098 h 5219409"/>
                  <a:gd name="connsiteX1" fmla="*/ 901147 w 5339673"/>
                  <a:gd name="connsiteY1" fmla="*/ 1996047 h 5219409"/>
                  <a:gd name="connsiteX2" fmla="*/ 2557669 w 5339673"/>
                  <a:gd name="connsiteY2" fmla="*/ 2049057 h 5219409"/>
                  <a:gd name="connsiteX3" fmla="*/ 2809460 w 5339673"/>
                  <a:gd name="connsiteY3" fmla="*/ 1134656 h 5219409"/>
                  <a:gd name="connsiteX4" fmla="*/ 1934817 w 5339673"/>
                  <a:gd name="connsiteY4" fmla="*/ 1094902 h 5219409"/>
                  <a:gd name="connsiteX5" fmla="*/ 3882888 w 5339673"/>
                  <a:gd name="connsiteY5" fmla="*/ 61230 h 5219409"/>
                  <a:gd name="connsiteX6" fmla="*/ 4439478 w 5339673"/>
                  <a:gd name="connsiteY6" fmla="*/ 180503 h 5219409"/>
                  <a:gd name="connsiteX7" fmla="*/ 5049077 w 5339673"/>
                  <a:gd name="connsiteY7" fmla="*/ 988885 h 5219409"/>
                  <a:gd name="connsiteX8" fmla="*/ 5300868 w 5339673"/>
                  <a:gd name="connsiteY8" fmla="*/ 1770763 h 5219409"/>
                  <a:gd name="connsiteX9" fmla="*/ 4890051 w 5339673"/>
                  <a:gd name="connsiteY9" fmla="*/ 2075563 h 5219409"/>
                  <a:gd name="connsiteX10" fmla="*/ 4479233 w 5339673"/>
                  <a:gd name="connsiteY10" fmla="*/ 2300850 h 5219409"/>
                  <a:gd name="connsiteX11" fmla="*/ 4346712 w 5339673"/>
                  <a:gd name="connsiteY11" fmla="*/ 2473129 h 5219409"/>
                  <a:gd name="connsiteX12" fmla="*/ 4108172 w 5339673"/>
                  <a:gd name="connsiteY12" fmla="*/ 2088816 h 5219409"/>
                  <a:gd name="connsiteX13" fmla="*/ 3101008 w 5339673"/>
                  <a:gd name="connsiteY13" fmla="*/ 3612812 h 5219409"/>
                  <a:gd name="connsiteX14" fmla="*/ 2955233 w 5339673"/>
                  <a:gd name="connsiteY14" fmla="*/ 5163320 h 5219409"/>
                  <a:gd name="connsiteX15" fmla="*/ 2385390 w 5339673"/>
                  <a:gd name="connsiteY15" fmla="*/ 3599562 h 5219409"/>
                  <a:gd name="connsiteX16" fmla="*/ 2372138 w 5339673"/>
                  <a:gd name="connsiteY16" fmla="*/ 3983875 h 5219409"/>
                  <a:gd name="connsiteX17" fmla="*/ 1060172 w 5339673"/>
                  <a:gd name="connsiteY17" fmla="*/ 3930867 h 5219409"/>
                  <a:gd name="connsiteX18" fmla="*/ 1219198 w 5339673"/>
                  <a:gd name="connsiteY18" fmla="*/ 3334519 h 5219409"/>
                  <a:gd name="connsiteX19" fmla="*/ 728868 w 5339673"/>
                  <a:gd name="connsiteY19" fmla="*/ 4434449 h 5219409"/>
                  <a:gd name="connsiteX20" fmla="*/ 702364 w 5339673"/>
                  <a:gd name="connsiteY20" fmla="*/ 5097058 h 5219409"/>
                  <a:gd name="connsiteX21" fmla="*/ 251790 w 5339673"/>
                  <a:gd name="connsiteY21" fmla="*/ 4195909 h 5219409"/>
                  <a:gd name="connsiteX22" fmla="*/ 0 w 5339673"/>
                  <a:gd name="connsiteY22" fmla="*/ 3056220 h 5219409"/>
                  <a:gd name="connsiteX23" fmla="*/ 198782 w 5339673"/>
                  <a:gd name="connsiteY23" fmla="*/ 2314098 h 5219409"/>
                  <a:gd name="connsiteX0" fmla="*/ 198782 w 5339673"/>
                  <a:gd name="connsiteY0" fmla="*/ 2314098 h 5219409"/>
                  <a:gd name="connsiteX1" fmla="*/ 901147 w 5339673"/>
                  <a:gd name="connsiteY1" fmla="*/ 1996047 h 5219409"/>
                  <a:gd name="connsiteX2" fmla="*/ 2557669 w 5339673"/>
                  <a:gd name="connsiteY2" fmla="*/ 2049057 h 5219409"/>
                  <a:gd name="connsiteX3" fmla="*/ 2809460 w 5339673"/>
                  <a:gd name="connsiteY3" fmla="*/ 1134656 h 5219409"/>
                  <a:gd name="connsiteX4" fmla="*/ 1934817 w 5339673"/>
                  <a:gd name="connsiteY4" fmla="*/ 1094902 h 5219409"/>
                  <a:gd name="connsiteX5" fmla="*/ 3882888 w 5339673"/>
                  <a:gd name="connsiteY5" fmla="*/ 61230 h 5219409"/>
                  <a:gd name="connsiteX6" fmla="*/ 4439478 w 5339673"/>
                  <a:gd name="connsiteY6" fmla="*/ 180503 h 5219409"/>
                  <a:gd name="connsiteX7" fmla="*/ 5049077 w 5339673"/>
                  <a:gd name="connsiteY7" fmla="*/ 988885 h 5219409"/>
                  <a:gd name="connsiteX8" fmla="*/ 5300868 w 5339673"/>
                  <a:gd name="connsiteY8" fmla="*/ 1770763 h 5219409"/>
                  <a:gd name="connsiteX9" fmla="*/ 4890051 w 5339673"/>
                  <a:gd name="connsiteY9" fmla="*/ 2075563 h 5219409"/>
                  <a:gd name="connsiteX10" fmla="*/ 4479233 w 5339673"/>
                  <a:gd name="connsiteY10" fmla="*/ 2300850 h 5219409"/>
                  <a:gd name="connsiteX11" fmla="*/ 4346712 w 5339673"/>
                  <a:gd name="connsiteY11" fmla="*/ 2473129 h 5219409"/>
                  <a:gd name="connsiteX12" fmla="*/ 4108172 w 5339673"/>
                  <a:gd name="connsiteY12" fmla="*/ 2088816 h 5219409"/>
                  <a:gd name="connsiteX13" fmla="*/ 3101008 w 5339673"/>
                  <a:gd name="connsiteY13" fmla="*/ 3612812 h 5219409"/>
                  <a:gd name="connsiteX14" fmla="*/ 2955233 w 5339673"/>
                  <a:gd name="connsiteY14" fmla="*/ 5163320 h 5219409"/>
                  <a:gd name="connsiteX15" fmla="*/ 2385390 w 5339673"/>
                  <a:gd name="connsiteY15" fmla="*/ 3599562 h 5219409"/>
                  <a:gd name="connsiteX16" fmla="*/ 2372138 w 5339673"/>
                  <a:gd name="connsiteY16" fmla="*/ 3983875 h 5219409"/>
                  <a:gd name="connsiteX17" fmla="*/ 1060172 w 5339673"/>
                  <a:gd name="connsiteY17" fmla="*/ 3930867 h 5219409"/>
                  <a:gd name="connsiteX18" fmla="*/ 1219198 w 5339673"/>
                  <a:gd name="connsiteY18" fmla="*/ 3334519 h 5219409"/>
                  <a:gd name="connsiteX19" fmla="*/ 728868 w 5339673"/>
                  <a:gd name="connsiteY19" fmla="*/ 4434449 h 5219409"/>
                  <a:gd name="connsiteX20" fmla="*/ 702364 w 5339673"/>
                  <a:gd name="connsiteY20" fmla="*/ 5097058 h 5219409"/>
                  <a:gd name="connsiteX21" fmla="*/ 251790 w 5339673"/>
                  <a:gd name="connsiteY21" fmla="*/ 4195909 h 5219409"/>
                  <a:gd name="connsiteX22" fmla="*/ 0 w 5339673"/>
                  <a:gd name="connsiteY22" fmla="*/ 3056220 h 5219409"/>
                  <a:gd name="connsiteX23" fmla="*/ 198782 w 5339673"/>
                  <a:gd name="connsiteY23" fmla="*/ 2314098 h 5219409"/>
                  <a:gd name="connsiteX0" fmla="*/ 545476 w 5686367"/>
                  <a:gd name="connsiteY0" fmla="*/ 2314098 h 5219409"/>
                  <a:gd name="connsiteX1" fmla="*/ 1247841 w 5686367"/>
                  <a:gd name="connsiteY1" fmla="*/ 1996047 h 5219409"/>
                  <a:gd name="connsiteX2" fmla="*/ 2904363 w 5686367"/>
                  <a:gd name="connsiteY2" fmla="*/ 2049057 h 5219409"/>
                  <a:gd name="connsiteX3" fmla="*/ 3156154 w 5686367"/>
                  <a:gd name="connsiteY3" fmla="*/ 1134656 h 5219409"/>
                  <a:gd name="connsiteX4" fmla="*/ 2281511 w 5686367"/>
                  <a:gd name="connsiteY4" fmla="*/ 1094902 h 5219409"/>
                  <a:gd name="connsiteX5" fmla="*/ 4229582 w 5686367"/>
                  <a:gd name="connsiteY5" fmla="*/ 61230 h 5219409"/>
                  <a:gd name="connsiteX6" fmla="*/ 4786172 w 5686367"/>
                  <a:gd name="connsiteY6" fmla="*/ 180503 h 5219409"/>
                  <a:gd name="connsiteX7" fmla="*/ 5395771 w 5686367"/>
                  <a:gd name="connsiteY7" fmla="*/ 988885 h 5219409"/>
                  <a:gd name="connsiteX8" fmla="*/ 5647562 w 5686367"/>
                  <a:gd name="connsiteY8" fmla="*/ 1770763 h 5219409"/>
                  <a:gd name="connsiteX9" fmla="*/ 5236745 w 5686367"/>
                  <a:gd name="connsiteY9" fmla="*/ 2075563 h 5219409"/>
                  <a:gd name="connsiteX10" fmla="*/ 4825927 w 5686367"/>
                  <a:gd name="connsiteY10" fmla="*/ 2300850 h 5219409"/>
                  <a:gd name="connsiteX11" fmla="*/ 4693406 w 5686367"/>
                  <a:gd name="connsiteY11" fmla="*/ 2473129 h 5219409"/>
                  <a:gd name="connsiteX12" fmla="*/ 4454866 w 5686367"/>
                  <a:gd name="connsiteY12" fmla="*/ 2088816 h 5219409"/>
                  <a:gd name="connsiteX13" fmla="*/ 3447702 w 5686367"/>
                  <a:gd name="connsiteY13" fmla="*/ 3612812 h 5219409"/>
                  <a:gd name="connsiteX14" fmla="*/ 3301927 w 5686367"/>
                  <a:gd name="connsiteY14" fmla="*/ 5163320 h 5219409"/>
                  <a:gd name="connsiteX15" fmla="*/ 2732084 w 5686367"/>
                  <a:gd name="connsiteY15" fmla="*/ 3599562 h 5219409"/>
                  <a:gd name="connsiteX16" fmla="*/ 2718832 w 5686367"/>
                  <a:gd name="connsiteY16" fmla="*/ 3983875 h 5219409"/>
                  <a:gd name="connsiteX17" fmla="*/ 1406866 w 5686367"/>
                  <a:gd name="connsiteY17" fmla="*/ 3930867 h 5219409"/>
                  <a:gd name="connsiteX18" fmla="*/ 1565892 w 5686367"/>
                  <a:gd name="connsiteY18" fmla="*/ 3334519 h 5219409"/>
                  <a:gd name="connsiteX19" fmla="*/ 1075562 w 5686367"/>
                  <a:gd name="connsiteY19" fmla="*/ 4434449 h 5219409"/>
                  <a:gd name="connsiteX20" fmla="*/ 1049058 w 5686367"/>
                  <a:gd name="connsiteY20" fmla="*/ 5097058 h 5219409"/>
                  <a:gd name="connsiteX21" fmla="*/ 598484 w 5686367"/>
                  <a:gd name="connsiteY21" fmla="*/ 4195909 h 5219409"/>
                  <a:gd name="connsiteX22" fmla="*/ 346694 w 5686367"/>
                  <a:gd name="connsiteY22" fmla="*/ 3056220 h 5219409"/>
                  <a:gd name="connsiteX23" fmla="*/ 2136 w 5686367"/>
                  <a:gd name="connsiteY23" fmla="*/ 2512884 h 5219409"/>
                  <a:gd name="connsiteX24" fmla="*/ 545476 w 5686367"/>
                  <a:gd name="connsiteY24" fmla="*/ 2314098 h 5219409"/>
                  <a:gd name="connsiteX0" fmla="*/ 547531 w 5688422"/>
                  <a:gd name="connsiteY0" fmla="*/ 2314098 h 5219409"/>
                  <a:gd name="connsiteX1" fmla="*/ 1249896 w 5688422"/>
                  <a:gd name="connsiteY1" fmla="*/ 1996047 h 5219409"/>
                  <a:gd name="connsiteX2" fmla="*/ 2906418 w 5688422"/>
                  <a:gd name="connsiteY2" fmla="*/ 2049057 h 5219409"/>
                  <a:gd name="connsiteX3" fmla="*/ 3158209 w 5688422"/>
                  <a:gd name="connsiteY3" fmla="*/ 1134656 h 5219409"/>
                  <a:gd name="connsiteX4" fmla="*/ 2283566 w 5688422"/>
                  <a:gd name="connsiteY4" fmla="*/ 1094902 h 5219409"/>
                  <a:gd name="connsiteX5" fmla="*/ 4231637 w 5688422"/>
                  <a:gd name="connsiteY5" fmla="*/ 61230 h 5219409"/>
                  <a:gd name="connsiteX6" fmla="*/ 4788227 w 5688422"/>
                  <a:gd name="connsiteY6" fmla="*/ 180503 h 5219409"/>
                  <a:gd name="connsiteX7" fmla="*/ 5397826 w 5688422"/>
                  <a:gd name="connsiteY7" fmla="*/ 988885 h 5219409"/>
                  <a:gd name="connsiteX8" fmla="*/ 5649617 w 5688422"/>
                  <a:gd name="connsiteY8" fmla="*/ 1770763 h 5219409"/>
                  <a:gd name="connsiteX9" fmla="*/ 5238800 w 5688422"/>
                  <a:gd name="connsiteY9" fmla="*/ 2075563 h 5219409"/>
                  <a:gd name="connsiteX10" fmla="*/ 4827982 w 5688422"/>
                  <a:gd name="connsiteY10" fmla="*/ 2300850 h 5219409"/>
                  <a:gd name="connsiteX11" fmla="*/ 4695461 w 5688422"/>
                  <a:gd name="connsiteY11" fmla="*/ 2473129 h 5219409"/>
                  <a:gd name="connsiteX12" fmla="*/ 4456921 w 5688422"/>
                  <a:gd name="connsiteY12" fmla="*/ 2088816 h 5219409"/>
                  <a:gd name="connsiteX13" fmla="*/ 3449757 w 5688422"/>
                  <a:gd name="connsiteY13" fmla="*/ 3612812 h 5219409"/>
                  <a:gd name="connsiteX14" fmla="*/ 3303982 w 5688422"/>
                  <a:gd name="connsiteY14" fmla="*/ 5163320 h 5219409"/>
                  <a:gd name="connsiteX15" fmla="*/ 2734139 w 5688422"/>
                  <a:gd name="connsiteY15" fmla="*/ 3599562 h 5219409"/>
                  <a:gd name="connsiteX16" fmla="*/ 2720887 w 5688422"/>
                  <a:gd name="connsiteY16" fmla="*/ 3983875 h 5219409"/>
                  <a:gd name="connsiteX17" fmla="*/ 1408921 w 5688422"/>
                  <a:gd name="connsiteY17" fmla="*/ 3930867 h 5219409"/>
                  <a:gd name="connsiteX18" fmla="*/ 1567947 w 5688422"/>
                  <a:gd name="connsiteY18" fmla="*/ 3334519 h 5219409"/>
                  <a:gd name="connsiteX19" fmla="*/ 1077617 w 5688422"/>
                  <a:gd name="connsiteY19" fmla="*/ 4434449 h 5219409"/>
                  <a:gd name="connsiteX20" fmla="*/ 1051113 w 5688422"/>
                  <a:gd name="connsiteY20" fmla="*/ 5097058 h 5219409"/>
                  <a:gd name="connsiteX21" fmla="*/ 600539 w 5688422"/>
                  <a:gd name="connsiteY21" fmla="*/ 4195909 h 5219409"/>
                  <a:gd name="connsiteX22" fmla="*/ 348749 w 5688422"/>
                  <a:gd name="connsiteY22" fmla="*/ 3056220 h 5219409"/>
                  <a:gd name="connsiteX23" fmla="*/ 401756 w 5688422"/>
                  <a:gd name="connsiteY23" fmla="*/ 2685162 h 5219409"/>
                  <a:gd name="connsiteX24" fmla="*/ 4191 w 5688422"/>
                  <a:gd name="connsiteY24" fmla="*/ 2512884 h 5219409"/>
                  <a:gd name="connsiteX25" fmla="*/ 547531 w 5688422"/>
                  <a:gd name="connsiteY25" fmla="*/ 2314098 h 5219409"/>
                  <a:gd name="connsiteX0" fmla="*/ 548665 w 5689556"/>
                  <a:gd name="connsiteY0" fmla="*/ 2314098 h 5219409"/>
                  <a:gd name="connsiteX1" fmla="*/ 1251030 w 5689556"/>
                  <a:gd name="connsiteY1" fmla="*/ 1996047 h 5219409"/>
                  <a:gd name="connsiteX2" fmla="*/ 2907552 w 5689556"/>
                  <a:gd name="connsiteY2" fmla="*/ 2049057 h 5219409"/>
                  <a:gd name="connsiteX3" fmla="*/ 3159343 w 5689556"/>
                  <a:gd name="connsiteY3" fmla="*/ 1134656 h 5219409"/>
                  <a:gd name="connsiteX4" fmla="*/ 2284700 w 5689556"/>
                  <a:gd name="connsiteY4" fmla="*/ 1094902 h 5219409"/>
                  <a:gd name="connsiteX5" fmla="*/ 4232771 w 5689556"/>
                  <a:gd name="connsiteY5" fmla="*/ 61230 h 5219409"/>
                  <a:gd name="connsiteX6" fmla="*/ 4789361 w 5689556"/>
                  <a:gd name="connsiteY6" fmla="*/ 180503 h 5219409"/>
                  <a:gd name="connsiteX7" fmla="*/ 5398960 w 5689556"/>
                  <a:gd name="connsiteY7" fmla="*/ 988885 h 5219409"/>
                  <a:gd name="connsiteX8" fmla="*/ 5650751 w 5689556"/>
                  <a:gd name="connsiteY8" fmla="*/ 1770763 h 5219409"/>
                  <a:gd name="connsiteX9" fmla="*/ 5239934 w 5689556"/>
                  <a:gd name="connsiteY9" fmla="*/ 2075563 h 5219409"/>
                  <a:gd name="connsiteX10" fmla="*/ 4829116 w 5689556"/>
                  <a:gd name="connsiteY10" fmla="*/ 2300850 h 5219409"/>
                  <a:gd name="connsiteX11" fmla="*/ 4696595 w 5689556"/>
                  <a:gd name="connsiteY11" fmla="*/ 2473129 h 5219409"/>
                  <a:gd name="connsiteX12" fmla="*/ 4458055 w 5689556"/>
                  <a:gd name="connsiteY12" fmla="*/ 2088816 h 5219409"/>
                  <a:gd name="connsiteX13" fmla="*/ 3450891 w 5689556"/>
                  <a:gd name="connsiteY13" fmla="*/ 3612812 h 5219409"/>
                  <a:gd name="connsiteX14" fmla="*/ 3305116 w 5689556"/>
                  <a:gd name="connsiteY14" fmla="*/ 5163320 h 5219409"/>
                  <a:gd name="connsiteX15" fmla="*/ 2735273 w 5689556"/>
                  <a:gd name="connsiteY15" fmla="*/ 3599562 h 5219409"/>
                  <a:gd name="connsiteX16" fmla="*/ 2722021 w 5689556"/>
                  <a:gd name="connsiteY16" fmla="*/ 3983875 h 5219409"/>
                  <a:gd name="connsiteX17" fmla="*/ 1410055 w 5689556"/>
                  <a:gd name="connsiteY17" fmla="*/ 3930867 h 5219409"/>
                  <a:gd name="connsiteX18" fmla="*/ 1569081 w 5689556"/>
                  <a:gd name="connsiteY18" fmla="*/ 3334519 h 5219409"/>
                  <a:gd name="connsiteX19" fmla="*/ 1078751 w 5689556"/>
                  <a:gd name="connsiteY19" fmla="*/ 4434449 h 5219409"/>
                  <a:gd name="connsiteX20" fmla="*/ 1052247 w 5689556"/>
                  <a:gd name="connsiteY20" fmla="*/ 5097058 h 5219409"/>
                  <a:gd name="connsiteX21" fmla="*/ 601673 w 5689556"/>
                  <a:gd name="connsiteY21" fmla="*/ 4195909 h 5219409"/>
                  <a:gd name="connsiteX22" fmla="*/ 349883 w 5689556"/>
                  <a:gd name="connsiteY22" fmla="*/ 3056220 h 5219409"/>
                  <a:gd name="connsiteX23" fmla="*/ 402890 w 5689556"/>
                  <a:gd name="connsiteY23" fmla="*/ 2685162 h 5219409"/>
                  <a:gd name="connsiteX24" fmla="*/ 5325 w 5689556"/>
                  <a:gd name="connsiteY24" fmla="*/ 2512884 h 5219409"/>
                  <a:gd name="connsiteX25" fmla="*/ 548665 w 5689556"/>
                  <a:gd name="connsiteY25" fmla="*/ 2314098 h 5219409"/>
                  <a:gd name="connsiteX0" fmla="*/ 549106 w 5689997"/>
                  <a:gd name="connsiteY0" fmla="*/ 2314098 h 5219409"/>
                  <a:gd name="connsiteX1" fmla="*/ 1251471 w 5689997"/>
                  <a:gd name="connsiteY1" fmla="*/ 1996047 h 5219409"/>
                  <a:gd name="connsiteX2" fmla="*/ 2907993 w 5689997"/>
                  <a:gd name="connsiteY2" fmla="*/ 2049057 h 5219409"/>
                  <a:gd name="connsiteX3" fmla="*/ 3159784 w 5689997"/>
                  <a:gd name="connsiteY3" fmla="*/ 1134656 h 5219409"/>
                  <a:gd name="connsiteX4" fmla="*/ 2285141 w 5689997"/>
                  <a:gd name="connsiteY4" fmla="*/ 1094902 h 5219409"/>
                  <a:gd name="connsiteX5" fmla="*/ 4233212 w 5689997"/>
                  <a:gd name="connsiteY5" fmla="*/ 61230 h 5219409"/>
                  <a:gd name="connsiteX6" fmla="*/ 4789802 w 5689997"/>
                  <a:gd name="connsiteY6" fmla="*/ 180503 h 5219409"/>
                  <a:gd name="connsiteX7" fmla="*/ 5399401 w 5689997"/>
                  <a:gd name="connsiteY7" fmla="*/ 988885 h 5219409"/>
                  <a:gd name="connsiteX8" fmla="*/ 5651192 w 5689997"/>
                  <a:gd name="connsiteY8" fmla="*/ 1770763 h 5219409"/>
                  <a:gd name="connsiteX9" fmla="*/ 5240375 w 5689997"/>
                  <a:gd name="connsiteY9" fmla="*/ 2075563 h 5219409"/>
                  <a:gd name="connsiteX10" fmla="*/ 4829557 w 5689997"/>
                  <a:gd name="connsiteY10" fmla="*/ 2300850 h 5219409"/>
                  <a:gd name="connsiteX11" fmla="*/ 4697036 w 5689997"/>
                  <a:gd name="connsiteY11" fmla="*/ 2473129 h 5219409"/>
                  <a:gd name="connsiteX12" fmla="*/ 4458496 w 5689997"/>
                  <a:gd name="connsiteY12" fmla="*/ 2088816 h 5219409"/>
                  <a:gd name="connsiteX13" fmla="*/ 3451332 w 5689997"/>
                  <a:gd name="connsiteY13" fmla="*/ 3612812 h 5219409"/>
                  <a:gd name="connsiteX14" fmla="*/ 3305557 w 5689997"/>
                  <a:gd name="connsiteY14" fmla="*/ 5163320 h 5219409"/>
                  <a:gd name="connsiteX15" fmla="*/ 2735714 w 5689997"/>
                  <a:gd name="connsiteY15" fmla="*/ 3599562 h 5219409"/>
                  <a:gd name="connsiteX16" fmla="*/ 2722462 w 5689997"/>
                  <a:gd name="connsiteY16" fmla="*/ 3983875 h 5219409"/>
                  <a:gd name="connsiteX17" fmla="*/ 1410496 w 5689997"/>
                  <a:gd name="connsiteY17" fmla="*/ 3930867 h 5219409"/>
                  <a:gd name="connsiteX18" fmla="*/ 1569522 w 5689997"/>
                  <a:gd name="connsiteY18" fmla="*/ 3334519 h 5219409"/>
                  <a:gd name="connsiteX19" fmla="*/ 1079192 w 5689997"/>
                  <a:gd name="connsiteY19" fmla="*/ 4434449 h 5219409"/>
                  <a:gd name="connsiteX20" fmla="*/ 1052688 w 5689997"/>
                  <a:gd name="connsiteY20" fmla="*/ 5097058 h 5219409"/>
                  <a:gd name="connsiteX21" fmla="*/ 602114 w 5689997"/>
                  <a:gd name="connsiteY21" fmla="*/ 4195909 h 5219409"/>
                  <a:gd name="connsiteX22" fmla="*/ 350324 w 5689997"/>
                  <a:gd name="connsiteY22" fmla="*/ 3056220 h 5219409"/>
                  <a:gd name="connsiteX23" fmla="*/ 403331 w 5689997"/>
                  <a:gd name="connsiteY23" fmla="*/ 2685162 h 5219409"/>
                  <a:gd name="connsiteX24" fmla="*/ 5766 w 5689997"/>
                  <a:gd name="connsiteY24" fmla="*/ 2512884 h 5219409"/>
                  <a:gd name="connsiteX25" fmla="*/ 549106 w 5689997"/>
                  <a:gd name="connsiteY25" fmla="*/ 2314098 h 5219409"/>
                  <a:gd name="connsiteX0" fmla="*/ 549106 w 5689997"/>
                  <a:gd name="connsiteY0" fmla="*/ 2314098 h 5219409"/>
                  <a:gd name="connsiteX1" fmla="*/ 1251471 w 5689997"/>
                  <a:gd name="connsiteY1" fmla="*/ 1996047 h 5219409"/>
                  <a:gd name="connsiteX2" fmla="*/ 2907993 w 5689997"/>
                  <a:gd name="connsiteY2" fmla="*/ 2049057 h 5219409"/>
                  <a:gd name="connsiteX3" fmla="*/ 3159784 w 5689997"/>
                  <a:gd name="connsiteY3" fmla="*/ 1134656 h 5219409"/>
                  <a:gd name="connsiteX4" fmla="*/ 2285141 w 5689997"/>
                  <a:gd name="connsiteY4" fmla="*/ 1094902 h 5219409"/>
                  <a:gd name="connsiteX5" fmla="*/ 4233212 w 5689997"/>
                  <a:gd name="connsiteY5" fmla="*/ 61230 h 5219409"/>
                  <a:gd name="connsiteX6" fmla="*/ 4789802 w 5689997"/>
                  <a:gd name="connsiteY6" fmla="*/ 180503 h 5219409"/>
                  <a:gd name="connsiteX7" fmla="*/ 5399401 w 5689997"/>
                  <a:gd name="connsiteY7" fmla="*/ 988885 h 5219409"/>
                  <a:gd name="connsiteX8" fmla="*/ 5651192 w 5689997"/>
                  <a:gd name="connsiteY8" fmla="*/ 1770763 h 5219409"/>
                  <a:gd name="connsiteX9" fmla="*/ 5240375 w 5689997"/>
                  <a:gd name="connsiteY9" fmla="*/ 2075563 h 5219409"/>
                  <a:gd name="connsiteX10" fmla="*/ 4829557 w 5689997"/>
                  <a:gd name="connsiteY10" fmla="*/ 2300850 h 5219409"/>
                  <a:gd name="connsiteX11" fmla="*/ 4697036 w 5689997"/>
                  <a:gd name="connsiteY11" fmla="*/ 2473129 h 5219409"/>
                  <a:gd name="connsiteX12" fmla="*/ 4458496 w 5689997"/>
                  <a:gd name="connsiteY12" fmla="*/ 2088816 h 5219409"/>
                  <a:gd name="connsiteX13" fmla="*/ 3451332 w 5689997"/>
                  <a:gd name="connsiteY13" fmla="*/ 3612812 h 5219409"/>
                  <a:gd name="connsiteX14" fmla="*/ 3305557 w 5689997"/>
                  <a:gd name="connsiteY14" fmla="*/ 5163320 h 5219409"/>
                  <a:gd name="connsiteX15" fmla="*/ 2735714 w 5689997"/>
                  <a:gd name="connsiteY15" fmla="*/ 3599562 h 5219409"/>
                  <a:gd name="connsiteX16" fmla="*/ 2722462 w 5689997"/>
                  <a:gd name="connsiteY16" fmla="*/ 3983875 h 5219409"/>
                  <a:gd name="connsiteX17" fmla="*/ 1410496 w 5689997"/>
                  <a:gd name="connsiteY17" fmla="*/ 3930867 h 5219409"/>
                  <a:gd name="connsiteX18" fmla="*/ 1569522 w 5689997"/>
                  <a:gd name="connsiteY18" fmla="*/ 3334519 h 5219409"/>
                  <a:gd name="connsiteX19" fmla="*/ 1079192 w 5689997"/>
                  <a:gd name="connsiteY19" fmla="*/ 4434449 h 5219409"/>
                  <a:gd name="connsiteX20" fmla="*/ 1052688 w 5689997"/>
                  <a:gd name="connsiteY20" fmla="*/ 5097058 h 5219409"/>
                  <a:gd name="connsiteX21" fmla="*/ 602114 w 5689997"/>
                  <a:gd name="connsiteY21" fmla="*/ 4195909 h 5219409"/>
                  <a:gd name="connsiteX22" fmla="*/ 350324 w 5689997"/>
                  <a:gd name="connsiteY22" fmla="*/ 3056220 h 5219409"/>
                  <a:gd name="connsiteX23" fmla="*/ 403331 w 5689997"/>
                  <a:gd name="connsiteY23" fmla="*/ 2685162 h 5219409"/>
                  <a:gd name="connsiteX24" fmla="*/ 5766 w 5689997"/>
                  <a:gd name="connsiteY24" fmla="*/ 2512884 h 5219409"/>
                  <a:gd name="connsiteX25" fmla="*/ 549106 w 5689997"/>
                  <a:gd name="connsiteY25" fmla="*/ 2314098 h 5219409"/>
                  <a:gd name="connsiteX0" fmla="*/ 549106 w 5689997"/>
                  <a:gd name="connsiteY0" fmla="*/ 2314098 h 5219409"/>
                  <a:gd name="connsiteX1" fmla="*/ 1251471 w 5689997"/>
                  <a:gd name="connsiteY1" fmla="*/ 1996047 h 5219409"/>
                  <a:gd name="connsiteX2" fmla="*/ 2907993 w 5689997"/>
                  <a:gd name="connsiteY2" fmla="*/ 2049057 h 5219409"/>
                  <a:gd name="connsiteX3" fmla="*/ 3159784 w 5689997"/>
                  <a:gd name="connsiteY3" fmla="*/ 1134656 h 5219409"/>
                  <a:gd name="connsiteX4" fmla="*/ 2285141 w 5689997"/>
                  <a:gd name="connsiteY4" fmla="*/ 1094902 h 5219409"/>
                  <a:gd name="connsiteX5" fmla="*/ 4233212 w 5689997"/>
                  <a:gd name="connsiteY5" fmla="*/ 61230 h 5219409"/>
                  <a:gd name="connsiteX6" fmla="*/ 4789802 w 5689997"/>
                  <a:gd name="connsiteY6" fmla="*/ 180503 h 5219409"/>
                  <a:gd name="connsiteX7" fmla="*/ 5399401 w 5689997"/>
                  <a:gd name="connsiteY7" fmla="*/ 988885 h 5219409"/>
                  <a:gd name="connsiteX8" fmla="*/ 5651192 w 5689997"/>
                  <a:gd name="connsiteY8" fmla="*/ 1770763 h 5219409"/>
                  <a:gd name="connsiteX9" fmla="*/ 5240375 w 5689997"/>
                  <a:gd name="connsiteY9" fmla="*/ 2075563 h 5219409"/>
                  <a:gd name="connsiteX10" fmla="*/ 4829557 w 5689997"/>
                  <a:gd name="connsiteY10" fmla="*/ 2300850 h 5219409"/>
                  <a:gd name="connsiteX11" fmla="*/ 4671636 w 5689997"/>
                  <a:gd name="connsiteY11" fmla="*/ 2536629 h 5219409"/>
                  <a:gd name="connsiteX12" fmla="*/ 4458496 w 5689997"/>
                  <a:gd name="connsiteY12" fmla="*/ 2088816 h 5219409"/>
                  <a:gd name="connsiteX13" fmla="*/ 3451332 w 5689997"/>
                  <a:gd name="connsiteY13" fmla="*/ 3612812 h 5219409"/>
                  <a:gd name="connsiteX14" fmla="*/ 3305557 w 5689997"/>
                  <a:gd name="connsiteY14" fmla="*/ 5163320 h 5219409"/>
                  <a:gd name="connsiteX15" fmla="*/ 2735714 w 5689997"/>
                  <a:gd name="connsiteY15" fmla="*/ 3599562 h 5219409"/>
                  <a:gd name="connsiteX16" fmla="*/ 2722462 w 5689997"/>
                  <a:gd name="connsiteY16" fmla="*/ 3983875 h 5219409"/>
                  <a:gd name="connsiteX17" fmla="*/ 1410496 w 5689997"/>
                  <a:gd name="connsiteY17" fmla="*/ 3930867 h 5219409"/>
                  <a:gd name="connsiteX18" fmla="*/ 1569522 w 5689997"/>
                  <a:gd name="connsiteY18" fmla="*/ 3334519 h 5219409"/>
                  <a:gd name="connsiteX19" fmla="*/ 1079192 w 5689997"/>
                  <a:gd name="connsiteY19" fmla="*/ 4434449 h 5219409"/>
                  <a:gd name="connsiteX20" fmla="*/ 1052688 w 5689997"/>
                  <a:gd name="connsiteY20" fmla="*/ 5097058 h 5219409"/>
                  <a:gd name="connsiteX21" fmla="*/ 602114 w 5689997"/>
                  <a:gd name="connsiteY21" fmla="*/ 4195909 h 5219409"/>
                  <a:gd name="connsiteX22" fmla="*/ 350324 w 5689997"/>
                  <a:gd name="connsiteY22" fmla="*/ 3056220 h 5219409"/>
                  <a:gd name="connsiteX23" fmla="*/ 403331 w 5689997"/>
                  <a:gd name="connsiteY23" fmla="*/ 2685162 h 5219409"/>
                  <a:gd name="connsiteX24" fmla="*/ 5766 w 5689997"/>
                  <a:gd name="connsiteY24" fmla="*/ 2512884 h 5219409"/>
                  <a:gd name="connsiteX25" fmla="*/ 549106 w 5689997"/>
                  <a:gd name="connsiteY25" fmla="*/ 2314098 h 5219409"/>
                  <a:gd name="connsiteX0" fmla="*/ 549106 w 5689997"/>
                  <a:gd name="connsiteY0" fmla="*/ 2314098 h 5219409"/>
                  <a:gd name="connsiteX1" fmla="*/ 1251471 w 5689997"/>
                  <a:gd name="connsiteY1" fmla="*/ 1996047 h 5219409"/>
                  <a:gd name="connsiteX2" fmla="*/ 2907993 w 5689997"/>
                  <a:gd name="connsiteY2" fmla="*/ 2049057 h 5219409"/>
                  <a:gd name="connsiteX3" fmla="*/ 3159784 w 5689997"/>
                  <a:gd name="connsiteY3" fmla="*/ 1134656 h 5219409"/>
                  <a:gd name="connsiteX4" fmla="*/ 2285141 w 5689997"/>
                  <a:gd name="connsiteY4" fmla="*/ 1094902 h 5219409"/>
                  <a:gd name="connsiteX5" fmla="*/ 4233212 w 5689997"/>
                  <a:gd name="connsiteY5" fmla="*/ 61230 h 5219409"/>
                  <a:gd name="connsiteX6" fmla="*/ 4789802 w 5689997"/>
                  <a:gd name="connsiteY6" fmla="*/ 180503 h 5219409"/>
                  <a:gd name="connsiteX7" fmla="*/ 5399401 w 5689997"/>
                  <a:gd name="connsiteY7" fmla="*/ 988885 h 5219409"/>
                  <a:gd name="connsiteX8" fmla="*/ 5651192 w 5689997"/>
                  <a:gd name="connsiteY8" fmla="*/ 1770763 h 5219409"/>
                  <a:gd name="connsiteX9" fmla="*/ 5240375 w 5689997"/>
                  <a:gd name="connsiteY9" fmla="*/ 2075563 h 5219409"/>
                  <a:gd name="connsiteX10" fmla="*/ 4829557 w 5689997"/>
                  <a:gd name="connsiteY10" fmla="*/ 2300850 h 5219409"/>
                  <a:gd name="connsiteX11" fmla="*/ 4671636 w 5689997"/>
                  <a:gd name="connsiteY11" fmla="*/ 2536629 h 5219409"/>
                  <a:gd name="connsiteX12" fmla="*/ 4458496 w 5689997"/>
                  <a:gd name="connsiteY12" fmla="*/ 2088816 h 5219409"/>
                  <a:gd name="connsiteX13" fmla="*/ 3451332 w 5689997"/>
                  <a:gd name="connsiteY13" fmla="*/ 3612812 h 5219409"/>
                  <a:gd name="connsiteX14" fmla="*/ 3305557 w 5689997"/>
                  <a:gd name="connsiteY14" fmla="*/ 5163320 h 5219409"/>
                  <a:gd name="connsiteX15" fmla="*/ 2735714 w 5689997"/>
                  <a:gd name="connsiteY15" fmla="*/ 3599562 h 5219409"/>
                  <a:gd name="connsiteX16" fmla="*/ 2722462 w 5689997"/>
                  <a:gd name="connsiteY16" fmla="*/ 3983875 h 5219409"/>
                  <a:gd name="connsiteX17" fmla="*/ 1410496 w 5689997"/>
                  <a:gd name="connsiteY17" fmla="*/ 3930867 h 5219409"/>
                  <a:gd name="connsiteX18" fmla="*/ 1569522 w 5689997"/>
                  <a:gd name="connsiteY18" fmla="*/ 3334519 h 5219409"/>
                  <a:gd name="connsiteX19" fmla="*/ 1079192 w 5689997"/>
                  <a:gd name="connsiteY19" fmla="*/ 4434449 h 5219409"/>
                  <a:gd name="connsiteX20" fmla="*/ 1052688 w 5689997"/>
                  <a:gd name="connsiteY20" fmla="*/ 5097058 h 5219409"/>
                  <a:gd name="connsiteX21" fmla="*/ 602114 w 5689997"/>
                  <a:gd name="connsiteY21" fmla="*/ 4195909 h 5219409"/>
                  <a:gd name="connsiteX22" fmla="*/ 350324 w 5689997"/>
                  <a:gd name="connsiteY22" fmla="*/ 3056220 h 5219409"/>
                  <a:gd name="connsiteX23" fmla="*/ 403331 w 5689997"/>
                  <a:gd name="connsiteY23" fmla="*/ 2685162 h 5219409"/>
                  <a:gd name="connsiteX24" fmla="*/ 5766 w 5689997"/>
                  <a:gd name="connsiteY24" fmla="*/ 2512884 h 5219409"/>
                  <a:gd name="connsiteX25" fmla="*/ 549106 w 5689997"/>
                  <a:gd name="connsiteY25" fmla="*/ 2314098 h 5219409"/>
                  <a:gd name="connsiteX0" fmla="*/ 549106 w 5689997"/>
                  <a:gd name="connsiteY0" fmla="*/ 2314098 h 5219409"/>
                  <a:gd name="connsiteX1" fmla="*/ 1251471 w 5689997"/>
                  <a:gd name="connsiteY1" fmla="*/ 1996047 h 5219409"/>
                  <a:gd name="connsiteX2" fmla="*/ 2907993 w 5689997"/>
                  <a:gd name="connsiteY2" fmla="*/ 2049057 h 5219409"/>
                  <a:gd name="connsiteX3" fmla="*/ 3159784 w 5689997"/>
                  <a:gd name="connsiteY3" fmla="*/ 1134656 h 5219409"/>
                  <a:gd name="connsiteX4" fmla="*/ 2285141 w 5689997"/>
                  <a:gd name="connsiteY4" fmla="*/ 1094902 h 5219409"/>
                  <a:gd name="connsiteX5" fmla="*/ 4233212 w 5689997"/>
                  <a:gd name="connsiteY5" fmla="*/ 61230 h 5219409"/>
                  <a:gd name="connsiteX6" fmla="*/ 4789802 w 5689997"/>
                  <a:gd name="connsiteY6" fmla="*/ 180503 h 5219409"/>
                  <a:gd name="connsiteX7" fmla="*/ 5399401 w 5689997"/>
                  <a:gd name="connsiteY7" fmla="*/ 988885 h 5219409"/>
                  <a:gd name="connsiteX8" fmla="*/ 5651192 w 5689997"/>
                  <a:gd name="connsiteY8" fmla="*/ 1770763 h 5219409"/>
                  <a:gd name="connsiteX9" fmla="*/ 5240375 w 5689997"/>
                  <a:gd name="connsiteY9" fmla="*/ 2075563 h 5219409"/>
                  <a:gd name="connsiteX10" fmla="*/ 4829557 w 5689997"/>
                  <a:gd name="connsiteY10" fmla="*/ 2300850 h 5219409"/>
                  <a:gd name="connsiteX11" fmla="*/ 4671636 w 5689997"/>
                  <a:gd name="connsiteY11" fmla="*/ 2536629 h 5219409"/>
                  <a:gd name="connsiteX12" fmla="*/ 4458496 w 5689997"/>
                  <a:gd name="connsiteY12" fmla="*/ 2088816 h 5219409"/>
                  <a:gd name="connsiteX13" fmla="*/ 3451332 w 5689997"/>
                  <a:gd name="connsiteY13" fmla="*/ 3612812 h 5219409"/>
                  <a:gd name="connsiteX14" fmla="*/ 3305557 w 5689997"/>
                  <a:gd name="connsiteY14" fmla="*/ 5163320 h 5219409"/>
                  <a:gd name="connsiteX15" fmla="*/ 2735714 w 5689997"/>
                  <a:gd name="connsiteY15" fmla="*/ 3599562 h 5219409"/>
                  <a:gd name="connsiteX16" fmla="*/ 2722462 w 5689997"/>
                  <a:gd name="connsiteY16" fmla="*/ 3983875 h 5219409"/>
                  <a:gd name="connsiteX17" fmla="*/ 1410496 w 5689997"/>
                  <a:gd name="connsiteY17" fmla="*/ 3930867 h 5219409"/>
                  <a:gd name="connsiteX18" fmla="*/ 1569522 w 5689997"/>
                  <a:gd name="connsiteY18" fmla="*/ 3334519 h 5219409"/>
                  <a:gd name="connsiteX19" fmla="*/ 1079192 w 5689997"/>
                  <a:gd name="connsiteY19" fmla="*/ 4434449 h 5219409"/>
                  <a:gd name="connsiteX20" fmla="*/ 1052688 w 5689997"/>
                  <a:gd name="connsiteY20" fmla="*/ 5097058 h 5219409"/>
                  <a:gd name="connsiteX21" fmla="*/ 602114 w 5689997"/>
                  <a:gd name="connsiteY21" fmla="*/ 4195909 h 5219409"/>
                  <a:gd name="connsiteX22" fmla="*/ 350324 w 5689997"/>
                  <a:gd name="connsiteY22" fmla="*/ 3056220 h 5219409"/>
                  <a:gd name="connsiteX23" fmla="*/ 403331 w 5689997"/>
                  <a:gd name="connsiteY23" fmla="*/ 2685162 h 5219409"/>
                  <a:gd name="connsiteX24" fmla="*/ 5766 w 5689997"/>
                  <a:gd name="connsiteY24" fmla="*/ 2512884 h 5219409"/>
                  <a:gd name="connsiteX25" fmla="*/ 549106 w 5689997"/>
                  <a:gd name="connsiteY25" fmla="*/ 2314098 h 5219409"/>
                  <a:gd name="connsiteX0" fmla="*/ 549106 w 5689997"/>
                  <a:gd name="connsiteY0" fmla="*/ 2314098 h 5219409"/>
                  <a:gd name="connsiteX1" fmla="*/ 1251471 w 5689997"/>
                  <a:gd name="connsiteY1" fmla="*/ 1996047 h 5219409"/>
                  <a:gd name="connsiteX2" fmla="*/ 2907993 w 5689997"/>
                  <a:gd name="connsiteY2" fmla="*/ 2049057 h 5219409"/>
                  <a:gd name="connsiteX3" fmla="*/ 3159784 w 5689997"/>
                  <a:gd name="connsiteY3" fmla="*/ 1134656 h 5219409"/>
                  <a:gd name="connsiteX4" fmla="*/ 2285141 w 5689997"/>
                  <a:gd name="connsiteY4" fmla="*/ 1094902 h 5219409"/>
                  <a:gd name="connsiteX5" fmla="*/ 4233212 w 5689997"/>
                  <a:gd name="connsiteY5" fmla="*/ 61230 h 5219409"/>
                  <a:gd name="connsiteX6" fmla="*/ 4789802 w 5689997"/>
                  <a:gd name="connsiteY6" fmla="*/ 180503 h 5219409"/>
                  <a:gd name="connsiteX7" fmla="*/ 5399401 w 5689997"/>
                  <a:gd name="connsiteY7" fmla="*/ 988885 h 5219409"/>
                  <a:gd name="connsiteX8" fmla="*/ 5651192 w 5689997"/>
                  <a:gd name="connsiteY8" fmla="*/ 1770763 h 5219409"/>
                  <a:gd name="connsiteX9" fmla="*/ 5240375 w 5689997"/>
                  <a:gd name="connsiteY9" fmla="*/ 2075563 h 5219409"/>
                  <a:gd name="connsiteX10" fmla="*/ 4829557 w 5689997"/>
                  <a:gd name="connsiteY10" fmla="*/ 2300850 h 5219409"/>
                  <a:gd name="connsiteX11" fmla="*/ 4671636 w 5689997"/>
                  <a:gd name="connsiteY11" fmla="*/ 2536629 h 5219409"/>
                  <a:gd name="connsiteX12" fmla="*/ 4458496 w 5689997"/>
                  <a:gd name="connsiteY12" fmla="*/ 2088816 h 5219409"/>
                  <a:gd name="connsiteX13" fmla="*/ 3451332 w 5689997"/>
                  <a:gd name="connsiteY13" fmla="*/ 3612812 h 5219409"/>
                  <a:gd name="connsiteX14" fmla="*/ 3305557 w 5689997"/>
                  <a:gd name="connsiteY14" fmla="*/ 5163320 h 5219409"/>
                  <a:gd name="connsiteX15" fmla="*/ 2735714 w 5689997"/>
                  <a:gd name="connsiteY15" fmla="*/ 3599562 h 5219409"/>
                  <a:gd name="connsiteX16" fmla="*/ 2722462 w 5689997"/>
                  <a:gd name="connsiteY16" fmla="*/ 3983875 h 5219409"/>
                  <a:gd name="connsiteX17" fmla="*/ 1410496 w 5689997"/>
                  <a:gd name="connsiteY17" fmla="*/ 3930867 h 5219409"/>
                  <a:gd name="connsiteX18" fmla="*/ 1569522 w 5689997"/>
                  <a:gd name="connsiteY18" fmla="*/ 3334519 h 5219409"/>
                  <a:gd name="connsiteX19" fmla="*/ 1079192 w 5689997"/>
                  <a:gd name="connsiteY19" fmla="*/ 4434449 h 5219409"/>
                  <a:gd name="connsiteX20" fmla="*/ 1052688 w 5689997"/>
                  <a:gd name="connsiteY20" fmla="*/ 5097058 h 5219409"/>
                  <a:gd name="connsiteX21" fmla="*/ 602114 w 5689997"/>
                  <a:gd name="connsiteY21" fmla="*/ 4195909 h 5219409"/>
                  <a:gd name="connsiteX22" fmla="*/ 350324 w 5689997"/>
                  <a:gd name="connsiteY22" fmla="*/ 3056220 h 5219409"/>
                  <a:gd name="connsiteX23" fmla="*/ 403331 w 5689997"/>
                  <a:gd name="connsiteY23" fmla="*/ 2685162 h 5219409"/>
                  <a:gd name="connsiteX24" fmla="*/ 5766 w 5689997"/>
                  <a:gd name="connsiteY24" fmla="*/ 2512884 h 5219409"/>
                  <a:gd name="connsiteX25" fmla="*/ 549106 w 5689997"/>
                  <a:gd name="connsiteY25" fmla="*/ 2314098 h 5219409"/>
                  <a:gd name="connsiteX0" fmla="*/ 549106 w 5689997"/>
                  <a:gd name="connsiteY0" fmla="*/ 2314098 h 5219409"/>
                  <a:gd name="connsiteX1" fmla="*/ 1251471 w 5689997"/>
                  <a:gd name="connsiteY1" fmla="*/ 1996047 h 5219409"/>
                  <a:gd name="connsiteX2" fmla="*/ 2907993 w 5689997"/>
                  <a:gd name="connsiteY2" fmla="*/ 2049057 h 5219409"/>
                  <a:gd name="connsiteX3" fmla="*/ 3159784 w 5689997"/>
                  <a:gd name="connsiteY3" fmla="*/ 1134656 h 5219409"/>
                  <a:gd name="connsiteX4" fmla="*/ 2285141 w 5689997"/>
                  <a:gd name="connsiteY4" fmla="*/ 1094902 h 5219409"/>
                  <a:gd name="connsiteX5" fmla="*/ 4233212 w 5689997"/>
                  <a:gd name="connsiteY5" fmla="*/ 61230 h 5219409"/>
                  <a:gd name="connsiteX6" fmla="*/ 4789802 w 5689997"/>
                  <a:gd name="connsiteY6" fmla="*/ 180503 h 5219409"/>
                  <a:gd name="connsiteX7" fmla="*/ 5399401 w 5689997"/>
                  <a:gd name="connsiteY7" fmla="*/ 988885 h 5219409"/>
                  <a:gd name="connsiteX8" fmla="*/ 5651192 w 5689997"/>
                  <a:gd name="connsiteY8" fmla="*/ 1770763 h 5219409"/>
                  <a:gd name="connsiteX9" fmla="*/ 5240375 w 5689997"/>
                  <a:gd name="connsiteY9" fmla="*/ 2075563 h 5219409"/>
                  <a:gd name="connsiteX10" fmla="*/ 4829557 w 5689997"/>
                  <a:gd name="connsiteY10" fmla="*/ 2300850 h 5219409"/>
                  <a:gd name="connsiteX11" fmla="*/ 4671636 w 5689997"/>
                  <a:gd name="connsiteY11" fmla="*/ 2536629 h 5219409"/>
                  <a:gd name="connsiteX12" fmla="*/ 4458496 w 5689997"/>
                  <a:gd name="connsiteY12" fmla="*/ 2088816 h 5219409"/>
                  <a:gd name="connsiteX13" fmla="*/ 4134813 w 5689997"/>
                  <a:gd name="connsiteY13" fmla="*/ 2914425 h 5219409"/>
                  <a:gd name="connsiteX14" fmla="*/ 3451332 w 5689997"/>
                  <a:gd name="connsiteY14" fmla="*/ 3612812 h 5219409"/>
                  <a:gd name="connsiteX15" fmla="*/ 3305557 w 5689997"/>
                  <a:gd name="connsiteY15" fmla="*/ 5163320 h 5219409"/>
                  <a:gd name="connsiteX16" fmla="*/ 2735714 w 5689997"/>
                  <a:gd name="connsiteY16" fmla="*/ 3599562 h 5219409"/>
                  <a:gd name="connsiteX17" fmla="*/ 2722462 w 5689997"/>
                  <a:gd name="connsiteY17" fmla="*/ 3983875 h 5219409"/>
                  <a:gd name="connsiteX18" fmla="*/ 1410496 w 5689997"/>
                  <a:gd name="connsiteY18" fmla="*/ 3930867 h 5219409"/>
                  <a:gd name="connsiteX19" fmla="*/ 1569522 w 5689997"/>
                  <a:gd name="connsiteY19" fmla="*/ 3334519 h 5219409"/>
                  <a:gd name="connsiteX20" fmla="*/ 1079192 w 5689997"/>
                  <a:gd name="connsiteY20" fmla="*/ 4434449 h 5219409"/>
                  <a:gd name="connsiteX21" fmla="*/ 1052688 w 5689997"/>
                  <a:gd name="connsiteY21" fmla="*/ 5097058 h 5219409"/>
                  <a:gd name="connsiteX22" fmla="*/ 602114 w 5689997"/>
                  <a:gd name="connsiteY22" fmla="*/ 4195909 h 5219409"/>
                  <a:gd name="connsiteX23" fmla="*/ 350324 w 5689997"/>
                  <a:gd name="connsiteY23" fmla="*/ 3056220 h 5219409"/>
                  <a:gd name="connsiteX24" fmla="*/ 403331 w 5689997"/>
                  <a:gd name="connsiteY24" fmla="*/ 2685162 h 5219409"/>
                  <a:gd name="connsiteX25" fmla="*/ 5766 w 5689997"/>
                  <a:gd name="connsiteY25" fmla="*/ 2512884 h 5219409"/>
                  <a:gd name="connsiteX26" fmla="*/ 549106 w 5689997"/>
                  <a:gd name="connsiteY26" fmla="*/ 2314098 h 5219409"/>
                  <a:gd name="connsiteX0" fmla="*/ 549106 w 5689997"/>
                  <a:gd name="connsiteY0" fmla="*/ 2314098 h 5219409"/>
                  <a:gd name="connsiteX1" fmla="*/ 1251471 w 5689997"/>
                  <a:gd name="connsiteY1" fmla="*/ 1996047 h 5219409"/>
                  <a:gd name="connsiteX2" fmla="*/ 2907993 w 5689997"/>
                  <a:gd name="connsiteY2" fmla="*/ 2049057 h 5219409"/>
                  <a:gd name="connsiteX3" fmla="*/ 3159784 w 5689997"/>
                  <a:gd name="connsiteY3" fmla="*/ 1134656 h 5219409"/>
                  <a:gd name="connsiteX4" fmla="*/ 2285141 w 5689997"/>
                  <a:gd name="connsiteY4" fmla="*/ 1094902 h 5219409"/>
                  <a:gd name="connsiteX5" fmla="*/ 4233212 w 5689997"/>
                  <a:gd name="connsiteY5" fmla="*/ 61230 h 5219409"/>
                  <a:gd name="connsiteX6" fmla="*/ 4789802 w 5689997"/>
                  <a:gd name="connsiteY6" fmla="*/ 180503 h 5219409"/>
                  <a:gd name="connsiteX7" fmla="*/ 5399401 w 5689997"/>
                  <a:gd name="connsiteY7" fmla="*/ 988885 h 5219409"/>
                  <a:gd name="connsiteX8" fmla="*/ 5651192 w 5689997"/>
                  <a:gd name="connsiteY8" fmla="*/ 1770763 h 5219409"/>
                  <a:gd name="connsiteX9" fmla="*/ 5240375 w 5689997"/>
                  <a:gd name="connsiteY9" fmla="*/ 2075563 h 5219409"/>
                  <a:gd name="connsiteX10" fmla="*/ 4829557 w 5689997"/>
                  <a:gd name="connsiteY10" fmla="*/ 2300850 h 5219409"/>
                  <a:gd name="connsiteX11" fmla="*/ 4671636 w 5689997"/>
                  <a:gd name="connsiteY11" fmla="*/ 2536629 h 5219409"/>
                  <a:gd name="connsiteX12" fmla="*/ 4458496 w 5689997"/>
                  <a:gd name="connsiteY12" fmla="*/ 2088816 h 5219409"/>
                  <a:gd name="connsiteX13" fmla="*/ 4134813 w 5689997"/>
                  <a:gd name="connsiteY13" fmla="*/ 2914425 h 5219409"/>
                  <a:gd name="connsiteX14" fmla="*/ 3451332 w 5689997"/>
                  <a:gd name="connsiteY14" fmla="*/ 3612812 h 5219409"/>
                  <a:gd name="connsiteX15" fmla="*/ 3305557 w 5689997"/>
                  <a:gd name="connsiteY15" fmla="*/ 5163320 h 5219409"/>
                  <a:gd name="connsiteX16" fmla="*/ 2735714 w 5689997"/>
                  <a:gd name="connsiteY16" fmla="*/ 3599562 h 5219409"/>
                  <a:gd name="connsiteX17" fmla="*/ 2722462 w 5689997"/>
                  <a:gd name="connsiteY17" fmla="*/ 3983875 h 5219409"/>
                  <a:gd name="connsiteX18" fmla="*/ 1410496 w 5689997"/>
                  <a:gd name="connsiteY18" fmla="*/ 3930867 h 5219409"/>
                  <a:gd name="connsiteX19" fmla="*/ 1569522 w 5689997"/>
                  <a:gd name="connsiteY19" fmla="*/ 3334519 h 5219409"/>
                  <a:gd name="connsiteX20" fmla="*/ 1079192 w 5689997"/>
                  <a:gd name="connsiteY20" fmla="*/ 4434449 h 5219409"/>
                  <a:gd name="connsiteX21" fmla="*/ 1052688 w 5689997"/>
                  <a:gd name="connsiteY21" fmla="*/ 5097058 h 5219409"/>
                  <a:gd name="connsiteX22" fmla="*/ 602114 w 5689997"/>
                  <a:gd name="connsiteY22" fmla="*/ 4195909 h 5219409"/>
                  <a:gd name="connsiteX23" fmla="*/ 350324 w 5689997"/>
                  <a:gd name="connsiteY23" fmla="*/ 3056220 h 5219409"/>
                  <a:gd name="connsiteX24" fmla="*/ 403331 w 5689997"/>
                  <a:gd name="connsiteY24" fmla="*/ 2685162 h 5219409"/>
                  <a:gd name="connsiteX25" fmla="*/ 5766 w 5689997"/>
                  <a:gd name="connsiteY25" fmla="*/ 2512884 h 5219409"/>
                  <a:gd name="connsiteX26" fmla="*/ 549106 w 5689997"/>
                  <a:gd name="connsiteY26" fmla="*/ 2314098 h 5219409"/>
                  <a:gd name="connsiteX0" fmla="*/ 549106 w 5689997"/>
                  <a:gd name="connsiteY0" fmla="*/ 2314098 h 5219409"/>
                  <a:gd name="connsiteX1" fmla="*/ 1251471 w 5689997"/>
                  <a:gd name="connsiteY1" fmla="*/ 1996047 h 5219409"/>
                  <a:gd name="connsiteX2" fmla="*/ 2907993 w 5689997"/>
                  <a:gd name="connsiteY2" fmla="*/ 2049057 h 5219409"/>
                  <a:gd name="connsiteX3" fmla="*/ 3159784 w 5689997"/>
                  <a:gd name="connsiteY3" fmla="*/ 1134656 h 5219409"/>
                  <a:gd name="connsiteX4" fmla="*/ 2285141 w 5689997"/>
                  <a:gd name="connsiteY4" fmla="*/ 1094902 h 5219409"/>
                  <a:gd name="connsiteX5" fmla="*/ 4233212 w 5689997"/>
                  <a:gd name="connsiteY5" fmla="*/ 61230 h 5219409"/>
                  <a:gd name="connsiteX6" fmla="*/ 4789802 w 5689997"/>
                  <a:gd name="connsiteY6" fmla="*/ 180503 h 5219409"/>
                  <a:gd name="connsiteX7" fmla="*/ 5399401 w 5689997"/>
                  <a:gd name="connsiteY7" fmla="*/ 988885 h 5219409"/>
                  <a:gd name="connsiteX8" fmla="*/ 5651192 w 5689997"/>
                  <a:gd name="connsiteY8" fmla="*/ 1770763 h 5219409"/>
                  <a:gd name="connsiteX9" fmla="*/ 5240375 w 5689997"/>
                  <a:gd name="connsiteY9" fmla="*/ 2075563 h 5219409"/>
                  <a:gd name="connsiteX10" fmla="*/ 4829557 w 5689997"/>
                  <a:gd name="connsiteY10" fmla="*/ 2300850 h 5219409"/>
                  <a:gd name="connsiteX11" fmla="*/ 4671636 w 5689997"/>
                  <a:gd name="connsiteY11" fmla="*/ 2536629 h 5219409"/>
                  <a:gd name="connsiteX12" fmla="*/ 4458496 w 5689997"/>
                  <a:gd name="connsiteY12" fmla="*/ 2088816 h 5219409"/>
                  <a:gd name="connsiteX13" fmla="*/ 4134813 w 5689997"/>
                  <a:gd name="connsiteY13" fmla="*/ 2914425 h 5219409"/>
                  <a:gd name="connsiteX14" fmla="*/ 3451332 w 5689997"/>
                  <a:gd name="connsiteY14" fmla="*/ 3612812 h 5219409"/>
                  <a:gd name="connsiteX15" fmla="*/ 3305557 w 5689997"/>
                  <a:gd name="connsiteY15" fmla="*/ 5163320 h 5219409"/>
                  <a:gd name="connsiteX16" fmla="*/ 2735714 w 5689997"/>
                  <a:gd name="connsiteY16" fmla="*/ 3599562 h 5219409"/>
                  <a:gd name="connsiteX17" fmla="*/ 2722462 w 5689997"/>
                  <a:gd name="connsiteY17" fmla="*/ 3983875 h 5219409"/>
                  <a:gd name="connsiteX18" fmla="*/ 1410496 w 5689997"/>
                  <a:gd name="connsiteY18" fmla="*/ 3930867 h 5219409"/>
                  <a:gd name="connsiteX19" fmla="*/ 1569522 w 5689997"/>
                  <a:gd name="connsiteY19" fmla="*/ 3334519 h 5219409"/>
                  <a:gd name="connsiteX20" fmla="*/ 1079192 w 5689997"/>
                  <a:gd name="connsiteY20" fmla="*/ 4434449 h 5219409"/>
                  <a:gd name="connsiteX21" fmla="*/ 1052688 w 5689997"/>
                  <a:gd name="connsiteY21" fmla="*/ 5097058 h 5219409"/>
                  <a:gd name="connsiteX22" fmla="*/ 602114 w 5689997"/>
                  <a:gd name="connsiteY22" fmla="*/ 4195909 h 5219409"/>
                  <a:gd name="connsiteX23" fmla="*/ 350324 w 5689997"/>
                  <a:gd name="connsiteY23" fmla="*/ 3056220 h 5219409"/>
                  <a:gd name="connsiteX24" fmla="*/ 403331 w 5689997"/>
                  <a:gd name="connsiteY24" fmla="*/ 2685162 h 5219409"/>
                  <a:gd name="connsiteX25" fmla="*/ 5766 w 5689997"/>
                  <a:gd name="connsiteY25" fmla="*/ 2512884 h 5219409"/>
                  <a:gd name="connsiteX26" fmla="*/ 549106 w 5689997"/>
                  <a:gd name="connsiteY26" fmla="*/ 2314098 h 5219409"/>
                  <a:gd name="connsiteX0" fmla="*/ 549106 w 5689997"/>
                  <a:gd name="connsiteY0" fmla="*/ 2314098 h 5219409"/>
                  <a:gd name="connsiteX1" fmla="*/ 1251471 w 5689997"/>
                  <a:gd name="connsiteY1" fmla="*/ 1996047 h 5219409"/>
                  <a:gd name="connsiteX2" fmla="*/ 2907993 w 5689997"/>
                  <a:gd name="connsiteY2" fmla="*/ 2049057 h 5219409"/>
                  <a:gd name="connsiteX3" fmla="*/ 3159784 w 5689997"/>
                  <a:gd name="connsiteY3" fmla="*/ 1134656 h 5219409"/>
                  <a:gd name="connsiteX4" fmla="*/ 2285141 w 5689997"/>
                  <a:gd name="connsiteY4" fmla="*/ 1094902 h 5219409"/>
                  <a:gd name="connsiteX5" fmla="*/ 4233212 w 5689997"/>
                  <a:gd name="connsiteY5" fmla="*/ 61230 h 5219409"/>
                  <a:gd name="connsiteX6" fmla="*/ 4789802 w 5689997"/>
                  <a:gd name="connsiteY6" fmla="*/ 180503 h 5219409"/>
                  <a:gd name="connsiteX7" fmla="*/ 5399401 w 5689997"/>
                  <a:gd name="connsiteY7" fmla="*/ 988885 h 5219409"/>
                  <a:gd name="connsiteX8" fmla="*/ 5651192 w 5689997"/>
                  <a:gd name="connsiteY8" fmla="*/ 1770763 h 5219409"/>
                  <a:gd name="connsiteX9" fmla="*/ 5240375 w 5689997"/>
                  <a:gd name="connsiteY9" fmla="*/ 2075563 h 5219409"/>
                  <a:gd name="connsiteX10" fmla="*/ 4829557 w 5689997"/>
                  <a:gd name="connsiteY10" fmla="*/ 2300850 h 5219409"/>
                  <a:gd name="connsiteX11" fmla="*/ 4671636 w 5689997"/>
                  <a:gd name="connsiteY11" fmla="*/ 2536629 h 5219409"/>
                  <a:gd name="connsiteX12" fmla="*/ 4458496 w 5689997"/>
                  <a:gd name="connsiteY12" fmla="*/ 2088816 h 5219409"/>
                  <a:gd name="connsiteX13" fmla="*/ 4134813 w 5689997"/>
                  <a:gd name="connsiteY13" fmla="*/ 2914425 h 5219409"/>
                  <a:gd name="connsiteX14" fmla="*/ 3451332 w 5689997"/>
                  <a:gd name="connsiteY14" fmla="*/ 3612812 h 5219409"/>
                  <a:gd name="connsiteX15" fmla="*/ 3305557 w 5689997"/>
                  <a:gd name="connsiteY15" fmla="*/ 5163320 h 5219409"/>
                  <a:gd name="connsiteX16" fmla="*/ 2735714 w 5689997"/>
                  <a:gd name="connsiteY16" fmla="*/ 3599562 h 5219409"/>
                  <a:gd name="connsiteX17" fmla="*/ 2722462 w 5689997"/>
                  <a:gd name="connsiteY17" fmla="*/ 3983875 h 5219409"/>
                  <a:gd name="connsiteX18" fmla="*/ 1410496 w 5689997"/>
                  <a:gd name="connsiteY18" fmla="*/ 3930867 h 5219409"/>
                  <a:gd name="connsiteX19" fmla="*/ 1569522 w 5689997"/>
                  <a:gd name="connsiteY19" fmla="*/ 3334519 h 5219409"/>
                  <a:gd name="connsiteX20" fmla="*/ 1079192 w 5689997"/>
                  <a:gd name="connsiteY20" fmla="*/ 4434449 h 5219409"/>
                  <a:gd name="connsiteX21" fmla="*/ 1052688 w 5689997"/>
                  <a:gd name="connsiteY21" fmla="*/ 5097058 h 5219409"/>
                  <a:gd name="connsiteX22" fmla="*/ 602114 w 5689997"/>
                  <a:gd name="connsiteY22" fmla="*/ 4195909 h 5219409"/>
                  <a:gd name="connsiteX23" fmla="*/ 350324 w 5689997"/>
                  <a:gd name="connsiteY23" fmla="*/ 3056220 h 5219409"/>
                  <a:gd name="connsiteX24" fmla="*/ 403331 w 5689997"/>
                  <a:gd name="connsiteY24" fmla="*/ 2685162 h 5219409"/>
                  <a:gd name="connsiteX25" fmla="*/ 5766 w 5689997"/>
                  <a:gd name="connsiteY25" fmla="*/ 2512884 h 5219409"/>
                  <a:gd name="connsiteX26" fmla="*/ 549106 w 5689997"/>
                  <a:gd name="connsiteY26" fmla="*/ 2314098 h 5219409"/>
                  <a:gd name="connsiteX0" fmla="*/ 549106 w 5689997"/>
                  <a:gd name="connsiteY0" fmla="*/ 2314098 h 5219409"/>
                  <a:gd name="connsiteX1" fmla="*/ 1251471 w 5689997"/>
                  <a:gd name="connsiteY1" fmla="*/ 1996047 h 5219409"/>
                  <a:gd name="connsiteX2" fmla="*/ 2907993 w 5689997"/>
                  <a:gd name="connsiteY2" fmla="*/ 2049057 h 5219409"/>
                  <a:gd name="connsiteX3" fmla="*/ 3159784 w 5689997"/>
                  <a:gd name="connsiteY3" fmla="*/ 1134656 h 5219409"/>
                  <a:gd name="connsiteX4" fmla="*/ 2285141 w 5689997"/>
                  <a:gd name="connsiteY4" fmla="*/ 1094902 h 5219409"/>
                  <a:gd name="connsiteX5" fmla="*/ 4233212 w 5689997"/>
                  <a:gd name="connsiteY5" fmla="*/ 61230 h 5219409"/>
                  <a:gd name="connsiteX6" fmla="*/ 4789802 w 5689997"/>
                  <a:gd name="connsiteY6" fmla="*/ 180503 h 5219409"/>
                  <a:gd name="connsiteX7" fmla="*/ 5399401 w 5689997"/>
                  <a:gd name="connsiteY7" fmla="*/ 988885 h 5219409"/>
                  <a:gd name="connsiteX8" fmla="*/ 5651192 w 5689997"/>
                  <a:gd name="connsiteY8" fmla="*/ 1770763 h 5219409"/>
                  <a:gd name="connsiteX9" fmla="*/ 5240375 w 5689997"/>
                  <a:gd name="connsiteY9" fmla="*/ 2075563 h 5219409"/>
                  <a:gd name="connsiteX10" fmla="*/ 4829557 w 5689997"/>
                  <a:gd name="connsiteY10" fmla="*/ 2300850 h 5219409"/>
                  <a:gd name="connsiteX11" fmla="*/ 4671636 w 5689997"/>
                  <a:gd name="connsiteY11" fmla="*/ 2536629 h 5219409"/>
                  <a:gd name="connsiteX12" fmla="*/ 4458496 w 5689997"/>
                  <a:gd name="connsiteY12" fmla="*/ 2088816 h 5219409"/>
                  <a:gd name="connsiteX13" fmla="*/ 4134813 w 5689997"/>
                  <a:gd name="connsiteY13" fmla="*/ 2914425 h 5219409"/>
                  <a:gd name="connsiteX14" fmla="*/ 3451332 w 5689997"/>
                  <a:gd name="connsiteY14" fmla="*/ 3612812 h 5219409"/>
                  <a:gd name="connsiteX15" fmla="*/ 3305557 w 5689997"/>
                  <a:gd name="connsiteY15" fmla="*/ 5163320 h 5219409"/>
                  <a:gd name="connsiteX16" fmla="*/ 2735714 w 5689997"/>
                  <a:gd name="connsiteY16" fmla="*/ 3599562 h 5219409"/>
                  <a:gd name="connsiteX17" fmla="*/ 2722462 w 5689997"/>
                  <a:gd name="connsiteY17" fmla="*/ 3983875 h 5219409"/>
                  <a:gd name="connsiteX18" fmla="*/ 1410496 w 5689997"/>
                  <a:gd name="connsiteY18" fmla="*/ 3930867 h 5219409"/>
                  <a:gd name="connsiteX19" fmla="*/ 1569522 w 5689997"/>
                  <a:gd name="connsiteY19" fmla="*/ 3334519 h 5219409"/>
                  <a:gd name="connsiteX20" fmla="*/ 1079192 w 5689997"/>
                  <a:gd name="connsiteY20" fmla="*/ 4434449 h 5219409"/>
                  <a:gd name="connsiteX21" fmla="*/ 1052688 w 5689997"/>
                  <a:gd name="connsiteY21" fmla="*/ 5097058 h 5219409"/>
                  <a:gd name="connsiteX22" fmla="*/ 602114 w 5689997"/>
                  <a:gd name="connsiteY22" fmla="*/ 4195909 h 5219409"/>
                  <a:gd name="connsiteX23" fmla="*/ 350324 w 5689997"/>
                  <a:gd name="connsiteY23" fmla="*/ 3056220 h 5219409"/>
                  <a:gd name="connsiteX24" fmla="*/ 403331 w 5689997"/>
                  <a:gd name="connsiteY24" fmla="*/ 2685162 h 5219409"/>
                  <a:gd name="connsiteX25" fmla="*/ 5766 w 5689997"/>
                  <a:gd name="connsiteY25" fmla="*/ 2512884 h 5219409"/>
                  <a:gd name="connsiteX26" fmla="*/ 549106 w 5689997"/>
                  <a:gd name="connsiteY26" fmla="*/ 2314098 h 5219409"/>
                  <a:gd name="connsiteX0" fmla="*/ 549106 w 5689997"/>
                  <a:gd name="connsiteY0" fmla="*/ 2314098 h 5219409"/>
                  <a:gd name="connsiteX1" fmla="*/ 1251471 w 5689997"/>
                  <a:gd name="connsiteY1" fmla="*/ 1996047 h 5219409"/>
                  <a:gd name="connsiteX2" fmla="*/ 2930853 w 5689997"/>
                  <a:gd name="connsiteY2" fmla="*/ 2026197 h 5219409"/>
                  <a:gd name="connsiteX3" fmla="*/ 3159784 w 5689997"/>
                  <a:gd name="connsiteY3" fmla="*/ 1134656 h 5219409"/>
                  <a:gd name="connsiteX4" fmla="*/ 2285141 w 5689997"/>
                  <a:gd name="connsiteY4" fmla="*/ 1094902 h 5219409"/>
                  <a:gd name="connsiteX5" fmla="*/ 4233212 w 5689997"/>
                  <a:gd name="connsiteY5" fmla="*/ 61230 h 5219409"/>
                  <a:gd name="connsiteX6" fmla="*/ 4789802 w 5689997"/>
                  <a:gd name="connsiteY6" fmla="*/ 180503 h 5219409"/>
                  <a:gd name="connsiteX7" fmla="*/ 5399401 w 5689997"/>
                  <a:gd name="connsiteY7" fmla="*/ 988885 h 5219409"/>
                  <a:gd name="connsiteX8" fmla="*/ 5651192 w 5689997"/>
                  <a:gd name="connsiteY8" fmla="*/ 1770763 h 5219409"/>
                  <a:gd name="connsiteX9" fmla="*/ 5240375 w 5689997"/>
                  <a:gd name="connsiteY9" fmla="*/ 2075563 h 5219409"/>
                  <a:gd name="connsiteX10" fmla="*/ 4829557 w 5689997"/>
                  <a:gd name="connsiteY10" fmla="*/ 2300850 h 5219409"/>
                  <a:gd name="connsiteX11" fmla="*/ 4671636 w 5689997"/>
                  <a:gd name="connsiteY11" fmla="*/ 2536629 h 5219409"/>
                  <a:gd name="connsiteX12" fmla="*/ 4458496 w 5689997"/>
                  <a:gd name="connsiteY12" fmla="*/ 2088816 h 5219409"/>
                  <a:gd name="connsiteX13" fmla="*/ 4134813 w 5689997"/>
                  <a:gd name="connsiteY13" fmla="*/ 2914425 h 5219409"/>
                  <a:gd name="connsiteX14" fmla="*/ 3451332 w 5689997"/>
                  <a:gd name="connsiteY14" fmla="*/ 3612812 h 5219409"/>
                  <a:gd name="connsiteX15" fmla="*/ 3305557 w 5689997"/>
                  <a:gd name="connsiteY15" fmla="*/ 5163320 h 5219409"/>
                  <a:gd name="connsiteX16" fmla="*/ 2735714 w 5689997"/>
                  <a:gd name="connsiteY16" fmla="*/ 3599562 h 5219409"/>
                  <a:gd name="connsiteX17" fmla="*/ 2722462 w 5689997"/>
                  <a:gd name="connsiteY17" fmla="*/ 3983875 h 5219409"/>
                  <a:gd name="connsiteX18" fmla="*/ 1410496 w 5689997"/>
                  <a:gd name="connsiteY18" fmla="*/ 3930867 h 5219409"/>
                  <a:gd name="connsiteX19" fmla="*/ 1569522 w 5689997"/>
                  <a:gd name="connsiteY19" fmla="*/ 3334519 h 5219409"/>
                  <a:gd name="connsiteX20" fmla="*/ 1079192 w 5689997"/>
                  <a:gd name="connsiteY20" fmla="*/ 4434449 h 5219409"/>
                  <a:gd name="connsiteX21" fmla="*/ 1052688 w 5689997"/>
                  <a:gd name="connsiteY21" fmla="*/ 5097058 h 5219409"/>
                  <a:gd name="connsiteX22" fmla="*/ 602114 w 5689997"/>
                  <a:gd name="connsiteY22" fmla="*/ 4195909 h 5219409"/>
                  <a:gd name="connsiteX23" fmla="*/ 350324 w 5689997"/>
                  <a:gd name="connsiteY23" fmla="*/ 3056220 h 5219409"/>
                  <a:gd name="connsiteX24" fmla="*/ 403331 w 5689997"/>
                  <a:gd name="connsiteY24" fmla="*/ 2685162 h 5219409"/>
                  <a:gd name="connsiteX25" fmla="*/ 5766 w 5689997"/>
                  <a:gd name="connsiteY25" fmla="*/ 2512884 h 5219409"/>
                  <a:gd name="connsiteX26" fmla="*/ 549106 w 5689997"/>
                  <a:gd name="connsiteY26" fmla="*/ 2314098 h 5219409"/>
                  <a:gd name="connsiteX0" fmla="*/ 549106 w 5689997"/>
                  <a:gd name="connsiteY0" fmla="*/ 2314098 h 5219409"/>
                  <a:gd name="connsiteX1" fmla="*/ 1251471 w 5689997"/>
                  <a:gd name="connsiteY1" fmla="*/ 1996047 h 5219409"/>
                  <a:gd name="connsiteX2" fmla="*/ 2930853 w 5689997"/>
                  <a:gd name="connsiteY2" fmla="*/ 2026197 h 5219409"/>
                  <a:gd name="connsiteX3" fmla="*/ 3159784 w 5689997"/>
                  <a:gd name="connsiteY3" fmla="*/ 1134656 h 5219409"/>
                  <a:gd name="connsiteX4" fmla="*/ 2285141 w 5689997"/>
                  <a:gd name="connsiteY4" fmla="*/ 1094902 h 5219409"/>
                  <a:gd name="connsiteX5" fmla="*/ 4233212 w 5689997"/>
                  <a:gd name="connsiteY5" fmla="*/ 61230 h 5219409"/>
                  <a:gd name="connsiteX6" fmla="*/ 4789802 w 5689997"/>
                  <a:gd name="connsiteY6" fmla="*/ 180503 h 5219409"/>
                  <a:gd name="connsiteX7" fmla="*/ 5399401 w 5689997"/>
                  <a:gd name="connsiteY7" fmla="*/ 988885 h 5219409"/>
                  <a:gd name="connsiteX8" fmla="*/ 5651192 w 5689997"/>
                  <a:gd name="connsiteY8" fmla="*/ 1770763 h 5219409"/>
                  <a:gd name="connsiteX9" fmla="*/ 5240375 w 5689997"/>
                  <a:gd name="connsiteY9" fmla="*/ 2075563 h 5219409"/>
                  <a:gd name="connsiteX10" fmla="*/ 4829557 w 5689997"/>
                  <a:gd name="connsiteY10" fmla="*/ 2300850 h 5219409"/>
                  <a:gd name="connsiteX11" fmla="*/ 4671636 w 5689997"/>
                  <a:gd name="connsiteY11" fmla="*/ 2536629 h 5219409"/>
                  <a:gd name="connsiteX12" fmla="*/ 4458496 w 5689997"/>
                  <a:gd name="connsiteY12" fmla="*/ 2088816 h 5219409"/>
                  <a:gd name="connsiteX13" fmla="*/ 4134813 w 5689997"/>
                  <a:gd name="connsiteY13" fmla="*/ 2914425 h 5219409"/>
                  <a:gd name="connsiteX14" fmla="*/ 3451332 w 5689997"/>
                  <a:gd name="connsiteY14" fmla="*/ 3612812 h 5219409"/>
                  <a:gd name="connsiteX15" fmla="*/ 3305557 w 5689997"/>
                  <a:gd name="connsiteY15" fmla="*/ 5163320 h 5219409"/>
                  <a:gd name="connsiteX16" fmla="*/ 2735714 w 5689997"/>
                  <a:gd name="connsiteY16" fmla="*/ 3599562 h 5219409"/>
                  <a:gd name="connsiteX17" fmla="*/ 2722462 w 5689997"/>
                  <a:gd name="connsiteY17" fmla="*/ 3983875 h 5219409"/>
                  <a:gd name="connsiteX18" fmla="*/ 1410496 w 5689997"/>
                  <a:gd name="connsiteY18" fmla="*/ 3930867 h 5219409"/>
                  <a:gd name="connsiteX19" fmla="*/ 1569522 w 5689997"/>
                  <a:gd name="connsiteY19" fmla="*/ 3334519 h 5219409"/>
                  <a:gd name="connsiteX20" fmla="*/ 1079192 w 5689997"/>
                  <a:gd name="connsiteY20" fmla="*/ 4434449 h 5219409"/>
                  <a:gd name="connsiteX21" fmla="*/ 1052688 w 5689997"/>
                  <a:gd name="connsiteY21" fmla="*/ 5097058 h 5219409"/>
                  <a:gd name="connsiteX22" fmla="*/ 602114 w 5689997"/>
                  <a:gd name="connsiteY22" fmla="*/ 4195909 h 5219409"/>
                  <a:gd name="connsiteX23" fmla="*/ 350324 w 5689997"/>
                  <a:gd name="connsiteY23" fmla="*/ 3056220 h 5219409"/>
                  <a:gd name="connsiteX24" fmla="*/ 403331 w 5689997"/>
                  <a:gd name="connsiteY24" fmla="*/ 2685162 h 5219409"/>
                  <a:gd name="connsiteX25" fmla="*/ 5766 w 5689997"/>
                  <a:gd name="connsiteY25" fmla="*/ 2512884 h 5219409"/>
                  <a:gd name="connsiteX26" fmla="*/ 549106 w 5689997"/>
                  <a:gd name="connsiteY26" fmla="*/ 2314098 h 5219409"/>
                  <a:gd name="connsiteX0" fmla="*/ 549106 w 5689997"/>
                  <a:gd name="connsiteY0" fmla="*/ 2314098 h 5219409"/>
                  <a:gd name="connsiteX1" fmla="*/ 1251471 w 5689997"/>
                  <a:gd name="connsiteY1" fmla="*/ 1996047 h 5219409"/>
                  <a:gd name="connsiteX2" fmla="*/ 2930853 w 5689997"/>
                  <a:gd name="connsiteY2" fmla="*/ 2026197 h 5219409"/>
                  <a:gd name="connsiteX3" fmla="*/ 3159784 w 5689997"/>
                  <a:gd name="connsiteY3" fmla="*/ 1134656 h 5219409"/>
                  <a:gd name="connsiteX4" fmla="*/ 2285141 w 5689997"/>
                  <a:gd name="connsiteY4" fmla="*/ 1094902 h 5219409"/>
                  <a:gd name="connsiteX5" fmla="*/ 4233212 w 5689997"/>
                  <a:gd name="connsiteY5" fmla="*/ 61230 h 5219409"/>
                  <a:gd name="connsiteX6" fmla="*/ 4789802 w 5689997"/>
                  <a:gd name="connsiteY6" fmla="*/ 180503 h 5219409"/>
                  <a:gd name="connsiteX7" fmla="*/ 5399401 w 5689997"/>
                  <a:gd name="connsiteY7" fmla="*/ 988885 h 5219409"/>
                  <a:gd name="connsiteX8" fmla="*/ 5651192 w 5689997"/>
                  <a:gd name="connsiteY8" fmla="*/ 1770763 h 5219409"/>
                  <a:gd name="connsiteX9" fmla="*/ 5240375 w 5689997"/>
                  <a:gd name="connsiteY9" fmla="*/ 2075563 h 5219409"/>
                  <a:gd name="connsiteX10" fmla="*/ 4829557 w 5689997"/>
                  <a:gd name="connsiteY10" fmla="*/ 2300850 h 5219409"/>
                  <a:gd name="connsiteX11" fmla="*/ 4671636 w 5689997"/>
                  <a:gd name="connsiteY11" fmla="*/ 2536629 h 5219409"/>
                  <a:gd name="connsiteX12" fmla="*/ 4458496 w 5689997"/>
                  <a:gd name="connsiteY12" fmla="*/ 2088816 h 5219409"/>
                  <a:gd name="connsiteX13" fmla="*/ 4134813 w 5689997"/>
                  <a:gd name="connsiteY13" fmla="*/ 2914425 h 5219409"/>
                  <a:gd name="connsiteX14" fmla="*/ 3451332 w 5689997"/>
                  <a:gd name="connsiteY14" fmla="*/ 3612812 h 5219409"/>
                  <a:gd name="connsiteX15" fmla="*/ 3305557 w 5689997"/>
                  <a:gd name="connsiteY15" fmla="*/ 5163320 h 5219409"/>
                  <a:gd name="connsiteX16" fmla="*/ 2735714 w 5689997"/>
                  <a:gd name="connsiteY16" fmla="*/ 3599562 h 5219409"/>
                  <a:gd name="connsiteX17" fmla="*/ 2722462 w 5689997"/>
                  <a:gd name="connsiteY17" fmla="*/ 3983875 h 5219409"/>
                  <a:gd name="connsiteX18" fmla="*/ 1410496 w 5689997"/>
                  <a:gd name="connsiteY18" fmla="*/ 3930867 h 5219409"/>
                  <a:gd name="connsiteX19" fmla="*/ 1569522 w 5689997"/>
                  <a:gd name="connsiteY19" fmla="*/ 3334519 h 5219409"/>
                  <a:gd name="connsiteX20" fmla="*/ 1079192 w 5689997"/>
                  <a:gd name="connsiteY20" fmla="*/ 4434449 h 5219409"/>
                  <a:gd name="connsiteX21" fmla="*/ 1052688 w 5689997"/>
                  <a:gd name="connsiteY21" fmla="*/ 5097058 h 5219409"/>
                  <a:gd name="connsiteX22" fmla="*/ 602114 w 5689997"/>
                  <a:gd name="connsiteY22" fmla="*/ 4195909 h 5219409"/>
                  <a:gd name="connsiteX23" fmla="*/ 350324 w 5689997"/>
                  <a:gd name="connsiteY23" fmla="*/ 3056220 h 5219409"/>
                  <a:gd name="connsiteX24" fmla="*/ 403331 w 5689997"/>
                  <a:gd name="connsiteY24" fmla="*/ 2685162 h 5219409"/>
                  <a:gd name="connsiteX25" fmla="*/ 5766 w 5689997"/>
                  <a:gd name="connsiteY25" fmla="*/ 2512884 h 5219409"/>
                  <a:gd name="connsiteX26" fmla="*/ 549106 w 5689997"/>
                  <a:gd name="connsiteY26" fmla="*/ 2314098 h 5219409"/>
                  <a:gd name="connsiteX0" fmla="*/ 549106 w 5689997"/>
                  <a:gd name="connsiteY0" fmla="*/ 2314098 h 5219409"/>
                  <a:gd name="connsiteX1" fmla="*/ 1251471 w 5689997"/>
                  <a:gd name="connsiteY1" fmla="*/ 1996047 h 5219409"/>
                  <a:gd name="connsiteX2" fmla="*/ 2930853 w 5689997"/>
                  <a:gd name="connsiteY2" fmla="*/ 2026197 h 5219409"/>
                  <a:gd name="connsiteX3" fmla="*/ 3159784 w 5689997"/>
                  <a:gd name="connsiteY3" fmla="*/ 1134656 h 5219409"/>
                  <a:gd name="connsiteX4" fmla="*/ 2285141 w 5689997"/>
                  <a:gd name="connsiteY4" fmla="*/ 1094902 h 5219409"/>
                  <a:gd name="connsiteX5" fmla="*/ 4233212 w 5689997"/>
                  <a:gd name="connsiteY5" fmla="*/ 61230 h 5219409"/>
                  <a:gd name="connsiteX6" fmla="*/ 4789802 w 5689997"/>
                  <a:gd name="connsiteY6" fmla="*/ 180503 h 5219409"/>
                  <a:gd name="connsiteX7" fmla="*/ 5399401 w 5689997"/>
                  <a:gd name="connsiteY7" fmla="*/ 988885 h 5219409"/>
                  <a:gd name="connsiteX8" fmla="*/ 5651192 w 5689997"/>
                  <a:gd name="connsiteY8" fmla="*/ 1770763 h 5219409"/>
                  <a:gd name="connsiteX9" fmla="*/ 5240375 w 5689997"/>
                  <a:gd name="connsiteY9" fmla="*/ 2075563 h 5219409"/>
                  <a:gd name="connsiteX10" fmla="*/ 4829557 w 5689997"/>
                  <a:gd name="connsiteY10" fmla="*/ 2300850 h 5219409"/>
                  <a:gd name="connsiteX11" fmla="*/ 4671636 w 5689997"/>
                  <a:gd name="connsiteY11" fmla="*/ 2536629 h 5219409"/>
                  <a:gd name="connsiteX12" fmla="*/ 4458496 w 5689997"/>
                  <a:gd name="connsiteY12" fmla="*/ 2088816 h 5219409"/>
                  <a:gd name="connsiteX13" fmla="*/ 4134813 w 5689997"/>
                  <a:gd name="connsiteY13" fmla="*/ 2914425 h 5219409"/>
                  <a:gd name="connsiteX14" fmla="*/ 3451332 w 5689997"/>
                  <a:gd name="connsiteY14" fmla="*/ 3612812 h 5219409"/>
                  <a:gd name="connsiteX15" fmla="*/ 3305557 w 5689997"/>
                  <a:gd name="connsiteY15" fmla="*/ 5163320 h 5219409"/>
                  <a:gd name="connsiteX16" fmla="*/ 2735714 w 5689997"/>
                  <a:gd name="connsiteY16" fmla="*/ 3599562 h 5219409"/>
                  <a:gd name="connsiteX17" fmla="*/ 2722462 w 5689997"/>
                  <a:gd name="connsiteY17" fmla="*/ 3983875 h 5219409"/>
                  <a:gd name="connsiteX18" fmla="*/ 1410496 w 5689997"/>
                  <a:gd name="connsiteY18" fmla="*/ 3930867 h 5219409"/>
                  <a:gd name="connsiteX19" fmla="*/ 1569522 w 5689997"/>
                  <a:gd name="connsiteY19" fmla="*/ 3334519 h 5219409"/>
                  <a:gd name="connsiteX20" fmla="*/ 1079192 w 5689997"/>
                  <a:gd name="connsiteY20" fmla="*/ 4434449 h 5219409"/>
                  <a:gd name="connsiteX21" fmla="*/ 1052688 w 5689997"/>
                  <a:gd name="connsiteY21" fmla="*/ 5097058 h 5219409"/>
                  <a:gd name="connsiteX22" fmla="*/ 602114 w 5689997"/>
                  <a:gd name="connsiteY22" fmla="*/ 4195909 h 5219409"/>
                  <a:gd name="connsiteX23" fmla="*/ 350324 w 5689997"/>
                  <a:gd name="connsiteY23" fmla="*/ 3056220 h 5219409"/>
                  <a:gd name="connsiteX24" fmla="*/ 403331 w 5689997"/>
                  <a:gd name="connsiteY24" fmla="*/ 2685162 h 5219409"/>
                  <a:gd name="connsiteX25" fmla="*/ 5766 w 5689997"/>
                  <a:gd name="connsiteY25" fmla="*/ 2512884 h 5219409"/>
                  <a:gd name="connsiteX26" fmla="*/ 549106 w 5689997"/>
                  <a:gd name="connsiteY26" fmla="*/ 2314098 h 5219409"/>
                  <a:gd name="connsiteX0" fmla="*/ 586578 w 5727469"/>
                  <a:gd name="connsiteY0" fmla="*/ 2314098 h 5219409"/>
                  <a:gd name="connsiteX1" fmla="*/ 1288943 w 5727469"/>
                  <a:gd name="connsiteY1" fmla="*/ 1996047 h 5219409"/>
                  <a:gd name="connsiteX2" fmla="*/ 2968325 w 5727469"/>
                  <a:gd name="connsiteY2" fmla="*/ 2026197 h 5219409"/>
                  <a:gd name="connsiteX3" fmla="*/ 3197256 w 5727469"/>
                  <a:gd name="connsiteY3" fmla="*/ 1134656 h 5219409"/>
                  <a:gd name="connsiteX4" fmla="*/ 2322613 w 5727469"/>
                  <a:gd name="connsiteY4" fmla="*/ 1094902 h 5219409"/>
                  <a:gd name="connsiteX5" fmla="*/ 4270684 w 5727469"/>
                  <a:gd name="connsiteY5" fmla="*/ 61230 h 5219409"/>
                  <a:gd name="connsiteX6" fmla="*/ 4827274 w 5727469"/>
                  <a:gd name="connsiteY6" fmla="*/ 180503 h 5219409"/>
                  <a:gd name="connsiteX7" fmla="*/ 5436873 w 5727469"/>
                  <a:gd name="connsiteY7" fmla="*/ 988885 h 5219409"/>
                  <a:gd name="connsiteX8" fmla="*/ 5688664 w 5727469"/>
                  <a:gd name="connsiteY8" fmla="*/ 1770763 h 5219409"/>
                  <a:gd name="connsiteX9" fmla="*/ 5277847 w 5727469"/>
                  <a:gd name="connsiteY9" fmla="*/ 2075563 h 5219409"/>
                  <a:gd name="connsiteX10" fmla="*/ 4867029 w 5727469"/>
                  <a:gd name="connsiteY10" fmla="*/ 2300850 h 5219409"/>
                  <a:gd name="connsiteX11" fmla="*/ 4709108 w 5727469"/>
                  <a:gd name="connsiteY11" fmla="*/ 2536629 h 5219409"/>
                  <a:gd name="connsiteX12" fmla="*/ 4495968 w 5727469"/>
                  <a:gd name="connsiteY12" fmla="*/ 2088816 h 5219409"/>
                  <a:gd name="connsiteX13" fmla="*/ 4172285 w 5727469"/>
                  <a:gd name="connsiteY13" fmla="*/ 2914425 h 5219409"/>
                  <a:gd name="connsiteX14" fmla="*/ 3488804 w 5727469"/>
                  <a:gd name="connsiteY14" fmla="*/ 3612812 h 5219409"/>
                  <a:gd name="connsiteX15" fmla="*/ 3343029 w 5727469"/>
                  <a:gd name="connsiteY15" fmla="*/ 5163320 h 5219409"/>
                  <a:gd name="connsiteX16" fmla="*/ 2773186 w 5727469"/>
                  <a:gd name="connsiteY16" fmla="*/ 3599562 h 5219409"/>
                  <a:gd name="connsiteX17" fmla="*/ 2759934 w 5727469"/>
                  <a:gd name="connsiteY17" fmla="*/ 3983875 h 5219409"/>
                  <a:gd name="connsiteX18" fmla="*/ 1447968 w 5727469"/>
                  <a:gd name="connsiteY18" fmla="*/ 3930867 h 5219409"/>
                  <a:gd name="connsiteX19" fmla="*/ 1606994 w 5727469"/>
                  <a:gd name="connsiteY19" fmla="*/ 3334519 h 5219409"/>
                  <a:gd name="connsiteX20" fmla="*/ 1116664 w 5727469"/>
                  <a:gd name="connsiteY20" fmla="*/ 4434449 h 5219409"/>
                  <a:gd name="connsiteX21" fmla="*/ 1090160 w 5727469"/>
                  <a:gd name="connsiteY21" fmla="*/ 5097058 h 5219409"/>
                  <a:gd name="connsiteX22" fmla="*/ 639586 w 5727469"/>
                  <a:gd name="connsiteY22" fmla="*/ 4195909 h 5219409"/>
                  <a:gd name="connsiteX23" fmla="*/ 387796 w 5727469"/>
                  <a:gd name="connsiteY23" fmla="*/ 3056220 h 5219409"/>
                  <a:gd name="connsiteX24" fmla="*/ 440803 w 5727469"/>
                  <a:gd name="connsiteY24" fmla="*/ 2685162 h 5219409"/>
                  <a:gd name="connsiteX25" fmla="*/ 5138 w 5727469"/>
                  <a:gd name="connsiteY25" fmla="*/ 2474784 h 5219409"/>
                  <a:gd name="connsiteX26" fmla="*/ 586578 w 5727469"/>
                  <a:gd name="connsiteY26" fmla="*/ 2314098 h 5219409"/>
                  <a:gd name="connsiteX0" fmla="*/ 586578 w 5727469"/>
                  <a:gd name="connsiteY0" fmla="*/ 2314098 h 5219409"/>
                  <a:gd name="connsiteX1" fmla="*/ 1288943 w 5727469"/>
                  <a:gd name="connsiteY1" fmla="*/ 1996047 h 5219409"/>
                  <a:gd name="connsiteX2" fmla="*/ 2968325 w 5727469"/>
                  <a:gd name="connsiteY2" fmla="*/ 2026197 h 5219409"/>
                  <a:gd name="connsiteX3" fmla="*/ 3197256 w 5727469"/>
                  <a:gd name="connsiteY3" fmla="*/ 1134656 h 5219409"/>
                  <a:gd name="connsiteX4" fmla="*/ 2322613 w 5727469"/>
                  <a:gd name="connsiteY4" fmla="*/ 1094902 h 5219409"/>
                  <a:gd name="connsiteX5" fmla="*/ 4270684 w 5727469"/>
                  <a:gd name="connsiteY5" fmla="*/ 61230 h 5219409"/>
                  <a:gd name="connsiteX6" fmla="*/ 4827274 w 5727469"/>
                  <a:gd name="connsiteY6" fmla="*/ 180503 h 5219409"/>
                  <a:gd name="connsiteX7" fmla="*/ 5436873 w 5727469"/>
                  <a:gd name="connsiteY7" fmla="*/ 988885 h 5219409"/>
                  <a:gd name="connsiteX8" fmla="*/ 5688664 w 5727469"/>
                  <a:gd name="connsiteY8" fmla="*/ 1770763 h 5219409"/>
                  <a:gd name="connsiteX9" fmla="*/ 5277847 w 5727469"/>
                  <a:gd name="connsiteY9" fmla="*/ 2075563 h 5219409"/>
                  <a:gd name="connsiteX10" fmla="*/ 4867029 w 5727469"/>
                  <a:gd name="connsiteY10" fmla="*/ 2300850 h 5219409"/>
                  <a:gd name="connsiteX11" fmla="*/ 4709108 w 5727469"/>
                  <a:gd name="connsiteY11" fmla="*/ 2536629 h 5219409"/>
                  <a:gd name="connsiteX12" fmla="*/ 4495968 w 5727469"/>
                  <a:gd name="connsiteY12" fmla="*/ 2088816 h 5219409"/>
                  <a:gd name="connsiteX13" fmla="*/ 4172285 w 5727469"/>
                  <a:gd name="connsiteY13" fmla="*/ 2914425 h 5219409"/>
                  <a:gd name="connsiteX14" fmla="*/ 3488804 w 5727469"/>
                  <a:gd name="connsiteY14" fmla="*/ 3612812 h 5219409"/>
                  <a:gd name="connsiteX15" fmla="*/ 3343029 w 5727469"/>
                  <a:gd name="connsiteY15" fmla="*/ 5163320 h 5219409"/>
                  <a:gd name="connsiteX16" fmla="*/ 2773186 w 5727469"/>
                  <a:gd name="connsiteY16" fmla="*/ 3599562 h 5219409"/>
                  <a:gd name="connsiteX17" fmla="*/ 2759934 w 5727469"/>
                  <a:gd name="connsiteY17" fmla="*/ 3983875 h 5219409"/>
                  <a:gd name="connsiteX18" fmla="*/ 1447968 w 5727469"/>
                  <a:gd name="connsiteY18" fmla="*/ 3930867 h 5219409"/>
                  <a:gd name="connsiteX19" fmla="*/ 1606994 w 5727469"/>
                  <a:gd name="connsiteY19" fmla="*/ 3334519 h 5219409"/>
                  <a:gd name="connsiteX20" fmla="*/ 1116664 w 5727469"/>
                  <a:gd name="connsiteY20" fmla="*/ 4434449 h 5219409"/>
                  <a:gd name="connsiteX21" fmla="*/ 1090160 w 5727469"/>
                  <a:gd name="connsiteY21" fmla="*/ 5097058 h 5219409"/>
                  <a:gd name="connsiteX22" fmla="*/ 639586 w 5727469"/>
                  <a:gd name="connsiteY22" fmla="*/ 4195909 h 5219409"/>
                  <a:gd name="connsiteX23" fmla="*/ 387796 w 5727469"/>
                  <a:gd name="connsiteY23" fmla="*/ 3056220 h 5219409"/>
                  <a:gd name="connsiteX24" fmla="*/ 440803 w 5727469"/>
                  <a:gd name="connsiteY24" fmla="*/ 2685162 h 5219409"/>
                  <a:gd name="connsiteX25" fmla="*/ 5138 w 5727469"/>
                  <a:gd name="connsiteY25" fmla="*/ 2474784 h 5219409"/>
                  <a:gd name="connsiteX26" fmla="*/ 586578 w 5727469"/>
                  <a:gd name="connsiteY26" fmla="*/ 2314098 h 5219409"/>
                  <a:gd name="connsiteX0" fmla="*/ 586578 w 5727469"/>
                  <a:gd name="connsiteY0" fmla="*/ 2314098 h 5219409"/>
                  <a:gd name="connsiteX1" fmla="*/ 1288943 w 5727469"/>
                  <a:gd name="connsiteY1" fmla="*/ 1996047 h 5219409"/>
                  <a:gd name="connsiteX2" fmla="*/ 2968325 w 5727469"/>
                  <a:gd name="connsiteY2" fmla="*/ 2026197 h 5219409"/>
                  <a:gd name="connsiteX3" fmla="*/ 3197256 w 5727469"/>
                  <a:gd name="connsiteY3" fmla="*/ 1134656 h 5219409"/>
                  <a:gd name="connsiteX4" fmla="*/ 2322613 w 5727469"/>
                  <a:gd name="connsiteY4" fmla="*/ 1094902 h 5219409"/>
                  <a:gd name="connsiteX5" fmla="*/ 4270684 w 5727469"/>
                  <a:gd name="connsiteY5" fmla="*/ 61230 h 5219409"/>
                  <a:gd name="connsiteX6" fmla="*/ 4827274 w 5727469"/>
                  <a:gd name="connsiteY6" fmla="*/ 180503 h 5219409"/>
                  <a:gd name="connsiteX7" fmla="*/ 5436873 w 5727469"/>
                  <a:gd name="connsiteY7" fmla="*/ 988885 h 5219409"/>
                  <a:gd name="connsiteX8" fmla="*/ 5688664 w 5727469"/>
                  <a:gd name="connsiteY8" fmla="*/ 1770763 h 5219409"/>
                  <a:gd name="connsiteX9" fmla="*/ 5277847 w 5727469"/>
                  <a:gd name="connsiteY9" fmla="*/ 2075563 h 5219409"/>
                  <a:gd name="connsiteX10" fmla="*/ 4867029 w 5727469"/>
                  <a:gd name="connsiteY10" fmla="*/ 2300850 h 5219409"/>
                  <a:gd name="connsiteX11" fmla="*/ 4709108 w 5727469"/>
                  <a:gd name="connsiteY11" fmla="*/ 2536629 h 5219409"/>
                  <a:gd name="connsiteX12" fmla="*/ 4495968 w 5727469"/>
                  <a:gd name="connsiteY12" fmla="*/ 2088816 h 5219409"/>
                  <a:gd name="connsiteX13" fmla="*/ 4172285 w 5727469"/>
                  <a:gd name="connsiteY13" fmla="*/ 2914425 h 5219409"/>
                  <a:gd name="connsiteX14" fmla="*/ 3488804 w 5727469"/>
                  <a:gd name="connsiteY14" fmla="*/ 3612812 h 5219409"/>
                  <a:gd name="connsiteX15" fmla="*/ 3343029 w 5727469"/>
                  <a:gd name="connsiteY15" fmla="*/ 5163320 h 5219409"/>
                  <a:gd name="connsiteX16" fmla="*/ 2773186 w 5727469"/>
                  <a:gd name="connsiteY16" fmla="*/ 3599562 h 5219409"/>
                  <a:gd name="connsiteX17" fmla="*/ 2759934 w 5727469"/>
                  <a:gd name="connsiteY17" fmla="*/ 3983875 h 5219409"/>
                  <a:gd name="connsiteX18" fmla="*/ 1447968 w 5727469"/>
                  <a:gd name="connsiteY18" fmla="*/ 3930867 h 5219409"/>
                  <a:gd name="connsiteX19" fmla="*/ 1606994 w 5727469"/>
                  <a:gd name="connsiteY19" fmla="*/ 3334519 h 5219409"/>
                  <a:gd name="connsiteX20" fmla="*/ 1116664 w 5727469"/>
                  <a:gd name="connsiteY20" fmla="*/ 4434449 h 5219409"/>
                  <a:gd name="connsiteX21" fmla="*/ 1090160 w 5727469"/>
                  <a:gd name="connsiteY21" fmla="*/ 5097058 h 5219409"/>
                  <a:gd name="connsiteX22" fmla="*/ 639586 w 5727469"/>
                  <a:gd name="connsiteY22" fmla="*/ 4195909 h 5219409"/>
                  <a:gd name="connsiteX23" fmla="*/ 387796 w 5727469"/>
                  <a:gd name="connsiteY23" fmla="*/ 3056220 h 5219409"/>
                  <a:gd name="connsiteX24" fmla="*/ 440803 w 5727469"/>
                  <a:gd name="connsiteY24" fmla="*/ 2685162 h 5219409"/>
                  <a:gd name="connsiteX25" fmla="*/ 5138 w 5727469"/>
                  <a:gd name="connsiteY25" fmla="*/ 2474784 h 5219409"/>
                  <a:gd name="connsiteX26" fmla="*/ 586578 w 5727469"/>
                  <a:gd name="connsiteY26" fmla="*/ 2314098 h 5219409"/>
                  <a:gd name="connsiteX0" fmla="*/ 586578 w 5727469"/>
                  <a:gd name="connsiteY0" fmla="*/ 2314098 h 5219409"/>
                  <a:gd name="connsiteX1" fmla="*/ 1288943 w 5727469"/>
                  <a:gd name="connsiteY1" fmla="*/ 1996047 h 5219409"/>
                  <a:gd name="connsiteX2" fmla="*/ 2968325 w 5727469"/>
                  <a:gd name="connsiteY2" fmla="*/ 2026197 h 5219409"/>
                  <a:gd name="connsiteX3" fmla="*/ 3197256 w 5727469"/>
                  <a:gd name="connsiteY3" fmla="*/ 1134656 h 5219409"/>
                  <a:gd name="connsiteX4" fmla="*/ 2322613 w 5727469"/>
                  <a:gd name="connsiteY4" fmla="*/ 1094902 h 5219409"/>
                  <a:gd name="connsiteX5" fmla="*/ 4270684 w 5727469"/>
                  <a:gd name="connsiteY5" fmla="*/ 61230 h 5219409"/>
                  <a:gd name="connsiteX6" fmla="*/ 4827274 w 5727469"/>
                  <a:gd name="connsiteY6" fmla="*/ 180503 h 5219409"/>
                  <a:gd name="connsiteX7" fmla="*/ 5436873 w 5727469"/>
                  <a:gd name="connsiteY7" fmla="*/ 988885 h 5219409"/>
                  <a:gd name="connsiteX8" fmla="*/ 5688664 w 5727469"/>
                  <a:gd name="connsiteY8" fmla="*/ 1770763 h 5219409"/>
                  <a:gd name="connsiteX9" fmla="*/ 5277847 w 5727469"/>
                  <a:gd name="connsiteY9" fmla="*/ 2075563 h 5219409"/>
                  <a:gd name="connsiteX10" fmla="*/ 4867029 w 5727469"/>
                  <a:gd name="connsiteY10" fmla="*/ 2300850 h 5219409"/>
                  <a:gd name="connsiteX11" fmla="*/ 4709108 w 5727469"/>
                  <a:gd name="connsiteY11" fmla="*/ 2536629 h 5219409"/>
                  <a:gd name="connsiteX12" fmla="*/ 4495968 w 5727469"/>
                  <a:gd name="connsiteY12" fmla="*/ 2088816 h 5219409"/>
                  <a:gd name="connsiteX13" fmla="*/ 4172285 w 5727469"/>
                  <a:gd name="connsiteY13" fmla="*/ 2914425 h 5219409"/>
                  <a:gd name="connsiteX14" fmla="*/ 3488804 w 5727469"/>
                  <a:gd name="connsiteY14" fmla="*/ 3612812 h 5219409"/>
                  <a:gd name="connsiteX15" fmla="*/ 3343029 w 5727469"/>
                  <a:gd name="connsiteY15" fmla="*/ 5163320 h 5219409"/>
                  <a:gd name="connsiteX16" fmla="*/ 2773186 w 5727469"/>
                  <a:gd name="connsiteY16" fmla="*/ 3599562 h 5219409"/>
                  <a:gd name="connsiteX17" fmla="*/ 2759934 w 5727469"/>
                  <a:gd name="connsiteY17" fmla="*/ 3983875 h 5219409"/>
                  <a:gd name="connsiteX18" fmla="*/ 1447968 w 5727469"/>
                  <a:gd name="connsiteY18" fmla="*/ 3930867 h 5219409"/>
                  <a:gd name="connsiteX19" fmla="*/ 1606994 w 5727469"/>
                  <a:gd name="connsiteY19" fmla="*/ 3334519 h 5219409"/>
                  <a:gd name="connsiteX20" fmla="*/ 1116664 w 5727469"/>
                  <a:gd name="connsiteY20" fmla="*/ 4434449 h 5219409"/>
                  <a:gd name="connsiteX21" fmla="*/ 1090160 w 5727469"/>
                  <a:gd name="connsiteY21" fmla="*/ 5097058 h 5219409"/>
                  <a:gd name="connsiteX22" fmla="*/ 639586 w 5727469"/>
                  <a:gd name="connsiteY22" fmla="*/ 4195909 h 5219409"/>
                  <a:gd name="connsiteX23" fmla="*/ 410656 w 5727469"/>
                  <a:gd name="connsiteY23" fmla="*/ 3056220 h 5219409"/>
                  <a:gd name="connsiteX24" fmla="*/ 440803 w 5727469"/>
                  <a:gd name="connsiteY24" fmla="*/ 2685162 h 5219409"/>
                  <a:gd name="connsiteX25" fmla="*/ 5138 w 5727469"/>
                  <a:gd name="connsiteY25" fmla="*/ 2474784 h 5219409"/>
                  <a:gd name="connsiteX26" fmla="*/ 586578 w 5727469"/>
                  <a:gd name="connsiteY26" fmla="*/ 2314098 h 5219409"/>
                  <a:gd name="connsiteX0" fmla="*/ 586578 w 5727469"/>
                  <a:gd name="connsiteY0" fmla="*/ 2314098 h 5219409"/>
                  <a:gd name="connsiteX1" fmla="*/ 1288943 w 5727469"/>
                  <a:gd name="connsiteY1" fmla="*/ 1996047 h 5219409"/>
                  <a:gd name="connsiteX2" fmla="*/ 2968325 w 5727469"/>
                  <a:gd name="connsiteY2" fmla="*/ 2026197 h 5219409"/>
                  <a:gd name="connsiteX3" fmla="*/ 3197256 w 5727469"/>
                  <a:gd name="connsiteY3" fmla="*/ 1134656 h 5219409"/>
                  <a:gd name="connsiteX4" fmla="*/ 2322613 w 5727469"/>
                  <a:gd name="connsiteY4" fmla="*/ 1094902 h 5219409"/>
                  <a:gd name="connsiteX5" fmla="*/ 4270684 w 5727469"/>
                  <a:gd name="connsiteY5" fmla="*/ 61230 h 5219409"/>
                  <a:gd name="connsiteX6" fmla="*/ 4827274 w 5727469"/>
                  <a:gd name="connsiteY6" fmla="*/ 180503 h 5219409"/>
                  <a:gd name="connsiteX7" fmla="*/ 5436873 w 5727469"/>
                  <a:gd name="connsiteY7" fmla="*/ 988885 h 5219409"/>
                  <a:gd name="connsiteX8" fmla="*/ 5688664 w 5727469"/>
                  <a:gd name="connsiteY8" fmla="*/ 1770763 h 5219409"/>
                  <a:gd name="connsiteX9" fmla="*/ 5277847 w 5727469"/>
                  <a:gd name="connsiteY9" fmla="*/ 2075563 h 5219409"/>
                  <a:gd name="connsiteX10" fmla="*/ 4867029 w 5727469"/>
                  <a:gd name="connsiteY10" fmla="*/ 2300850 h 5219409"/>
                  <a:gd name="connsiteX11" fmla="*/ 4709108 w 5727469"/>
                  <a:gd name="connsiteY11" fmla="*/ 2536629 h 5219409"/>
                  <a:gd name="connsiteX12" fmla="*/ 4495968 w 5727469"/>
                  <a:gd name="connsiteY12" fmla="*/ 2088816 h 5219409"/>
                  <a:gd name="connsiteX13" fmla="*/ 4172285 w 5727469"/>
                  <a:gd name="connsiteY13" fmla="*/ 2914425 h 5219409"/>
                  <a:gd name="connsiteX14" fmla="*/ 3488804 w 5727469"/>
                  <a:gd name="connsiteY14" fmla="*/ 3612812 h 5219409"/>
                  <a:gd name="connsiteX15" fmla="*/ 3343029 w 5727469"/>
                  <a:gd name="connsiteY15" fmla="*/ 5163320 h 5219409"/>
                  <a:gd name="connsiteX16" fmla="*/ 2773186 w 5727469"/>
                  <a:gd name="connsiteY16" fmla="*/ 3599562 h 5219409"/>
                  <a:gd name="connsiteX17" fmla="*/ 2759934 w 5727469"/>
                  <a:gd name="connsiteY17" fmla="*/ 3983875 h 5219409"/>
                  <a:gd name="connsiteX18" fmla="*/ 1447968 w 5727469"/>
                  <a:gd name="connsiteY18" fmla="*/ 3930867 h 5219409"/>
                  <a:gd name="connsiteX19" fmla="*/ 1606994 w 5727469"/>
                  <a:gd name="connsiteY19" fmla="*/ 3334519 h 5219409"/>
                  <a:gd name="connsiteX20" fmla="*/ 1116664 w 5727469"/>
                  <a:gd name="connsiteY20" fmla="*/ 4434449 h 5219409"/>
                  <a:gd name="connsiteX21" fmla="*/ 1090160 w 5727469"/>
                  <a:gd name="connsiteY21" fmla="*/ 5097058 h 5219409"/>
                  <a:gd name="connsiteX22" fmla="*/ 616726 w 5727469"/>
                  <a:gd name="connsiteY22" fmla="*/ 4195909 h 5219409"/>
                  <a:gd name="connsiteX23" fmla="*/ 410656 w 5727469"/>
                  <a:gd name="connsiteY23" fmla="*/ 3056220 h 5219409"/>
                  <a:gd name="connsiteX24" fmla="*/ 440803 w 5727469"/>
                  <a:gd name="connsiteY24" fmla="*/ 2685162 h 5219409"/>
                  <a:gd name="connsiteX25" fmla="*/ 5138 w 5727469"/>
                  <a:gd name="connsiteY25" fmla="*/ 2474784 h 5219409"/>
                  <a:gd name="connsiteX26" fmla="*/ 586578 w 5727469"/>
                  <a:gd name="connsiteY26" fmla="*/ 2314098 h 5219409"/>
                  <a:gd name="connsiteX0" fmla="*/ 586578 w 5727469"/>
                  <a:gd name="connsiteY0" fmla="*/ 2314098 h 5219409"/>
                  <a:gd name="connsiteX1" fmla="*/ 1288943 w 5727469"/>
                  <a:gd name="connsiteY1" fmla="*/ 1996047 h 5219409"/>
                  <a:gd name="connsiteX2" fmla="*/ 2968325 w 5727469"/>
                  <a:gd name="connsiteY2" fmla="*/ 2026197 h 5219409"/>
                  <a:gd name="connsiteX3" fmla="*/ 3197256 w 5727469"/>
                  <a:gd name="connsiteY3" fmla="*/ 1134656 h 5219409"/>
                  <a:gd name="connsiteX4" fmla="*/ 2322613 w 5727469"/>
                  <a:gd name="connsiteY4" fmla="*/ 1094902 h 5219409"/>
                  <a:gd name="connsiteX5" fmla="*/ 4270684 w 5727469"/>
                  <a:gd name="connsiteY5" fmla="*/ 61230 h 5219409"/>
                  <a:gd name="connsiteX6" fmla="*/ 4827274 w 5727469"/>
                  <a:gd name="connsiteY6" fmla="*/ 180503 h 5219409"/>
                  <a:gd name="connsiteX7" fmla="*/ 5436873 w 5727469"/>
                  <a:gd name="connsiteY7" fmla="*/ 988885 h 5219409"/>
                  <a:gd name="connsiteX8" fmla="*/ 5688664 w 5727469"/>
                  <a:gd name="connsiteY8" fmla="*/ 1770763 h 5219409"/>
                  <a:gd name="connsiteX9" fmla="*/ 5277847 w 5727469"/>
                  <a:gd name="connsiteY9" fmla="*/ 2075563 h 5219409"/>
                  <a:gd name="connsiteX10" fmla="*/ 4867029 w 5727469"/>
                  <a:gd name="connsiteY10" fmla="*/ 2300850 h 5219409"/>
                  <a:gd name="connsiteX11" fmla="*/ 4709108 w 5727469"/>
                  <a:gd name="connsiteY11" fmla="*/ 2536629 h 5219409"/>
                  <a:gd name="connsiteX12" fmla="*/ 4495968 w 5727469"/>
                  <a:gd name="connsiteY12" fmla="*/ 2088816 h 5219409"/>
                  <a:gd name="connsiteX13" fmla="*/ 4172285 w 5727469"/>
                  <a:gd name="connsiteY13" fmla="*/ 2914425 h 5219409"/>
                  <a:gd name="connsiteX14" fmla="*/ 3488804 w 5727469"/>
                  <a:gd name="connsiteY14" fmla="*/ 3612812 h 5219409"/>
                  <a:gd name="connsiteX15" fmla="*/ 3343029 w 5727469"/>
                  <a:gd name="connsiteY15" fmla="*/ 5163320 h 5219409"/>
                  <a:gd name="connsiteX16" fmla="*/ 2773186 w 5727469"/>
                  <a:gd name="connsiteY16" fmla="*/ 3599562 h 5219409"/>
                  <a:gd name="connsiteX17" fmla="*/ 2759934 w 5727469"/>
                  <a:gd name="connsiteY17" fmla="*/ 3983875 h 5219409"/>
                  <a:gd name="connsiteX18" fmla="*/ 1447968 w 5727469"/>
                  <a:gd name="connsiteY18" fmla="*/ 3930867 h 5219409"/>
                  <a:gd name="connsiteX19" fmla="*/ 1606994 w 5727469"/>
                  <a:gd name="connsiteY19" fmla="*/ 3334519 h 5219409"/>
                  <a:gd name="connsiteX20" fmla="*/ 1116664 w 5727469"/>
                  <a:gd name="connsiteY20" fmla="*/ 4434449 h 5219409"/>
                  <a:gd name="connsiteX21" fmla="*/ 1090160 w 5727469"/>
                  <a:gd name="connsiteY21" fmla="*/ 5097058 h 5219409"/>
                  <a:gd name="connsiteX22" fmla="*/ 616726 w 5727469"/>
                  <a:gd name="connsiteY22" fmla="*/ 4195909 h 5219409"/>
                  <a:gd name="connsiteX23" fmla="*/ 410656 w 5727469"/>
                  <a:gd name="connsiteY23" fmla="*/ 3056220 h 5219409"/>
                  <a:gd name="connsiteX24" fmla="*/ 440803 w 5727469"/>
                  <a:gd name="connsiteY24" fmla="*/ 2685162 h 5219409"/>
                  <a:gd name="connsiteX25" fmla="*/ 5138 w 5727469"/>
                  <a:gd name="connsiteY25" fmla="*/ 2474784 h 5219409"/>
                  <a:gd name="connsiteX26" fmla="*/ 586578 w 5727469"/>
                  <a:gd name="connsiteY26" fmla="*/ 2314098 h 5219409"/>
                  <a:gd name="connsiteX0" fmla="*/ 586578 w 5727469"/>
                  <a:gd name="connsiteY0" fmla="*/ 2314098 h 5219409"/>
                  <a:gd name="connsiteX1" fmla="*/ 1288943 w 5727469"/>
                  <a:gd name="connsiteY1" fmla="*/ 1996047 h 5219409"/>
                  <a:gd name="connsiteX2" fmla="*/ 2968325 w 5727469"/>
                  <a:gd name="connsiteY2" fmla="*/ 2026197 h 5219409"/>
                  <a:gd name="connsiteX3" fmla="*/ 3197256 w 5727469"/>
                  <a:gd name="connsiteY3" fmla="*/ 1134656 h 5219409"/>
                  <a:gd name="connsiteX4" fmla="*/ 2322613 w 5727469"/>
                  <a:gd name="connsiteY4" fmla="*/ 1094902 h 5219409"/>
                  <a:gd name="connsiteX5" fmla="*/ 4270684 w 5727469"/>
                  <a:gd name="connsiteY5" fmla="*/ 61230 h 5219409"/>
                  <a:gd name="connsiteX6" fmla="*/ 4827274 w 5727469"/>
                  <a:gd name="connsiteY6" fmla="*/ 180503 h 5219409"/>
                  <a:gd name="connsiteX7" fmla="*/ 5436873 w 5727469"/>
                  <a:gd name="connsiteY7" fmla="*/ 988885 h 5219409"/>
                  <a:gd name="connsiteX8" fmla="*/ 5688664 w 5727469"/>
                  <a:gd name="connsiteY8" fmla="*/ 1770763 h 5219409"/>
                  <a:gd name="connsiteX9" fmla="*/ 5277847 w 5727469"/>
                  <a:gd name="connsiteY9" fmla="*/ 2075563 h 5219409"/>
                  <a:gd name="connsiteX10" fmla="*/ 4867029 w 5727469"/>
                  <a:gd name="connsiteY10" fmla="*/ 2300850 h 5219409"/>
                  <a:gd name="connsiteX11" fmla="*/ 4709108 w 5727469"/>
                  <a:gd name="connsiteY11" fmla="*/ 2536629 h 5219409"/>
                  <a:gd name="connsiteX12" fmla="*/ 4495968 w 5727469"/>
                  <a:gd name="connsiteY12" fmla="*/ 2088816 h 5219409"/>
                  <a:gd name="connsiteX13" fmla="*/ 4172285 w 5727469"/>
                  <a:gd name="connsiteY13" fmla="*/ 2914425 h 5219409"/>
                  <a:gd name="connsiteX14" fmla="*/ 3488804 w 5727469"/>
                  <a:gd name="connsiteY14" fmla="*/ 3612812 h 5219409"/>
                  <a:gd name="connsiteX15" fmla="*/ 3343029 w 5727469"/>
                  <a:gd name="connsiteY15" fmla="*/ 5163320 h 5219409"/>
                  <a:gd name="connsiteX16" fmla="*/ 2773186 w 5727469"/>
                  <a:gd name="connsiteY16" fmla="*/ 3599562 h 5219409"/>
                  <a:gd name="connsiteX17" fmla="*/ 2759934 w 5727469"/>
                  <a:gd name="connsiteY17" fmla="*/ 3983875 h 5219409"/>
                  <a:gd name="connsiteX18" fmla="*/ 1447968 w 5727469"/>
                  <a:gd name="connsiteY18" fmla="*/ 3930867 h 5219409"/>
                  <a:gd name="connsiteX19" fmla="*/ 1606994 w 5727469"/>
                  <a:gd name="connsiteY19" fmla="*/ 3334519 h 5219409"/>
                  <a:gd name="connsiteX20" fmla="*/ 1116664 w 5727469"/>
                  <a:gd name="connsiteY20" fmla="*/ 4434449 h 5219409"/>
                  <a:gd name="connsiteX21" fmla="*/ 1090160 w 5727469"/>
                  <a:gd name="connsiteY21" fmla="*/ 5087533 h 5219409"/>
                  <a:gd name="connsiteX22" fmla="*/ 616726 w 5727469"/>
                  <a:gd name="connsiteY22" fmla="*/ 4195909 h 5219409"/>
                  <a:gd name="connsiteX23" fmla="*/ 410656 w 5727469"/>
                  <a:gd name="connsiteY23" fmla="*/ 3056220 h 5219409"/>
                  <a:gd name="connsiteX24" fmla="*/ 440803 w 5727469"/>
                  <a:gd name="connsiteY24" fmla="*/ 2685162 h 5219409"/>
                  <a:gd name="connsiteX25" fmla="*/ 5138 w 5727469"/>
                  <a:gd name="connsiteY25" fmla="*/ 2474784 h 5219409"/>
                  <a:gd name="connsiteX26" fmla="*/ 586578 w 5727469"/>
                  <a:gd name="connsiteY26" fmla="*/ 2314098 h 5219409"/>
                  <a:gd name="connsiteX0" fmla="*/ 586578 w 5727469"/>
                  <a:gd name="connsiteY0" fmla="*/ 2314098 h 5219409"/>
                  <a:gd name="connsiteX1" fmla="*/ 1288943 w 5727469"/>
                  <a:gd name="connsiteY1" fmla="*/ 1996047 h 5219409"/>
                  <a:gd name="connsiteX2" fmla="*/ 2968325 w 5727469"/>
                  <a:gd name="connsiteY2" fmla="*/ 2026197 h 5219409"/>
                  <a:gd name="connsiteX3" fmla="*/ 3197256 w 5727469"/>
                  <a:gd name="connsiteY3" fmla="*/ 1134656 h 5219409"/>
                  <a:gd name="connsiteX4" fmla="*/ 2322613 w 5727469"/>
                  <a:gd name="connsiteY4" fmla="*/ 1094902 h 5219409"/>
                  <a:gd name="connsiteX5" fmla="*/ 4270684 w 5727469"/>
                  <a:gd name="connsiteY5" fmla="*/ 61230 h 5219409"/>
                  <a:gd name="connsiteX6" fmla="*/ 4827274 w 5727469"/>
                  <a:gd name="connsiteY6" fmla="*/ 180503 h 5219409"/>
                  <a:gd name="connsiteX7" fmla="*/ 5436873 w 5727469"/>
                  <a:gd name="connsiteY7" fmla="*/ 988885 h 5219409"/>
                  <a:gd name="connsiteX8" fmla="*/ 5688664 w 5727469"/>
                  <a:gd name="connsiteY8" fmla="*/ 1770763 h 5219409"/>
                  <a:gd name="connsiteX9" fmla="*/ 5277847 w 5727469"/>
                  <a:gd name="connsiteY9" fmla="*/ 2075563 h 5219409"/>
                  <a:gd name="connsiteX10" fmla="*/ 4867029 w 5727469"/>
                  <a:gd name="connsiteY10" fmla="*/ 2300850 h 5219409"/>
                  <a:gd name="connsiteX11" fmla="*/ 4709108 w 5727469"/>
                  <a:gd name="connsiteY11" fmla="*/ 2536629 h 5219409"/>
                  <a:gd name="connsiteX12" fmla="*/ 4495968 w 5727469"/>
                  <a:gd name="connsiteY12" fmla="*/ 2088816 h 5219409"/>
                  <a:gd name="connsiteX13" fmla="*/ 4172285 w 5727469"/>
                  <a:gd name="connsiteY13" fmla="*/ 2914425 h 5219409"/>
                  <a:gd name="connsiteX14" fmla="*/ 3488804 w 5727469"/>
                  <a:gd name="connsiteY14" fmla="*/ 3612812 h 5219409"/>
                  <a:gd name="connsiteX15" fmla="*/ 3343029 w 5727469"/>
                  <a:gd name="connsiteY15" fmla="*/ 5163320 h 5219409"/>
                  <a:gd name="connsiteX16" fmla="*/ 2773186 w 5727469"/>
                  <a:gd name="connsiteY16" fmla="*/ 3599562 h 5219409"/>
                  <a:gd name="connsiteX17" fmla="*/ 2759934 w 5727469"/>
                  <a:gd name="connsiteY17" fmla="*/ 3983875 h 5219409"/>
                  <a:gd name="connsiteX18" fmla="*/ 1447968 w 5727469"/>
                  <a:gd name="connsiteY18" fmla="*/ 3930867 h 5219409"/>
                  <a:gd name="connsiteX19" fmla="*/ 1606994 w 5727469"/>
                  <a:gd name="connsiteY19" fmla="*/ 3334519 h 5219409"/>
                  <a:gd name="connsiteX20" fmla="*/ 1116664 w 5727469"/>
                  <a:gd name="connsiteY20" fmla="*/ 4434449 h 5219409"/>
                  <a:gd name="connsiteX21" fmla="*/ 1090160 w 5727469"/>
                  <a:gd name="connsiteY21" fmla="*/ 5087533 h 5219409"/>
                  <a:gd name="connsiteX22" fmla="*/ 616726 w 5727469"/>
                  <a:gd name="connsiteY22" fmla="*/ 4195909 h 5219409"/>
                  <a:gd name="connsiteX23" fmla="*/ 410656 w 5727469"/>
                  <a:gd name="connsiteY23" fmla="*/ 3056220 h 5219409"/>
                  <a:gd name="connsiteX24" fmla="*/ 440803 w 5727469"/>
                  <a:gd name="connsiteY24" fmla="*/ 2685162 h 5219409"/>
                  <a:gd name="connsiteX25" fmla="*/ 5138 w 5727469"/>
                  <a:gd name="connsiteY25" fmla="*/ 2474784 h 5219409"/>
                  <a:gd name="connsiteX26" fmla="*/ 586578 w 5727469"/>
                  <a:gd name="connsiteY26" fmla="*/ 2314098 h 5219409"/>
                  <a:gd name="connsiteX0" fmla="*/ 586578 w 5727469"/>
                  <a:gd name="connsiteY0" fmla="*/ 2314098 h 5219409"/>
                  <a:gd name="connsiteX1" fmla="*/ 1288943 w 5727469"/>
                  <a:gd name="connsiteY1" fmla="*/ 1996047 h 5219409"/>
                  <a:gd name="connsiteX2" fmla="*/ 2968325 w 5727469"/>
                  <a:gd name="connsiteY2" fmla="*/ 2026197 h 5219409"/>
                  <a:gd name="connsiteX3" fmla="*/ 3197256 w 5727469"/>
                  <a:gd name="connsiteY3" fmla="*/ 1134656 h 5219409"/>
                  <a:gd name="connsiteX4" fmla="*/ 2322613 w 5727469"/>
                  <a:gd name="connsiteY4" fmla="*/ 1094902 h 5219409"/>
                  <a:gd name="connsiteX5" fmla="*/ 4270684 w 5727469"/>
                  <a:gd name="connsiteY5" fmla="*/ 61230 h 5219409"/>
                  <a:gd name="connsiteX6" fmla="*/ 4827274 w 5727469"/>
                  <a:gd name="connsiteY6" fmla="*/ 180503 h 5219409"/>
                  <a:gd name="connsiteX7" fmla="*/ 5436873 w 5727469"/>
                  <a:gd name="connsiteY7" fmla="*/ 988885 h 5219409"/>
                  <a:gd name="connsiteX8" fmla="*/ 5688664 w 5727469"/>
                  <a:gd name="connsiteY8" fmla="*/ 1770763 h 5219409"/>
                  <a:gd name="connsiteX9" fmla="*/ 5277847 w 5727469"/>
                  <a:gd name="connsiteY9" fmla="*/ 2075563 h 5219409"/>
                  <a:gd name="connsiteX10" fmla="*/ 4867029 w 5727469"/>
                  <a:gd name="connsiteY10" fmla="*/ 2300850 h 5219409"/>
                  <a:gd name="connsiteX11" fmla="*/ 4709108 w 5727469"/>
                  <a:gd name="connsiteY11" fmla="*/ 2536629 h 5219409"/>
                  <a:gd name="connsiteX12" fmla="*/ 4495968 w 5727469"/>
                  <a:gd name="connsiteY12" fmla="*/ 2088816 h 5219409"/>
                  <a:gd name="connsiteX13" fmla="*/ 4172285 w 5727469"/>
                  <a:gd name="connsiteY13" fmla="*/ 2914425 h 5219409"/>
                  <a:gd name="connsiteX14" fmla="*/ 3488804 w 5727469"/>
                  <a:gd name="connsiteY14" fmla="*/ 3612812 h 5219409"/>
                  <a:gd name="connsiteX15" fmla="*/ 3343029 w 5727469"/>
                  <a:gd name="connsiteY15" fmla="*/ 5163320 h 5219409"/>
                  <a:gd name="connsiteX16" fmla="*/ 2773186 w 5727469"/>
                  <a:gd name="connsiteY16" fmla="*/ 3599562 h 5219409"/>
                  <a:gd name="connsiteX17" fmla="*/ 2759934 w 5727469"/>
                  <a:gd name="connsiteY17" fmla="*/ 3983875 h 5219409"/>
                  <a:gd name="connsiteX18" fmla="*/ 1447968 w 5727469"/>
                  <a:gd name="connsiteY18" fmla="*/ 3930867 h 5219409"/>
                  <a:gd name="connsiteX19" fmla="*/ 1606994 w 5727469"/>
                  <a:gd name="connsiteY19" fmla="*/ 3334519 h 5219409"/>
                  <a:gd name="connsiteX20" fmla="*/ 1116664 w 5727469"/>
                  <a:gd name="connsiteY20" fmla="*/ 4434449 h 5219409"/>
                  <a:gd name="connsiteX21" fmla="*/ 1090160 w 5727469"/>
                  <a:gd name="connsiteY21" fmla="*/ 5087533 h 5219409"/>
                  <a:gd name="connsiteX22" fmla="*/ 616726 w 5727469"/>
                  <a:gd name="connsiteY22" fmla="*/ 4195909 h 5219409"/>
                  <a:gd name="connsiteX23" fmla="*/ 410656 w 5727469"/>
                  <a:gd name="connsiteY23" fmla="*/ 3056220 h 5219409"/>
                  <a:gd name="connsiteX24" fmla="*/ 440803 w 5727469"/>
                  <a:gd name="connsiteY24" fmla="*/ 2685162 h 5219409"/>
                  <a:gd name="connsiteX25" fmla="*/ 5138 w 5727469"/>
                  <a:gd name="connsiteY25" fmla="*/ 2474784 h 5219409"/>
                  <a:gd name="connsiteX26" fmla="*/ 586578 w 5727469"/>
                  <a:gd name="connsiteY26" fmla="*/ 2314098 h 5219409"/>
                  <a:gd name="connsiteX0" fmla="*/ 586578 w 5727469"/>
                  <a:gd name="connsiteY0" fmla="*/ 2314098 h 5219409"/>
                  <a:gd name="connsiteX1" fmla="*/ 1288943 w 5727469"/>
                  <a:gd name="connsiteY1" fmla="*/ 1996047 h 5219409"/>
                  <a:gd name="connsiteX2" fmla="*/ 2968325 w 5727469"/>
                  <a:gd name="connsiteY2" fmla="*/ 2026197 h 5219409"/>
                  <a:gd name="connsiteX3" fmla="*/ 3197256 w 5727469"/>
                  <a:gd name="connsiteY3" fmla="*/ 1134656 h 5219409"/>
                  <a:gd name="connsiteX4" fmla="*/ 2322613 w 5727469"/>
                  <a:gd name="connsiteY4" fmla="*/ 1094902 h 5219409"/>
                  <a:gd name="connsiteX5" fmla="*/ 4270684 w 5727469"/>
                  <a:gd name="connsiteY5" fmla="*/ 61230 h 5219409"/>
                  <a:gd name="connsiteX6" fmla="*/ 4827274 w 5727469"/>
                  <a:gd name="connsiteY6" fmla="*/ 180503 h 5219409"/>
                  <a:gd name="connsiteX7" fmla="*/ 5436873 w 5727469"/>
                  <a:gd name="connsiteY7" fmla="*/ 988885 h 5219409"/>
                  <a:gd name="connsiteX8" fmla="*/ 5688664 w 5727469"/>
                  <a:gd name="connsiteY8" fmla="*/ 1770763 h 5219409"/>
                  <a:gd name="connsiteX9" fmla="*/ 5277847 w 5727469"/>
                  <a:gd name="connsiteY9" fmla="*/ 2075563 h 5219409"/>
                  <a:gd name="connsiteX10" fmla="*/ 4867029 w 5727469"/>
                  <a:gd name="connsiteY10" fmla="*/ 2300850 h 5219409"/>
                  <a:gd name="connsiteX11" fmla="*/ 4709108 w 5727469"/>
                  <a:gd name="connsiteY11" fmla="*/ 2536629 h 5219409"/>
                  <a:gd name="connsiteX12" fmla="*/ 4495968 w 5727469"/>
                  <a:gd name="connsiteY12" fmla="*/ 2088816 h 5219409"/>
                  <a:gd name="connsiteX13" fmla="*/ 4172285 w 5727469"/>
                  <a:gd name="connsiteY13" fmla="*/ 2914425 h 5219409"/>
                  <a:gd name="connsiteX14" fmla="*/ 3488804 w 5727469"/>
                  <a:gd name="connsiteY14" fmla="*/ 3612812 h 5219409"/>
                  <a:gd name="connsiteX15" fmla="*/ 3343029 w 5727469"/>
                  <a:gd name="connsiteY15" fmla="*/ 5163320 h 5219409"/>
                  <a:gd name="connsiteX16" fmla="*/ 2773186 w 5727469"/>
                  <a:gd name="connsiteY16" fmla="*/ 3599562 h 5219409"/>
                  <a:gd name="connsiteX17" fmla="*/ 2759934 w 5727469"/>
                  <a:gd name="connsiteY17" fmla="*/ 3983875 h 5219409"/>
                  <a:gd name="connsiteX18" fmla="*/ 1447968 w 5727469"/>
                  <a:gd name="connsiteY18" fmla="*/ 3930867 h 5219409"/>
                  <a:gd name="connsiteX19" fmla="*/ 1606994 w 5727469"/>
                  <a:gd name="connsiteY19" fmla="*/ 3334519 h 5219409"/>
                  <a:gd name="connsiteX20" fmla="*/ 1116664 w 5727469"/>
                  <a:gd name="connsiteY20" fmla="*/ 4434449 h 5219409"/>
                  <a:gd name="connsiteX21" fmla="*/ 1090160 w 5727469"/>
                  <a:gd name="connsiteY21" fmla="*/ 5087533 h 5219409"/>
                  <a:gd name="connsiteX22" fmla="*/ 616726 w 5727469"/>
                  <a:gd name="connsiteY22" fmla="*/ 4195909 h 5219409"/>
                  <a:gd name="connsiteX23" fmla="*/ 410656 w 5727469"/>
                  <a:gd name="connsiteY23" fmla="*/ 3056220 h 5219409"/>
                  <a:gd name="connsiteX24" fmla="*/ 440803 w 5727469"/>
                  <a:gd name="connsiteY24" fmla="*/ 2685162 h 5219409"/>
                  <a:gd name="connsiteX25" fmla="*/ 5138 w 5727469"/>
                  <a:gd name="connsiteY25" fmla="*/ 2474784 h 5219409"/>
                  <a:gd name="connsiteX26" fmla="*/ 586578 w 5727469"/>
                  <a:gd name="connsiteY26" fmla="*/ 2314098 h 5219409"/>
                  <a:gd name="connsiteX0" fmla="*/ 586578 w 5727469"/>
                  <a:gd name="connsiteY0" fmla="*/ 2314098 h 5219409"/>
                  <a:gd name="connsiteX1" fmla="*/ 1288943 w 5727469"/>
                  <a:gd name="connsiteY1" fmla="*/ 1996047 h 5219409"/>
                  <a:gd name="connsiteX2" fmla="*/ 2968325 w 5727469"/>
                  <a:gd name="connsiteY2" fmla="*/ 2026197 h 5219409"/>
                  <a:gd name="connsiteX3" fmla="*/ 3197256 w 5727469"/>
                  <a:gd name="connsiteY3" fmla="*/ 1134656 h 5219409"/>
                  <a:gd name="connsiteX4" fmla="*/ 2322613 w 5727469"/>
                  <a:gd name="connsiteY4" fmla="*/ 1094902 h 5219409"/>
                  <a:gd name="connsiteX5" fmla="*/ 4270684 w 5727469"/>
                  <a:gd name="connsiteY5" fmla="*/ 61230 h 5219409"/>
                  <a:gd name="connsiteX6" fmla="*/ 4827274 w 5727469"/>
                  <a:gd name="connsiteY6" fmla="*/ 180503 h 5219409"/>
                  <a:gd name="connsiteX7" fmla="*/ 5436873 w 5727469"/>
                  <a:gd name="connsiteY7" fmla="*/ 988885 h 5219409"/>
                  <a:gd name="connsiteX8" fmla="*/ 5688664 w 5727469"/>
                  <a:gd name="connsiteY8" fmla="*/ 1770763 h 5219409"/>
                  <a:gd name="connsiteX9" fmla="*/ 5277847 w 5727469"/>
                  <a:gd name="connsiteY9" fmla="*/ 2075563 h 5219409"/>
                  <a:gd name="connsiteX10" fmla="*/ 4867029 w 5727469"/>
                  <a:gd name="connsiteY10" fmla="*/ 2300850 h 5219409"/>
                  <a:gd name="connsiteX11" fmla="*/ 4709108 w 5727469"/>
                  <a:gd name="connsiteY11" fmla="*/ 2536629 h 5219409"/>
                  <a:gd name="connsiteX12" fmla="*/ 4495968 w 5727469"/>
                  <a:gd name="connsiteY12" fmla="*/ 2088816 h 5219409"/>
                  <a:gd name="connsiteX13" fmla="*/ 4172285 w 5727469"/>
                  <a:gd name="connsiteY13" fmla="*/ 2914425 h 5219409"/>
                  <a:gd name="connsiteX14" fmla="*/ 3488804 w 5727469"/>
                  <a:gd name="connsiteY14" fmla="*/ 3612812 h 5219409"/>
                  <a:gd name="connsiteX15" fmla="*/ 3343029 w 5727469"/>
                  <a:gd name="connsiteY15" fmla="*/ 5163320 h 5219409"/>
                  <a:gd name="connsiteX16" fmla="*/ 2773186 w 5727469"/>
                  <a:gd name="connsiteY16" fmla="*/ 3599562 h 5219409"/>
                  <a:gd name="connsiteX17" fmla="*/ 2759934 w 5727469"/>
                  <a:gd name="connsiteY17" fmla="*/ 3983875 h 5219409"/>
                  <a:gd name="connsiteX18" fmla="*/ 1447968 w 5727469"/>
                  <a:gd name="connsiteY18" fmla="*/ 3930867 h 5219409"/>
                  <a:gd name="connsiteX19" fmla="*/ 1606994 w 5727469"/>
                  <a:gd name="connsiteY19" fmla="*/ 3334519 h 5219409"/>
                  <a:gd name="connsiteX20" fmla="*/ 1116664 w 5727469"/>
                  <a:gd name="connsiteY20" fmla="*/ 4434449 h 5219409"/>
                  <a:gd name="connsiteX21" fmla="*/ 1090160 w 5727469"/>
                  <a:gd name="connsiteY21" fmla="*/ 5087533 h 5219409"/>
                  <a:gd name="connsiteX22" fmla="*/ 616726 w 5727469"/>
                  <a:gd name="connsiteY22" fmla="*/ 4195909 h 5219409"/>
                  <a:gd name="connsiteX23" fmla="*/ 410656 w 5727469"/>
                  <a:gd name="connsiteY23" fmla="*/ 3056220 h 5219409"/>
                  <a:gd name="connsiteX24" fmla="*/ 440803 w 5727469"/>
                  <a:gd name="connsiteY24" fmla="*/ 2685162 h 5219409"/>
                  <a:gd name="connsiteX25" fmla="*/ 5138 w 5727469"/>
                  <a:gd name="connsiteY25" fmla="*/ 2474784 h 5219409"/>
                  <a:gd name="connsiteX26" fmla="*/ 586578 w 5727469"/>
                  <a:gd name="connsiteY26" fmla="*/ 2314098 h 5219409"/>
                  <a:gd name="connsiteX0" fmla="*/ 586578 w 5727469"/>
                  <a:gd name="connsiteY0" fmla="*/ 2314098 h 5219409"/>
                  <a:gd name="connsiteX1" fmla="*/ 1288943 w 5727469"/>
                  <a:gd name="connsiteY1" fmla="*/ 1996047 h 5219409"/>
                  <a:gd name="connsiteX2" fmla="*/ 2968325 w 5727469"/>
                  <a:gd name="connsiteY2" fmla="*/ 2026197 h 5219409"/>
                  <a:gd name="connsiteX3" fmla="*/ 3197256 w 5727469"/>
                  <a:gd name="connsiteY3" fmla="*/ 1134656 h 5219409"/>
                  <a:gd name="connsiteX4" fmla="*/ 2322613 w 5727469"/>
                  <a:gd name="connsiteY4" fmla="*/ 1094902 h 5219409"/>
                  <a:gd name="connsiteX5" fmla="*/ 4270684 w 5727469"/>
                  <a:gd name="connsiteY5" fmla="*/ 61230 h 5219409"/>
                  <a:gd name="connsiteX6" fmla="*/ 4827274 w 5727469"/>
                  <a:gd name="connsiteY6" fmla="*/ 180503 h 5219409"/>
                  <a:gd name="connsiteX7" fmla="*/ 5436873 w 5727469"/>
                  <a:gd name="connsiteY7" fmla="*/ 988885 h 5219409"/>
                  <a:gd name="connsiteX8" fmla="*/ 5688664 w 5727469"/>
                  <a:gd name="connsiteY8" fmla="*/ 1770763 h 5219409"/>
                  <a:gd name="connsiteX9" fmla="*/ 5277847 w 5727469"/>
                  <a:gd name="connsiteY9" fmla="*/ 2075563 h 5219409"/>
                  <a:gd name="connsiteX10" fmla="*/ 4867029 w 5727469"/>
                  <a:gd name="connsiteY10" fmla="*/ 2300850 h 5219409"/>
                  <a:gd name="connsiteX11" fmla="*/ 4709108 w 5727469"/>
                  <a:gd name="connsiteY11" fmla="*/ 2536629 h 5219409"/>
                  <a:gd name="connsiteX12" fmla="*/ 4495968 w 5727469"/>
                  <a:gd name="connsiteY12" fmla="*/ 2088816 h 5219409"/>
                  <a:gd name="connsiteX13" fmla="*/ 4172285 w 5727469"/>
                  <a:gd name="connsiteY13" fmla="*/ 2914425 h 5219409"/>
                  <a:gd name="connsiteX14" fmla="*/ 3488804 w 5727469"/>
                  <a:gd name="connsiteY14" fmla="*/ 3612812 h 5219409"/>
                  <a:gd name="connsiteX15" fmla="*/ 3343029 w 5727469"/>
                  <a:gd name="connsiteY15" fmla="*/ 5163320 h 5219409"/>
                  <a:gd name="connsiteX16" fmla="*/ 2773186 w 5727469"/>
                  <a:gd name="connsiteY16" fmla="*/ 3599562 h 5219409"/>
                  <a:gd name="connsiteX17" fmla="*/ 2759934 w 5727469"/>
                  <a:gd name="connsiteY17" fmla="*/ 3983875 h 5219409"/>
                  <a:gd name="connsiteX18" fmla="*/ 1447968 w 5727469"/>
                  <a:gd name="connsiteY18" fmla="*/ 3930867 h 5219409"/>
                  <a:gd name="connsiteX19" fmla="*/ 1606994 w 5727469"/>
                  <a:gd name="connsiteY19" fmla="*/ 3334519 h 5219409"/>
                  <a:gd name="connsiteX20" fmla="*/ 1116664 w 5727469"/>
                  <a:gd name="connsiteY20" fmla="*/ 4434449 h 5219409"/>
                  <a:gd name="connsiteX21" fmla="*/ 1090160 w 5727469"/>
                  <a:gd name="connsiteY21" fmla="*/ 5087533 h 5219409"/>
                  <a:gd name="connsiteX22" fmla="*/ 616726 w 5727469"/>
                  <a:gd name="connsiteY22" fmla="*/ 4195909 h 5219409"/>
                  <a:gd name="connsiteX23" fmla="*/ 410656 w 5727469"/>
                  <a:gd name="connsiteY23" fmla="*/ 3056220 h 5219409"/>
                  <a:gd name="connsiteX24" fmla="*/ 440803 w 5727469"/>
                  <a:gd name="connsiteY24" fmla="*/ 2685162 h 5219409"/>
                  <a:gd name="connsiteX25" fmla="*/ 5138 w 5727469"/>
                  <a:gd name="connsiteY25" fmla="*/ 2474784 h 5219409"/>
                  <a:gd name="connsiteX26" fmla="*/ 586578 w 5727469"/>
                  <a:gd name="connsiteY26" fmla="*/ 2314098 h 5219409"/>
                  <a:gd name="connsiteX0" fmla="*/ 586578 w 5727469"/>
                  <a:gd name="connsiteY0" fmla="*/ 2314098 h 5219409"/>
                  <a:gd name="connsiteX1" fmla="*/ 1288943 w 5727469"/>
                  <a:gd name="connsiteY1" fmla="*/ 1996047 h 5219409"/>
                  <a:gd name="connsiteX2" fmla="*/ 2968325 w 5727469"/>
                  <a:gd name="connsiteY2" fmla="*/ 2026197 h 5219409"/>
                  <a:gd name="connsiteX3" fmla="*/ 3197256 w 5727469"/>
                  <a:gd name="connsiteY3" fmla="*/ 1134656 h 5219409"/>
                  <a:gd name="connsiteX4" fmla="*/ 2322613 w 5727469"/>
                  <a:gd name="connsiteY4" fmla="*/ 1094902 h 5219409"/>
                  <a:gd name="connsiteX5" fmla="*/ 4270684 w 5727469"/>
                  <a:gd name="connsiteY5" fmla="*/ 61230 h 5219409"/>
                  <a:gd name="connsiteX6" fmla="*/ 4827274 w 5727469"/>
                  <a:gd name="connsiteY6" fmla="*/ 180503 h 5219409"/>
                  <a:gd name="connsiteX7" fmla="*/ 5436873 w 5727469"/>
                  <a:gd name="connsiteY7" fmla="*/ 988885 h 5219409"/>
                  <a:gd name="connsiteX8" fmla="*/ 5688664 w 5727469"/>
                  <a:gd name="connsiteY8" fmla="*/ 1770763 h 5219409"/>
                  <a:gd name="connsiteX9" fmla="*/ 5277847 w 5727469"/>
                  <a:gd name="connsiteY9" fmla="*/ 2075563 h 5219409"/>
                  <a:gd name="connsiteX10" fmla="*/ 4867029 w 5727469"/>
                  <a:gd name="connsiteY10" fmla="*/ 2300850 h 5219409"/>
                  <a:gd name="connsiteX11" fmla="*/ 4709108 w 5727469"/>
                  <a:gd name="connsiteY11" fmla="*/ 2536629 h 5219409"/>
                  <a:gd name="connsiteX12" fmla="*/ 4495968 w 5727469"/>
                  <a:gd name="connsiteY12" fmla="*/ 2088816 h 5219409"/>
                  <a:gd name="connsiteX13" fmla="*/ 4172285 w 5727469"/>
                  <a:gd name="connsiteY13" fmla="*/ 2914425 h 5219409"/>
                  <a:gd name="connsiteX14" fmla="*/ 3488804 w 5727469"/>
                  <a:gd name="connsiteY14" fmla="*/ 3612812 h 5219409"/>
                  <a:gd name="connsiteX15" fmla="*/ 3343029 w 5727469"/>
                  <a:gd name="connsiteY15" fmla="*/ 5163320 h 5219409"/>
                  <a:gd name="connsiteX16" fmla="*/ 2773186 w 5727469"/>
                  <a:gd name="connsiteY16" fmla="*/ 3599562 h 5219409"/>
                  <a:gd name="connsiteX17" fmla="*/ 2798034 w 5727469"/>
                  <a:gd name="connsiteY17" fmla="*/ 3983875 h 5219409"/>
                  <a:gd name="connsiteX18" fmla="*/ 1447968 w 5727469"/>
                  <a:gd name="connsiteY18" fmla="*/ 3930867 h 5219409"/>
                  <a:gd name="connsiteX19" fmla="*/ 1606994 w 5727469"/>
                  <a:gd name="connsiteY19" fmla="*/ 3334519 h 5219409"/>
                  <a:gd name="connsiteX20" fmla="*/ 1116664 w 5727469"/>
                  <a:gd name="connsiteY20" fmla="*/ 4434449 h 5219409"/>
                  <a:gd name="connsiteX21" fmla="*/ 1090160 w 5727469"/>
                  <a:gd name="connsiteY21" fmla="*/ 5087533 h 5219409"/>
                  <a:gd name="connsiteX22" fmla="*/ 616726 w 5727469"/>
                  <a:gd name="connsiteY22" fmla="*/ 4195909 h 5219409"/>
                  <a:gd name="connsiteX23" fmla="*/ 410656 w 5727469"/>
                  <a:gd name="connsiteY23" fmla="*/ 3056220 h 5219409"/>
                  <a:gd name="connsiteX24" fmla="*/ 440803 w 5727469"/>
                  <a:gd name="connsiteY24" fmla="*/ 2685162 h 5219409"/>
                  <a:gd name="connsiteX25" fmla="*/ 5138 w 5727469"/>
                  <a:gd name="connsiteY25" fmla="*/ 2474784 h 5219409"/>
                  <a:gd name="connsiteX26" fmla="*/ 586578 w 5727469"/>
                  <a:gd name="connsiteY26" fmla="*/ 2314098 h 5219409"/>
                  <a:gd name="connsiteX0" fmla="*/ 586578 w 5727469"/>
                  <a:gd name="connsiteY0" fmla="*/ 2314098 h 5219409"/>
                  <a:gd name="connsiteX1" fmla="*/ 1288943 w 5727469"/>
                  <a:gd name="connsiteY1" fmla="*/ 1996047 h 5219409"/>
                  <a:gd name="connsiteX2" fmla="*/ 2968325 w 5727469"/>
                  <a:gd name="connsiteY2" fmla="*/ 2026197 h 5219409"/>
                  <a:gd name="connsiteX3" fmla="*/ 3197256 w 5727469"/>
                  <a:gd name="connsiteY3" fmla="*/ 1134656 h 5219409"/>
                  <a:gd name="connsiteX4" fmla="*/ 2322613 w 5727469"/>
                  <a:gd name="connsiteY4" fmla="*/ 1094902 h 5219409"/>
                  <a:gd name="connsiteX5" fmla="*/ 4270684 w 5727469"/>
                  <a:gd name="connsiteY5" fmla="*/ 61230 h 5219409"/>
                  <a:gd name="connsiteX6" fmla="*/ 4827274 w 5727469"/>
                  <a:gd name="connsiteY6" fmla="*/ 180503 h 5219409"/>
                  <a:gd name="connsiteX7" fmla="*/ 5436873 w 5727469"/>
                  <a:gd name="connsiteY7" fmla="*/ 988885 h 5219409"/>
                  <a:gd name="connsiteX8" fmla="*/ 5688664 w 5727469"/>
                  <a:gd name="connsiteY8" fmla="*/ 1770763 h 5219409"/>
                  <a:gd name="connsiteX9" fmla="*/ 5277847 w 5727469"/>
                  <a:gd name="connsiteY9" fmla="*/ 2075563 h 5219409"/>
                  <a:gd name="connsiteX10" fmla="*/ 4867029 w 5727469"/>
                  <a:gd name="connsiteY10" fmla="*/ 2300850 h 5219409"/>
                  <a:gd name="connsiteX11" fmla="*/ 4709108 w 5727469"/>
                  <a:gd name="connsiteY11" fmla="*/ 2536629 h 5219409"/>
                  <a:gd name="connsiteX12" fmla="*/ 4495968 w 5727469"/>
                  <a:gd name="connsiteY12" fmla="*/ 2088816 h 5219409"/>
                  <a:gd name="connsiteX13" fmla="*/ 4172285 w 5727469"/>
                  <a:gd name="connsiteY13" fmla="*/ 2914425 h 5219409"/>
                  <a:gd name="connsiteX14" fmla="*/ 3488804 w 5727469"/>
                  <a:gd name="connsiteY14" fmla="*/ 3612812 h 5219409"/>
                  <a:gd name="connsiteX15" fmla="*/ 3343029 w 5727469"/>
                  <a:gd name="connsiteY15" fmla="*/ 5163320 h 5219409"/>
                  <a:gd name="connsiteX16" fmla="*/ 2773186 w 5727469"/>
                  <a:gd name="connsiteY16" fmla="*/ 3599562 h 5219409"/>
                  <a:gd name="connsiteX17" fmla="*/ 2798034 w 5727469"/>
                  <a:gd name="connsiteY17" fmla="*/ 3983875 h 5219409"/>
                  <a:gd name="connsiteX18" fmla="*/ 1447968 w 5727469"/>
                  <a:gd name="connsiteY18" fmla="*/ 3930867 h 5219409"/>
                  <a:gd name="connsiteX19" fmla="*/ 1606994 w 5727469"/>
                  <a:gd name="connsiteY19" fmla="*/ 3334519 h 5219409"/>
                  <a:gd name="connsiteX20" fmla="*/ 1116664 w 5727469"/>
                  <a:gd name="connsiteY20" fmla="*/ 4434449 h 5219409"/>
                  <a:gd name="connsiteX21" fmla="*/ 1090160 w 5727469"/>
                  <a:gd name="connsiteY21" fmla="*/ 5087533 h 5219409"/>
                  <a:gd name="connsiteX22" fmla="*/ 616726 w 5727469"/>
                  <a:gd name="connsiteY22" fmla="*/ 4195909 h 5219409"/>
                  <a:gd name="connsiteX23" fmla="*/ 410656 w 5727469"/>
                  <a:gd name="connsiteY23" fmla="*/ 3056220 h 5219409"/>
                  <a:gd name="connsiteX24" fmla="*/ 440803 w 5727469"/>
                  <a:gd name="connsiteY24" fmla="*/ 2685162 h 5219409"/>
                  <a:gd name="connsiteX25" fmla="*/ 5138 w 5727469"/>
                  <a:gd name="connsiteY25" fmla="*/ 2474784 h 5219409"/>
                  <a:gd name="connsiteX26" fmla="*/ 586578 w 5727469"/>
                  <a:gd name="connsiteY26" fmla="*/ 2314098 h 5219409"/>
                  <a:gd name="connsiteX0" fmla="*/ 586578 w 5727469"/>
                  <a:gd name="connsiteY0" fmla="*/ 2314098 h 5220024"/>
                  <a:gd name="connsiteX1" fmla="*/ 1288943 w 5727469"/>
                  <a:gd name="connsiteY1" fmla="*/ 1996047 h 5220024"/>
                  <a:gd name="connsiteX2" fmla="*/ 2968325 w 5727469"/>
                  <a:gd name="connsiteY2" fmla="*/ 2026197 h 5220024"/>
                  <a:gd name="connsiteX3" fmla="*/ 3197256 w 5727469"/>
                  <a:gd name="connsiteY3" fmla="*/ 1134656 h 5220024"/>
                  <a:gd name="connsiteX4" fmla="*/ 2322613 w 5727469"/>
                  <a:gd name="connsiteY4" fmla="*/ 1094902 h 5220024"/>
                  <a:gd name="connsiteX5" fmla="*/ 4270684 w 5727469"/>
                  <a:gd name="connsiteY5" fmla="*/ 61230 h 5220024"/>
                  <a:gd name="connsiteX6" fmla="*/ 4827274 w 5727469"/>
                  <a:gd name="connsiteY6" fmla="*/ 180503 h 5220024"/>
                  <a:gd name="connsiteX7" fmla="*/ 5436873 w 5727469"/>
                  <a:gd name="connsiteY7" fmla="*/ 988885 h 5220024"/>
                  <a:gd name="connsiteX8" fmla="*/ 5688664 w 5727469"/>
                  <a:gd name="connsiteY8" fmla="*/ 1770763 h 5220024"/>
                  <a:gd name="connsiteX9" fmla="*/ 5277847 w 5727469"/>
                  <a:gd name="connsiteY9" fmla="*/ 2075563 h 5220024"/>
                  <a:gd name="connsiteX10" fmla="*/ 4867029 w 5727469"/>
                  <a:gd name="connsiteY10" fmla="*/ 2300850 h 5220024"/>
                  <a:gd name="connsiteX11" fmla="*/ 4709108 w 5727469"/>
                  <a:gd name="connsiteY11" fmla="*/ 2536629 h 5220024"/>
                  <a:gd name="connsiteX12" fmla="*/ 4495968 w 5727469"/>
                  <a:gd name="connsiteY12" fmla="*/ 2088816 h 5220024"/>
                  <a:gd name="connsiteX13" fmla="*/ 4172285 w 5727469"/>
                  <a:gd name="connsiteY13" fmla="*/ 2914425 h 5220024"/>
                  <a:gd name="connsiteX14" fmla="*/ 3488804 w 5727469"/>
                  <a:gd name="connsiteY14" fmla="*/ 3612812 h 5220024"/>
                  <a:gd name="connsiteX15" fmla="*/ 3343029 w 5727469"/>
                  <a:gd name="connsiteY15" fmla="*/ 5163320 h 5220024"/>
                  <a:gd name="connsiteX16" fmla="*/ 2773186 w 5727469"/>
                  <a:gd name="connsiteY16" fmla="*/ 3599562 h 5220024"/>
                  <a:gd name="connsiteX17" fmla="*/ 2798034 w 5727469"/>
                  <a:gd name="connsiteY17" fmla="*/ 3983875 h 5220024"/>
                  <a:gd name="connsiteX18" fmla="*/ 1447968 w 5727469"/>
                  <a:gd name="connsiteY18" fmla="*/ 3930867 h 5220024"/>
                  <a:gd name="connsiteX19" fmla="*/ 1606994 w 5727469"/>
                  <a:gd name="connsiteY19" fmla="*/ 3334519 h 5220024"/>
                  <a:gd name="connsiteX20" fmla="*/ 1116664 w 5727469"/>
                  <a:gd name="connsiteY20" fmla="*/ 4434449 h 5220024"/>
                  <a:gd name="connsiteX21" fmla="*/ 1090160 w 5727469"/>
                  <a:gd name="connsiteY21" fmla="*/ 5087533 h 5220024"/>
                  <a:gd name="connsiteX22" fmla="*/ 616726 w 5727469"/>
                  <a:gd name="connsiteY22" fmla="*/ 4195909 h 5220024"/>
                  <a:gd name="connsiteX23" fmla="*/ 410656 w 5727469"/>
                  <a:gd name="connsiteY23" fmla="*/ 3056220 h 5220024"/>
                  <a:gd name="connsiteX24" fmla="*/ 440803 w 5727469"/>
                  <a:gd name="connsiteY24" fmla="*/ 2685162 h 5220024"/>
                  <a:gd name="connsiteX25" fmla="*/ 5138 w 5727469"/>
                  <a:gd name="connsiteY25" fmla="*/ 2474784 h 5220024"/>
                  <a:gd name="connsiteX26" fmla="*/ 586578 w 5727469"/>
                  <a:gd name="connsiteY26" fmla="*/ 2314098 h 5220024"/>
                  <a:gd name="connsiteX0" fmla="*/ 586578 w 5727469"/>
                  <a:gd name="connsiteY0" fmla="*/ 2314098 h 5220024"/>
                  <a:gd name="connsiteX1" fmla="*/ 1288943 w 5727469"/>
                  <a:gd name="connsiteY1" fmla="*/ 1996047 h 5220024"/>
                  <a:gd name="connsiteX2" fmla="*/ 2968325 w 5727469"/>
                  <a:gd name="connsiteY2" fmla="*/ 2026197 h 5220024"/>
                  <a:gd name="connsiteX3" fmla="*/ 3197256 w 5727469"/>
                  <a:gd name="connsiteY3" fmla="*/ 1134656 h 5220024"/>
                  <a:gd name="connsiteX4" fmla="*/ 2322613 w 5727469"/>
                  <a:gd name="connsiteY4" fmla="*/ 1094902 h 5220024"/>
                  <a:gd name="connsiteX5" fmla="*/ 4270684 w 5727469"/>
                  <a:gd name="connsiteY5" fmla="*/ 61230 h 5220024"/>
                  <a:gd name="connsiteX6" fmla="*/ 4827274 w 5727469"/>
                  <a:gd name="connsiteY6" fmla="*/ 180503 h 5220024"/>
                  <a:gd name="connsiteX7" fmla="*/ 5436873 w 5727469"/>
                  <a:gd name="connsiteY7" fmla="*/ 988885 h 5220024"/>
                  <a:gd name="connsiteX8" fmla="*/ 5688664 w 5727469"/>
                  <a:gd name="connsiteY8" fmla="*/ 1770763 h 5220024"/>
                  <a:gd name="connsiteX9" fmla="*/ 5277847 w 5727469"/>
                  <a:gd name="connsiteY9" fmla="*/ 2075563 h 5220024"/>
                  <a:gd name="connsiteX10" fmla="*/ 4867029 w 5727469"/>
                  <a:gd name="connsiteY10" fmla="*/ 2300850 h 5220024"/>
                  <a:gd name="connsiteX11" fmla="*/ 4709108 w 5727469"/>
                  <a:gd name="connsiteY11" fmla="*/ 2536629 h 5220024"/>
                  <a:gd name="connsiteX12" fmla="*/ 4495968 w 5727469"/>
                  <a:gd name="connsiteY12" fmla="*/ 2088816 h 5220024"/>
                  <a:gd name="connsiteX13" fmla="*/ 4172285 w 5727469"/>
                  <a:gd name="connsiteY13" fmla="*/ 2914425 h 5220024"/>
                  <a:gd name="connsiteX14" fmla="*/ 3488804 w 5727469"/>
                  <a:gd name="connsiteY14" fmla="*/ 3612812 h 5220024"/>
                  <a:gd name="connsiteX15" fmla="*/ 3343029 w 5727469"/>
                  <a:gd name="connsiteY15" fmla="*/ 5163320 h 5220024"/>
                  <a:gd name="connsiteX16" fmla="*/ 2773186 w 5727469"/>
                  <a:gd name="connsiteY16" fmla="*/ 3599562 h 5220024"/>
                  <a:gd name="connsiteX17" fmla="*/ 2798034 w 5727469"/>
                  <a:gd name="connsiteY17" fmla="*/ 3983875 h 5220024"/>
                  <a:gd name="connsiteX18" fmla="*/ 1447968 w 5727469"/>
                  <a:gd name="connsiteY18" fmla="*/ 3930867 h 5220024"/>
                  <a:gd name="connsiteX19" fmla="*/ 1606994 w 5727469"/>
                  <a:gd name="connsiteY19" fmla="*/ 3334519 h 5220024"/>
                  <a:gd name="connsiteX20" fmla="*/ 1116664 w 5727469"/>
                  <a:gd name="connsiteY20" fmla="*/ 4434449 h 5220024"/>
                  <a:gd name="connsiteX21" fmla="*/ 1090160 w 5727469"/>
                  <a:gd name="connsiteY21" fmla="*/ 5087533 h 5220024"/>
                  <a:gd name="connsiteX22" fmla="*/ 616726 w 5727469"/>
                  <a:gd name="connsiteY22" fmla="*/ 4195909 h 5220024"/>
                  <a:gd name="connsiteX23" fmla="*/ 410656 w 5727469"/>
                  <a:gd name="connsiteY23" fmla="*/ 3056220 h 5220024"/>
                  <a:gd name="connsiteX24" fmla="*/ 440803 w 5727469"/>
                  <a:gd name="connsiteY24" fmla="*/ 2685162 h 5220024"/>
                  <a:gd name="connsiteX25" fmla="*/ 5138 w 5727469"/>
                  <a:gd name="connsiteY25" fmla="*/ 2474784 h 5220024"/>
                  <a:gd name="connsiteX26" fmla="*/ 586578 w 5727469"/>
                  <a:gd name="connsiteY26" fmla="*/ 2314098 h 5220024"/>
                  <a:gd name="connsiteX0" fmla="*/ 586578 w 5727469"/>
                  <a:gd name="connsiteY0" fmla="*/ 2314098 h 5219531"/>
                  <a:gd name="connsiteX1" fmla="*/ 1288943 w 5727469"/>
                  <a:gd name="connsiteY1" fmla="*/ 1996047 h 5219531"/>
                  <a:gd name="connsiteX2" fmla="*/ 2968325 w 5727469"/>
                  <a:gd name="connsiteY2" fmla="*/ 2026197 h 5219531"/>
                  <a:gd name="connsiteX3" fmla="*/ 3197256 w 5727469"/>
                  <a:gd name="connsiteY3" fmla="*/ 1134656 h 5219531"/>
                  <a:gd name="connsiteX4" fmla="*/ 2322613 w 5727469"/>
                  <a:gd name="connsiteY4" fmla="*/ 1094902 h 5219531"/>
                  <a:gd name="connsiteX5" fmla="*/ 4270684 w 5727469"/>
                  <a:gd name="connsiteY5" fmla="*/ 61230 h 5219531"/>
                  <a:gd name="connsiteX6" fmla="*/ 4827274 w 5727469"/>
                  <a:gd name="connsiteY6" fmla="*/ 180503 h 5219531"/>
                  <a:gd name="connsiteX7" fmla="*/ 5436873 w 5727469"/>
                  <a:gd name="connsiteY7" fmla="*/ 988885 h 5219531"/>
                  <a:gd name="connsiteX8" fmla="*/ 5688664 w 5727469"/>
                  <a:gd name="connsiteY8" fmla="*/ 1770763 h 5219531"/>
                  <a:gd name="connsiteX9" fmla="*/ 5277847 w 5727469"/>
                  <a:gd name="connsiteY9" fmla="*/ 2075563 h 5219531"/>
                  <a:gd name="connsiteX10" fmla="*/ 4867029 w 5727469"/>
                  <a:gd name="connsiteY10" fmla="*/ 2300850 h 5219531"/>
                  <a:gd name="connsiteX11" fmla="*/ 4709108 w 5727469"/>
                  <a:gd name="connsiteY11" fmla="*/ 2536629 h 5219531"/>
                  <a:gd name="connsiteX12" fmla="*/ 4495968 w 5727469"/>
                  <a:gd name="connsiteY12" fmla="*/ 2088816 h 5219531"/>
                  <a:gd name="connsiteX13" fmla="*/ 4172285 w 5727469"/>
                  <a:gd name="connsiteY13" fmla="*/ 2914425 h 5219531"/>
                  <a:gd name="connsiteX14" fmla="*/ 3488804 w 5727469"/>
                  <a:gd name="connsiteY14" fmla="*/ 3612812 h 5219531"/>
                  <a:gd name="connsiteX15" fmla="*/ 3343029 w 5727469"/>
                  <a:gd name="connsiteY15" fmla="*/ 5163320 h 5219531"/>
                  <a:gd name="connsiteX16" fmla="*/ 2773186 w 5727469"/>
                  <a:gd name="connsiteY16" fmla="*/ 3599562 h 5219531"/>
                  <a:gd name="connsiteX17" fmla="*/ 2798034 w 5727469"/>
                  <a:gd name="connsiteY17" fmla="*/ 3983875 h 5219531"/>
                  <a:gd name="connsiteX18" fmla="*/ 1447968 w 5727469"/>
                  <a:gd name="connsiteY18" fmla="*/ 3930867 h 5219531"/>
                  <a:gd name="connsiteX19" fmla="*/ 1606994 w 5727469"/>
                  <a:gd name="connsiteY19" fmla="*/ 3334519 h 5219531"/>
                  <a:gd name="connsiteX20" fmla="*/ 1116664 w 5727469"/>
                  <a:gd name="connsiteY20" fmla="*/ 4434449 h 5219531"/>
                  <a:gd name="connsiteX21" fmla="*/ 1090160 w 5727469"/>
                  <a:gd name="connsiteY21" fmla="*/ 5087533 h 5219531"/>
                  <a:gd name="connsiteX22" fmla="*/ 616726 w 5727469"/>
                  <a:gd name="connsiteY22" fmla="*/ 4195909 h 5219531"/>
                  <a:gd name="connsiteX23" fmla="*/ 410656 w 5727469"/>
                  <a:gd name="connsiteY23" fmla="*/ 3056220 h 5219531"/>
                  <a:gd name="connsiteX24" fmla="*/ 440803 w 5727469"/>
                  <a:gd name="connsiteY24" fmla="*/ 2685162 h 5219531"/>
                  <a:gd name="connsiteX25" fmla="*/ 5138 w 5727469"/>
                  <a:gd name="connsiteY25" fmla="*/ 2474784 h 5219531"/>
                  <a:gd name="connsiteX26" fmla="*/ 586578 w 5727469"/>
                  <a:gd name="connsiteY26" fmla="*/ 2314098 h 5219531"/>
                  <a:gd name="connsiteX0" fmla="*/ 586578 w 5727469"/>
                  <a:gd name="connsiteY0" fmla="*/ 2314098 h 5219531"/>
                  <a:gd name="connsiteX1" fmla="*/ 1288943 w 5727469"/>
                  <a:gd name="connsiteY1" fmla="*/ 1996047 h 5219531"/>
                  <a:gd name="connsiteX2" fmla="*/ 2968325 w 5727469"/>
                  <a:gd name="connsiteY2" fmla="*/ 2026197 h 5219531"/>
                  <a:gd name="connsiteX3" fmla="*/ 3197256 w 5727469"/>
                  <a:gd name="connsiteY3" fmla="*/ 1134656 h 5219531"/>
                  <a:gd name="connsiteX4" fmla="*/ 2322613 w 5727469"/>
                  <a:gd name="connsiteY4" fmla="*/ 1094902 h 5219531"/>
                  <a:gd name="connsiteX5" fmla="*/ 4270684 w 5727469"/>
                  <a:gd name="connsiteY5" fmla="*/ 61230 h 5219531"/>
                  <a:gd name="connsiteX6" fmla="*/ 4827274 w 5727469"/>
                  <a:gd name="connsiteY6" fmla="*/ 180503 h 5219531"/>
                  <a:gd name="connsiteX7" fmla="*/ 5436873 w 5727469"/>
                  <a:gd name="connsiteY7" fmla="*/ 988885 h 5219531"/>
                  <a:gd name="connsiteX8" fmla="*/ 5688664 w 5727469"/>
                  <a:gd name="connsiteY8" fmla="*/ 1770763 h 5219531"/>
                  <a:gd name="connsiteX9" fmla="*/ 5277847 w 5727469"/>
                  <a:gd name="connsiteY9" fmla="*/ 2075563 h 5219531"/>
                  <a:gd name="connsiteX10" fmla="*/ 4867029 w 5727469"/>
                  <a:gd name="connsiteY10" fmla="*/ 2300850 h 5219531"/>
                  <a:gd name="connsiteX11" fmla="*/ 4709108 w 5727469"/>
                  <a:gd name="connsiteY11" fmla="*/ 2536629 h 5219531"/>
                  <a:gd name="connsiteX12" fmla="*/ 4495968 w 5727469"/>
                  <a:gd name="connsiteY12" fmla="*/ 2088816 h 5219531"/>
                  <a:gd name="connsiteX13" fmla="*/ 4172285 w 5727469"/>
                  <a:gd name="connsiteY13" fmla="*/ 2914425 h 5219531"/>
                  <a:gd name="connsiteX14" fmla="*/ 3488804 w 5727469"/>
                  <a:gd name="connsiteY14" fmla="*/ 3612812 h 5219531"/>
                  <a:gd name="connsiteX15" fmla="*/ 3343029 w 5727469"/>
                  <a:gd name="connsiteY15" fmla="*/ 5163320 h 5219531"/>
                  <a:gd name="connsiteX16" fmla="*/ 2773186 w 5727469"/>
                  <a:gd name="connsiteY16" fmla="*/ 3599562 h 5219531"/>
                  <a:gd name="connsiteX17" fmla="*/ 2798034 w 5727469"/>
                  <a:gd name="connsiteY17" fmla="*/ 3983875 h 5219531"/>
                  <a:gd name="connsiteX18" fmla="*/ 1376530 w 5727469"/>
                  <a:gd name="connsiteY18" fmla="*/ 3916579 h 5219531"/>
                  <a:gd name="connsiteX19" fmla="*/ 1606994 w 5727469"/>
                  <a:gd name="connsiteY19" fmla="*/ 3334519 h 5219531"/>
                  <a:gd name="connsiteX20" fmla="*/ 1116664 w 5727469"/>
                  <a:gd name="connsiteY20" fmla="*/ 4434449 h 5219531"/>
                  <a:gd name="connsiteX21" fmla="*/ 1090160 w 5727469"/>
                  <a:gd name="connsiteY21" fmla="*/ 5087533 h 5219531"/>
                  <a:gd name="connsiteX22" fmla="*/ 616726 w 5727469"/>
                  <a:gd name="connsiteY22" fmla="*/ 4195909 h 5219531"/>
                  <a:gd name="connsiteX23" fmla="*/ 410656 w 5727469"/>
                  <a:gd name="connsiteY23" fmla="*/ 3056220 h 5219531"/>
                  <a:gd name="connsiteX24" fmla="*/ 440803 w 5727469"/>
                  <a:gd name="connsiteY24" fmla="*/ 2685162 h 5219531"/>
                  <a:gd name="connsiteX25" fmla="*/ 5138 w 5727469"/>
                  <a:gd name="connsiteY25" fmla="*/ 2474784 h 5219531"/>
                  <a:gd name="connsiteX26" fmla="*/ 586578 w 5727469"/>
                  <a:gd name="connsiteY26" fmla="*/ 2314098 h 5219531"/>
                  <a:gd name="connsiteX0" fmla="*/ 586578 w 5727469"/>
                  <a:gd name="connsiteY0" fmla="*/ 2314098 h 5219531"/>
                  <a:gd name="connsiteX1" fmla="*/ 1288943 w 5727469"/>
                  <a:gd name="connsiteY1" fmla="*/ 1996047 h 5219531"/>
                  <a:gd name="connsiteX2" fmla="*/ 2968325 w 5727469"/>
                  <a:gd name="connsiteY2" fmla="*/ 2026197 h 5219531"/>
                  <a:gd name="connsiteX3" fmla="*/ 3197256 w 5727469"/>
                  <a:gd name="connsiteY3" fmla="*/ 1134656 h 5219531"/>
                  <a:gd name="connsiteX4" fmla="*/ 2322613 w 5727469"/>
                  <a:gd name="connsiteY4" fmla="*/ 1094902 h 5219531"/>
                  <a:gd name="connsiteX5" fmla="*/ 4270684 w 5727469"/>
                  <a:gd name="connsiteY5" fmla="*/ 61230 h 5219531"/>
                  <a:gd name="connsiteX6" fmla="*/ 4827274 w 5727469"/>
                  <a:gd name="connsiteY6" fmla="*/ 180503 h 5219531"/>
                  <a:gd name="connsiteX7" fmla="*/ 5436873 w 5727469"/>
                  <a:gd name="connsiteY7" fmla="*/ 988885 h 5219531"/>
                  <a:gd name="connsiteX8" fmla="*/ 5688664 w 5727469"/>
                  <a:gd name="connsiteY8" fmla="*/ 1770763 h 5219531"/>
                  <a:gd name="connsiteX9" fmla="*/ 5277847 w 5727469"/>
                  <a:gd name="connsiteY9" fmla="*/ 2075563 h 5219531"/>
                  <a:gd name="connsiteX10" fmla="*/ 4867029 w 5727469"/>
                  <a:gd name="connsiteY10" fmla="*/ 2300850 h 5219531"/>
                  <a:gd name="connsiteX11" fmla="*/ 4709108 w 5727469"/>
                  <a:gd name="connsiteY11" fmla="*/ 2536629 h 5219531"/>
                  <a:gd name="connsiteX12" fmla="*/ 4495968 w 5727469"/>
                  <a:gd name="connsiteY12" fmla="*/ 2088816 h 5219531"/>
                  <a:gd name="connsiteX13" fmla="*/ 4172285 w 5727469"/>
                  <a:gd name="connsiteY13" fmla="*/ 2914425 h 5219531"/>
                  <a:gd name="connsiteX14" fmla="*/ 3488804 w 5727469"/>
                  <a:gd name="connsiteY14" fmla="*/ 3612812 h 5219531"/>
                  <a:gd name="connsiteX15" fmla="*/ 3343029 w 5727469"/>
                  <a:gd name="connsiteY15" fmla="*/ 5163320 h 5219531"/>
                  <a:gd name="connsiteX16" fmla="*/ 2773186 w 5727469"/>
                  <a:gd name="connsiteY16" fmla="*/ 3599562 h 5219531"/>
                  <a:gd name="connsiteX17" fmla="*/ 2798034 w 5727469"/>
                  <a:gd name="connsiteY17" fmla="*/ 3983875 h 5219531"/>
                  <a:gd name="connsiteX18" fmla="*/ 1376530 w 5727469"/>
                  <a:gd name="connsiteY18" fmla="*/ 3916579 h 5219531"/>
                  <a:gd name="connsiteX19" fmla="*/ 1606994 w 5727469"/>
                  <a:gd name="connsiteY19" fmla="*/ 3334519 h 5219531"/>
                  <a:gd name="connsiteX20" fmla="*/ 1116664 w 5727469"/>
                  <a:gd name="connsiteY20" fmla="*/ 4434449 h 5219531"/>
                  <a:gd name="connsiteX21" fmla="*/ 1090160 w 5727469"/>
                  <a:gd name="connsiteY21" fmla="*/ 5087533 h 5219531"/>
                  <a:gd name="connsiteX22" fmla="*/ 616726 w 5727469"/>
                  <a:gd name="connsiteY22" fmla="*/ 4195909 h 5219531"/>
                  <a:gd name="connsiteX23" fmla="*/ 410656 w 5727469"/>
                  <a:gd name="connsiteY23" fmla="*/ 3056220 h 5219531"/>
                  <a:gd name="connsiteX24" fmla="*/ 440803 w 5727469"/>
                  <a:gd name="connsiteY24" fmla="*/ 2685162 h 5219531"/>
                  <a:gd name="connsiteX25" fmla="*/ 5138 w 5727469"/>
                  <a:gd name="connsiteY25" fmla="*/ 2474784 h 5219531"/>
                  <a:gd name="connsiteX26" fmla="*/ 586578 w 5727469"/>
                  <a:gd name="connsiteY26" fmla="*/ 2314098 h 5219531"/>
                  <a:gd name="connsiteX0" fmla="*/ 586578 w 5727469"/>
                  <a:gd name="connsiteY0" fmla="*/ 2314098 h 5219531"/>
                  <a:gd name="connsiteX1" fmla="*/ 1288943 w 5727469"/>
                  <a:gd name="connsiteY1" fmla="*/ 1996047 h 5219531"/>
                  <a:gd name="connsiteX2" fmla="*/ 2968325 w 5727469"/>
                  <a:gd name="connsiteY2" fmla="*/ 2026197 h 5219531"/>
                  <a:gd name="connsiteX3" fmla="*/ 3197256 w 5727469"/>
                  <a:gd name="connsiteY3" fmla="*/ 1134656 h 5219531"/>
                  <a:gd name="connsiteX4" fmla="*/ 2322613 w 5727469"/>
                  <a:gd name="connsiteY4" fmla="*/ 1094902 h 5219531"/>
                  <a:gd name="connsiteX5" fmla="*/ 4270684 w 5727469"/>
                  <a:gd name="connsiteY5" fmla="*/ 61230 h 5219531"/>
                  <a:gd name="connsiteX6" fmla="*/ 4827274 w 5727469"/>
                  <a:gd name="connsiteY6" fmla="*/ 180503 h 5219531"/>
                  <a:gd name="connsiteX7" fmla="*/ 5436873 w 5727469"/>
                  <a:gd name="connsiteY7" fmla="*/ 988885 h 5219531"/>
                  <a:gd name="connsiteX8" fmla="*/ 5688664 w 5727469"/>
                  <a:gd name="connsiteY8" fmla="*/ 1770763 h 5219531"/>
                  <a:gd name="connsiteX9" fmla="*/ 5277847 w 5727469"/>
                  <a:gd name="connsiteY9" fmla="*/ 2075563 h 5219531"/>
                  <a:gd name="connsiteX10" fmla="*/ 4867029 w 5727469"/>
                  <a:gd name="connsiteY10" fmla="*/ 2300850 h 5219531"/>
                  <a:gd name="connsiteX11" fmla="*/ 4709108 w 5727469"/>
                  <a:gd name="connsiteY11" fmla="*/ 2536629 h 5219531"/>
                  <a:gd name="connsiteX12" fmla="*/ 4495968 w 5727469"/>
                  <a:gd name="connsiteY12" fmla="*/ 2088816 h 5219531"/>
                  <a:gd name="connsiteX13" fmla="*/ 4172285 w 5727469"/>
                  <a:gd name="connsiteY13" fmla="*/ 2914425 h 5219531"/>
                  <a:gd name="connsiteX14" fmla="*/ 3488804 w 5727469"/>
                  <a:gd name="connsiteY14" fmla="*/ 3612812 h 5219531"/>
                  <a:gd name="connsiteX15" fmla="*/ 3343029 w 5727469"/>
                  <a:gd name="connsiteY15" fmla="*/ 5163320 h 5219531"/>
                  <a:gd name="connsiteX16" fmla="*/ 2773186 w 5727469"/>
                  <a:gd name="connsiteY16" fmla="*/ 3599562 h 5219531"/>
                  <a:gd name="connsiteX17" fmla="*/ 2798034 w 5727469"/>
                  <a:gd name="connsiteY17" fmla="*/ 3983875 h 5219531"/>
                  <a:gd name="connsiteX18" fmla="*/ 1376530 w 5727469"/>
                  <a:gd name="connsiteY18" fmla="*/ 3916579 h 5219531"/>
                  <a:gd name="connsiteX19" fmla="*/ 1606994 w 5727469"/>
                  <a:gd name="connsiteY19" fmla="*/ 3334519 h 5219531"/>
                  <a:gd name="connsiteX20" fmla="*/ 1116664 w 5727469"/>
                  <a:gd name="connsiteY20" fmla="*/ 4434449 h 5219531"/>
                  <a:gd name="connsiteX21" fmla="*/ 1090160 w 5727469"/>
                  <a:gd name="connsiteY21" fmla="*/ 5087533 h 5219531"/>
                  <a:gd name="connsiteX22" fmla="*/ 616726 w 5727469"/>
                  <a:gd name="connsiteY22" fmla="*/ 4195909 h 5219531"/>
                  <a:gd name="connsiteX23" fmla="*/ 410656 w 5727469"/>
                  <a:gd name="connsiteY23" fmla="*/ 3056220 h 5219531"/>
                  <a:gd name="connsiteX24" fmla="*/ 440803 w 5727469"/>
                  <a:gd name="connsiteY24" fmla="*/ 2685162 h 5219531"/>
                  <a:gd name="connsiteX25" fmla="*/ 5138 w 5727469"/>
                  <a:gd name="connsiteY25" fmla="*/ 2474784 h 5219531"/>
                  <a:gd name="connsiteX26" fmla="*/ 586578 w 5727469"/>
                  <a:gd name="connsiteY26" fmla="*/ 2314098 h 5219531"/>
                  <a:gd name="connsiteX0" fmla="*/ 586578 w 5727469"/>
                  <a:gd name="connsiteY0" fmla="*/ 2314098 h 5219531"/>
                  <a:gd name="connsiteX1" fmla="*/ 1288943 w 5727469"/>
                  <a:gd name="connsiteY1" fmla="*/ 1996047 h 5219531"/>
                  <a:gd name="connsiteX2" fmla="*/ 2968325 w 5727469"/>
                  <a:gd name="connsiteY2" fmla="*/ 2026197 h 5219531"/>
                  <a:gd name="connsiteX3" fmla="*/ 3197256 w 5727469"/>
                  <a:gd name="connsiteY3" fmla="*/ 1134656 h 5219531"/>
                  <a:gd name="connsiteX4" fmla="*/ 2322613 w 5727469"/>
                  <a:gd name="connsiteY4" fmla="*/ 1094902 h 5219531"/>
                  <a:gd name="connsiteX5" fmla="*/ 4270684 w 5727469"/>
                  <a:gd name="connsiteY5" fmla="*/ 61230 h 5219531"/>
                  <a:gd name="connsiteX6" fmla="*/ 4827274 w 5727469"/>
                  <a:gd name="connsiteY6" fmla="*/ 180503 h 5219531"/>
                  <a:gd name="connsiteX7" fmla="*/ 5436873 w 5727469"/>
                  <a:gd name="connsiteY7" fmla="*/ 988885 h 5219531"/>
                  <a:gd name="connsiteX8" fmla="*/ 5688664 w 5727469"/>
                  <a:gd name="connsiteY8" fmla="*/ 1770763 h 5219531"/>
                  <a:gd name="connsiteX9" fmla="*/ 5277847 w 5727469"/>
                  <a:gd name="connsiteY9" fmla="*/ 2075563 h 5219531"/>
                  <a:gd name="connsiteX10" fmla="*/ 4867029 w 5727469"/>
                  <a:gd name="connsiteY10" fmla="*/ 2300850 h 5219531"/>
                  <a:gd name="connsiteX11" fmla="*/ 4709108 w 5727469"/>
                  <a:gd name="connsiteY11" fmla="*/ 2536629 h 5219531"/>
                  <a:gd name="connsiteX12" fmla="*/ 4495968 w 5727469"/>
                  <a:gd name="connsiteY12" fmla="*/ 2088816 h 5219531"/>
                  <a:gd name="connsiteX13" fmla="*/ 4172285 w 5727469"/>
                  <a:gd name="connsiteY13" fmla="*/ 2914425 h 5219531"/>
                  <a:gd name="connsiteX14" fmla="*/ 3488804 w 5727469"/>
                  <a:gd name="connsiteY14" fmla="*/ 3612812 h 5219531"/>
                  <a:gd name="connsiteX15" fmla="*/ 3343029 w 5727469"/>
                  <a:gd name="connsiteY15" fmla="*/ 5163320 h 5219531"/>
                  <a:gd name="connsiteX16" fmla="*/ 2773186 w 5727469"/>
                  <a:gd name="connsiteY16" fmla="*/ 3599562 h 5219531"/>
                  <a:gd name="connsiteX17" fmla="*/ 2798034 w 5727469"/>
                  <a:gd name="connsiteY17" fmla="*/ 3983875 h 5219531"/>
                  <a:gd name="connsiteX18" fmla="*/ 1376530 w 5727469"/>
                  <a:gd name="connsiteY18" fmla="*/ 3916579 h 5219531"/>
                  <a:gd name="connsiteX19" fmla="*/ 1606994 w 5727469"/>
                  <a:gd name="connsiteY19" fmla="*/ 3334519 h 5219531"/>
                  <a:gd name="connsiteX20" fmla="*/ 1116664 w 5727469"/>
                  <a:gd name="connsiteY20" fmla="*/ 4434449 h 5219531"/>
                  <a:gd name="connsiteX21" fmla="*/ 1090160 w 5727469"/>
                  <a:gd name="connsiteY21" fmla="*/ 5087533 h 5219531"/>
                  <a:gd name="connsiteX22" fmla="*/ 616726 w 5727469"/>
                  <a:gd name="connsiteY22" fmla="*/ 4195909 h 5219531"/>
                  <a:gd name="connsiteX23" fmla="*/ 410656 w 5727469"/>
                  <a:gd name="connsiteY23" fmla="*/ 3056220 h 5219531"/>
                  <a:gd name="connsiteX24" fmla="*/ 440803 w 5727469"/>
                  <a:gd name="connsiteY24" fmla="*/ 2685162 h 5219531"/>
                  <a:gd name="connsiteX25" fmla="*/ 5138 w 5727469"/>
                  <a:gd name="connsiteY25" fmla="*/ 2474784 h 5219531"/>
                  <a:gd name="connsiteX26" fmla="*/ 586578 w 5727469"/>
                  <a:gd name="connsiteY26" fmla="*/ 2314098 h 5219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27469" h="5219531">
                    <a:moveTo>
                      <a:pt x="586578" y="2314098"/>
                    </a:moveTo>
                    <a:cubicBezTo>
                      <a:pt x="789778" y="2115316"/>
                      <a:pt x="1085743" y="1982794"/>
                      <a:pt x="1288943" y="1996047"/>
                    </a:cubicBezTo>
                    <a:cubicBezTo>
                      <a:pt x="1854369" y="2022551"/>
                      <a:pt x="2402899" y="1999693"/>
                      <a:pt x="2968325" y="2026197"/>
                    </a:cubicBezTo>
                    <a:cubicBezTo>
                      <a:pt x="3339386" y="1783241"/>
                      <a:pt x="3232043" y="1583021"/>
                      <a:pt x="3197256" y="1134656"/>
                    </a:cubicBezTo>
                    <a:cubicBezTo>
                      <a:pt x="3265725" y="955752"/>
                      <a:pt x="2285065" y="1322398"/>
                      <a:pt x="2322613" y="1094902"/>
                    </a:cubicBezTo>
                    <a:cubicBezTo>
                      <a:pt x="2413170" y="854154"/>
                      <a:pt x="3868702" y="-272282"/>
                      <a:pt x="4270684" y="61230"/>
                    </a:cubicBezTo>
                    <a:cubicBezTo>
                      <a:pt x="4275101" y="167248"/>
                      <a:pt x="4743343" y="-111045"/>
                      <a:pt x="4827274" y="180503"/>
                    </a:cubicBezTo>
                    <a:cubicBezTo>
                      <a:pt x="5017221" y="374868"/>
                      <a:pt x="5386405" y="809760"/>
                      <a:pt x="5436873" y="988885"/>
                    </a:cubicBezTo>
                    <a:cubicBezTo>
                      <a:pt x="5600317" y="1311355"/>
                      <a:pt x="5816768" y="1580815"/>
                      <a:pt x="5688664" y="1770763"/>
                    </a:cubicBezTo>
                    <a:cubicBezTo>
                      <a:pt x="5560891" y="1947459"/>
                      <a:pt x="5436873" y="1958502"/>
                      <a:pt x="5277847" y="2075563"/>
                    </a:cubicBezTo>
                    <a:cubicBezTo>
                      <a:pt x="5151951" y="2177163"/>
                      <a:pt x="4957585" y="2234589"/>
                      <a:pt x="4867029" y="2300850"/>
                    </a:cubicBezTo>
                    <a:cubicBezTo>
                      <a:pt x="4776473" y="2367111"/>
                      <a:pt x="4716010" y="2443312"/>
                      <a:pt x="4709108" y="2536629"/>
                    </a:cubicBezTo>
                    <a:cubicBezTo>
                      <a:pt x="4508117" y="2684612"/>
                      <a:pt x="4644503" y="1928134"/>
                      <a:pt x="4495968" y="2088816"/>
                    </a:cubicBezTo>
                    <a:cubicBezTo>
                      <a:pt x="4383638" y="2151782"/>
                      <a:pt x="4340146" y="2660426"/>
                      <a:pt x="4172285" y="2914425"/>
                    </a:cubicBezTo>
                    <a:cubicBezTo>
                      <a:pt x="4004424" y="3168424"/>
                      <a:pt x="3748933" y="3344676"/>
                      <a:pt x="3488804" y="3612812"/>
                    </a:cubicBezTo>
                    <a:cubicBezTo>
                      <a:pt x="3422543" y="3873439"/>
                      <a:pt x="3492530" y="5159868"/>
                      <a:pt x="3343029" y="5163320"/>
                    </a:cubicBezTo>
                    <a:cubicBezTo>
                      <a:pt x="2777604" y="5560884"/>
                      <a:pt x="2915577" y="3723594"/>
                      <a:pt x="2773186" y="3599562"/>
                    </a:cubicBezTo>
                    <a:cubicBezTo>
                      <a:pt x="2767113" y="3587690"/>
                      <a:pt x="2921721" y="4028049"/>
                      <a:pt x="2798034" y="3983875"/>
                    </a:cubicBezTo>
                    <a:cubicBezTo>
                      <a:pt x="2722938" y="4019214"/>
                      <a:pt x="1676913" y="4080022"/>
                      <a:pt x="1376530" y="3916579"/>
                    </a:cubicBezTo>
                    <a:cubicBezTo>
                      <a:pt x="1341536" y="3798966"/>
                      <a:pt x="1575312" y="3442607"/>
                      <a:pt x="1606994" y="3334519"/>
                    </a:cubicBezTo>
                    <a:cubicBezTo>
                      <a:pt x="1567238" y="3325684"/>
                      <a:pt x="1156420" y="4443284"/>
                      <a:pt x="1116664" y="4434449"/>
                    </a:cubicBezTo>
                    <a:cubicBezTo>
                      <a:pt x="1094577" y="4279840"/>
                      <a:pt x="1107485" y="4942104"/>
                      <a:pt x="1090160" y="5087533"/>
                    </a:cubicBezTo>
                    <a:cubicBezTo>
                      <a:pt x="560073" y="5432089"/>
                      <a:pt x="649856" y="4562553"/>
                      <a:pt x="616726" y="4195909"/>
                    </a:cubicBezTo>
                    <a:cubicBezTo>
                      <a:pt x="686521" y="4014133"/>
                      <a:pt x="825890" y="3860185"/>
                      <a:pt x="410656" y="3056220"/>
                    </a:cubicBezTo>
                    <a:cubicBezTo>
                      <a:pt x="383710" y="2810282"/>
                      <a:pt x="498229" y="2775718"/>
                      <a:pt x="440803" y="2685162"/>
                    </a:cubicBezTo>
                    <a:cubicBezTo>
                      <a:pt x="264108" y="2819893"/>
                      <a:pt x="-43454" y="2565341"/>
                      <a:pt x="5138" y="2474784"/>
                    </a:cubicBezTo>
                    <a:cubicBezTo>
                      <a:pt x="226007" y="2541375"/>
                      <a:pt x="405465" y="2471800"/>
                      <a:pt x="586578" y="231409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9E8017BE-FF93-4171-94B2-39296B07844F}"/>
                  </a:ext>
                </a:extLst>
              </p:cNvPr>
              <p:cNvSpPr/>
              <p:nvPr/>
            </p:nvSpPr>
            <p:spPr>
              <a:xfrm rot="19292538">
                <a:off x="6829157" y="1908017"/>
                <a:ext cx="563929" cy="3809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9">
                <a:extLst>
                  <a:ext uri="{FF2B5EF4-FFF2-40B4-BE49-F238E27FC236}">
                    <a16:creationId xmlns:a16="http://schemas.microsoft.com/office/drawing/2014/main" id="{E0DEDAAC-6A9F-4276-90CA-5436F503C3D1}"/>
                  </a:ext>
                </a:extLst>
              </p:cNvPr>
              <p:cNvSpPr/>
              <p:nvPr/>
            </p:nvSpPr>
            <p:spPr>
              <a:xfrm>
                <a:off x="6967947" y="1972696"/>
                <a:ext cx="126031" cy="139147"/>
              </a:xfrm>
              <a:custGeom>
                <a:avLst/>
                <a:gdLst>
                  <a:gd name="connsiteX0" fmla="*/ 0 w 140478"/>
                  <a:gd name="connsiteY0" fmla="*/ 23413 h 150803"/>
                  <a:gd name="connsiteX1" fmla="*/ 23413 w 140478"/>
                  <a:gd name="connsiteY1" fmla="*/ 0 h 150803"/>
                  <a:gd name="connsiteX2" fmla="*/ 117065 w 140478"/>
                  <a:gd name="connsiteY2" fmla="*/ 0 h 150803"/>
                  <a:gd name="connsiteX3" fmla="*/ 140478 w 140478"/>
                  <a:gd name="connsiteY3" fmla="*/ 23413 h 150803"/>
                  <a:gd name="connsiteX4" fmla="*/ 140478 w 140478"/>
                  <a:gd name="connsiteY4" fmla="*/ 127390 h 150803"/>
                  <a:gd name="connsiteX5" fmla="*/ 117065 w 140478"/>
                  <a:gd name="connsiteY5" fmla="*/ 150803 h 150803"/>
                  <a:gd name="connsiteX6" fmla="*/ 23413 w 140478"/>
                  <a:gd name="connsiteY6" fmla="*/ 150803 h 150803"/>
                  <a:gd name="connsiteX7" fmla="*/ 0 w 140478"/>
                  <a:gd name="connsiteY7" fmla="*/ 127390 h 150803"/>
                  <a:gd name="connsiteX8" fmla="*/ 0 w 140478"/>
                  <a:gd name="connsiteY8" fmla="*/ 23413 h 150803"/>
                  <a:gd name="connsiteX0" fmla="*/ 0 w 140478"/>
                  <a:gd name="connsiteY0" fmla="*/ 23413 h 150803"/>
                  <a:gd name="connsiteX1" fmla="*/ 23413 w 140478"/>
                  <a:gd name="connsiteY1" fmla="*/ 0 h 150803"/>
                  <a:gd name="connsiteX2" fmla="*/ 117065 w 140478"/>
                  <a:gd name="connsiteY2" fmla="*/ 0 h 150803"/>
                  <a:gd name="connsiteX3" fmla="*/ 140478 w 140478"/>
                  <a:gd name="connsiteY3" fmla="*/ 23413 h 150803"/>
                  <a:gd name="connsiteX4" fmla="*/ 140478 w 140478"/>
                  <a:gd name="connsiteY4" fmla="*/ 127390 h 150803"/>
                  <a:gd name="connsiteX5" fmla="*/ 23413 w 140478"/>
                  <a:gd name="connsiteY5" fmla="*/ 150803 h 150803"/>
                  <a:gd name="connsiteX6" fmla="*/ 0 w 140478"/>
                  <a:gd name="connsiteY6" fmla="*/ 127390 h 150803"/>
                  <a:gd name="connsiteX7" fmla="*/ 0 w 140478"/>
                  <a:gd name="connsiteY7" fmla="*/ 23413 h 150803"/>
                  <a:gd name="connsiteX0" fmla="*/ 0 w 140478"/>
                  <a:gd name="connsiteY0" fmla="*/ 23413 h 150803"/>
                  <a:gd name="connsiteX1" fmla="*/ 23413 w 140478"/>
                  <a:gd name="connsiteY1" fmla="*/ 0 h 150803"/>
                  <a:gd name="connsiteX2" fmla="*/ 117065 w 140478"/>
                  <a:gd name="connsiteY2" fmla="*/ 0 h 150803"/>
                  <a:gd name="connsiteX3" fmla="*/ 140478 w 140478"/>
                  <a:gd name="connsiteY3" fmla="*/ 23413 h 150803"/>
                  <a:gd name="connsiteX4" fmla="*/ 96028 w 140478"/>
                  <a:gd name="connsiteY4" fmla="*/ 101990 h 150803"/>
                  <a:gd name="connsiteX5" fmla="*/ 23413 w 140478"/>
                  <a:gd name="connsiteY5" fmla="*/ 150803 h 150803"/>
                  <a:gd name="connsiteX6" fmla="*/ 0 w 140478"/>
                  <a:gd name="connsiteY6" fmla="*/ 127390 h 150803"/>
                  <a:gd name="connsiteX7" fmla="*/ 0 w 140478"/>
                  <a:gd name="connsiteY7" fmla="*/ 23413 h 150803"/>
                  <a:gd name="connsiteX0" fmla="*/ 0 w 140478"/>
                  <a:gd name="connsiteY0" fmla="*/ 127390 h 150803"/>
                  <a:gd name="connsiteX1" fmla="*/ 23413 w 140478"/>
                  <a:gd name="connsiteY1" fmla="*/ 0 h 150803"/>
                  <a:gd name="connsiteX2" fmla="*/ 117065 w 140478"/>
                  <a:gd name="connsiteY2" fmla="*/ 0 h 150803"/>
                  <a:gd name="connsiteX3" fmla="*/ 140478 w 140478"/>
                  <a:gd name="connsiteY3" fmla="*/ 23413 h 150803"/>
                  <a:gd name="connsiteX4" fmla="*/ 96028 w 140478"/>
                  <a:gd name="connsiteY4" fmla="*/ 101990 h 150803"/>
                  <a:gd name="connsiteX5" fmla="*/ 23413 w 140478"/>
                  <a:gd name="connsiteY5" fmla="*/ 150803 h 150803"/>
                  <a:gd name="connsiteX6" fmla="*/ 0 w 140478"/>
                  <a:gd name="connsiteY6" fmla="*/ 127390 h 150803"/>
                  <a:gd name="connsiteX0" fmla="*/ 0 w 140478"/>
                  <a:gd name="connsiteY0" fmla="*/ 127390 h 150803"/>
                  <a:gd name="connsiteX1" fmla="*/ 117065 w 140478"/>
                  <a:gd name="connsiteY1" fmla="*/ 0 h 150803"/>
                  <a:gd name="connsiteX2" fmla="*/ 140478 w 140478"/>
                  <a:gd name="connsiteY2" fmla="*/ 23413 h 150803"/>
                  <a:gd name="connsiteX3" fmla="*/ 96028 w 140478"/>
                  <a:gd name="connsiteY3" fmla="*/ 101990 h 150803"/>
                  <a:gd name="connsiteX4" fmla="*/ 23413 w 140478"/>
                  <a:gd name="connsiteY4" fmla="*/ 150803 h 150803"/>
                  <a:gd name="connsiteX5" fmla="*/ 0 w 140478"/>
                  <a:gd name="connsiteY5" fmla="*/ 127390 h 150803"/>
                  <a:gd name="connsiteX0" fmla="*/ 0 w 140478"/>
                  <a:gd name="connsiteY0" fmla="*/ 127390 h 150803"/>
                  <a:gd name="connsiteX1" fmla="*/ 117065 w 140478"/>
                  <a:gd name="connsiteY1" fmla="*/ 0 h 150803"/>
                  <a:gd name="connsiteX2" fmla="*/ 140478 w 140478"/>
                  <a:gd name="connsiteY2" fmla="*/ 23413 h 150803"/>
                  <a:gd name="connsiteX3" fmla="*/ 96028 w 140478"/>
                  <a:gd name="connsiteY3" fmla="*/ 101990 h 150803"/>
                  <a:gd name="connsiteX4" fmla="*/ 23413 w 140478"/>
                  <a:gd name="connsiteY4" fmla="*/ 150803 h 150803"/>
                  <a:gd name="connsiteX5" fmla="*/ 0 w 140478"/>
                  <a:gd name="connsiteY5" fmla="*/ 127390 h 150803"/>
                  <a:gd name="connsiteX0" fmla="*/ 0 w 120001"/>
                  <a:gd name="connsiteY0" fmla="*/ 134650 h 158063"/>
                  <a:gd name="connsiteX1" fmla="*/ 117065 w 120001"/>
                  <a:gd name="connsiteY1" fmla="*/ 7260 h 158063"/>
                  <a:gd name="connsiteX2" fmla="*/ 96028 w 120001"/>
                  <a:gd name="connsiteY2" fmla="*/ 5273 h 158063"/>
                  <a:gd name="connsiteX3" fmla="*/ 96028 w 120001"/>
                  <a:gd name="connsiteY3" fmla="*/ 109250 h 158063"/>
                  <a:gd name="connsiteX4" fmla="*/ 23413 w 120001"/>
                  <a:gd name="connsiteY4" fmla="*/ 158063 h 158063"/>
                  <a:gd name="connsiteX5" fmla="*/ 0 w 120001"/>
                  <a:gd name="connsiteY5" fmla="*/ 134650 h 158063"/>
                  <a:gd name="connsiteX0" fmla="*/ 0 w 122725"/>
                  <a:gd name="connsiteY0" fmla="*/ 127550 h 150963"/>
                  <a:gd name="connsiteX1" fmla="*/ 117065 w 122725"/>
                  <a:gd name="connsiteY1" fmla="*/ 160 h 150963"/>
                  <a:gd name="connsiteX2" fmla="*/ 96028 w 122725"/>
                  <a:gd name="connsiteY2" fmla="*/ 102150 h 150963"/>
                  <a:gd name="connsiteX3" fmla="*/ 23413 w 122725"/>
                  <a:gd name="connsiteY3" fmla="*/ 150963 h 150963"/>
                  <a:gd name="connsiteX4" fmla="*/ 0 w 122725"/>
                  <a:gd name="connsiteY4" fmla="*/ 127550 h 150963"/>
                  <a:gd name="connsiteX0" fmla="*/ 111 w 122836"/>
                  <a:gd name="connsiteY0" fmla="*/ 127550 h 133740"/>
                  <a:gd name="connsiteX1" fmla="*/ 117176 w 122836"/>
                  <a:gd name="connsiteY1" fmla="*/ 160 h 133740"/>
                  <a:gd name="connsiteX2" fmla="*/ 96139 w 122836"/>
                  <a:gd name="connsiteY2" fmla="*/ 102150 h 133740"/>
                  <a:gd name="connsiteX3" fmla="*/ 111 w 122836"/>
                  <a:gd name="connsiteY3" fmla="*/ 127550 h 133740"/>
                  <a:gd name="connsiteX0" fmla="*/ 0 w 117065"/>
                  <a:gd name="connsiteY0" fmla="*/ 127390 h 127390"/>
                  <a:gd name="connsiteX1" fmla="*/ 117065 w 117065"/>
                  <a:gd name="connsiteY1" fmla="*/ 0 h 127390"/>
                  <a:gd name="connsiteX2" fmla="*/ 0 w 117065"/>
                  <a:gd name="connsiteY2" fmla="*/ 127390 h 127390"/>
                  <a:gd name="connsiteX0" fmla="*/ 0 w 125095"/>
                  <a:gd name="connsiteY0" fmla="*/ 127390 h 127390"/>
                  <a:gd name="connsiteX1" fmla="*/ 117065 w 125095"/>
                  <a:gd name="connsiteY1" fmla="*/ 0 h 127390"/>
                  <a:gd name="connsiteX2" fmla="*/ 0 w 125095"/>
                  <a:gd name="connsiteY2" fmla="*/ 127390 h 127390"/>
                  <a:gd name="connsiteX0" fmla="*/ 0 w 117065"/>
                  <a:gd name="connsiteY0" fmla="*/ 129567 h 129567"/>
                  <a:gd name="connsiteX1" fmla="*/ 117065 w 117065"/>
                  <a:gd name="connsiteY1" fmla="*/ 2177 h 129567"/>
                  <a:gd name="connsiteX2" fmla="*/ 0 w 117065"/>
                  <a:gd name="connsiteY2" fmla="*/ 129567 h 129567"/>
                  <a:gd name="connsiteX0" fmla="*/ 0 w 117317"/>
                  <a:gd name="connsiteY0" fmla="*/ 129567 h 129567"/>
                  <a:gd name="connsiteX1" fmla="*/ 117065 w 117317"/>
                  <a:gd name="connsiteY1" fmla="*/ 2177 h 129567"/>
                  <a:gd name="connsiteX2" fmla="*/ 0 w 117317"/>
                  <a:gd name="connsiteY2" fmla="*/ 129567 h 129567"/>
                  <a:gd name="connsiteX0" fmla="*/ 0 w 122490"/>
                  <a:gd name="connsiteY0" fmla="*/ 129567 h 129567"/>
                  <a:gd name="connsiteX1" fmla="*/ 117065 w 122490"/>
                  <a:gd name="connsiteY1" fmla="*/ 2177 h 129567"/>
                  <a:gd name="connsiteX2" fmla="*/ 0 w 122490"/>
                  <a:gd name="connsiteY2" fmla="*/ 129567 h 129567"/>
                  <a:gd name="connsiteX0" fmla="*/ 0 w 128031"/>
                  <a:gd name="connsiteY0" fmla="*/ 129567 h 139446"/>
                  <a:gd name="connsiteX1" fmla="*/ 117065 w 128031"/>
                  <a:gd name="connsiteY1" fmla="*/ 2177 h 139446"/>
                  <a:gd name="connsiteX2" fmla="*/ 0 w 128031"/>
                  <a:gd name="connsiteY2" fmla="*/ 129567 h 139446"/>
                  <a:gd name="connsiteX0" fmla="*/ 0 w 123336"/>
                  <a:gd name="connsiteY0" fmla="*/ 129567 h 139446"/>
                  <a:gd name="connsiteX1" fmla="*/ 117065 w 123336"/>
                  <a:gd name="connsiteY1" fmla="*/ 2177 h 139446"/>
                  <a:gd name="connsiteX2" fmla="*/ 0 w 123336"/>
                  <a:gd name="connsiteY2" fmla="*/ 129567 h 139446"/>
                  <a:gd name="connsiteX0" fmla="*/ 2695 w 126031"/>
                  <a:gd name="connsiteY0" fmla="*/ 129268 h 139147"/>
                  <a:gd name="connsiteX1" fmla="*/ 119760 w 126031"/>
                  <a:gd name="connsiteY1" fmla="*/ 1878 h 139147"/>
                  <a:gd name="connsiteX2" fmla="*/ 2695 w 126031"/>
                  <a:gd name="connsiteY2" fmla="*/ 129268 h 13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6031" h="139147">
                    <a:moveTo>
                      <a:pt x="2695" y="129268"/>
                    </a:moveTo>
                    <a:cubicBezTo>
                      <a:pt x="-15433" y="61405"/>
                      <a:pt x="61688" y="-12809"/>
                      <a:pt x="119760" y="1878"/>
                    </a:cubicBezTo>
                    <a:cubicBezTo>
                      <a:pt x="150588" y="107841"/>
                      <a:pt x="60767" y="163005"/>
                      <a:pt x="2695" y="1292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F305861-009C-4238-A7CE-424A03618AA1}"/>
                  </a:ext>
                </a:extLst>
              </p:cNvPr>
              <p:cNvSpPr/>
              <p:nvPr/>
            </p:nvSpPr>
            <p:spPr>
              <a:xfrm>
                <a:off x="7111121" y="192367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4F90965-8193-4105-B3C7-3C6BCC8808D1}"/>
                  </a:ext>
                </a:extLst>
              </p:cNvPr>
              <p:cNvSpPr/>
              <p:nvPr/>
            </p:nvSpPr>
            <p:spPr>
              <a:xfrm>
                <a:off x="7645400" y="2557875"/>
                <a:ext cx="748359" cy="505259"/>
              </a:xfrm>
              <a:custGeom>
                <a:avLst/>
                <a:gdLst>
                  <a:gd name="connsiteX0" fmla="*/ 0 w 752231"/>
                  <a:gd name="connsiteY0" fmla="*/ 134525 h 507662"/>
                  <a:gd name="connsiteX1" fmla="*/ 228600 w 752231"/>
                  <a:gd name="connsiteY1" fmla="*/ 452025 h 507662"/>
                  <a:gd name="connsiteX2" fmla="*/ 698500 w 752231"/>
                  <a:gd name="connsiteY2" fmla="*/ 490125 h 507662"/>
                  <a:gd name="connsiteX3" fmla="*/ 736600 w 752231"/>
                  <a:gd name="connsiteY3" fmla="*/ 261525 h 507662"/>
                  <a:gd name="connsiteX4" fmla="*/ 736600 w 752231"/>
                  <a:gd name="connsiteY4" fmla="*/ 109125 h 507662"/>
                  <a:gd name="connsiteX5" fmla="*/ 546100 w 752231"/>
                  <a:gd name="connsiteY5" fmla="*/ 7525 h 507662"/>
                  <a:gd name="connsiteX6" fmla="*/ 520700 w 752231"/>
                  <a:gd name="connsiteY6" fmla="*/ 7525 h 507662"/>
                  <a:gd name="connsiteX7" fmla="*/ 520700 w 752231"/>
                  <a:gd name="connsiteY7" fmla="*/ 7525 h 507662"/>
                  <a:gd name="connsiteX0" fmla="*/ 0 w 759075"/>
                  <a:gd name="connsiteY0" fmla="*/ 134525 h 518903"/>
                  <a:gd name="connsiteX1" fmla="*/ 228600 w 759075"/>
                  <a:gd name="connsiteY1" fmla="*/ 452025 h 518903"/>
                  <a:gd name="connsiteX2" fmla="*/ 698500 w 759075"/>
                  <a:gd name="connsiteY2" fmla="*/ 490125 h 518903"/>
                  <a:gd name="connsiteX3" fmla="*/ 736600 w 759075"/>
                  <a:gd name="connsiteY3" fmla="*/ 109125 h 518903"/>
                  <a:gd name="connsiteX4" fmla="*/ 546100 w 759075"/>
                  <a:gd name="connsiteY4" fmla="*/ 7525 h 518903"/>
                  <a:gd name="connsiteX5" fmla="*/ 520700 w 759075"/>
                  <a:gd name="connsiteY5" fmla="*/ 7525 h 518903"/>
                  <a:gd name="connsiteX6" fmla="*/ 520700 w 759075"/>
                  <a:gd name="connsiteY6" fmla="*/ 7525 h 518903"/>
                  <a:gd name="connsiteX0" fmla="*/ 0 w 748359"/>
                  <a:gd name="connsiteY0" fmla="*/ 134525 h 505259"/>
                  <a:gd name="connsiteX1" fmla="*/ 228600 w 748359"/>
                  <a:gd name="connsiteY1" fmla="*/ 452025 h 505259"/>
                  <a:gd name="connsiteX2" fmla="*/ 673100 w 748359"/>
                  <a:gd name="connsiteY2" fmla="*/ 471075 h 505259"/>
                  <a:gd name="connsiteX3" fmla="*/ 736600 w 748359"/>
                  <a:gd name="connsiteY3" fmla="*/ 109125 h 505259"/>
                  <a:gd name="connsiteX4" fmla="*/ 546100 w 748359"/>
                  <a:gd name="connsiteY4" fmla="*/ 7525 h 505259"/>
                  <a:gd name="connsiteX5" fmla="*/ 520700 w 748359"/>
                  <a:gd name="connsiteY5" fmla="*/ 7525 h 505259"/>
                  <a:gd name="connsiteX6" fmla="*/ 520700 w 748359"/>
                  <a:gd name="connsiteY6" fmla="*/ 7525 h 50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8359" h="505259">
                    <a:moveTo>
                      <a:pt x="0" y="134525"/>
                    </a:moveTo>
                    <a:cubicBezTo>
                      <a:pt x="56091" y="263641"/>
                      <a:pt x="116417" y="395933"/>
                      <a:pt x="228600" y="452025"/>
                    </a:cubicBezTo>
                    <a:cubicBezTo>
                      <a:pt x="340783" y="508117"/>
                      <a:pt x="588433" y="528225"/>
                      <a:pt x="673100" y="471075"/>
                    </a:cubicBezTo>
                    <a:cubicBezTo>
                      <a:pt x="757767" y="413925"/>
                      <a:pt x="757767" y="186383"/>
                      <a:pt x="736600" y="109125"/>
                    </a:cubicBezTo>
                    <a:cubicBezTo>
                      <a:pt x="715433" y="31867"/>
                      <a:pt x="546100" y="7525"/>
                      <a:pt x="546100" y="7525"/>
                    </a:cubicBezTo>
                    <a:cubicBezTo>
                      <a:pt x="510117" y="-9408"/>
                      <a:pt x="520700" y="7525"/>
                      <a:pt x="520700" y="7525"/>
                    </a:cubicBezTo>
                    <a:lnTo>
                      <a:pt x="520700" y="7525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92F71EC-4E06-43CD-9803-F223857777A5}"/>
                  </a:ext>
                </a:extLst>
              </p:cNvPr>
              <p:cNvSpPr/>
              <p:nvPr/>
            </p:nvSpPr>
            <p:spPr>
              <a:xfrm>
                <a:off x="8393758" y="2463801"/>
                <a:ext cx="102541" cy="203200"/>
              </a:xfrm>
              <a:custGeom>
                <a:avLst/>
                <a:gdLst>
                  <a:gd name="connsiteX0" fmla="*/ 160702 w 160702"/>
                  <a:gd name="connsiteY0" fmla="*/ 0 h 205125"/>
                  <a:gd name="connsiteX1" fmla="*/ 8302 w 160702"/>
                  <a:gd name="connsiteY1" fmla="*/ 190500 h 205125"/>
                  <a:gd name="connsiteX2" fmla="*/ 33702 w 160702"/>
                  <a:gd name="connsiteY2" fmla="*/ 177800 h 20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02" h="205125">
                    <a:moveTo>
                      <a:pt x="160702" y="0"/>
                    </a:moveTo>
                    <a:cubicBezTo>
                      <a:pt x="95085" y="80433"/>
                      <a:pt x="29469" y="160867"/>
                      <a:pt x="8302" y="190500"/>
                    </a:cubicBezTo>
                    <a:cubicBezTo>
                      <a:pt x="-12865" y="220133"/>
                      <a:pt x="10418" y="198966"/>
                      <a:pt x="33702" y="17780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15">
                <a:extLst>
                  <a:ext uri="{FF2B5EF4-FFF2-40B4-BE49-F238E27FC236}">
                    <a16:creationId xmlns:a16="http://schemas.microsoft.com/office/drawing/2014/main" id="{5678A1F7-C70F-41B1-BD9C-9BC9188B2C1B}"/>
                  </a:ext>
                </a:extLst>
              </p:cNvPr>
              <p:cNvSpPr/>
              <p:nvPr/>
            </p:nvSpPr>
            <p:spPr>
              <a:xfrm>
                <a:off x="3542194" y="6002817"/>
                <a:ext cx="402470" cy="245578"/>
              </a:xfrm>
              <a:custGeom>
                <a:avLst/>
                <a:gdLst>
                  <a:gd name="connsiteX0" fmla="*/ 0 w 225287"/>
                  <a:gd name="connsiteY0" fmla="*/ 33131 h 198782"/>
                  <a:gd name="connsiteX1" fmla="*/ 33131 w 225287"/>
                  <a:gd name="connsiteY1" fmla="*/ 0 h 198782"/>
                  <a:gd name="connsiteX2" fmla="*/ 192156 w 225287"/>
                  <a:gd name="connsiteY2" fmla="*/ 0 h 198782"/>
                  <a:gd name="connsiteX3" fmla="*/ 225287 w 225287"/>
                  <a:gd name="connsiteY3" fmla="*/ 33131 h 198782"/>
                  <a:gd name="connsiteX4" fmla="*/ 225287 w 225287"/>
                  <a:gd name="connsiteY4" fmla="*/ 165651 h 198782"/>
                  <a:gd name="connsiteX5" fmla="*/ 192156 w 225287"/>
                  <a:gd name="connsiteY5" fmla="*/ 198782 h 198782"/>
                  <a:gd name="connsiteX6" fmla="*/ 33131 w 225287"/>
                  <a:gd name="connsiteY6" fmla="*/ 198782 h 198782"/>
                  <a:gd name="connsiteX7" fmla="*/ 0 w 225287"/>
                  <a:gd name="connsiteY7" fmla="*/ 165651 h 198782"/>
                  <a:gd name="connsiteX8" fmla="*/ 0 w 225287"/>
                  <a:gd name="connsiteY8" fmla="*/ 33131 h 198782"/>
                  <a:gd name="connsiteX0" fmla="*/ 0 w 277675"/>
                  <a:gd name="connsiteY0" fmla="*/ 33131 h 198782"/>
                  <a:gd name="connsiteX1" fmla="*/ 33131 w 277675"/>
                  <a:gd name="connsiteY1" fmla="*/ 0 h 198782"/>
                  <a:gd name="connsiteX2" fmla="*/ 192156 w 277675"/>
                  <a:gd name="connsiteY2" fmla="*/ 0 h 198782"/>
                  <a:gd name="connsiteX3" fmla="*/ 225287 w 277675"/>
                  <a:gd name="connsiteY3" fmla="*/ 33131 h 198782"/>
                  <a:gd name="connsiteX4" fmla="*/ 277675 w 277675"/>
                  <a:gd name="connsiteY4" fmla="*/ 165651 h 198782"/>
                  <a:gd name="connsiteX5" fmla="*/ 192156 w 277675"/>
                  <a:gd name="connsiteY5" fmla="*/ 198782 h 198782"/>
                  <a:gd name="connsiteX6" fmla="*/ 33131 w 277675"/>
                  <a:gd name="connsiteY6" fmla="*/ 198782 h 198782"/>
                  <a:gd name="connsiteX7" fmla="*/ 0 w 277675"/>
                  <a:gd name="connsiteY7" fmla="*/ 165651 h 198782"/>
                  <a:gd name="connsiteX8" fmla="*/ 0 w 277675"/>
                  <a:gd name="connsiteY8" fmla="*/ 33131 h 198782"/>
                  <a:gd name="connsiteX0" fmla="*/ 0 w 277675"/>
                  <a:gd name="connsiteY0" fmla="*/ 33550 h 199201"/>
                  <a:gd name="connsiteX1" fmla="*/ 33131 w 277675"/>
                  <a:gd name="connsiteY1" fmla="*/ 419 h 199201"/>
                  <a:gd name="connsiteX2" fmla="*/ 192156 w 277675"/>
                  <a:gd name="connsiteY2" fmla="*/ 419 h 199201"/>
                  <a:gd name="connsiteX3" fmla="*/ 263387 w 277675"/>
                  <a:gd name="connsiteY3" fmla="*/ 14500 h 199201"/>
                  <a:gd name="connsiteX4" fmla="*/ 277675 w 277675"/>
                  <a:gd name="connsiteY4" fmla="*/ 166070 h 199201"/>
                  <a:gd name="connsiteX5" fmla="*/ 192156 w 277675"/>
                  <a:gd name="connsiteY5" fmla="*/ 199201 h 199201"/>
                  <a:gd name="connsiteX6" fmla="*/ 33131 w 277675"/>
                  <a:gd name="connsiteY6" fmla="*/ 199201 h 199201"/>
                  <a:gd name="connsiteX7" fmla="*/ 0 w 277675"/>
                  <a:gd name="connsiteY7" fmla="*/ 166070 h 199201"/>
                  <a:gd name="connsiteX8" fmla="*/ 0 w 277675"/>
                  <a:gd name="connsiteY8" fmla="*/ 33550 h 199201"/>
                  <a:gd name="connsiteX0" fmla="*/ 0 w 406262"/>
                  <a:gd name="connsiteY0" fmla="*/ 66887 h 199201"/>
                  <a:gd name="connsiteX1" fmla="*/ 161718 w 406262"/>
                  <a:gd name="connsiteY1" fmla="*/ 419 h 199201"/>
                  <a:gd name="connsiteX2" fmla="*/ 320743 w 406262"/>
                  <a:gd name="connsiteY2" fmla="*/ 419 h 199201"/>
                  <a:gd name="connsiteX3" fmla="*/ 391974 w 406262"/>
                  <a:gd name="connsiteY3" fmla="*/ 14500 h 199201"/>
                  <a:gd name="connsiteX4" fmla="*/ 406262 w 406262"/>
                  <a:gd name="connsiteY4" fmla="*/ 166070 h 199201"/>
                  <a:gd name="connsiteX5" fmla="*/ 320743 w 406262"/>
                  <a:gd name="connsiteY5" fmla="*/ 199201 h 199201"/>
                  <a:gd name="connsiteX6" fmla="*/ 161718 w 406262"/>
                  <a:gd name="connsiteY6" fmla="*/ 199201 h 199201"/>
                  <a:gd name="connsiteX7" fmla="*/ 128587 w 406262"/>
                  <a:gd name="connsiteY7" fmla="*/ 166070 h 199201"/>
                  <a:gd name="connsiteX8" fmla="*/ 0 w 406262"/>
                  <a:gd name="connsiteY8" fmla="*/ 66887 h 199201"/>
                  <a:gd name="connsiteX0" fmla="*/ 0 w 406262"/>
                  <a:gd name="connsiteY0" fmla="*/ 66887 h 199620"/>
                  <a:gd name="connsiteX1" fmla="*/ 161718 w 406262"/>
                  <a:gd name="connsiteY1" fmla="*/ 419 h 199620"/>
                  <a:gd name="connsiteX2" fmla="*/ 320743 w 406262"/>
                  <a:gd name="connsiteY2" fmla="*/ 419 h 199620"/>
                  <a:gd name="connsiteX3" fmla="*/ 391974 w 406262"/>
                  <a:gd name="connsiteY3" fmla="*/ 14500 h 199620"/>
                  <a:gd name="connsiteX4" fmla="*/ 406262 w 406262"/>
                  <a:gd name="connsiteY4" fmla="*/ 166070 h 199620"/>
                  <a:gd name="connsiteX5" fmla="*/ 320743 w 406262"/>
                  <a:gd name="connsiteY5" fmla="*/ 199201 h 199620"/>
                  <a:gd name="connsiteX6" fmla="*/ 161718 w 406262"/>
                  <a:gd name="connsiteY6" fmla="*/ 199201 h 199620"/>
                  <a:gd name="connsiteX7" fmla="*/ 76200 w 406262"/>
                  <a:gd name="connsiteY7" fmla="*/ 185120 h 199620"/>
                  <a:gd name="connsiteX8" fmla="*/ 0 w 406262"/>
                  <a:gd name="connsiteY8" fmla="*/ 66887 h 199620"/>
                  <a:gd name="connsiteX0" fmla="*/ 0 w 406262"/>
                  <a:gd name="connsiteY0" fmla="*/ 66887 h 242064"/>
                  <a:gd name="connsiteX1" fmla="*/ 161718 w 406262"/>
                  <a:gd name="connsiteY1" fmla="*/ 419 h 242064"/>
                  <a:gd name="connsiteX2" fmla="*/ 320743 w 406262"/>
                  <a:gd name="connsiteY2" fmla="*/ 419 h 242064"/>
                  <a:gd name="connsiteX3" fmla="*/ 391974 w 406262"/>
                  <a:gd name="connsiteY3" fmla="*/ 14500 h 242064"/>
                  <a:gd name="connsiteX4" fmla="*/ 406262 w 406262"/>
                  <a:gd name="connsiteY4" fmla="*/ 166070 h 242064"/>
                  <a:gd name="connsiteX5" fmla="*/ 320743 w 406262"/>
                  <a:gd name="connsiteY5" fmla="*/ 199201 h 242064"/>
                  <a:gd name="connsiteX6" fmla="*/ 147430 w 406262"/>
                  <a:gd name="connsiteY6" fmla="*/ 242064 h 242064"/>
                  <a:gd name="connsiteX7" fmla="*/ 76200 w 406262"/>
                  <a:gd name="connsiteY7" fmla="*/ 185120 h 242064"/>
                  <a:gd name="connsiteX8" fmla="*/ 0 w 406262"/>
                  <a:gd name="connsiteY8" fmla="*/ 66887 h 242064"/>
                  <a:gd name="connsiteX0" fmla="*/ 0 w 406262"/>
                  <a:gd name="connsiteY0" fmla="*/ 66887 h 243573"/>
                  <a:gd name="connsiteX1" fmla="*/ 161718 w 406262"/>
                  <a:gd name="connsiteY1" fmla="*/ 419 h 243573"/>
                  <a:gd name="connsiteX2" fmla="*/ 320743 w 406262"/>
                  <a:gd name="connsiteY2" fmla="*/ 419 h 243573"/>
                  <a:gd name="connsiteX3" fmla="*/ 391974 w 406262"/>
                  <a:gd name="connsiteY3" fmla="*/ 14500 h 243573"/>
                  <a:gd name="connsiteX4" fmla="*/ 406262 w 406262"/>
                  <a:gd name="connsiteY4" fmla="*/ 166070 h 243573"/>
                  <a:gd name="connsiteX5" fmla="*/ 320743 w 406262"/>
                  <a:gd name="connsiteY5" fmla="*/ 199201 h 243573"/>
                  <a:gd name="connsiteX6" fmla="*/ 147430 w 406262"/>
                  <a:gd name="connsiteY6" fmla="*/ 242064 h 243573"/>
                  <a:gd name="connsiteX7" fmla="*/ 76200 w 406262"/>
                  <a:gd name="connsiteY7" fmla="*/ 185120 h 243573"/>
                  <a:gd name="connsiteX8" fmla="*/ 0 w 406262"/>
                  <a:gd name="connsiteY8" fmla="*/ 66887 h 243573"/>
                  <a:gd name="connsiteX0" fmla="*/ 43 w 406305"/>
                  <a:gd name="connsiteY0" fmla="*/ 66887 h 243573"/>
                  <a:gd name="connsiteX1" fmla="*/ 161761 w 406305"/>
                  <a:gd name="connsiteY1" fmla="*/ 419 h 243573"/>
                  <a:gd name="connsiteX2" fmla="*/ 320786 w 406305"/>
                  <a:gd name="connsiteY2" fmla="*/ 419 h 243573"/>
                  <a:gd name="connsiteX3" fmla="*/ 392017 w 406305"/>
                  <a:gd name="connsiteY3" fmla="*/ 14500 h 243573"/>
                  <a:gd name="connsiteX4" fmla="*/ 406305 w 406305"/>
                  <a:gd name="connsiteY4" fmla="*/ 166070 h 243573"/>
                  <a:gd name="connsiteX5" fmla="*/ 320786 w 406305"/>
                  <a:gd name="connsiteY5" fmla="*/ 199201 h 243573"/>
                  <a:gd name="connsiteX6" fmla="*/ 147473 w 406305"/>
                  <a:gd name="connsiteY6" fmla="*/ 242064 h 243573"/>
                  <a:gd name="connsiteX7" fmla="*/ 43 w 406305"/>
                  <a:gd name="connsiteY7" fmla="*/ 66887 h 243573"/>
                  <a:gd name="connsiteX0" fmla="*/ 43 w 406305"/>
                  <a:gd name="connsiteY0" fmla="*/ 66887 h 245100"/>
                  <a:gd name="connsiteX1" fmla="*/ 161761 w 406305"/>
                  <a:gd name="connsiteY1" fmla="*/ 419 h 245100"/>
                  <a:gd name="connsiteX2" fmla="*/ 320786 w 406305"/>
                  <a:gd name="connsiteY2" fmla="*/ 419 h 245100"/>
                  <a:gd name="connsiteX3" fmla="*/ 392017 w 406305"/>
                  <a:gd name="connsiteY3" fmla="*/ 14500 h 245100"/>
                  <a:gd name="connsiteX4" fmla="*/ 406305 w 406305"/>
                  <a:gd name="connsiteY4" fmla="*/ 166070 h 245100"/>
                  <a:gd name="connsiteX5" fmla="*/ 147473 w 406305"/>
                  <a:gd name="connsiteY5" fmla="*/ 242064 h 245100"/>
                  <a:gd name="connsiteX6" fmla="*/ 43 w 406305"/>
                  <a:gd name="connsiteY6" fmla="*/ 66887 h 245100"/>
                  <a:gd name="connsiteX0" fmla="*/ 43 w 406305"/>
                  <a:gd name="connsiteY0" fmla="*/ 66887 h 245100"/>
                  <a:gd name="connsiteX1" fmla="*/ 161761 w 406305"/>
                  <a:gd name="connsiteY1" fmla="*/ 419 h 245100"/>
                  <a:gd name="connsiteX2" fmla="*/ 320786 w 406305"/>
                  <a:gd name="connsiteY2" fmla="*/ 419 h 245100"/>
                  <a:gd name="connsiteX3" fmla="*/ 401542 w 406305"/>
                  <a:gd name="connsiteY3" fmla="*/ 14500 h 245100"/>
                  <a:gd name="connsiteX4" fmla="*/ 406305 w 406305"/>
                  <a:gd name="connsiteY4" fmla="*/ 166070 h 245100"/>
                  <a:gd name="connsiteX5" fmla="*/ 147473 w 406305"/>
                  <a:gd name="connsiteY5" fmla="*/ 242064 h 245100"/>
                  <a:gd name="connsiteX6" fmla="*/ 43 w 406305"/>
                  <a:gd name="connsiteY6" fmla="*/ 66887 h 245100"/>
                  <a:gd name="connsiteX0" fmla="*/ 43 w 406305"/>
                  <a:gd name="connsiteY0" fmla="*/ 66887 h 245100"/>
                  <a:gd name="connsiteX1" fmla="*/ 147473 w 406305"/>
                  <a:gd name="connsiteY1" fmla="*/ 14706 h 245100"/>
                  <a:gd name="connsiteX2" fmla="*/ 320786 w 406305"/>
                  <a:gd name="connsiteY2" fmla="*/ 419 h 245100"/>
                  <a:gd name="connsiteX3" fmla="*/ 401542 w 406305"/>
                  <a:gd name="connsiteY3" fmla="*/ 14500 h 245100"/>
                  <a:gd name="connsiteX4" fmla="*/ 406305 w 406305"/>
                  <a:gd name="connsiteY4" fmla="*/ 166070 h 245100"/>
                  <a:gd name="connsiteX5" fmla="*/ 147473 w 406305"/>
                  <a:gd name="connsiteY5" fmla="*/ 242064 h 245100"/>
                  <a:gd name="connsiteX6" fmla="*/ 43 w 406305"/>
                  <a:gd name="connsiteY6" fmla="*/ 66887 h 245100"/>
                  <a:gd name="connsiteX0" fmla="*/ 70 w 406332"/>
                  <a:gd name="connsiteY0" fmla="*/ 66887 h 245100"/>
                  <a:gd name="connsiteX1" fmla="*/ 147500 w 406332"/>
                  <a:gd name="connsiteY1" fmla="*/ 14706 h 245100"/>
                  <a:gd name="connsiteX2" fmla="*/ 320813 w 406332"/>
                  <a:gd name="connsiteY2" fmla="*/ 419 h 245100"/>
                  <a:gd name="connsiteX3" fmla="*/ 401569 w 406332"/>
                  <a:gd name="connsiteY3" fmla="*/ 14500 h 245100"/>
                  <a:gd name="connsiteX4" fmla="*/ 406332 w 406332"/>
                  <a:gd name="connsiteY4" fmla="*/ 166070 h 245100"/>
                  <a:gd name="connsiteX5" fmla="*/ 147500 w 406332"/>
                  <a:gd name="connsiteY5" fmla="*/ 242064 h 245100"/>
                  <a:gd name="connsiteX6" fmla="*/ 70 w 406332"/>
                  <a:gd name="connsiteY6" fmla="*/ 66887 h 245100"/>
                  <a:gd name="connsiteX0" fmla="*/ 70 w 401569"/>
                  <a:gd name="connsiteY0" fmla="*/ 66887 h 244733"/>
                  <a:gd name="connsiteX1" fmla="*/ 147500 w 401569"/>
                  <a:gd name="connsiteY1" fmla="*/ 14706 h 244733"/>
                  <a:gd name="connsiteX2" fmla="*/ 320813 w 401569"/>
                  <a:gd name="connsiteY2" fmla="*/ 419 h 244733"/>
                  <a:gd name="connsiteX3" fmla="*/ 401569 w 401569"/>
                  <a:gd name="connsiteY3" fmla="*/ 14500 h 244733"/>
                  <a:gd name="connsiteX4" fmla="*/ 392045 w 401569"/>
                  <a:gd name="connsiteY4" fmla="*/ 156545 h 244733"/>
                  <a:gd name="connsiteX5" fmla="*/ 147500 w 401569"/>
                  <a:gd name="connsiteY5" fmla="*/ 242064 h 244733"/>
                  <a:gd name="connsiteX6" fmla="*/ 70 w 401569"/>
                  <a:gd name="connsiteY6" fmla="*/ 66887 h 244733"/>
                  <a:gd name="connsiteX0" fmla="*/ 70 w 401569"/>
                  <a:gd name="connsiteY0" fmla="*/ 66887 h 245578"/>
                  <a:gd name="connsiteX1" fmla="*/ 147500 w 401569"/>
                  <a:gd name="connsiteY1" fmla="*/ 14706 h 245578"/>
                  <a:gd name="connsiteX2" fmla="*/ 320813 w 401569"/>
                  <a:gd name="connsiteY2" fmla="*/ 419 h 245578"/>
                  <a:gd name="connsiteX3" fmla="*/ 401569 w 401569"/>
                  <a:gd name="connsiteY3" fmla="*/ 14500 h 245578"/>
                  <a:gd name="connsiteX4" fmla="*/ 368232 w 401569"/>
                  <a:gd name="connsiteY4" fmla="*/ 175595 h 245578"/>
                  <a:gd name="connsiteX5" fmla="*/ 147500 w 401569"/>
                  <a:gd name="connsiteY5" fmla="*/ 242064 h 245578"/>
                  <a:gd name="connsiteX6" fmla="*/ 70 w 401569"/>
                  <a:gd name="connsiteY6" fmla="*/ 66887 h 245578"/>
                  <a:gd name="connsiteX0" fmla="*/ 70 w 401569"/>
                  <a:gd name="connsiteY0" fmla="*/ 66887 h 245578"/>
                  <a:gd name="connsiteX1" fmla="*/ 147500 w 401569"/>
                  <a:gd name="connsiteY1" fmla="*/ 14706 h 245578"/>
                  <a:gd name="connsiteX2" fmla="*/ 320813 w 401569"/>
                  <a:gd name="connsiteY2" fmla="*/ 419 h 245578"/>
                  <a:gd name="connsiteX3" fmla="*/ 401569 w 401569"/>
                  <a:gd name="connsiteY3" fmla="*/ 14500 h 245578"/>
                  <a:gd name="connsiteX4" fmla="*/ 368232 w 401569"/>
                  <a:gd name="connsiteY4" fmla="*/ 175595 h 245578"/>
                  <a:gd name="connsiteX5" fmla="*/ 147500 w 401569"/>
                  <a:gd name="connsiteY5" fmla="*/ 242064 h 245578"/>
                  <a:gd name="connsiteX6" fmla="*/ 70 w 401569"/>
                  <a:gd name="connsiteY6" fmla="*/ 66887 h 245578"/>
                  <a:gd name="connsiteX0" fmla="*/ 70 w 402470"/>
                  <a:gd name="connsiteY0" fmla="*/ 66887 h 245578"/>
                  <a:gd name="connsiteX1" fmla="*/ 147500 w 402470"/>
                  <a:gd name="connsiteY1" fmla="*/ 14706 h 245578"/>
                  <a:gd name="connsiteX2" fmla="*/ 320813 w 402470"/>
                  <a:gd name="connsiteY2" fmla="*/ 419 h 245578"/>
                  <a:gd name="connsiteX3" fmla="*/ 401569 w 402470"/>
                  <a:gd name="connsiteY3" fmla="*/ 14500 h 245578"/>
                  <a:gd name="connsiteX4" fmla="*/ 368232 w 402470"/>
                  <a:gd name="connsiteY4" fmla="*/ 175595 h 245578"/>
                  <a:gd name="connsiteX5" fmla="*/ 147500 w 402470"/>
                  <a:gd name="connsiteY5" fmla="*/ 242064 h 245578"/>
                  <a:gd name="connsiteX6" fmla="*/ 70 w 402470"/>
                  <a:gd name="connsiteY6" fmla="*/ 66887 h 245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470" h="245578">
                    <a:moveTo>
                      <a:pt x="70" y="66887"/>
                    </a:moveTo>
                    <a:cubicBezTo>
                      <a:pt x="70" y="48589"/>
                      <a:pt x="129202" y="14706"/>
                      <a:pt x="147500" y="14706"/>
                    </a:cubicBezTo>
                    <a:lnTo>
                      <a:pt x="320813" y="419"/>
                    </a:lnTo>
                    <a:cubicBezTo>
                      <a:pt x="339111" y="419"/>
                      <a:pt x="401569" y="-3798"/>
                      <a:pt x="401569" y="14500"/>
                    </a:cubicBezTo>
                    <a:cubicBezTo>
                      <a:pt x="401569" y="58673"/>
                      <a:pt x="411095" y="145709"/>
                      <a:pt x="368232" y="175595"/>
                    </a:cubicBezTo>
                    <a:cubicBezTo>
                      <a:pt x="327475" y="213522"/>
                      <a:pt x="215210" y="258594"/>
                      <a:pt x="147500" y="242064"/>
                    </a:cubicBezTo>
                    <a:cubicBezTo>
                      <a:pt x="55943" y="220012"/>
                      <a:pt x="-2311" y="107161"/>
                      <a:pt x="70" y="6688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: Rounded Corners 15">
                <a:extLst>
                  <a:ext uri="{FF2B5EF4-FFF2-40B4-BE49-F238E27FC236}">
                    <a16:creationId xmlns:a16="http://schemas.microsoft.com/office/drawing/2014/main" id="{2F8C18A3-0809-4938-AF01-7D77CDA0469A}"/>
                  </a:ext>
                </a:extLst>
              </p:cNvPr>
              <p:cNvSpPr/>
              <p:nvPr/>
            </p:nvSpPr>
            <p:spPr>
              <a:xfrm>
                <a:off x="4181464" y="5779545"/>
                <a:ext cx="492556" cy="267544"/>
              </a:xfrm>
              <a:custGeom>
                <a:avLst/>
                <a:gdLst>
                  <a:gd name="connsiteX0" fmla="*/ 0 w 225287"/>
                  <a:gd name="connsiteY0" fmla="*/ 33131 h 198782"/>
                  <a:gd name="connsiteX1" fmla="*/ 33131 w 225287"/>
                  <a:gd name="connsiteY1" fmla="*/ 0 h 198782"/>
                  <a:gd name="connsiteX2" fmla="*/ 192156 w 225287"/>
                  <a:gd name="connsiteY2" fmla="*/ 0 h 198782"/>
                  <a:gd name="connsiteX3" fmla="*/ 225287 w 225287"/>
                  <a:gd name="connsiteY3" fmla="*/ 33131 h 198782"/>
                  <a:gd name="connsiteX4" fmla="*/ 225287 w 225287"/>
                  <a:gd name="connsiteY4" fmla="*/ 165651 h 198782"/>
                  <a:gd name="connsiteX5" fmla="*/ 192156 w 225287"/>
                  <a:gd name="connsiteY5" fmla="*/ 198782 h 198782"/>
                  <a:gd name="connsiteX6" fmla="*/ 33131 w 225287"/>
                  <a:gd name="connsiteY6" fmla="*/ 198782 h 198782"/>
                  <a:gd name="connsiteX7" fmla="*/ 0 w 225287"/>
                  <a:gd name="connsiteY7" fmla="*/ 165651 h 198782"/>
                  <a:gd name="connsiteX8" fmla="*/ 0 w 225287"/>
                  <a:gd name="connsiteY8" fmla="*/ 33131 h 198782"/>
                  <a:gd name="connsiteX0" fmla="*/ 0 w 277675"/>
                  <a:gd name="connsiteY0" fmla="*/ 33131 h 198782"/>
                  <a:gd name="connsiteX1" fmla="*/ 33131 w 277675"/>
                  <a:gd name="connsiteY1" fmla="*/ 0 h 198782"/>
                  <a:gd name="connsiteX2" fmla="*/ 192156 w 277675"/>
                  <a:gd name="connsiteY2" fmla="*/ 0 h 198782"/>
                  <a:gd name="connsiteX3" fmla="*/ 225287 w 277675"/>
                  <a:gd name="connsiteY3" fmla="*/ 33131 h 198782"/>
                  <a:gd name="connsiteX4" fmla="*/ 277675 w 277675"/>
                  <a:gd name="connsiteY4" fmla="*/ 165651 h 198782"/>
                  <a:gd name="connsiteX5" fmla="*/ 192156 w 277675"/>
                  <a:gd name="connsiteY5" fmla="*/ 198782 h 198782"/>
                  <a:gd name="connsiteX6" fmla="*/ 33131 w 277675"/>
                  <a:gd name="connsiteY6" fmla="*/ 198782 h 198782"/>
                  <a:gd name="connsiteX7" fmla="*/ 0 w 277675"/>
                  <a:gd name="connsiteY7" fmla="*/ 165651 h 198782"/>
                  <a:gd name="connsiteX8" fmla="*/ 0 w 277675"/>
                  <a:gd name="connsiteY8" fmla="*/ 33131 h 198782"/>
                  <a:gd name="connsiteX0" fmla="*/ 0 w 277675"/>
                  <a:gd name="connsiteY0" fmla="*/ 33550 h 199201"/>
                  <a:gd name="connsiteX1" fmla="*/ 33131 w 277675"/>
                  <a:gd name="connsiteY1" fmla="*/ 419 h 199201"/>
                  <a:gd name="connsiteX2" fmla="*/ 192156 w 277675"/>
                  <a:gd name="connsiteY2" fmla="*/ 419 h 199201"/>
                  <a:gd name="connsiteX3" fmla="*/ 263387 w 277675"/>
                  <a:gd name="connsiteY3" fmla="*/ 14500 h 199201"/>
                  <a:gd name="connsiteX4" fmla="*/ 277675 w 277675"/>
                  <a:gd name="connsiteY4" fmla="*/ 166070 h 199201"/>
                  <a:gd name="connsiteX5" fmla="*/ 192156 w 277675"/>
                  <a:gd name="connsiteY5" fmla="*/ 199201 h 199201"/>
                  <a:gd name="connsiteX6" fmla="*/ 33131 w 277675"/>
                  <a:gd name="connsiteY6" fmla="*/ 199201 h 199201"/>
                  <a:gd name="connsiteX7" fmla="*/ 0 w 277675"/>
                  <a:gd name="connsiteY7" fmla="*/ 166070 h 199201"/>
                  <a:gd name="connsiteX8" fmla="*/ 0 w 277675"/>
                  <a:gd name="connsiteY8" fmla="*/ 33550 h 199201"/>
                  <a:gd name="connsiteX0" fmla="*/ 0 w 406262"/>
                  <a:gd name="connsiteY0" fmla="*/ 66887 h 199201"/>
                  <a:gd name="connsiteX1" fmla="*/ 161718 w 406262"/>
                  <a:gd name="connsiteY1" fmla="*/ 419 h 199201"/>
                  <a:gd name="connsiteX2" fmla="*/ 320743 w 406262"/>
                  <a:gd name="connsiteY2" fmla="*/ 419 h 199201"/>
                  <a:gd name="connsiteX3" fmla="*/ 391974 w 406262"/>
                  <a:gd name="connsiteY3" fmla="*/ 14500 h 199201"/>
                  <a:gd name="connsiteX4" fmla="*/ 406262 w 406262"/>
                  <a:gd name="connsiteY4" fmla="*/ 166070 h 199201"/>
                  <a:gd name="connsiteX5" fmla="*/ 320743 w 406262"/>
                  <a:gd name="connsiteY5" fmla="*/ 199201 h 199201"/>
                  <a:gd name="connsiteX6" fmla="*/ 161718 w 406262"/>
                  <a:gd name="connsiteY6" fmla="*/ 199201 h 199201"/>
                  <a:gd name="connsiteX7" fmla="*/ 128587 w 406262"/>
                  <a:gd name="connsiteY7" fmla="*/ 166070 h 199201"/>
                  <a:gd name="connsiteX8" fmla="*/ 0 w 406262"/>
                  <a:gd name="connsiteY8" fmla="*/ 66887 h 199201"/>
                  <a:gd name="connsiteX0" fmla="*/ 0 w 406262"/>
                  <a:gd name="connsiteY0" fmla="*/ 66887 h 199620"/>
                  <a:gd name="connsiteX1" fmla="*/ 161718 w 406262"/>
                  <a:gd name="connsiteY1" fmla="*/ 419 h 199620"/>
                  <a:gd name="connsiteX2" fmla="*/ 320743 w 406262"/>
                  <a:gd name="connsiteY2" fmla="*/ 419 h 199620"/>
                  <a:gd name="connsiteX3" fmla="*/ 391974 w 406262"/>
                  <a:gd name="connsiteY3" fmla="*/ 14500 h 199620"/>
                  <a:gd name="connsiteX4" fmla="*/ 406262 w 406262"/>
                  <a:gd name="connsiteY4" fmla="*/ 166070 h 199620"/>
                  <a:gd name="connsiteX5" fmla="*/ 320743 w 406262"/>
                  <a:gd name="connsiteY5" fmla="*/ 199201 h 199620"/>
                  <a:gd name="connsiteX6" fmla="*/ 161718 w 406262"/>
                  <a:gd name="connsiteY6" fmla="*/ 199201 h 199620"/>
                  <a:gd name="connsiteX7" fmla="*/ 76200 w 406262"/>
                  <a:gd name="connsiteY7" fmla="*/ 185120 h 199620"/>
                  <a:gd name="connsiteX8" fmla="*/ 0 w 406262"/>
                  <a:gd name="connsiteY8" fmla="*/ 66887 h 199620"/>
                  <a:gd name="connsiteX0" fmla="*/ 0 w 406262"/>
                  <a:gd name="connsiteY0" fmla="*/ 66887 h 242064"/>
                  <a:gd name="connsiteX1" fmla="*/ 161718 w 406262"/>
                  <a:gd name="connsiteY1" fmla="*/ 419 h 242064"/>
                  <a:gd name="connsiteX2" fmla="*/ 320743 w 406262"/>
                  <a:gd name="connsiteY2" fmla="*/ 419 h 242064"/>
                  <a:gd name="connsiteX3" fmla="*/ 391974 w 406262"/>
                  <a:gd name="connsiteY3" fmla="*/ 14500 h 242064"/>
                  <a:gd name="connsiteX4" fmla="*/ 406262 w 406262"/>
                  <a:gd name="connsiteY4" fmla="*/ 166070 h 242064"/>
                  <a:gd name="connsiteX5" fmla="*/ 320743 w 406262"/>
                  <a:gd name="connsiteY5" fmla="*/ 199201 h 242064"/>
                  <a:gd name="connsiteX6" fmla="*/ 147430 w 406262"/>
                  <a:gd name="connsiteY6" fmla="*/ 242064 h 242064"/>
                  <a:gd name="connsiteX7" fmla="*/ 76200 w 406262"/>
                  <a:gd name="connsiteY7" fmla="*/ 185120 h 242064"/>
                  <a:gd name="connsiteX8" fmla="*/ 0 w 406262"/>
                  <a:gd name="connsiteY8" fmla="*/ 66887 h 242064"/>
                  <a:gd name="connsiteX0" fmla="*/ 0 w 406262"/>
                  <a:gd name="connsiteY0" fmla="*/ 66887 h 243573"/>
                  <a:gd name="connsiteX1" fmla="*/ 161718 w 406262"/>
                  <a:gd name="connsiteY1" fmla="*/ 419 h 243573"/>
                  <a:gd name="connsiteX2" fmla="*/ 320743 w 406262"/>
                  <a:gd name="connsiteY2" fmla="*/ 419 h 243573"/>
                  <a:gd name="connsiteX3" fmla="*/ 391974 w 406262"/>
                  <a:gd name="connsiteY3" fmla="*/ 14500 h 243573"/>
                  <a:gd name="connsiteX4" fmla="*/ 406262 w 406262"/>
                  <a:gd name="connsiteY4" fmla="*/ 166070 h 243573"/>
                  <a:gd name="connsiteX5" fmla="*/ 320743 w 406262"/>
                  <a:gd name="connsiteY5" fmla="*/ 199201 h 243573"/>
                  <a:gd name="connsiteX6" fmla="*/ 147430 w 406262"/>
                  <a:gd name="connsiteY6" fmla="*/ 242064 h 243573"/>
                  <a:gd name="connsiteX7" fmla="*/ 76200 w 406262"/>
                  <a:gd name="connsiteY7" fmla="*/ 185120 h 243573"/>
                  <a:gd name="connsiteX8" fmla="*/ 0 w 406262"/>
                  <a:gd name="connsiteY8" fmla="*/ 66887 h 243573"/>
                  <a:gd name="connsiteX0" fmla="*/ 43 w 406305"/>
                  <a:gd name="connsiteY0" fmla="*/ 66887 h 243573"/>
                  <a:gd name="connsiteX1" fmla="*/ 161761 w 406305"/>
                  <a:gd name="connsiteY1" fmla="*/ 419 h 243573"/>
                  <a:gd name="connsiteX2" fmla="*/ 320786 w 406305"/>
                  <a:gd name="connsiteY2" fmla="*/ 419 h 243573"/>
                  <a:gd name="connsiteX3" fmla="*/ 392017 w 406305"/>
                  <a:gd name="connsiteY3" fmla="*/ 14500 h 243573"/>
                  <a:gd name="connsiteX4" fmla="*/ 406305 w 406305"/>
                  <a:gd name="connsiteY4" fmla="*/ 166070 h 243573"/>
                  <a:gd name="connsiteX5" fmla="*/ 320786 w 406305"/>
                  <a:gd name="connsiteY5" fmla="*/ 199201 h 243573"/>
                  <a:gd name="connsiteX6" fmla="*/ 147473 w 406305"/>
                  <a:gd name="connsiteY6" fmla="*/ 242064 h 243573"/>
                  <a:gd name="connsiteX7" fmla="*/ 43 w 406305"/>
                  <a:gd name="connsiteY7" fmla="*/ 66887 h 243573"/>
                  <a:gd name="connsiteX0" fmla="*/ 43 w 406305"/>
                  <a:gd name="connsiteY0" fmla="*/ 66887 h 245100"/>
                  <a:gd name="connsiteX1" fmla="*/ 161761 w 406305"/>
                  <a:gd name="connsiteY1" fmla="*/ 419 h 245100"/>
                  <a:gd name="connsiteX2" fmla="*/ 320786 w 406305"/>
                  <a:gd name="connsiteY2" fmla="*/ 419 h 245100"/>
                  <a:gd name="connsiteX3" fmla="*/ 392017 w 406305"/>
                  <a:gd name="connsiteY3" fmla="*/ 14500 h 245100"/>
                  <a:gd name="connsiteX4" fmla="*/ 406305 w 406305"/>
                  <a:gd name="connsiteY4" fmla="*/ 166070 h 245100"/>
                  <a:gd name="connsiteX5" fmla="*/ 147473 w 406305"/>
                  <a:gd name="connsiteY5" fmla="*/ 242064 h 245100"/>
                  <a:gd name="connsiteX6" fmla="*/ 43 w 406305"/>
                  <a:gd name="connsiteY6" fmla="*/ 66887 h 245100"/>
                  <a:gd name="connsiteX0" fmla="*/ 43 w 406305"/>
                  <a:gd name="connsiteY0" fmla="*/ 66887 h 245100"/>
                  <a:gd name="connsiteX1" fmla="*/ 161761 w 406305"/>
                  <a:gd name="connsiteY1" fmla="*/ 419 h 245100"/>
                  <a:gd name="connsiteX2" fmla="*/ 320786 w 406305"/>
                  <a:gd name="connsiteY2" fmla="*/ 419 h 245100"/>
                  <a:gd name="connsiteX3" fmla="*/ 401542 w 406305"/>
                  <a:gd name="connsiteY3" fmla="*/ 14500 h 245100"/>
                  <a:gd name="connsiteX4" fmla="*/ 406305 w 406305"/>
                  <a:gd name="connsiteY4" fmla="*/ 166070 h 245100"/>
                  <a:gd name="connsiteX5" fmla="*/ 147473 w 406305"/>
                  <a:gd name="connsiteY5" fmla="*/ 242064 h 245100"/>
                  <a:gd name="connsiteX6" fmla="*/ 43 w 406305"/>
                  <a:gd name="connsiteY6" fmla="*/ 66887 h 245100"/>
                  <a:gd name="connsiteX0" fmla="*/ 43 w 406305"/>
                  <a:gd name="connsiteY0" fmla="*/ 66887 h 245100"/>
                  <a:gd name="connsiteX1" fmla="*/ 147473 w 406305"/>
                  <a:gd name="connsiteY1" fmla="*/ 14706 h 245100"/>
                  <a:gd name="connsiteX2" fmla="*/ 320786 w 406305"/>
                  <a:gd name="connsiteY2" fmla="*/ 419 h 245100"/>
                  <a:gd name="connsiteX3" fmla="*/ 401542 w 406305"/>
                  <a:gd name="connsiteY3" fmla="*/ 14500 h 245100"/>
                  <a:gd name="connsiteX4" fmla="*/ 406305 w 406305"/>
                  <a:gd name="connsiteY4" fmla="*/ 166070 h 245100"/>
                  <a:gd name="connsiteX5" fmla="*/ 147473 w 406305"/>
                  <a:gd name="connsiteY5" fmla="*/ 242064 h 245100"/>
                  <a:gd name="connsiteX6" fmla="*/ 43 w 406305"/>
                  <a:gd name="connsiteY6" fmla="*/ 66887 h 245100"/>
                  <a:gd name="connsiteX0" fmla="*/ 5847 w 412109"/>
                  <a:gd name="connsiteY0" fmla="*/ 66887 h 263494"/>
                  <a:gd name="connsiteX1" fmla="*/ 153277 w 412109"/>
                  <a:gd name="connsiteY1" fmla="*/ 14706 h 263494"/>
                  <a:gd name="connsiteX2" fmla="*/ 326590 w 412109"/>
                  <a:gd name="connsiteY2" fmla="*/ 419 h 263494"/>
                  <a:gd name="connsiteX3" fmla="*/ 407346 w 412109"/>
                  <a:gd name="connsiteY3" fmla="*/ 14500 h 263494"/>
                  <a:gd name="connsiteX4" fmla="*/ 412109 w 412109"/>
                  <a:gd name="connsiteY4" fmla="*/ 166070 h 263494"/>
                  <a:gd name="connsiteX5" fmla="*/ 36385 w 412109"/>
                  <a:gd name="connsiteY5" fmla="*/ 261114 h 263494"/>
                  <a:gd name="connsiteX6" fmla="*/ 5847 w 412109"/>
                  <a:gd name="connsiteY6" fmla="*/ 66887 h 263494"/>
                  <a:gd name="connsiteX0" fmla="*/ 5847 w 412109"/>
                  <a:gd name="connsiteY0" fmla="*/ 66887 h 267544"/>
                  <a:gd name="connsiteX1" fmla="*/ 153277 w 412109"/>
                  <a:gd name="connsiteY1" fmla="*/ 14706 h 267544"/>
                  <a:gd name="connsiteX2" fmla="*/ 326590 w 412109"/>
                  <a:gd name="connsiteY2" fmla="*/ 419 h 267544"/>
                  <a:gd name="connsiteX3" fmla="*/ 407346 w 412109"/>
                  <a:gd name="connsiteY3" fmla="*/ 14500 h 267544"/>
                  <a:gd name="connsiteX4" fmla="*/ 412109 w 412109"/>
                  <a:gd name="connsiteY4" fmla="*/ 166070 h 267544"/>
                  <a:gd name="connsiteX5" fmla="*/ 36385 w 412109"/>
                  <a:gd name="connsiteY5" fmla="*/ 261114 h 267544"/>
                  <a:gd name="connsiteX6" fmla="*/ 5847 w 412109"/>
                  <a:gd name="connsiteY6" fmla="*/ 66887 h 267544"/>
                  <a:gd name="connsiteX0" fmla="*/ 54 w 503727"/>
                  <a:gd name="connsiteY0" fmla="*/ 81174 h 267544"/>
                  <a:gd name="connsiteX1" fmla="*/ 244895 w 503727"/>
                  <a:gd name="connsiteY1" fmla="*/ 14706 h 267544"/>
                  <a:gd name="connsiteX2" fmla="*/ 418208 w 503727"/>
                  <a:gd name="connsiteY2" fmla="*/ 419 h 267544"/>
                  <a:gd name="connsiteX3" fmla="*/ 498964 w 503727"/>
                  <a:gd name="connsiteY3" fmla="*/ 14500 h 267544"/>
                  <a:gd name="connsiteX4" fmla="*/ 503727 w 503727"/>
                  <a:gd name="connsiteY4" fmla="*/ 166070 h 267544"/>
                  <a:gd name="connsiteX5" fmla="*/ 128003 w 503727"/>
                  <a:gd name="connsiteY5" fmla="*/ 261114 h 267544"/>
                  <a:gd name="connsiteX6" fmla="*/ 54 w 503727"/>
                  <a:gd name="connsiteY6" fmla="*/ 81174 h 26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3727" h="267544">
                    <a:moveTo>
                      <a:pt x="54" y="81174"/>
                    </a:moveTo>
                    <a:cubicBezTo>
                      <a:pt x="54" y="62876"/>
                      <a:pt x="226597" y="14706"/>
                      <a:pt x="244895" y="14706"/>
                    </a:cubicBezTo>
                    <a:lnTo>
                      <a:pt x="418208" y="419"/>
                    </a:lnTo>
                    <a:cubicBezTo>
                      <a:pt x="436506" y="419"/>
                      <a:pt x="498964" y="-3798"/>
                      <a:pt x="498964" y="14500"/>
                    </a:cubicBezTo>
                    <a:cubicBezTo>
                      <a:pt x="498964" y="58673"/>
                      <a:pt x="503727" y="121897"/>
                      <a:pt x="503727" y="166070"/>
                    </a:cubicBezTo>
                    <a:cubicBezTo>
                      <a:pt x="462970" y="203997"/>
                      <a:pt x="297995" y="291932"/>
                      <a:pt x="128003" y="261114"/>
                    </a:cubicBezTo>
                    <a:cubicBezTo>
                      <a:pt x="74546" y="239062"/>
                      <a:pt x="-2327" y="121448"/>
                      <a:pt x="54" y="8117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: Rounded Corners 15">
                <a:extLst>
                  <a:ext uri="{FF2B5EF4-FFF2-40B4-BE49-F238E27FC236}">
                    <a16:creationId xmlns:a16="http://schemas.microsoft.com/office/drawing/2014/main" id="{7D7F62FC-7892-45D8-ABB1-F1ED4384D3CB}"/>
                  </a:ext>
                </a:extLst>
              </p:cNvPr>
              <p:cNvSpPr/>
              <p:nvPr/>
            </p:nvSpPr>
            <p:spPr>
              <a:xfrm>
                <a:off x="5856464" y="6048944"/>
                <a:ext cx="402470" cy="245578"/>
              </a:xfrm>
              <a:custGeom>
                <a:avLst/>
                <a:gdLst>
                  <a:gd name="connsiteX0" fmla="*/ 0 w 225287"/>
                  <a:gd name="connsiteY0" fmla="*/ 33131 h 198782"/>
                  <a:gd name="connsiteX1" fmla="*/ 33131 w 225287"/>
                  <a:gd name="connsiteY1" fmla="*/ 0 h 198782"/>
                  <a:gd name="connsiteX2" fmla="*/ 192156 w 225287"/>
                  <a:gd name="connsiteY2" fmla="*/ 0 h 198782"/>
                  <a:gd name="connsiteX3" fmla="*/ 225287 w 225287"/>
                  <a:gd name="connsiteY3" fmla="*/ 33131 h 198782"/>
                  <a:gd name="connsiteX4" fmla="*/ 225287 w 225287"/>
                  <a:gd name="connsiteY4" fmla="*/ 165651 h 198782"/>
                  <a:gd name="connsiteX5" fmla="*/ 192156 w 225287"/>
                  <a:gd name="connsiteY5" fmla="*/ 198782 h 198782"/>
                  <a:gd name="connsiteX6" fmla="*/ 33131 w 225287"/>
                  <a:gd name="connsiteY6" fmla="*/ 198782 h 198782"/>
                  <a:gd name="connsiteX7" fmla="*/ 0 w 225287"/>
                  <a:gd name="connsiteY7" fmla="*/ 165651 h 198782"/>
                  <a:gd name="connsiteX8" fmla="*/ 0 w 225287"/>
                  <a:gd name="connsiteY8" fmla="*/ 33131 h 198782"/>
                  <a:gd name="connsiteX0" fmla="*/ 0 w 277675"/>
                  <a:gd name="connsiteY0" fmla="*/ 33131 h 198782"/>
                  <a:gd name="connsiteX1" fmla="*/ 33131 w 277675"/>
                  <a:gd name="connsiteY1" fmla="*/ 0 h 198782"/>
                  <a:gd name="connsiteX2" fmla="*/ 192156 w 277675"/>
                  <a:gd name="connsiteY2" fmla="*/ 0 h 198782"/>
                  <a:gd name="connsiteX3" fmla="*/ 225287 w 277675"/>
                  <a:gd name="connsiteY3" fmla="*/ 33131 h 198782"/>
                  <a:gd name="connsiteX4" fmla="*/ 277675 w 277675"/>
                  <a:gd name="connsiteY4" fmla="*/ 165651 h 198782"/>
                  <a:gd name="connsiteX5" fmla="*/ 192156 w 277675"/>
                  <a:gd name="connsiteY5" fmla="*/ 198782 h 198782"/>
                  <a:gd name="connsiteX6" fmla="*/ 33131 w 277675"/>
                  <a:gd name="connsiteY6" fmla="*/ 198782 h 198782"/>
                  <a:gd name="connsiteX7" fmla="*/ 0 w 277675"/>
                  <a:gd name="connsiteY7" fmla="*/ 165651 h 198782"/>
                  <a:gd name="connsiteX8" fmla="*/ 0 w 277675"/>
                  <a:gd name="connsiteY8" fmla="*/ 33131 h 198782"/>
                  <a:gd name="connsiteX0" fmla="*/ 0 w 277675"/>
                  <a:gd name="connsiteY0" fmla="*/ 33550 h 199201"/>
                  <a:gd name="connsiteX1" fmla="*/ 33131 w 277675"/>
                  <a:gd name="connsiteY1" fmla="*/ 419 h 199201"/>
                  <a:gd name="connsiteX2" fmla="*/ 192156 w 277675"/>
                  <a:gd name="connsiteY2" fmla="*/ 419 h 199201"/>
                  <a:gd name="connsiteX3" fmla="*/ 263387 w 277675"/>
                  <a:gd name="connsiteY3" fmla="*/ 14500 h 199201"/>
                  <a:gd name="connsiteX4" fmla="*/ 277675 w 277675"/>
                  <a:gd name="connsiteY4" fmla="*/ 166070 h 199201"/>
                  <a:gd name="connsiteX5" fmla="*/ 192156 w 277675"/>
                  <a:gd name="connsiteY5" fmla="*/ 199201 h 199201"/>
                  <a:gd name="connsiteX6" fmla="*/ 33131 w 277675"/>
                  <a:gd name="connsiteY6" fmla="*/ 199201 h 199201"/>
                  <a:gd name="connsiteX7" fmla="*/ 0 w 277675"/>
                  <a:gd name="connsiteY7" fmla="*/ 166070 h 199201"/>
                  <a:gd name="connsiteX8" fmla="*/ 0 w 277675"/>
                  <a:gd name="connsiteY8" fmla="*/ 33550 h 199201"/>
                  <a:gd name="connsiteX0" fmla="*/ 0 w 406262"/>
                  <a:gd name="connsiteY0" fmla="*/ 66887 h 199201"/>
                  <a:gd name="connsiteX1" fmla="*/ 161718 w 406262"/>
                  <a:gd name="connsiteY1" fmla="*/ 419 h 199201"/>
                  <a:gd name="connsiteX2" fmla="*/ 320743 w 406262"/>
                  <a:gd name="connsiteY2" fmla="*/ 419 h 199201"/>
                  <a:gd name="connsiteX3" fmla="*/ 391974 w 406262"/>
                  <a:gd name="connsiteY3" fmla="*/ 14500 h 199201"/>
                  <a:gd name="connsiteX4" fmla="*/ 406262 w 406262"/>
                  <a:gd name="connsiteY4" fmla="*/ 166070 h 199201"/>
                  <a:gd name="connsiteX5" fmla="*/ 320743 w 406262"/>
                  <a:gd name="connsiteY5" fmla="*/ 199201 h 199201"/>
                  <a:gd name="connsiteX6" fmla="*/ 161718 w 406262"/>
                  <a:gd name="connsiteY6" fmla="*/ 199201 h 199201"/>
                  <a:gd name="connsiteX7" fmla="*/ 128587 w 406262"/>
                  <a:gd name="connsiteY7" fmla="*/ 166070 h 199201"/>
                  <a:gd name="connsiteX8" fmla="*/ 0 w 406262"/>
                  <a:gd name="connsiteY8" fmla="*/ 66887 h 199201"/>
                  <a:gd name="connsiteX0" fmla="*/ 0 w 406262"/>
                  <a:gd name="connsiteY0" fmla="*/ 66887 h 199620"/>
                  <a:gd name="connsiteX1" fmla="*/ 161718 w 406262"/>
                  <a:gd name="connsiteY1" fmla="*/ 419 h 199620"/>
                  <a:gd name="connsiteX2" fmla="*/ 320743 w 406262"/>
                  <a:gd name="connsiteY2" fmla="*/ 419 h 199620"/>
                  <a:gd name="connsiteX3" fmla="*/ 391974 w 406262"/>
                  <a:gd name="connsiteY3" fmla="*/ 14500 h 199620"/>
                  <a:gd name="connsiteX4" fmla="*/ 406262 w 406262"/>
                  <a:gd name="connsiteY4" fmla="*/ 166070 h 199620"/>
                  <a:gd name="connsiteX5" fmla="*/ 320743 w 406262"/>
                  <a:gd name="connsiteY5" fmla="*/ 199201 h 199620"/>
                  <a:gd name="connsiteX6" fmla="*/ 161718 w 406262"/>
                  <a:gd name="connsiteY6" fmla="*/ 199201 h 199620"/>
                  <a:gd name="connsiteX7" fmla="*/ 76200 w 406262"/>
                  <a:gd name="connsiteY7" fmla="*/ 185120 h 199620"/>
                  <a:gd name="connsiteX8" fmla="*/ 0 w 406262"/>
                  <a:gd name="connsiteY8" fmla="*/ 66887 h 199620"/>
                  <a:gd name="connsiteX0" fmla="*/ 0 w 406262"/>
                  <a:gd name="connsiteY0" fmla="*/ 66887 h 242064"/>
                  <a:gd name="connsiteX1" fmla="*/ 161718 w 406262"/>
                  <a:gd name="connsiteY1" fmla="*/ 419 h 242064"/>
                  <a:gd name="connsiteX2" fmla="*/ 320743 w 406262"/>
                  <a:gd name="connsiteY2" fmla="*/ 419 h 242064"/>
                  <a:gd name="connsiteX3" fmla="*/ 391974 w 406262"/>
                  <a:gd name="connsiteY3" fmla="*/ 14500 h 242064"/>
                  <a:gd name="connsiteX4" fmla="*/ 406262 w 406262"/>
                  <a:gd name="connsiteY4" fmla="*/ 166070 h 242064"/>
                  <a:gd name="connsiteX5" fmla="*/ 320743 w 406262"/>
                  <a:gd name="connsiteY5" fmla="*/ 199201 h 242064"/>
                  <a:gd name="connsiteX6" fmla="*/ 147430 w 406262"/>
                  <a:gd name="connsiteY6" fmla="*/ 242064 h 242064"/>
                  <a:gd name="connsiteX7" fmla="*/ 76200 w 406262"/>
                  <a:gd name="connsiteY7" fmla="*/ 185120 h 242064"/>
                  <a:gd name="connsiteX8" fmla="*/ 0 w 406262"/>
                  <a:gd name="connsiteY8" fmla="*/ 66887 h 242064"/>
                  <a:gd name="connsiteX0" fmla="*/ 0 w 406262"/>
                  <a:gd name="connsiteY0" fmla="*/ 66887 h 243573"/>
                  <a:gd name="connsiteX1" fmla="*/ 161718 w 406262"/>
                  <a:gd name="connsiteY1" fmla="*/ 419 h 243573"/>
                  <a:gd name="connsiteX2" fmla="*/ 320743 w 406262"/>
                  <a:gd name="connsiteY2" fmla="*/ 419 h 243573"/>
                  <a:gd name="connsiteX3" fmla="*/ 391974 w 406262"/>
                  <a:gd name="connsiteY3" fmla="*/ 14500 h 243573"/>
                  <a:gd name="connsiteX4" fmla="*/ 406262 w 406262"/>
                  <a:gd name="connsiteY4" fmla="*/ 166070 h 243573"/>
                  <a:gd name="connsiteX5" fmla="*/ 320743 w 406262"/>
                  <a:gd name="connsiteY5" fmla="*/ 199201 h 243573"/>
                  <a:gd name="connsiteX6" fmla="*/ 147430 w 406262"/>
                  <a:gd name="connsiteY6" fmla="*/ 242064 h 243573"/>
                  <a:gd name="connsiteX7" fmla="*/ 76200 w 406262"/>
                  <a:gd name="connsiteY7" fmla="*/ 185120 h 243573"/>
                  <a:gd name="connsiteX8" fmla="*/ 0 w 406262"/>
                  <a:gd name="connsiteY8" fmla="*/ 66887 h 243573"/>
                  <a:gd name="connsiteX0" fmla="*/ 43 w 406305"/>
                  <a:gd name="connsiteY0" fmla="*/ 66887 h 243573"/>
                  <a:gd name="connsiteX1" fmla="*/ 161761 w 406305"/>
                  <a:gd name="connsiteY1" fmla="*/ 419 h 243573"/>
                  <a:gd name="connsiteX2" fmla="*/ 320786 w 406305"/>
                  <a:gd name="connsiteY2" fmla="*/ 419 h 243573"/>
                  <a:gd name="connsiteX3" fmla="*/ 392017 w 406305"/>
                  <a:gd name="connsiteY3" fmla="*/ 14500 h 243573"/>
                  <a:gd name="connsiteX4" fmla="*/ 406305 w 406305"/>
                  <a:gd name="connsiteY4" fmla="*/ 166070 h 243573"/>
                  <a:gd name="connsiteX5" fmla="*/ 320786 w 406305"/>
                  <a:gd name="connsiteY5" fmla="*/ 199201 h 243573"/>
                  <a:gd name="connsiteX6" fmla="*/ 147473 w 406305"/>
                  <a:gd name="connsiteY6" fmla="*/ 242064 h 243573"/>
                  <a:gd name="connsiteX7" fmla="*/ 43 w 406305"/>
                  <a:gd name="connsiteY7" fmla="*/ 66887 h 243573"/>
                  <a:gd name="connsiteX0" fmla="*/ 43 w 406305"/>
                  <a:gd name="connsiteY0" fmla="*/ 66887 h 245100"/>
                  <a:gd name="connsiteX1" fmla="*/ 161761 w 406305"/>
                  <a:gd name="connsiteY1" fmla="*/ 419 h 245100"/>
                  <a:gd name="connsiteX2" fmla="*/ 320786 w 406305"/>
                  <a:gd name="connsiteY2" fmla="*/ 419 h 245100"/>
                  <a:gd name="connsiteX3" fmla="*/ 392017 w 406305"/>
                  <a:gd name="connsiteY3" fmla="*/ 14500 h 245100"/>
                  <a:gd name="connsiteX4" fmla="*/ 406305 w 406305"/>
                  <a:gd name="connsiteY4" fmla="*/ 166070 h 245100"/>
                  <a:gd name="connsiteX5" fmla="*/ 147473 w 406305"/>
                  <a:gd name="connsiteY5" fmla="*/ 242064 h 245100"/>
                  <a:gd name="connsiteX6" fmla="*/ 43 w 406305"/>
                  <a:gd name="connsiteY6" fmla="*/ 66887 h 245100"/>
                  <a:gd name="connsiteX0" fmla="*/ 43 w 406305"/>
                  <a:gd name="connsiteY0" fmla="*/ 66887 h 245100"/>
                  <a:gd name="connsiteX1" fmla="*/ 161761 w 406305"/>
                  <a:gd name="connsiteY1" fmla="*/ 419 h 245100"/>
                  <a:gd name="connsiteX2" fmla="*/ 320786 w 406305"/>
                  <a:gd name="connsiteY2" fmla="*/ 419 h 245100"/>
                  <a:gd name="connsiteX3" fmla="*/ 401542 w 406305"/>
                  <a:gd name="connsiteY3" fmla="*/ 14500 h 245100"/>
                  <a:gd name="connsiteX4" fmla="*/ 406305 w 406305"/>
                  <a:gd name="connsiteY4" fmla="*/ 166070 h 245100"/>
                  <a:gd name="connsiteX5" fmla="*/ 147473 w 406305"/>
                  <a:gd name="connsiteY5" fmla="*/ 242064 h 245100"/>
                  <a:gd name="connsiteX6" fmla="*/ 43 w 406305"/>
                  <a:gd name="connsiteY6" fmla="*/ 66887 h 245100"/>
                  <a:gd name="connsiteX0" fmla="*/ 43 w 406305"/>
                  <a:gd name="connsiteY0" fmla="*/ 66887 h 245100"/>
                  <a:gd name="connsiteX1" fmla="*/ 147473 w 406305"/>
                  <a:gd name="connsiteY1" fmla="*/ 14706 h 245100"/>
                  <a:gd name="connsiteX2" fmla="*/ 320786 w 406305"/>
                  <a:gd name="connsiteY2" fmla="*/ 419 h 245100"/>
                  <a:gd name="connsiteX3" fmla="*/ 401542 w 406305"/>
                  <a:gd name="connsiteY3" fmla="*/ 14500 h 245100"/>
                  <a:gd name="connsiteX4" fmla="*/ 406305 w 406305"/>
                  <a:gd name="connsiteY4" fmla="*/ 166070 h 245100"/>
                  <a:gd name="connsiteX5" fmla="*/ 147473 w 406305"/>
                  <a:gd name="connsiteY5" fmla="*/ 242064 h 245100"/>
                  <a:gd name="connsiteX6" fmla="*/ 43 w 406305"/>
                  <a:gd name="connsiteY6" fmla="*/ 66887 h 245100"/>
                  <a:gd name="connsiteX0" fmla="*/ 70 w 406332"/>
                  <a:gd name="connsiteY0" fmla="*/ 66887 h 245100"/>
                  <a:gd name="connsiteX1" fmla="*/ 147500 w 406332"/>
                  <a:gd name="connsiteY1" fmla="*/ 14706 h 245100"/>
                  <a:gd name="connsiteX2" fmla="*/ 320813 w 406332"/>
                  <a:gd name="connsiteY2" fmla="*/ 419 h 245100"/>
                  <a:gd name="connsiteX3" fmla="*/ 401569 w 406332"/>
                  <a:gd name="connsiteY3" fmla="*/ 14500 h 245100"/>
                  <a:gd name="connsiteX4" fmla="*/ 406332 w 406332"/>
                  <a:gd name="connsiteY4" fmla="*/ 166070 h 245100"/>
                  <a:gd name="connsiteX5" fmla="*/ 147500 w 406332"/>
                  <a:gd name="connsiteY5" fmla="*/ 242064 h 245100"/>
                  <a:gd name="connsiteX6" fmla="*/ 70 w 406332"/>
                  <a:gd name="connsiteY6" fmla="*/ 66887 h 245100"/>
                  <a:gd name="connsiteX0" fmla="*/ 70 w 401569"/>
                  <a:gd name="connsiteY0" fmla="*/ 66887 h 244733"/>
                  <a:gd name="connsiteX1" fmla="*/ 147500 w 401569"/>
                  <a:gd name="connsiteY1" fmla="*/ 14706 h 244733"/>
                  <a:gd name="connsiteX2" fmla="*/ 320813 w 401569"/>
                  <a:gd name="connsiteY2" fmla="*/ 419 h 244733"/>
                  <a:gd name="connsiteX3" fmla="*/ 401569 w 401569"/>
                  <a:gd name="connsiteY3" fmla="*/ 14500 h 244733"/>
                  <a:gd name="connsiteX4" fmla="*/ 392045 w 401569"/>
                  <a:gd name="connsiteY4" fmla="*/ 156545 h 244733"/>
                  <a:gd name="connsiteX5" fmla="*/ 147500 w 401569"/>
                  <a:gd name="connsiteY5" fmla="*/ 242064 h 244733"/>
                  <a:gd name="connsiteX6" fmla="*/ 70 w 401569"/>
                  <a:gd name="connsiteY6" fmla="*/ 66887 h 244733"/>
                  <a:gd name="connsiteX0" fmla="*/ 70 w 401569"/>
                  <a:gd name="connsiteY0" fmla="*/ 66887 h 245578"/>
                  <a:gd name="connsiteX1" fmla="*/ 147500 w 401569"/>
                  <a:gd name="connsiteY1" fmla="*/ 14706 h 245578"/>
                  <a:gd name="connsiteX2" fmla="*/ 320813 w 401569"/>
                  <a:gd name="connsiteY2" fmla="*/ 419 h 245578"/>
                  <a:gd name="connsiteX3" fmla="*/ 401569 w 401569"/>
                  <a:gd name="connsiteY3" fmla="*/ 14500 h 245578"/>
                  <a:gd name="connsiteX4" fmla="*/ 368232 w 401569"/>
                  <a:gd name="connsiteY4" fmla="*/ 175595 h 245578"/>
                  <a:gd name="connsiteX5" fmla="*/ 147500 w 401569"/>
                  <a:gd name="connsiteY5" fmla="*/ 242064 h 245578"/>
                  <a:gd name="connsiteX6" fmla="*/ 70 w 401569"/>
                  <a:gd name="connsiteY6" fmla="*/ 66887 h 245578"/>
                  <a:gd name="connsiteX0" fmla="*/ 70 w 401569"/>
                  <a:gd name="connsiteY0" fmla="*/ 66887 h 245578"/>
                  <a:gd name="connsiteX1" fmla="*/ 147500 w 401569"/>
                  <a:gd name="connsiteY1" fmla="*/ 14706 h 245578"/>
                  <a:gd name="connsiteX2" fmla="*/ 320813 w 401569"/>
                  <a:gd name="connsiteY2" fmla="*/ 419 h 245578"/>
                  <a:gd name="connsiteX3" fmla="*/ 401569 w 401569"/>
                  <a:gd name="connsiteY3" fmla="*/ 14500 h 245578"/>
                  <a:gd name="connsiteX4" fmla="*/ 368232 w 401569"/>
                  <a:gd name="connsiteY4" fmla="*/ 175595 h 245578"/>
                  <a:gd name="connsiteX5" fmla="*/ 147500 w 401569"/>
                  <a:gd name="connsiteY5" fmla="*/ 242064 h 245578"/>
                  <a:gd name="connsiteX6" fmla="*/ 70 w 401569"/>
                  <a:gd name="connsiteY6" fmla="*/ 66887 h 245578"/>
                  <a:gd name="connsiteX0" fmla="*/ 70 w 402470"/>
                  <a:gd name="connsiteY0" fmla="*/ 66887 h 245578"/>
                  <a:gd name="connsiteX1" fmla="*/ 147500 w 402470"/>
                  <a:gd name="connsiteY1" fmla="*/ 14706 h 245578"/>
                  <a:gd name="connsiteX2" fmla="*/ 320813 w 402470"/>
                  <a:gd name="connsiteY2" fmla="*/ 419 h 245578"/>
                  <a:gd name="connsiteX3" fmla="*/ 401569 w 402470"/>
                  <a:gd name="connsiteY3" fmla="*/ 14500 h 245578"/>
                  <a:gd name="connsiteX4" fmla="*/ 368232 w 402470"/>
                  <a:gd name="connsiteY4" fmla="*/ 175595 h 245578"/>
                  <a:gd name="connsiteX5" fmla="*/ 147500 w 402470"/>
                  <a:gd name="connsiteY5" fmla="*/ 242064 h 245578"/>
                  <a:gd name="connsiteX6" fmla="*/ 70 w 402470"/>
                  <a:gd name="connsiteY6" fmla="*/ 66887 h 245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470" h="245578">
                    <a:moveTo>
                      <a:pt x="70" y="66887"/>
                    </a:moveTo>
                    <a:cubicBezTo>
                      <a:pt x="70" y="48589"/>
                      <a:pt x="129202" y="14706"/>
                      <a:pt x="147500" y="14706"/>
                    </a:cubicBezTo>
                    <a:lnTo>
                      <a:pt x="320813" y="419"/>
                    </a:lnTo>
                    <a:cubicBezTo>
                      <a:pt x="339111" y="419"/>
                      <a:pt x="401569" y="-3798"/>
                      <a:pt x="401569" y="14500"/>
                    </a:cubicBezTo>
                    <a:cubicBezTo>
                      <a:pt x="401569" y="58673"/>
                      <a:pt x="411095" y="145709"/>
                      <a:pt x="368232" y="175595"/>
                    </a:cubicBezTo>
                    <a:cubicBezTo>
                      <a:pt x="327475" y="213522"/>
                      <a:pt x="215210" y="258594"/>
                      <a:pt x="147500" y="242064"/>
                    </a:cubicBezTo>
                    <a:cubicBezTo>
                      <a:pt x="55943" y="220012"/>
                      <a:pt x="-2311" y="107161"/>
                      <a:pt x="70" y="6688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Rectangle: Rounded Corners 15">
                <a:extLst>
                  <a:ext uri="{FF2B5EF4-FFF2-40B4-BE49-F238E27FC236}">
                    <a16:creationId xmlns:a16="http://schemas.microsoft.com/office/drawing/2014/main" id="{394BBAE0-662F-4F86-A79B-53AD410A588E}"/>
                  </a:ext>
                </a:extLst>
              </p:cNvPr>
              <p:cNvSpPr/>
              <p:nvPr/>
            </p:nvSpPr>
            <p:spPr>
              <a:xfrm>
                <a:off x="6276623" y="5961931"/>
                <a:ext cx="194371" cy="210833"/>
              </a:xfrm>
              <a:custGeom>
                <a:avLst/>
                <a:gdLst>
                  <a:gd name="connsiteX0" fmla="*/ 0 w 225287"/>
                  <a:gd name="connsiteY0" fmla="*/ 33131 h 198782"/>
                  <a:gd name="connsiteX1" fmla="*/ 33131 w 225287"/>
                  <a:gd name="connsiteY1" fmla="*/ 0 h 198782"/>
                  <a:gd name="connsiteX2" fmla="*/ 192156 w 225287"/>
                  <a:gd name="connsiteY2" fmla="*/ 0 h 198782"/>
                  <a:gd name="connsiteX3" fmla="*/ 225287 w 225287"/>
                  <a:gd name="connsiteY3" fmla="*/ 33131 h 198782"/>
                  <a:gd name="connsiteX4" fmla="*/ 225287 w 225287"/>
                  <a:gd name="connsiteY4" fmla="*/ 165651 h 198782"/>
                  <a:gd name="connsiteX5" fmla="*/ 192156 w 225287"/>
                  <a:gd name="connsiteY5" fmla="*/ 198782 h 198782"/>
                  <a:gd name="connsiteX6" fmla="*/ 33131 w 225287"/>
                  <a:gd name="connsiteY6" fmla="*/ 198782 h 198782"/>
                  <a:gd name="connsiteX7" fmla="*/ 0 w 225287"/>
                  <a:gd name="connsiteY7" fmla="*/ 165651 h 198782"/>
                  <a:gd name="connsiteX8" fmla="*/ 0 w 225287"/>
                  <a:gd name="connsiteY8" fmla="*/ 33131 h 198782"/>
                  <a:gd name="connsiteX0" fmla="*/ 0 w 277675"/>
                  <a:gd name="connsiteY0" fmla="*/ 33131 h 198782"/>
                  <a:gd name="connsiteX1" fmla="*/ 33131 w 277675"/>
                  <a:gd name="connsiteY1" fmla="*/ 0 h 198782"/>
                  <a:gd name="connsiteX2" fmla="*/ 192156 w 277675"/>
                  <a:gd name="connsiteY2" fmla="*/ 0 h 198782"/>
                  <a:gd name="connsiteX3" fmla="*/ 225287 w 277675"/>
                  <a:gd name="connsiteY3" fmla="*/ 33131 h 198782"/>
                  <a:gd name="connsiteX4" fmla="*/ 277675 w 277675"/>
                  <a:gd name="connsiteY4" fmla="*/ 165651 h 198782"/>
                  <a:gd name="connsiteX5" fmla="*/ 192156 w 277675"/>
                  <a:gd name="connsiteY5" fmla="*/ 198782 h 198782"/>
                  <a:gd name="connsiteX6" fmla="*/ 33131 w 277675"/>
                  <a:gd name="connsiteY6" fmla="*/ 198782 h 198782"/>
                  <a:gd name="connsiteX7" fmla="*/ 0 w 277675"/>
                  <a:gd name="connsiteY7" fmla="*/ 165651 h 198782"/>
                  <a:gd name="connsiteX8" fmla="*/ 0 w 277675"/>
                  <a:gd name="connsiteY8" fmla="*/ 33131 h 198782"/>
                  <a:gd name="connsiteX0" fmla="*/ 0 w 277675"/>
                  <a:gd name="connsiteY0" fmla="*/ 33550 h 199201"/>
                  <a:gd name="connsiteX1" fmla="*/ 33131 w 277675"/>
                  <a:gd name="connsiteY1" fmla="*/ 419 h 199201"/>
                  <a:gd name="connsiteX2" fmla="*/ 192156 w 277675"/>
                  <a:gd name="connsiteY2" fmla="*/ 419 h 199201"/>
                  <a:gd name="connsiteX3" fmla="*/ 263387 w 277675"/>
                  <a:gd name="connsiteY3" fmla="*/ 14500 h 199201"/>
                  <a:gd name="connsiteX4" fmla="*/ 277675 w 277675"/>
                  <a:gd name="connsiteY4" fmla="*/ 166070 h 199201"/>
                  <a:gd name="connsiteX5" fmla="*/ 192156 w 277675"/>
                  <a:gd name="connsiteY5" fmla="*/ 199201 h 199201"/>
                  <a:gd name="connsiteX6" fmla="*/ 33131 w 277675"/>
                  <a:gd name="connsiteY6" fmla="*/ 199201 h 199201"/>
                  <a:gd name="connsiteX7" fmla="*/ 0 w 277675"/>
                  <a:gd name="connsiteY7" fmla="*/ 166070 h 199201"/>
                  <a:gd name="connsiteX8" fmla="*/ 0 w 277675"/>
                  <a:gd name="connsiteY8" fmla="*/ 33550 h 199201"/>
                  <a:gd name="connsiteX0" fmla="*/ 0 w 406262"/>
                  <a:gd name="connsiteY0" fmla="*/ 66887 h 199201"/>
                  <a:gd name="connsiteX1" fmla="*/ 161718 w 406262"/>
                  <a:gd name="connsiteY1" fmla="*/ 419 h 199201"/>
                  <a:gd name="connsiteX2" fmla="*/ 320743 w 406262"/>
                  <a:gd name="connsiteY2" fmla="*/ 419 h 199201"/>
                  <a:gd name="connsiteX3" fmla="*/ 391974 w 406262"/>
                  <a:gd name="connsiteY3" fmla="*/ 14500 h 199201"/>
                  <a:gd name="connsiteX4" fmla="*/ 406262 w 406262"/>
                  <a:gd name="connsiteY4" fmla="*/ 166070 h 199201"/>
                  <a:gd name="connsiteX5" fmla="*/ 320743 w 406262"/>
                  <a:gd name="connsiteY5" fmla="*/ 199201 h 199201"/>
                  <a:gd name="connsiteX6" fmla="*/ 161718 w 406262"/>
                  <a:gd name="connsiteY6" fmla="*/ 199201 h 199201"/>
                  <a:gd name="connsiteX7" fmla="*/ 128587 w 406262"/>
                  <a:gd name="connsiteY7" fmla="*/ 166070 h 199201"/>
                  <a:gd name="connsiteX8" fmla="*/ 0 w 406262"/>
                  <a:gd name="connsiteY8" fmla="*/ 66887 h 199201"/>
                  <a:gd name="connsiteX0" fmla="*/ 0 w 406262"/>
                  <a:gd name="connsiteY0" fmla="*/ 66887 h 199620"/>
                  <a:gd name="connsiteX1" fmla="*/ 161718 w 406262"/>
                  <a:gd name="connsiteY1" fmla="*/ 419 h 199620"/>
                  <a:gd name="connsiteX2" fmla="*/ 320743 w 406262"/>
                  <a:gd name="connsiteY2" fmla="*/ 419 h 199620"/>
                  <a:gd name="connsiteX3" fmla="*/ 391974 w 406262"/>
                  <a:gd name="connsiteY3" fmla="*/ 14500 h 199620"/>
                  <a:gd name="connsiteX4" fmla="*/ 406262 w 406262"/>
                  <a:gd name="connsiteY4" fmla="*/ 166070 h 199620"/>
                  <a:gd name="connsiteX5" fmla="*/ 320743 w 406262"/>
                  <a:gd name="connsiteY5" fmla="*/ 199201 h 199620"/>
                  <a:gd name="connsiteX6" fmla="*/ 161718 w 406262"/>
                  <a:gd name="connsiteY6" fmla="*/ 199201 h 199620"/>
                  <a:gd name="connsiteX7" fmla="*/ 76200 w 406262"/>
                  <a:gd name="connsiteY7" fmla="*/ 185120 h 199620"/>
                  <a:gd name="connsiteX8" fmla="*/ 0 w 406262"/>
                  <a:gd name="connsiteY8" fmla="*/ 66887 h 199620"/>
                  <a:gd name="connsiteX0" fmla="*/ 0 w 406262"/>
                  <a:gd name="connsiteY0" fmla="*/ 66887 h 242064"/>
                  <a:gd name="connsiteX1" fmla="*/ 161718 w 406262"/>
                  <a:gd name="connsiteY1" fmla="*/ 419 h 242064"/>
                  <a:gd name="connsiteX2" fmla="*/ 320743 w 406262"/>
                  <a:gd name="connsiteY2" fmla="*/ 419 h 242064"/>
                  <a:gd name="connsiteX3" fmla="*/ 391974 w 406262"/>
                  <a:gd name="connsiteY3" fmla="*/ 14500 h 242064"/>
                  <a:gd name="connsiteX4" fmla="*/ 406262 w 406262"/>
                  <a:gd name="connsiteY4" fmla="*/ 166070 h 242064"/>
                  <a:gd name="connsiteX5" fmla="*/ 320743 w 406262"/>
                  <a:gd name="connsiteY5" fmla="*/ 199201 h 242064"/>
                  <a:gd name="connsiteX6" fmla="*/ 147430 w 406262"/>
                  <a:gd name="connsiteY6" fmla="*/ 242064 h 242064"/>
                  <a:gd name="connsiteX7" fmla="*/ 76200 w 406262"/>
                  <a:gd name="connsiteY7" fmla="*/ 185120 h 242064"/>
                  <a:gd name="connsiteX8" fmla="*/ 0 w 406262"/>
                  <a:gd name="connsiteY8" fmla="*/ 66887 h 242064"/>
                  <a:gd name="connsiteX0" fmla="*/ 0 w 406262"/>
                  <a:gd name="connsiteY0" fmla="*/ 66887 h 243573"/>
                  <a:gd name="connsiteX1" fmla="*/ 161718 w 406262"/>
                  <a:gd name="connsiteY1" fmla="*/ 419 h 243573"/>
                  <a:gd name="connsiteX2" fmla="*/ 320743 w 406262"/>
                  <a:gd name="connsiteY2" fmla="*/ 419 h 243573"/>
                  <a:gd name="connsiteX3" fmla="*/ 391974 w 406262"/>
                  <a:gd name="connsiteY3" fmla="*/ 14500 h 243573"/>
                  <a:gd name="connsiteX4" fmla="*/ 406262 w 406262"/>
                  <a:gd name="connsiteY4" fmla="*/ 166070 h 243573"/>
                  <a:gd name="connsiteX5" fmla="*/ 320743 w 406262"/>
                  <a:gd name="connsiteY5" fmla="*/ 199201 h 243573"/>
                  <a:gd name="connsiteX6" fmla="*/ 147430 w 406262"/>
                  <a:gd name="connsiteY6" fmla="*/ 242064 h 243573"/>
                  <a:gd name="connsiteX7" fmla="*/ 76200 w 406262"/>
                  <a:gd name="connsiteY7" fmla="*/ 185120 h 243573"/>
                  <a:gd name="connsiteX8" fmla="*/ 0 w 406262"/>
                  <a:gd name="connsiteY8" fmla="*/ 66887 h 243573"/>
                  <a:gd name="connsiteX0" fmla="*/ 43 w 406305"/>
                  <a:gd name="connsiteY0" fmla="*/ 66887 h 243573"/>
                  <a:gd name="connsiteX1" fmla="*/ 161761 w 406305"/>
                  <a:gd name="connsiteY1" fmla="*/ 419 h 243573"/>
                  <a:gd name="connsiteX2" fmla="*/ 320786 w 406305"/>
                  <a:gd name="connsiteY2" fmla="*/ 419 h 243573"/>
                  <a:gd name="connsiteX3" fmla="*/ 392017 w 406305"/>
                  <a:gd name="connsiteY3" fmla="*/ 14500 h 243573"/>
                  <a:gd name="connsiteX4" fmla="*/ 406305 w 406305"/>
                  <a:gd name="connsiteY4" fmla="*/ 166070 h 243573"/>
                  <a:gd name="connsiteX5" fmla="*/ 320786 w 406305"/>
                  <a:gd name="connsiteY5" fmla="*/ 199201 h 243573"/>
                  <a:gd name="connsiteX6" fmla="*/ 147473 w 406305"/>
                  <a:gd name="connsiteY6" fmla="*/ 242064 h 243573"/>
                  <a:gd name="connsiteX7" fmla="*/ 43 w 406305"/>
                  <a:gd name="connsiteY7" fmla="*/ 66887 h 243573"/>
                  <a:gd name="connsiteX0" fmla="*/ 43 w 406305"/>
                  <a:gd name="connsiteY0" fmla="*/ 66887 h 245100"/>
                  <a:gd name="connsiteX1" fmla="*/ 161761 w 406305"/>
                  <a:gd name="connsiteY1" fmla="*/ 419 h 245100"/>
                  <a:gd name="connsiteX2" fmla="*/ 320786 w 406305"/>
                  <a:gd name="connsiteY2" fmla="*/ 419 h 245100"/>
                  <a:gd name="connsiteX3" fmla="*/ 392017 w 406305"/>
                  <a:gd name="connsiteY3" fmla="*/ 14500 h 245100"/>
                  <a:gd name="connsiteX4" fmla="*/ 406305 w 406305"/>
                  <a:gd name="connsiteY4" fmla="*/ 166070 h 245100"/>
                  <a:gd name="connsiteX5" fmla="*/ 147473 w 406305"/>
                  <a:gd name="connsiteY5" fmla="*/ 242064 h 245100"/>
                  <a:gd name="connsiteX6" fmla="*/ 43 w 406305"/>
                  <a:gd name="connsiteY6" fmla="*/ 66887 h 245100"/>
                  <a:gd name="connsiteX0" fmla="*/ 43 w 406305"/>
                  <a:gd name="connsiteY0" fmla="*/ 66887 h 245100"/>
                  <a:gd name="connsiteX1" fmla="*/ 161761 w 406305"/>
                  <a:gd name="connsiteY1" fmla="*/ 419 h 245100"/>
                  <a:gd name="connsiteX2" fmla="*/ 320786 w 406305"/>
                  <a:gd name="connsiteY2" fmla="*/ 419 h 245100"/>
                  <a:gd name="connsiteX3" fmla="*/ 401542 w 406305"/>
                  <a:gd name="connsiteY3" fmla="*/ 14500 h 245100"/>
                  <a:gd name="connsiteX4" fmla="*/ 406305 w 406305"/>
                  <a:gd name="connsiteY4" fmla="*/ 166070 h 245100"/>
                  <a:gd name="connsiteX5" fmla="*/ 147473 w 406305"/>
                  <a:gd name="connsiteY5" fmla="*/ 242064 h 245100"/>
                  <a:gd name="connsiteX6" fmla="*/ 43 w 406305"/>
                  <a:gd name="connsiteY6" fmla="*/ 66887 h 245100"/>
                  <a:gd name="connsiteX0" fmla="*/ 43 w 406305"/>
                  <a:gd name="connsiteY0" fmla="*/ 66887 h 245100"/>
                  <a:gd name="connsiteX1" fmla="*/ 147473 w 406305"/>
                  <a:gd name="connsiteY1" fmla="*/ 14706 h 245100"/>
                  <a:gd name="connsiteX2" fmla="*/ 320786 w 406305"/>
                  <a:gd name="connsiteY2" fmla="*/ 419 h 245100"/>
                  <a:gd name="connsiteX3" fmla="*/ 401542 w 406305"/>
                  <a:gd name="connsiteY3" fmla="*/ 14500 h 245100"/>
                  <a:gd name="connsiteX4" fmla="*/ 406305 w 406305"/>
                  <a:gd name="connsiteY4" fmla="*/ 166070 h 245100"/>
                  <a:gd name="connsiteX5" fmla="*/ 147473 w 406305"/>
                  <a:gd name="connsiteY5" fmla="*/ 242064 h 245100"/>
                  <a:gd name="connsiteX6" fmla="*/ 43 w 406305"/>
                  <a:gd name="connsiteY6" fmla="*/ 66887 h 245100"/>
                  <a:gd name="connsiteX0" fmla="*/ 70 w 406332"/>
                  <a:gd name="connsiteY0" fmla="*/ 66887 h 245100"/>
                  <a:gd name="connsiteX1" fmla="*/ 147500 w 406332"/>
                  <a:gd name="connsiteY1" fmla="*/ 14706 h 245100"/>
                  <a:gd name="connsiteX2" fmla="*/ 320813 w 406332"/>
                  <a:gd name="connsiteY2" fmla="*/ 419 h 245100"/>
                  <a:gd name="connsiteX3" fmla="*/ 401569 w 406332"/>
                  <a:gd name="connsiteY3" fmla="*/ 14500 h 245100"/>
                  <a:gd name="connsiteX4" fmla="*/ 406332 w 406332"/>
                  <a:gd name="connsiteY4" fmla="*/ 166070 h 245100"/>
                  <a:gd name="connsiteX5" fmla="*/ 147500 w 406332"/>
                  <a:gd name="connsiteY5" fmla="*/ 242064 h 245100"/>
                  <a:gd name="connsiteX6" fmla="*/ 70 w 406332"/>
                  <a:gd name="connsiteY6" fmla="*/ 66887 h 245100"/>
                  <a:gd name="connsiteX0" fmla="*/ 70 w 401569"/>
                  <a:gd name="connsiteY0" fmla="*/ 66887 h 244733"/>
                  <a:gd name="connsiteX1" fmla="*/ 147500 w 401569"/>
                  <a:gd name="connsiteY1" fmla="*/ 14706 h 244733"/>
                  <a:gd name="connsiteX2" fmla="*/ 320813 w 401569"/>
                  <a:gd name="connsiteY2" fmla="*/ 419 h 244733"/>
                  <a:gd name="connsiteX3" fmla="*/ 401569 w 401569"/>
                  <a:gd name="connsiteY3" fmla="*/ 14500 h 244733"/>
                  <a:gd name="connsiteX4" fmla="*/ 392045 w 401569"/>
                  <a:gd name="connsiteY4" fmla="*/ 156545 h 244733"/>
                  <a:gd name="connsiteX5" fmla="*/ 147500 w 401569"/>
                  <a:gd name="connsiteY5" fmla="*/ 242064 h 244733"/>
                  <a:gd name="connsiteX6" fmla="*/ 70 w 401569"/>
                  <a:gd name="connsiteY6" fmla="*/ 66887 h 244733"/>
                  <a:gd name="connsiteX0" fmla="*/ 70 w 401569"/>
                  <a:gd name="connsiteY0" fmla="*/ 66887 h 245578"/>
                  <a:gd name="connsiteX1" fmla="*/ 147500 w 401569"/>
                  <a:gd name="connsiteY1" fmla="*/ 14706 h 245578"/>
                  <a:gd name="connsiteX2" fmla="*/ 320813 w 401569"/>
                  <a:gd name="connsiteY2" fmla="*/ 419 h 245578"/>
                  <a:gd name="connsiteX3" fmla="*/ 401569 w 401569"/>
                  <a:gd name="connsiteY3" fmla="*/ 14500 h 245578"/>
                  <a:gd name="connsiteX4" fmla="*/ 368232 w 401569"/>
                  <a:gd name="connsiteY4" fmla="*/ 175595 h 245578"/>
                  <a:gd name="connsiteX5" fmla="*/ 147500 w 401569"/>
                  <a:gd name="connsiteY5" fmla="*/ 242064 h 245578"/>
                  <a:gd name="connsiteX6" fmla="*/ 70 w 401569"/>
                  <a:gd name="connsiteY6" fmla="*/ 66887 h 245578"/>
                  <a:gd name="connsiteX0" fmla="*/ 70 w 401569"/>
                  <a:gd name="connsiteY0" fmla="*/ 66887 h 245578"/>
                  <a:gd name="connsiteX1" fmla="*/ 147500 w 401569"/>
                  <a:gd name="connsiteY1" fmla="*/ 14706 h 245578"/>
                  <a:gd name="connsiteX2" fmla="*/ 320813 w 401569"/>
                  <a:gd name="connsiteY2" fmla="*/ 419 h 245578"/>
                  <a:gd name="connsiteX3" fmla="*/ 401569 w 401569"/>
                  <a:gd name="connsiteY3" fmla="*/ 14500 h 245578"/>
                  <a:gd name="connsiteX4" fmla="*/ 368232 w 401569"/>
                  <a:gd name="connsiteY4" fmla="*/ 175595 h 245578"/>
                  <a:gd name="connsiteX5" fmla="*/ 147500 w 401569"/>
                  <a:gd name="connsiteY5" fmla="*/ 242064 h 245578"/>
                  <a:gd name="connsiteX6" fmla="*/ 70 w 401569"/>
                  <a:gd name="connsiteY6" fmla="*/ 66887 h 245578"/>
                  <a:gd name="connsiteX0" fmla="*/ 70 w 402470"/>
                  <a:gd name="connsiteY0" fmla="*/ 66887 h 245578"/>
                  <a:gd name="connsiteX1" fmla="*/ 147500 w 402470"/>
                  <a:gd name="connsiteY1" fmla="*/ 14706 h 245578"/>
                  <a:gd name="connsiteX2" fmla="*/ 320813 w 402470"/>
                  <a:gd name="connsiteY2" fmla="*/ 419 h 245578"/>
                  <a:gd name="connsiteX3" fmla="*/ 401569 w 402470"/>
                  <a:gd name="connsiteY3" fmla="*/ 14500 h 245578"/>
                  <a:gd name="connsiteX4" fmla="*/ 368232 w 402470"/>
                  <a:gd name="connsiteY4" fmla="*/ 175595 h 245578"/>
                  <a:gd name="connsiteX5" fmla="*/ 147500 w 402470"/>
                  <a:gd name="connsiteY5" fmla="*/ 242064 h 245578"/>
                  <a:gd name="connsiteX6" fmla="*/ 70 w 402470"/>
                  <a:gd name="connsiteY6" fmla="*/ 66887 h 245578"/>
                  <a:gd name="connsiteX0" fmla="*/ 39 w 446304"/>
                  <a:gd name="connsiteY0" fmla="*/ 82762 h 245578"/>
                  <a:gd name="connsiteX1" fmla="*/ 191334 w 446304"/>
                  <a:gd name="connsiteY1" fmla="*/ 14706 h 245578"/>
                  <a:gd name="connsiteX2" fmla="*/ 364647 w 446304"/>
                  <a:gd name="connsiteY2" fmla="*/ 419 h 245578"/>
                  <a:gd name="connsiteX3" fmla="*/ 445403 w 446304"/>
                  <a:gd name="connsiteY3" fmla="*/ 14500 h 245578"/>
                  <a:gd name="connsiteX4" fmla="*/ 412066 w 446304"/>
                  <a:gd name="connsiteY4" fmla="*/ 175595 h 245578"/>
                  <a:gd name="connsiteX5" fmla="*/ 191334 w 446304"/>
                  <a:gd name="connsiteY5" fmla="*/ 242064 h 245578"/>
                  <a:gd name="connsiteX6" fmla="*/ 39 w 446304"/>
                  <a:gd name="connsiteY6" fmla="*/ 82762 h 245578"/>
                  <a:gd name="connsiteX0" fmla="*/ 41 w 422029"/>
                  <a:gd name="connsiteY0" fmla="*/ 82343 h 245159"/>
                  <a:gd name="connsiteX1" fmla="*/ 191336 w 422029"/>
                  <a:gd name="connsiteY1" fmla="*/ 14287 h 245159"/>
                  <a:gd name="connsiteX2" fmla="*/ 364649 w 422029"/>
                  <a:gd name="connsiteY2" fmla="*/ 0 h 245159"/>
                  <a:gd name="connsiteX3" fmla="*/ 412068 w 422029"/>
                  <a:gd name="connsiteY3" fmla="*/ 175176 h 245159"/>
                  <a:gd name="connsiteX4" fmla="*/ 191336 w 422029"/>
                  <a:gd name="connsiteY4" fmla="*/ 241645 h 245159"/>
                  <a:gd name="connsiteX5" fmla="*/ 41 w 422029"/>
                  <a:gd name="connsiteY5" fmla="*/ 82343 h 245159"/>
                  <a:gd name="connsiteX0" fmla="*/ 41 w 383614"/>
                  <a:gd name="connsiteY0" fmla="*/ 82343 h 248044"/>
                  <a:gd name="connsiteX1" fmla="*/ 191336 w 383614"/>
                  <a:gd name="connsiteY1" fmla="*/ 14287 h 248044"/>
                  <a:gd name="connsiteX2" fmla="*/ 364649 w 383614"/>
                  <a:gd name="connsiteY2" fmla="*/ 0 h 248044"/>
                  <a:gd name="connsiteX3" fmla="*/ 349406 w 383614"/>
                  <a:gd name="connsiteY3" fmla="*/ 203751 h 248044"/>
                  <a:gd name="connsiteX4" fmla="*/ 191336 w 383614"/>
                  <a:gd name="connsiteY4" fmla="*/ 241645 h 248044"/>
                  <a:gd name="connsiteX5" fmla="*/ 41 w 383614"/>
                  <a:gd name="connsiteY5" fmla="*/ 82343 h 248044"/>
                  <a:gd name="connsiteX0" fmla="*/ 41 w 383616"/>
                  <a:gd name="connsiteY0" fmla="*/ 68056 h 233757"/>
                  <a:gd name="connsiteX1" fmla="*/ 191336 w 383616"/>
                  <a:gd name="connsiteY1" fmla="*/ 0 h 233757"/>
                  <a:gd name="connsiteX2" fmla="*/ 364650 w 383616"/>
                  <a:gd name="connsiteY2" fmla="*/ 30163 h 233757"/>
                  <a:gd name="connsiteX3" fmla="*/ 349406 w 383616"/>
                  <a:gd name="connsiteY3" fmla="*/ 189464 h 233757"/>
                  <a:gd name="connsiteX4" fmla="*/ 191336 w 383616"/>
                  <a:gd name="connsiteY4" fmla="*/ 227358 h 233757"/>
                  <a:gd name="connsiteX5" fmla="*/ 41 w 383616"/>
                  <a:gd name="connsiteY5" fmla="*/ 68056 h 233757"/>
                  <a:gd name="connsiteX0" fmla="*/ 41 w 383614"/>
                  <a:gd name="connsiteY0" fmla="*/ 45132 h 210833"/>
                  <a:gd name="connsiteX1" fmla="*/ 364650 w 383614"/>
                  <a:gd name="connsiteY1" fmla="*/ 7239 h 210833"/>
                  <a:gd name="connsiteX2" fmla="*/ 349406 w 383614"/>
                  <a:gd name="connsiteY2" fmla="*/ 166540 h 210833"/>
                  <a:gd name="connsiteX3" fmla="*/ 191336 w 383614"/>
                  <a:gd name="connsiteY3" fmla="*/ 204434 h 210833"/>
                  <a:gd name="connsiteX4" fmla="*/ 41 w 383614"/>
                  <a:gd name="connsiteY4" fmla="*/ 45132 h 210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614" h="210833">
                    <a:moveTo>
                      <a:pt x="41" y="45132"/>
                    </a:moveTo>
                    <a:cubicBezTo>
                      <a:pt x="28927" y="12266"/>
                      <a:pt x="306423" y="-12996"/>
                      <a:pt x="364650" y="7239"/>
                    </a:cubicBezTo>
                    <a:cubicBezTo>
                      <a:pt x="401439" y="34054"/>
                      <a:pt x="378292" y="126266"/>
                      <a:pt x="349406" y="166540"/>
                    </a:cubicBezTo>
                    <a:cubicBezTo>
                      <a:pt x="308649" y="204467"/>
                      <a:pt x="259046" y="220964"/>
                      <a:pt x="191336" y="204434"/>
                    </a:cubicBezTo>
                    <a:cubicBezTo>
                      <a:pt x="99779" y="182382"/>
                      <a:pt x="-2340" y="85406"/>
                      <a:pt x="41" y="4513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3A0181D-01DA-4C8F-B0C2-42D197D6ABE8}"/>
                </a:ext>
              </a:extLst>
            </p:cNvPr>
            <p:cNvGrpSpPr/>
            <p:nvPr/>
          </p:nvGrpSpPr>
          <p:grpSpPr>
            <a:xfrm>
              <a:off x="6074493" y="2621412"/>
              <a:ext cx="1213893" cy="1068290"/>
              <a:chOff x="6074493" y="2621412"/>
              <a:chExt cx="1213893" cy="106829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0D561DE-94AD-4588-8420-B9C34BFD278B}"/>
                  </a:ext>
                </a:extLst>
              </p:cNvPr>
              <p:cNvSpPr/>
              <p:nvPr/>
            </p:nvSpPr>
            <p:spPr>
              <a:xfrm rot="19224704">
                <a:off x="6076571" y="2621412"/>
                <a:ext cx="331790" cy="810199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2BA5F23-78F6-4639-9A4A-AD07FC9D6246}"/>
                  </a:ext>
                </a:extLst>
              </p:cNvPr>
              <p:cNvSpPr/>
              <p:nvPr/>
            </p:nvSpPr>
            <p:spPr>
              <a:xfrm rot="5557981">
                <a:off x="6717392" y="2989592"/>
                <a:ext cx="331790" cy="810199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Isosceles Triangle 66">
                <a:extLst>
                  <a:ext uri="{FF2B5EF4-FFF2-40B4-BE49-F238E27FC236}">
                    <a16:creationId xmlns:a16="http://schemas.microsoft.com/office/drawing/2014/main" id="{A07E8BDC-8057-4497-A903-2B2DE9ADE9FD}"/>
                  </a:ext>
                </a:extLst>
              </p:cNvPr>
              <p:cNvSpPr/>
              <p:nvPr/>
            </p:nvSpPr>
            <p:spPr>
              <a:xfrm rot="2836997">
                <a:off x="6125968" y="3235757"/>
                <a:ext cx="402470" cy="505420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181CF15-16FD-20D8-E30A-7660E6D6313D}"/>
              </a:ext>
            </a:extLst>
          </p:cNvPr>
          <p:cNvGrpSpPr/>
          <p:nvPr/>
        </p:nvGrpSpPr>
        <p:grpSpPr>
          <a:xfrm>
            <a:off x="6831069" y="2498936"/>
            <a:ext cx="1234750" cy="661432"/>
            <a:chOff x="289447" y="6220616"/>
            <a:chExt cx="1234750" cy="661432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C3903E6-D0E5-AC00-3D73-13103529BF3B}"/>
                </a:ext>
              </a:extLst>
            </p:cNvPr>
            <p:cNvSpPr/>
            <p:nvPr/>
          </p:nvSpPr>
          <p:spPr>
            <a:xfrm rot="20676315">
              <a:off x="696522" y="6362440"/>
              <a:ext cx="435844" cy="449525"/>
            </a:xfrm>
            <a:custGeom>
              <a:avLst/>
              <a:gdLst>
                <a:gd name="connsiteX0" fmla="*/ 368394 w 435844"/>
                <a:gd name="connsiteY0" fmla="*/ 23261 h 449525"/>
                <a:gd name="connsiteX1" fmla="*/ 372655 w 435844"/>
                <a:gd name="connsiteY1" fmla="*/ 33341 h 449525"/>
                <a:gd name="connsiteX2" fmla="*/ 432508 w 435844"/>
                <a:gd name="connsiteY2" fmla="*/ 351636 h 449525"/>
                <a:gd name="connsiteX3" fmla="*/ 435844 w 435844"/>
                <a:gd name="connsiteY3" fmla="*/ 446497 h 449525"/>
                <a:gd name="connsiteX4" fmla="*/ 319991 w 435844"/>
                <a:gd name="connsiteY4" fmla="*/ 449525 h 449525"/>
                <a:gd name="connsiteX5" fmla="*/ 193170 w 435844"/>
                <a:gd name="connsiteY5" fmla="*/ 443614 h 449525"/>
                <a:gd name="connsiteX6" fmla="*/ 67076 w 435844"/>
                <a:gd name="connsiteY6" fmla="*/ 428811 h 449525"/>
                <a:gd name="connsiteX7" fmla="*/ 0 w 435844"/>
                <a:gd name="connsiteY7" fmla="*/ 415941 h 449525"/>
                <a:gd name="connsiteX8" fmla="*/ 2261 w 435844"/>
                <a:gd name="connsiteY8" fmla="*/ 351636 h 449525"/>
                <a:gd name="connsiteX9" fmla="*/ 62116 w 435844"/>
                <a:gd name="connsiteY9" fmla="*/ 33341 h 449525"/>
                <a:gd name="connsiteX10" fmla="*/ 75919 w 435844"/>
                <a:gd name="connsiteY10" fmla="*/ 686 h 449525"/>
                <a:gd name="connsiteX11" fmla="*/ 102196 w 435844"/>
                <a:gd name="connsiteY11" fmla="*/ 0 h 449525"/>
                <a:gd name="connsiteX12" fmla="*/ 229018 w 435844"/>
                <a:gd name="connsiteY12" fmla="*/ 5910 h 449525"/>
                <a:gd name="connsiteX13" fmla="*/ 355112 w 435844"/>
                <a:gd name="connsiteY13" fmla="*/ 20713 h 449525"/>
                <a:gd name="connsiteX14" fmla="*/ 368394 w 435844"/>
                <a:gd name="connsiteY14" fmla="*/ 23261 h 44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5844" h="449525">
                  <a:moveTo>
                    <a:pt x="368394" y="23261"/>
                  </a:moveTo>
                  <a:lnTo>
                    <a:pt x="372655" y="33341"/>
                  </a:lnTo>
                  <a:cubicBezTo>
                    <a:pt x="402458" y="118789"/>
                    <a:pt x="423733" y="228684"/>
                    <a:pt x="432508" y="351636"/>
                  </a:cubicBezTo>
                  <a:lnTo>
                    <a:pt x="435844" y="446497"/>
                  </a:lnTo>
                  <a:lnTo>
                    <a:pt x="319991" y="449525"/>
                  </a:lnTo>
                  <a:cubicBezTo>
                    <a:pt x="278906" y="449095"/>
                    <a:pt x="236487" y="447162"/>
                    <a:pt x="193170" y="443614"/>
                  </a:cubicBezTo>
                  <a:cubicBezTo>
                    <a:pt x="149852" y="440067"/>
                    <a:pt x="107684" y="435072"/>
                    <a:pt x="67076" y="428811"/>
                  </a:cubicBezTo>
                  <a:lnTo>
                    <a:pt x="0" y="415941"/>
                  </a:lnTo>
                  <a:lnTo>
                    <a:pt x="2261" y="351636"/>
                  </a:lnTo>
                  <a:cubicBezTo>
                    <a:pt x="11037" y="228685"/>
                    <a:pt x="32312" y="118789"/>
                    <a:pt x="62116" y="33341"/>
                  </a:cubicBezTo>
                  <a:lnTo>
                    <a:pt x="75919" y="686"/>
                  </a:lnTo>
                  <a:lnTo>
                    <a:pt x="102196" y="0"/>
                  </a:lnTo>
                  <a:cubicBezTo>
                    <a:pt x="143282" y="430"/>
                    <a:pt x="185700" y="2362"/>
                    <a:pt x="229018" y="5910"/>
                  </a:cubicBezTo>
                  <a:cubicBezTo>
                    <a:pt x="272336" y="9458"/>
                    <a:pt x="314503" y="14453"/>
                    <a:pt x="355112" y="20713"/>
                  </a:cubicBezTo>
                  <a:lnTo>
                    <a:pt x="368394" y="23261"/>
                  </a:lnTo>
                  <a:close/>
                </a:path>
              </a:pathLst>
            </a:custGeom>
            <a:solidFill>
              <a:srgbClr val="FFC000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8281E58-151A-B98A-66EF-742B97625FBC}"/>
                </a:ext>
              </a:extLst>
            </p:cNvPr>
            <p:cNvSpPr/>
            <p:nvPr/>
          </p:nvSpPr>
          <p:spPr>
            <a:xfrm rot="20676315">
              <a:off x="695659" y="6220616"/>
              <a:ext cx="292475" cy="174318"/>
            </a:xfrm>
            <a:custGeom>
              <a:avLst/>
              <a:gdLst>
                <a:gd name="connsiteX0" fmla="*/ 141467 w 292475"/>
                <a:gd name="connsiteY0" fmla="*/ 0 h 174318"/>
                <a:gd name="connsiteX1" fmla="*/ 264238 w 292475"/>
                <a:gd name="connsiteY1" fmla="*/ 107522 h 174318"/>
                <a:gd name="connsiteX2" fmla="*/ 292475 w 292475"/>
                <a:gd name="connsiteY2" fmla="*/ 174318 h 174318"/>
                <a:gd name="connsiteX3" fmla="*/ 279193 w 292475"/>
                <a:gd name="connsiteY3" fmla="*/ 171770 h 174318"/>
                <a:gd name="connsiteX4" fmla="*/ 153099 w 292475"/>
                <a:gd name="connsiteY4" fmla="*/ 156967 h 174318"/>
                <a:gd name="connsiteX5" fmla="*/ 26277 w 292475"/>
                <a:gd name="connsiteY5" fmla="*/ 151057 h 174318"/>
                <a:gd name="connsiteX6" fmla="*/ 0 w 292475"/>
                <a:gd name="connsiteY6" fmla="*/ 151743 h 174318"/>
                <a:gd name="connsiteX7" fmla="*/ 18694 w 292475"/>
                <a:gd name="connsiteY7" fmla="*/ 107522 h 174318"/>
                <a:gd name="connsiteX8" fmla="*/ 141467 w 292475"/>
                <a:gd name="connsiteY8" fmla="*/ 0 h 174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475" h="174318">
                  <a:moveTo>
                    <a:pt x="141467" y="0"/>
                  </a:moveTo>
                  <a:cubicBezTo>
                    <a:pt x="186944" y="0"/>
                    <a:pt x="229192" y="39638"/>
                    <a:pt x="264238" y="107522"/>
                  </a:cubicBezTo>
                  <a:lnTo>
                    <a:pt x="292475" y="174318"/>
                  </a:lnTo>
                  <a:lnTo>
                    <a:pt x="279193" y="171770"/>
                  </a:lnTo>
                  <a:cubicBezTo>
                    <a:pt x="238584" y="165510"/>
                    <a:pt x="196417" y="160515"/>
                    <a:pt x="153099" y="156967"/>
                  </a:cubicBezTo>
                  <a:cubicBezTo>
                    <a:pt x="109781" y="153419"/>
                    <a:pt x="67363" y="151487"/>
                    <a:pt x="26277" y="151057"/>
                  </a:cubicBezTo>
                  <a:lnTo>
                    <a:pt x="0" y="151743"/>
                  </a:lnTo>
                  <a:lnTo>
                    <a:pt x="18694" y="107522"/>
                  </a:lnTo>
                  <a:cubicBezTo>
                    <a:pt x="53741" y="39638"/>
                    <a:pt x="95989" y="0"/>
                    <a:pt x="141467" y="0"/>
                  </a:cubicBezTo>
                  <a:close/>
                </a:path>
              </a:pathLst>
            </a:custGeom>
            <a:solidFill>
              <a:srgbClr val="FFC000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8C27297-8B1E-8531-4E35-76686AD4AB69}"/>
                </a:ext>
              </a:extLst>
            </p:cNvPr>
            <p:cNvSpPr/>
            <p:nvPr/>
          </p:nvSpPr>
          <p:spPr>
            <a:xfrm rot="20676315">
              <a:off x="1053764" y="6282951"/>
              <a:ext cx="470433" cy="423236"/>
            </a:xfrm>
            <a:custGeom>
              <a:avLst/>
              <a:gdLst>
                <a:gd name="connsiteX0" fmla="*/ 103456 w 470433"/>
                <a:gd name="connsiteY0" fmla="*/ 19851 h 423236"/>
                <a:gd name="connsiteX1" fmla="*/ 470173 w 470433"/>
                <a:gd name="connsiteY1" fmla="*/ 252891 h 423236"/>
                <a:gd name="connsiteX2" fmla="*/ 70425 w 470433"/>
                <a:gd name="connsiteY2" fmla="*/ 423158 h 423236"/>
                <a:gd name="connsiteX3" fmla="*/ 67450 w 470433"/>
                <a:gd name="connsiteY3" fmla="*/ 423236 h 423236"/>
                <a:gd name="connsiteX4" fmla="*/ 64114 w 470433"/>
                <a:gd name="connsiteY4" fmla="*/ 328375 h 423236"/>
                <a:gd name="connsiteX5" fmla="*/ 4261 w 470433"/>
                <a:gd name="connsiteY5" fmla="*/ 10080 h 423236"/>
                <a:gd name="connsiteX6" fmla="*/ 0 w 470433"/>
                <a:gd name="connsiteY6" fmla="*/ 0 h 423236"/>
                <a:gd name="connsiteX7" fmla="*/ 103456 w 470433"/>
                <a:gd name="connsiteY7" fmla="*/ 19851 h 42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433" h="423236">
                  <a:moveTo>
                    <a:pt x="103456" y="19851"/>
                  </a:moveTo>
                  <a:cubicBezTo>
                    <a:pt x="325945" y="71519"/>
                    <a:pt x="477597" y="162240"/>
                    <a:pt x="470173" y="252891"/>
                  </a:cubicBezTo>
                  <a:cubicBezTo>
                    <a:pt x="462748" y="343543"/>
                    <a:pt x="298355" y="408379"/>
                    <a:pt x="70425" y="423158"/>
                  </a:cubicBezTo>
                  <a:lnTo>
                    <a:pt x="67450" y="423236"/>
                  </a:lnTo>
                  <a:lnTo>
                    <a:pt x="64114" y="328375"/>
                  </a:lnTo>
                  <a:cubicBezTo>
                    <a:pt x="55339" y="205423"/>
                    <a:pt x="34064" y="95528"/>
                    <a:pt x="4261" y="10080"/>
                  </a:cubicBezTo>
                  <a:lnTo>
                    <a:pt x="0" y="0"/>
                  </a:lnTo>
                  <a:lnTo>
                    <a:pt x="103456" y="19851"/>
                  </a:lnTo>
                  <a:close/>
                </a:path>
              </a:pathLst>
            </a:custGeom>
            <a:solidFill>
              <a:srgbClr val="FFC000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63DFAB2-6260-E3AE-C745-CECCA49D68AE}"/>
                </a:ext>
              </a:extLst>
            </p:cNvPr>
            <p:cNvSpPr/>
            <p:nvPr/>
          </p:nvSpPr>
          <p:spPr>
            <a:xfrm rot="20676315">
              <a:off x="289447" y="6466793"/>
              <a:ext cx="492559" cy="415255"/>
            </a:xfrm>
            <a:custGeom>
              <a:avLst/>
              <a:gdLst>
                <a:gd name="connsiteX0" fmla="*/ 492559 w 492559"/>
                <a:gd name="connsiteY0" fmla="*/ 0 h 415255"/>
                <a:gd name="connsiteX1" fmla="*/ 478756 w 492559"/>
                <a:gd name="connsiteY1" fmla="*/ 32655 h 415255"/>
                <a:gd name="connsiteX2" fmla="*/ 418901 w 492559"/>
                <a:gd name="connsiteY2" fmla="*/ 350950 h 415255"/>
                <a:gd name="connsiteX3" fmla="*/ 416640 w 492559"/>
                <a:gd name="connsiteY3" fmla="*/ 415255 h 415255"/>
                <a:gd name="connsiteX4" fmla="*/ 366978 w 492559"/>
                <a:gd name="connsiteY4" fmla="*/ 405727 h 415255"/>
                <a:gd name="connsiteX5" fmla="*/ 260 w 492559"/>
                <a:gd name="connsiteY5" fmla="*/ 172686 h 415255"/>
                <a:gd name="connsiteX6" fmla="*/ 400009 w 492559"/>
                <a:gd name="connsiteY6" fmla="*/ 2419 h 415255"/>
                <a:gd name="connsiteX7" fmla="*/ 492559 w 492559"/>
                <a:gd name="connsiteY7" fmla="*/ 0 h 41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2559" h="415255">
                  <a:moveTo>
                    <a:pt x="492559" y="0"/>
                  </a:moveTo>
                  <a:lnTo>
                    <a:pt x="478756" y="32655"/>
                  </a:lnTo>
                  <a:cubicBezTo>
                    <a:pt x="448952" y="118103"/>
                    <a:pt x="427677" y="227999"/>
                    <a:pt x="418901" y="350950"/>
                  </a:cubicBezTo>
                  <a:lnTo>
                    <a:pt x="416640" y="415255"/>
                  </a:lnTo>
                  <a:lnTo>
                    <a:pt x="366978" y="405727"/>
                  </a:lnTo>
                  <a:cubicBezTo>
                    <a:pt x="144489" y="354059"/>
                    <a:pt x="-7164" y="263337"/>
                    <a:pt x="260" y="172686"/>
                  </a:cubicBezTo>
                  <a:cubicBezTo>
                    <a:pt x="7685" y="82036"/>
                    <a:pt x="172078" y="17199"/>
                    <a:pt x="400009" y="2419"/>
                  </a:cubicBezTo>
                  <a:lnTo>
                    <a:pt x="492559" y="0"/>
                  </a:lnTo>
                  <a:close/>
                </a:path>
              </a:pathLst>
            </a:custGeom>
            <a:solidFill>
              <a:srgbClr val="FFC000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9531D80-4371-7FB0-7C71-A6F3B10A1885}"/>
              </a:ext>
            </a:extLst>
          </p:cNvPr>
          <p:cNvGrpSpPr/>
          <p:nvPr/>
        </p:nvGrpSpPr>
        <p:grpSpPr>
          <a:xfrm rot="19779459">
            <a:off x="8496454" y="1820819"/>
            <a:ext cx="1035555" cy="1027337"/>
            <a:chOff x="5445863" y="1090770"/>
            <a:chExt cx="1647507" cy="1634432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C94B017-4994-494F-293C-577AA4873EE5}"/>
                </a:ext>
              </a:extLst>
            </p:cNvPr>
            <p:cNvSpPr/>
            <p:nvPr/>
          </p:nvSpPr>
          <p:spPr>
            <a:xfrm rot="15229704">
              <a:off x="6013605" y="1354634"/>
              <a:ext cx="539542" cy="542073"/>
            </a:xfrm>
            <a:custGeom>
              <a:avLst/>
              <a:gdLst>
                <a:gd name="connsiteX0" fmla="*/ 532031 w 539542"/>
                <a:gd name="connsiteY0" fmla="*/ 448114 h 542073"/>
                <a:gd name="connsiteX1" fmla="*/ 470240 w 539542"/>
                <a:gd name="connsiteY1" fmla="*/ 468524 h 542073"/>
                <a:gd name="connsiteX2" fmla="*/ 171180 w 539542"/>
                <a:gd name="connsiteY2" fmla="*/ 527584 h 542073"/>
                <a:gd name="connsiteX3" fmla="*/ 16823 w 539542"/>
                <a:gd name="connsiteY3" fmla="*/ 542073 h 542073"/>
                <a:gd name="connsiteX4" fmla="*/ 5481 w 539542"/>
                <a:gd name="connsiteY4" fmla="*/ 427636 h 542073"/>
                <a:gd name="connsiteX5" fmla="*/ 0 w 539542"/>
                <a:gd name="connsiteY5" fmla="*/ 257355 h 542073"/>
                <a:gd name="connsiteX6" fmla="*/ 5480 w 539542"/>
                <a:gd name="connsiteY6" fmla="*/ 87075 h 542073"/>
                <a:gd name="connsiteX7" fmla="*/ 13749 w 539542"/>
                <a:gd name="connsiteY7" fmla="*/ 3656 h 542073"/>
                <a:gd name="connsiteX8" fmla="*/ 138734 w 539542"/>
                <a:gd name="connsiteY8" fmla="*/ 0 h 542073"/>
                <a:gd name="connsiteX9" fmla="*/ 442778 w 539542"/>
                <a:gd name="connsiteY9" fmla="*/ 21971 h 542073"/>
                <a:gd name="connsiteX10" fmla="*/ 529312 w 539542"/>
                <a:gd name="connsiteY10" fmla="*/ 39167 h 542073"/>
                <a:gd name="connsiteX11" fmla="*/ 534061 w 539542"/>
                <a:gd name="connsiteY11" fmla="*/ 87074 h 542073"/>
                <a:gd name="connsiteX12" fmla="*/ 539542 w 539542"/>
                <a:gd name="connsiteY12" fmla="*/ 257355 h 542073"/>
                <a:gd name="connsiteX13" fmla="*/ 534061 w 539542"/>
                <a:gd name="connsiteY13" fmla="*/ 427636 h 542073"/>
                <a:gd name="connsiteX14" fmla="*/ 532031 w 539542"/>
                <a:gd name="connsiteY14" fmla="*/ 448114 h 54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9542" h="542073">
                  <a:moveTo>
                    <a:pt x="532031" y="448114"/>
                  </a:moveTo>
                  <a:lnTo>
                    <a:pt x="470240" y="468524"/>
                  </a:lnTo>
                  <a:cubicBezTo>
                    <a:pt x="381700" y="493397"/>
                    <a:pt x="280536" y="513658"/>
                    <a:pt x="171180" y="527584"/>
                  </a:cubicBezTo>
                  <a:lnTo>
                    <a:pt x="16823" y="542073"/>
                  </a:lnTo>
                  <a:lnTo>
                    <a:pt x="5481" y="427636"/>
                  </a:lnTo>
                  <a:cubicBezTo>
                    <a:pt x="1887" y="372634"/>
                    <a:pt x="0" y="315685"/>
                    <a:pt x="0" y="257355"/>
                  </a:cubicBezTo>
                  <a:cubicBezTo>
                    <a:pt x="0" y="199026"/>
                    <a:pt x="1887" y="142077"/>
                    <a:pt x="5480" y="87075"/>
                  </a:cubicBezTo>
                  <a:lnTo>
                    <a:pt x="13749" y="3656"/>
                  </a:lnTo>
                  <a:lnTo>
                    <a:pt x="138734" y="0"/>
                  </a:lnTo>
                  <a:cubicBezTo>
                    <a:pt x="248972" y="421"/>
                    <a:pt x="351857" y="8133"/>
                    <a:pt x="442778" y="21971"/>
                  </a:cubicBezTo>
                  <a:lnTo>
                    <a:pt x="529312" y="39167"/>
                  </a:lnTo>
                  <a:lnTo>
                    <a:pt x="534061" y="87074"/>
                  </a:lnTo>
                  <a:cubicBezTo>
                    <a:pt x="537655" y="142076"/>
                    <a:pt x="539542" y="199025"/>
                    <a:pt x="539542" y="257355"/>
                  </a:cubicBezTo>
                  <a:cubicBezTo>
                    <a:pt x="539542" y="315684"/>
                    <a:pt x="537654" y="372633"/>
                    <a:pt x="534061" y="427636"/>
                  </a:cubicBezTo>
                  <a:lnTo>
                    <a:pt x="532031" y="44811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5A249C9-C851-6562-53F8-16B0D964996B}"/>
                </a:ext>
              </a:extLst>
            </p:cNvPr>
            <p:cNvSpPr/>
            <p:nvPr/>
          </p:nvSpPr>
          <p:spPr>
            <a:xfrm rot="15229704">
              <a:off x="5993528" y="1035885"/>
              <a:ext cx="299177" cy="408947"/>
            </a:xfrm>
            <a:custGeom>
              <a:avLst/>
              <a:gdLst>
                <a:gd name="connsiteX0" fmla="*/ 296351 w 299177"/>
                <a:gd name="connsiteY0" fmla="*/ 211012 h 408947"/>
                <a:gd name="connsiteX1" fmla="*/ 63716 w 299177"/>
                <a:gd name="connsiteY1" fmla="*/ 388801 h 408947"/>
                <a:gd name="connsiteX2" fmla="*/ 2719 w 299177"/>
                <a:gd name="connsiteY2" fmla="*/ 408947 h 408947"/>
                <a:gd name="connsiteX3" fmla="*/ 4749 w 299177"/>
                <a:gd name="connsiteY3" fmla="*/ 388469 h 408947"/>
                <a:gd name="connsiteX4" fmla="*/ 10230 w 299177"/>
                <a:gd name="connsiteY4" fmla="*/ 218188 h 408947"/>
                <a:gd name="connsiteX5" fmla="*/ 4749 w 299177"/>
                <a:gd name="connsiteY5" fmla="*/ 47907 h 408947"/>
                <a:gd name="connsiteX6" fmla="*/ 0 w 299177"/>
                <a:gd name="connsiteY6" fmla="*/ 0 h 408947"/>
                <a:gd name="connsiteX7" fmla="*/ 40298 w 299177"/>
                <a:gd name="connsiteY7" fmla="*/ 8008 h 408947"/>
                <a:gd name="connsiteX8" fmla="*/ 299011 w 299177"/>
                <a:gd name="connsiteY8" fmla="*/ 183214 h 408947"/>
                <a:gd name="connsiteX9" fmla="*/ 296351 w 299177"/>
                <a:gd name="connsiteY9" fmla="*/ 211012 h 40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177" h="408947">
                  <a:moveTo>
                    <a:pt x="296351" y="211012"/>
                  </a:moveTo>
                  <a:cubicBezTo>
                    <a:pt x="280093" y="275614"/>
                    <a:pt x="194629" y="337953"/>
                    <a:pt x="63716" y="388801"/>
                  </a:cubicBezTo>
                  <a:lnTo>
                    <a:pt x="2719" y="408947"/>
                  </a:lnTo>
                  <a:lnTo>
                    <a:pt x="4749" y="388469"/>
                  </a:lnTo>
                  <a:cubicBezTo>
                    <a:pt x="8342" y="333466"/>
                    <a:pt x="10230" y="276517"/>
                    <a:pt x="10230" y="218188"/>
                  </a:cubicBezTo>
                  <a:cubicBezTo>
                    <a:pt x="10230" y="159858"/>
                    <a:pt x="8343" y="102909"/>
                    <a:pt x="4749" y="47907"/>
                  </a:cubicBezTo>
                  <a:lnTo>
                    <a:pt x="0" y="0"/>
                  </a:lnTo>
                  <a:lnTo>
                    <a:pt x="40298" y="8008"/>
                  </a:lnTo>
                  <a:cubicBezTo>
                    <a:pt x="195906" y="47349"/>
                    <a:pt x="294439" y="108859"/>
                    <a:pt x="299011" y="183214"/>
                  </a:cubicBezTo>
                  <a:cubicBezTo>
                    <a:pt x="299583" y="192508"/>
                    <a:pt x="298673" y="201783"/>
                    <a:pt x="296351" y="211012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DF0390C-5CCD-66AF-A38D-B267479BD4DE}"/>
                </a:ext>
              </a:extLst>
            </p:cNvPr>
            <p:cNvSpPr/>
            <p:nvPr/>
          </p:nvSpPr>
          <p:spPr>
            <a:xfrm rot="15229704">
              <a:off x="6508686" y="1153702"/>
              <a:ext cx="515208" cy="654160"/>
            </a:xfrm>
            <a:custGeom>
              <a:avLst/>
              <a:gdLst>
                <a:gd name="connsiteX0" fmla="*/ 443704 w 515208"/>
                <a:gd name="connsiteY0" fmla="*/ 406689 h 654160"/>
                <a:gd name="connsiteX1" fmla="*/ 252948 w 515208"/>
                <a:gd name="connsiteY1" fmla="*/ 654160 h 654160"/>
                <a:gd name="connsiteX2" fmla="*/ 4377 w 515208"/>
                <a:gd name="connsiteY2" fmla="*/ 138122 h 654160"/>
                <a:gd name="connsiteX3" fmla="*/ 0 w 515208"/>
                <a:gd name="connsiteY3" fmla="*/ 93959 h 654160"/>
                <a:gd name="connsiteX4" fmla="*/ 154357 w 515208"/>
                <a:gd name="connsiteY4" fmla="*/ 79470 h 654160"/>
                <a:gd name="connsiteX5" fmla="*/ 453417 w 515208"/>
                <a:gd name="connsiteY5" fmla="*/ 20410 h 654160"/>
                <a:gd name="connsiteX6" fmla="*/ 515208 w 515208"/>
                <a:gd name="connsiteY6" fmla="*/ 0 h 654160"/>
                <a:gd name="connsiteX7" fmla="*/ 501519 w 515208"/>
                <a:gd name="connsiteY7" fmla="*/ 138121 h 654160"/>
                <a:gd name="connsiteX8" fmla="*/ 443704 w 515208"/>
                <a:gd name="connsiteY8" fmla="*/ 406689 h 65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5208" h="654160">
                  <a:moveTo>
                    <a:pt x="443704" y="406689"/>
                  </a:moveTo>
                  <a:cubicBezTo>
                    <a:pt x="394885" y="559590"/>
                    <a:pt x="327443" y="654160"/>
                    <a:pt x="252948" y="654160"/>
                  </a:cubicBezTo>
                  <a:cubicBezTo>
                    <a:pt x="141206" y="654160"/>
                    <a:pt x="45330" y="441376"/>
                    <a:pt x="4377" y="138122"/>
                  </a:cubicBezTo>
                  <a:lnTo>
                    <a:pt x="0" y="93959"/>
                  </a:lnTo>
                  <a:lnTo>
                    <a:pt x="154357" y="79470"/>
                  </a:lnTo>
                  <a:cubicBezTo>
                    <a:pt x="263713" y="65544"/>
                    <a:pt x="364877" y="45283"/>
                    <a:pt x="453417" y="20410"/>
                  </a:cubicBezTo>
                  <a:lnTo>
                    <a:pt x="515208" y="0"/>
                  </a:lnTo>
                  <a:lnTo>
                    <a:pt x="501519" y="138121"/>
                  </a:lnTo>
                  <a:cubicBezTo>
                    <a:pt x="487867" y="239207"/>
                    <a:pt x="468114" y="330239"/>
                    <a:pt x="443704" y="406689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340A3EB-5EBA-6428-F67F-7E7922E7BC82}"/>
                </a:ext>
              </a:extLst>
            </p:cNvPr>
            <p:cNvSpPr/>
            <p:nvPr/>
          </p:nvSpPr>
          <p:spPr>
            <a:xfrm rot="15229704">
              <a:off x="5501446" y="1462470"/>
              <a:ext cx="515563" cy="626730"/>
            </a:xfrm>
            <a:custGeom>
              <a:avLst/>
              <a:gdLst>
                <a:gd name="connsiteX0" fmla="*/ 515563 w 515563"/>
                <a:gd name="connsiteY0" fmla="*/ 626730 h 626730"/>
                <a:gd name="connsiteX1" fmla="*/ 429029 w 515563"/>
                <a:gd name="connsiteY1" fmla="*/ 609534 h 626730"/>
                <a:gd name="connsiteX2" fmla="*/ 124985 w 515563"/>
                <a:gd name="connsiteY2" fmla="*/ 587563 h 626730"/>
                <a:gd name="connsiteX3" fmla="*/ 0 w 515563"/>
                <a:gd name="connsiteY3" fmla="*/ 591219 h 626730"/>
                <a:gd name="connsiteX4" fmla="*/ 7451 w 515563"/>
                <a:gd name="connsiteY4" fmla="*/ 516038 h 626730"/>
                <a:gd name="connsiteX5" fmla="*/ 256022 w 515563"/>
                <a:gd name="connsiteY5" fmla="*/ 0 h 626730"/>
                <a:gd name="connsiteX6" fmla="*/ 504593 w 515563"/>
                <a:gd name="connsiteY6" fmla="*/ 516037 h 626730"/>
                <a:gd name="connsiteX7" fmla="*/ 515563 w 515563"/>
                <a:gd name="connsiteY7" fmla="*/ 626730 h 62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5563" h="626730">
                  <a:moveTo>
                    <a:pt x="515563" y="626730"/>
                  </a:moveTo>
                  <a:lnTo>
                    <a:pt x="429029" y="609534"/>
                  </a:lnTo>
                  <a:cubicBezTo>
                    <a:pt x="338108" y="595696"/>
                    <a:pt x="235223" y="587984"/>
                    <a:pt x="124985" y="587563"/>
                  </a:cubicBezTo>
                  <a:lnTo>
                    <a:pt x="0" y="591219"/>
                  </a:lnTo>
                  <a:lnTo>
                    <a:pt x="7451" y="516038"/>
                  </a:lnTo>
                  <a:cubicBezTo>
                    <a:pt x="48405" y="212784"/>
                    <a:pt x="144279" y="0"/>
                    <a:pt x="256022" y="0"/>
                  </a:cubicBezTo>
                  <a:cubicBezTo>
                    <a:pt x="367765" y="0"/>
                    <a:pt x="463639" y="212783"/>
                    <a:pt x="504593" y="516037"/>
                  </a:cubicBezTo>
                  <a:lnTo>
                    <a:pt x="515563" y="62673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1F5DC6A-07D5-FF91-DF35-8D22C1CA8340}"/>
                </a:ext>
              </a:extLst>
            </p:cNvPr>
            <p:cNvSpPr/>
            <p:nvPr/>
          </p:nvSpPr>
          <p:spPr>
            <a:xfrm rot="15229704">
              <a:off x="6042908" y="2015119"/>
              <a:ext cx="875316" cy="544850"/>
            </a:xfrm>
            <a:custGeom>
              <a:avLst/>
              <a:gdLst>
                <a:gd name="connsiteX0" fmla="*/ 875316 w 875316"/>
                <a:gd name="connsiteY0" fmla="*/ 538417 h 544850"/>
                <a:gd name="connsiteX1" fmla="*/ 860050 w 875316"/>
                <a:gd name="connsiteY1" fmla="*/ 539850 h 544850"/>
                <a:gd name="connsiteX2" fmla="*/ 165 w 875316"/>
                <a:gd name="connsiteY2" fmla="*/ 322452 h 544850"/>
                <a:gd name="connsiteX3" fmla="*/ 826931 w 875316"/>
                <a:gd name="connsiteY3" fmla="*/ 1326 h 544850"/>
                <a:gd name="connsiteX4" fmla="*/ 872242 w 875316"/>
                <a:gd name="connsiteY4" fmla="*/ 0 h 544850"/>
                <a:gd name="connsiteX5" fmla="*/ 863973 w 875316"/>
                <a:gd name="connsiteY5" fmla="*/ 83419 h 544850"/>
                <a:gd name="connsiteX6" fmla="*/ 858493 w 875316"/>
                <a:gd name="connsiteY6" fmla="*/ 253699 h 544850"/>
                <a:gd name="connsiteX7" fmla="*/ 863974 w 875316"/>
                <a:gd name="connsiteY7" fmla="*/ 423980 h 544850"/>
                <a:gd name="connsiteX8" fmla="*/ 875316 w 875316"/>
                <a:gd name="connsiteY8" fmla="*/ 538417 h 5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5316" h="544850">
                  <a:moveTo>
                    <a:pt x="875316" y="538417"/>
                  </a:moveTo>
                  <a:lnTo>
                    <a:pt x="860050" y="539850"/>
                  </a:lnTo>
                  <a:cubicBezTo>
                    <a:pt x="394293" y="568494"/>
                    <a:pt x="9310" y="471161"/>
                    <a:pt x="165" y="322452"/>
                  </a:cubicBezTo>
                  <a:cubicBezTo>
                    <a:pt x="-8980" y="173743"/>
                    <a:pt x="361175" y="29970"/>
                    <a:pt x="826931" y="1326"/>
                  </a:cubicBezTo>
                  <a:lnTo>
                    <a:pt x="872242" y="0"/>
                  </a:lnTo>
                  <a:lnTo>
                    <a:pt x="863973" y="83419"/>
                  </a:lnTo>
                  <a:cubicBezTo>
                    <a:pt x="860380" y="138421"/>
                    <a:pt x="858493" y="195370"/>
                    <a:pt x="858493" y="253699"/>
                  </a:cubicBezTo>
                  <a:cubicBezTo>
                    <a:pt x="858493" y="312029"/>
                    <a:pt x="860380" y="368978"/>
                    <a:pt x="863974" y="423980"/>
                  </a:cubicBezTo>
                  <a:lnTo>
                    <a:pt x="875316" y="53841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BA077D7-206A-5315-45D2-208AAB237827}"/>
              </a:ext>
            </a:extLst>
          </p:cNvPr>
          <p:cNvGrpSpPr/>
          <p:nvPr/>
        </p:nvGrpSpPr>
        <p:grpSpPr>
          <a:xfrm flipH="1">
            <a:off x="2705361" y="2728083"/>
            <a:ext cx="1007960" cy="1645501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95" name="Rectangle 42">
              <a:extLst>
                <a:ext uri="{FF2B5EF4-FFF2-40B4-BE49-F238E27FC236}">
                  <a16:creationId xmlns:a16="http://schemas.microsoft.com/office/drawing/2014/main" id="{2B327A5D-42A0-AB43-E149-137981360D89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Rectangle 42">
              <a:extLst>
                <a:ext uri="{FF2B5EF4-FFF2-40B4-BE49-F238E27FC236}">
                  <a16:creationId xmlns:a16="http://schemas.microsoft.com/office/drawing/2014/main" id="{F8FD6AD6-84F9-F2F5-584C-08E2B1AFAF38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tangle 42">
              <a:extLst>
                <a:ext uri="{FF2B5EF4-FFF2-40B4-BE49-F238E27FC236}">
                  <a16:creationId xmlns:a16="http://schemas.microsoft.com/office/drawing/2014/main" id="{7ACC49AF-7D4E-7ABF-D459-E12E9ED2225C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Rectangle 42">
              <a:extLst>
                <a:ext uri="{FF2B5EF4-FFF2-40B4-BE49-F238E27FC236}">
                  <a16:creationId xmlns:a16="http://schemas.microsoft.com/office/drawing/2014/main" id="{2870100F-68D5-8DE7-31CE-01B9CEC52875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Rectangle 42">
              <a:extLst>
                <a:ext uri="{FF2B5EF4-FFF2-40B4-BE49-F238E27FC236}">
                  <a16:creationId xmlns:a16="http://schemas.microsoft.com/office/drawing/2014/main" id="{23536641-620C-6858-19D3-BDA6F6BF9698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42">
              <a:extLst>
                <a:ext uri="{FF2B5EF4-FFF2-40B4-BE49-F238E27FC236}">
                  <a16:creationId xmlns:a16="http://schemas.microsoft.com/office/drawing/2014/main" id="{4BEE8A09-5F48-D9A0-FCAC-6CD87BAE2C2B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Rectangle 42">
              <a:extLst>
                <a:ext uri="{FF2B5EF4-FFF2-40B4-BE49-F238E27FC236}">
                  <a16:creationId xmlns:a16="http://schemas.microsoft.com/office/drawing/2014/main" id="{1C558E04-F1E7-0C99-DDE3-A694501884B8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50">
              <a:extLst>
                <a:ext uri="{FF2B5EF4-FFF2-40B4-BE49-F238E27FC236}">
                  <a16:creationId xmlns:a16="http://schemas.microsoft.com/office/drawing/2014/main" id="{8E3E08B6-3176-284E-DDD8-82801D92DBBF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42">
              <a:extLst>
                <a:ext uri="{FF2B5EF4-FFF2-40B4-BE49-F238E27FC236}">
                  <a16:creationId xmlns:a16="http://schemas.microsoft.com/office/drawing/2014/main" id="{F944EE1A-43C7-0DB0-A9EA-96FB7DAF37AF}"/>
                </a:ext>
              </a:extLst>
            </p:cNvPr>
            <p:cNvSpPr/>
            <p:nvPr/>
          </p:nvSpPr>
          <p:spPr>
            <a:xfrm rot="5707529">
              <a:off x="5739608" y="7770892"/>
              <a:ext cx="556872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Rectangle 42">
              <a:extLst>
                <a:ext uri="{FF2B5EF4-FFF2-40B4-BE49-F238E27FC236}">
                  <a16:creationId xmlns:a16="http://schemas.microsoft.com/office/drawing/2014/main" id="{A86B79A3-5A87-253D-D986-7D753DB880C6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ectangle 42">
              <a:extLst>
                <a:ext uri="{FF2B5EF4-FFF2-40B4-BE49-F238E27FC236}">
                  <a16:creationId xmlns:a16="http://schemas.microsoft.com/office/drawing/2014/main" id="{95F5DE80-D2F5-1787-13ED-BEA1473143F7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874589E-B085-3AD5-81D9-F3C624DD9E56}"/>
              </a:ext>
            </a:extLst>
          </p:cNvPr>
          <p:cNvGrpSpPr/>
          <p:nvPr/>
        </p:nvGrpSpPr>
        <p:grpSpPr>
          <a:xfrm>
            <a:off x="3894756" y="2743632"/>
            <a:ext cx="1007960" cy="1645501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107" name="Rectangle 42">
              <a:extLst>
                <a:ext uri="{FF2B5EF4-FFF2-40B4-BE49-F238E27FC236}">
                  <a16:creationId xmlns:a16="http://schemas.microsoft.com/office/drawing/2014/main" id="{66B170F0-5EEE-9A94-80F2-B28181D5F93E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Rectangle 42">
              <a:extLst>
                <a:ext uri="{FF2B5EF4-FFF2-40B4-BE49-F238E27FC236}">
                  <a16:creationId xmlns:a16="http://schemas.microsoft.com/office/drawing/2014/main" id="{B1574D18-1585-0E7A-7C5B-BA782095DB3E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Rectangle 42">
              <a:extLst>
                <a:ext uri="{FF2B5EF4-FFF2-40B4-BE49-F238E27FC236}">
                  <a16:creationId xmlns:a16="http://schemas.microsoft.com/office/drawing/2014/main" id="{81BB1314-5DC6-A9D3-223D-247FC8AFE007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Rectangle 42">
              <a:extLst>
                <a:ext uri="{FF2B5EF4-FFF2-40B4-BE49-F238E27FC236}">
                  <a16:creationId xmlns:a16="http://schemas.microsoft.com/office/drawing/2014/main" id="{773EE726-B526-E079-06C0-2C8F8E6D52FB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Rectangle 42">
              <a:extLst>
                <a:ext uri="{FF2B5EF4-FFF2-40B4-BE49-F238E27FC236}">
                  <a16:creationId xmlns:a16="http://schemas.microsoft.com/office/drawing/2014/main" id="{FA129A91-5E6A-FB16-69FC-F00F07136D13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Rectangle 42">
              <a:extLst>
                <a:ext uri="{FF2B5EF4-FFF2-40B4-BE49-F238E27FC236}">
                  <a16:creationId xmlns:a16="http://schemas.microsoft.com/office/drawing/2014/main" id="{EBBE89D3-1692-EAE5-5172-8DCB07E25167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42">
              <a:extLst>
                <a:ext uri="{FF2B5EF4-FFF2-40B4-BE49-F238E27FC236}">
                  <a16:creationId xmlns:a16="http://schemas.microsoft.com/office/drawing/2014/main" id="{60866326-21B7-298E-CB19-CBB56CED96C4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50">
              <a:extLst>
                <a:ext uri="{FF2B5EF4-FFF2-40B4-BE49-F238E27FC236}">
                  <a16:creationId xmlns:a16="http://schemas.microsoft.com/office/drawing/2014/main" id="{9E0895ED-C948-A2D3-940C-A9CD5822E2C5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Rectangle 42">
              <a:extLst>
                <a:ext uri="{FF2B5EF4-FFF2-40B4-BE49-F238E27FC236}">
                  <a16:creationId xmlns:a16="http://schemas.microsoft.com/office/drawing/2014/main" id="{5F7D3539-F4C8-42F5-5D6F-08B878C5C4E5}"/>
                </a:ext>
              </a:extLst>
            </p:cNvPr>
            <p:cNvSpPr/>
            <p:nvPr/>
          </p:nvSpPr>
          <p:spPr>
            <a:xfrm rot="5707529">
              <a:off x="5739608" y="7770892"/>
              <a:ext cx="556872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Rectangle 42">
              <a:extLst>
                <a:ext uri="{FF2B5EF4-FFF2-40B4-BE49-F238E27FC236}">
                  <a16:creationId xmlns:a16="http://schemas.microsoft.com/office/drawing/2014/main" id="{8538DE6E-B26F-0413-897D-AB2DB72A95E9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Rectangle 42">
              <a:extLst>
                <a:ext uri="{FF2B5EF4-FFF2-40B4-BE49-F238E27FC236}">
                  <a16:creationId xmlns:a16="http://schemas.microsoft.com/office/drawing/2014/main" id="{F1F7DC35-BBAA-A1E9-F7B4-6E1E66B40B75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285BEAA-6E03-606F-3182-5A5929B86204}"/>
              </a:ext>
            </a:extLst>
          </p:cNvPr>
          <p:cNvGrpSpPr/>
          <p:nvPr/>
        </p:nvGrpSpPr>
        <p:grpSpPr>
          <a:xfrm>
            <a:off x="2905371" y="3430791"/>
            <a:ext cx="1705992" cy="1174553"/>
            <a:chOff x="626004" y="7726481"/>
            <a:chExt cx="4417118" cy="3041127"/>
          </a:xfrm>
          <a:solidFill>
            <a:srgbClr val="A75F48"/>
          </a:solidFill>
        </p:grpSpPr>
        <p:sp>
          <p:nvSpPr>
            <p:cNvPr id="119" name="Oval 40">
              <a:extLst>
                <a:ext uri="{FF2B5EF4-FFF2-40B4-BE49-F238E27FC236}">
                  <a16:creationId xmlns:a16="http://schemas.microsoft.com/office/drawing/2014/main" id="{20DFB954-3E4B-B21A-24C5-4395161D843A}"/>
                </a:ext>
              </a:extLst>
            </p:cNvPr>
            <p:cNvSpPr/>
            <p:nvPr/>
          </p:nvSpPr>
          <p:spPr>
            <a:xfrm>
              <a:off x="2069413" y="10309794"/>
              <a:ext cx="1620781" cy="457814"/>
            </a:xfrm>
            <a:custGeom>
              <a:avLst/>
              <a:gdLst>
                <a:gd name="connsiteX0" fmla="*/ 0 w 1424940"/>
                <a:gd name="connsiteY0" fmla="*/ 140290 h 280579"/>
                <a:gd name="connsiteX1" fmla="*/ 712470 w 1424940"/>
                <a:gd name="connsiteY1" fmla="*/ 0 h 280579"/>
                <a:gd name="connsiteX2" fmla="*/ 1424940 w 1424940"/>
                <a:gd name="connsiteY2" fmla="*/ 140290 h 280579"/>
                <a:gd name="connsiteX3" fmla="*/ 712470 w 1424940"/>
                <a:gd name="connsiteY3" fmla="*/ 280580 h 280579"/>
                <a:gd name="connsiteX4" fmla="*/ 0 w 1424940"/>
                <a:gd name="connsiteY4" fmla="*/ 140290 h 280579"/>
                <a:gd name="connsiteX0" fmla="*/ 15 w 1424955"/>
                <a:gd name="connsiteY0" fmla="*/ 262210 h 402500"/>
                <a:gd name="connsiteX1" fmla="*/ 697245 w 1424955"/>
                <a:gd name="connsiteY1" fmla="*/ 0 h 402500"/>
                <a:gd name="connsiteX2" fmla="*/ 1424955 w 1424955"/>
                <a:gd name="connsiteY2" fmla="*/ 262210 h 402500"/>
                <a:gd name="connsiteX3" fmla="*/ 712485 w 1424955"/>
                <a:gd name="connsiteY3" fmla="*/ 402500 h 402500"/>
                <a:gd name="connsiteX4" fmla="*/ 15 w 1424955"/>
                <a:gd name="connsiteY4" fmla="*/ 262210 h 4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955" h="402500">
                  <a:moveTo>
                    <a:pt x="15" y="262210"/>
                  </a:moveTo>
                  <a:cubicBezTo>
                    <a:pt x="-2525" y="195127"/>
                    <a:pt x="303759" y="0"/>
                    <a:pt x="697245" y="0"/>
                  </a:cubicBezTo>
                  <a:cubicBezTo>
                    <a:pt x="1090731" y="0"/>
                    <a:pt x="1424955" y="184730"/>
                    <a:pt x="1424955" y="262210"/>
                  </a:cubicBezTo>
                  <a:cubicBezTo>
                    <a:pt x="1424955" y="339690"/>
                    <a:pt x="1105971" y="402500"/>
                    <a:pt x="712485" y="402500"/>
                  </a:cubicBezTo>
                  <a:cubicBezTo>
                    <a:pt x="318999" y="402500"/>
                    <a:pt x="2555" y="329293"/>
                    <a:pt x="15" y="2622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Cylinder 119">
              <a:extLst>
                <a:ext uri="{FF2B5EF4-FFF2-40B4-BE49-F238E27FC236}">
                  <a16:creationId xmlns:a16="http://schemas.microsoft.com/office/drawing/2014/main" id="{EC464735-4A54-7715-B653-C5174A811CAE}"/>
                </a:ext>
              </a:extLst>
            </p:cNvPr>
            <p:cNvSpPr/>
            <p:nvPr/>
          </p:nvSpPr>
          <p:spPr>
            <a:xfrm>
              <a:off x="2681190" y="8290677"/>
              <a:ext cx="397246" cy="2288969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B069B20-193D-781C-C470-F8820305DC54}"/>
                </a:ext>
              </a:extLst>
            </p:cNvPr>
            <p:cNvSpPr/>
            <p:nvPr/>
          </p:nvSpPr>
          <p:spPr>
            <a:xfrm>
              <a:off x="626004" y="7726481"/>
              <a:ext cx="4417118" cy="685760"/>
            </a:xfrm>
            <a:custGeom>
              <a:avLst/>
              <a:gdLst>
                <a:gd name="connsiteX0" fmla="*/ 2152529 w 4417118"/>
                <a:gd name="connsiteY0" fmla="*/ 191263 h 685760"/>
                <a:gd name="connsiteX1" fmla="*/ 2200434 w 4417118"/>
                <a:gd name="connsiteY1" fmla="*/ 192025 h 685760"/>
                <a:gd name="connsiteX2" fmla="*/ 2216305 w 4417118"/>
                <a:gd name="connsiteY2" fmla="*/ 191404 h 685760"/>
                <a:gd name="connsiteX3" fmla="*/ 836335 w 4417118"/>
                <a:gd name="connsiteY3" fmla="*/ 1267 h 685760"/>
                <a:gd name="connsiteX4" fmla="*/ 2216684 w 4417118"/>
                <a:gd name="connsiteY4" fmla="*/ 7913 h 685760"/>
                <a:gd name="connsiteX5" fmla="*/ 4404116 w 4417118"/>
                <a:gd name="connsiteY5" fmla="*/ 99659 h 685760"/>
                <a:gd name="connsiteX6" fmla="*/ 4379629 w 4417118"/>
                <a:gd name="connsiteY6" fmla="*/ 106779 h 685760"/>
                <a:gd name="connsiteX7" fmla="*/ 4417118 w 4417118"/>
                <a:gd name="connsiteY7" fmla="*/ 105313 h 685760"/>
                <a:gd name="connsiteX8" fmla="*/ 4417118 w 4417118"/>
                <a:gd name="connsiteY8" fmla="*/ 355289 h 685760"/>
                <a:gd name="connsiteX9" fmla="*/ 4391187 w 4417118"/>
                <a:gd name="connsiteY9" fmla="*/ 451639 h 685760"/>
                <a:gd name="connsiteX10" fmla="*/ 4362176 w 4417118"/>
                <a:gd name="connsiteY10" fmla="*/ 456390 h 685760"/>
                <a:gd name="connsiteX11" fmla="*/ 4395451 w 4417118"/>
                <a:gd name="connsiteY11" fmla="*/ 462571 h 685760"/>
                <a:gd name="connsiteX12" fmla="*/ 3165968 w 4417118"/>
                <a:gd name="connsiteY12" fmla="*/ 631330 h 685760"/>
                <a:gd name="connsiteX13" fmla="*/ 3137727 w 4417118"/>
                <a:gd name="connsiteY13" fmla="*/ 633520 h 685760"/>
                <a:gd name="connsiteX14" fmla="*/ 3035879 w 4417118"/>
                <a:gd name="connsiteY14" fmla="*/ 644767 h 685760"/>
                <a:gd name="connsiteX15" fmla="*/ 2195018 w 4417118"/>
                <a:gd name="connsiteY15" fmla="*/ 684974 h 685760"/>
                <a:gd name="connsiteX16" fmla="*/ 2173182 w 4417118"/>
                <a:gd name="connsiteY16" fmla="*/ 683624 h 685760"/>
                <a:gd name="connsiteX17" fmla="*/ 2130014 w 4417118"/>
                <a:gd name="connsiteY17" fmla="*/ 684325 h 685760"/>
                <a:gd name="connsiteX18" fmla="*/ 1496735 w 4417118"/>
                <a:gd name="connsiteY18" fmla="*/ 645019 h 685760"/>
                <a:gd name="connsiteX19" fmla="*/ 1239388 w 4417118"/>
                <a:gd name="connsiteY19" fmla="*/ 617081 h 685760"/>
                <a:gd name="connsiteX20" fmla="*/ 1062399 w 4417118"/>
                <a:gd name="connsiteY20" fmla="*/ 602164 h 685760"/>
                <a:gd name="connsiteX21" fmla="*/ 274479 w 4417118"/>
                <a:gd name="connsiteY21" fmla="*/ 476512 h 685760"/>
                <a:gd name="connsiteX22" fmla="*/ 265238 w 4417118"/>
                <a:gd name="connsiteY22" fmla="*/ 473954 h 685760"/>
                <a:gd name="connsiteX23" fmla="*/ 262680 w 4417118"/>
                <a:gd name="connsiteY23" fmla="*/ 473500 h 685760"/>
                <a:gd name="connsiteX24" fmla="*/ 37920 w 4417118"/>
                <a:gd name="connsiteY24" fmla="*/ 410568 h 685760"/>
                <a:gd name="connsiteX25" fmla="*/ 40608 w 4417118"/>
                <a:gd name="connsiteY25" fmla="*/ 410075 h 685760"/>
                <a:gd name="connsiteX26" fmla="*/ 29072 w 4417118"/>
                <a:gd name="connsiteY26" fmla="*/ 404056 h 685760"/>
                <a:gd name="connsiteX27" fmla="*/ 0 w 4417118"/>
                <a:gd name="connsiteY27" fmla="*/ 328204 h 685760"/>
                <a:gd name="connsiteX28" fmla="*/ 0 w 4417118"/>
                <a:gd name="connsiteY28" fmla="*/ 99897 h 685760"/>
                <a:gd name="connsiteX29" fmla="*/ 41476 w 4417118"/>
                <a:gd name="connsiteY29" fmla="*/ 99262 h 685760"/>
                <a:gd name="connsiteX30" fmla="*/ 13001 w 4417118"/>
                <a:gd name="connsiteY30" fmla="*/ 83407 h 685760"/>
                <a:gd name="connsiteX31" fmla="*/ 836335 w 4417118"/>
                <a:gd name="connsiteY31" fmla="*/ 1267 h 68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17118" h="685760">
                  <a:moveTo>
                    <a:pt x="2152529" y="191263"/>
                  </a:moveTo>
                  <a:lnTo>
                    <a:pt x="2200434" y="192025"/>
                  </a:lnTo>
                  <a:lnTo>
                    <a:pt x="2216305" y="191404"/>
                  </a:lnTo>
                  <a:close/>
                  <a:moveTo>
                    <a:pt x="836335" y="1267"/>
                  </a:moveTo>
                  <a:cubicBezTo>
                    <a:pt x="1297128" y="-3486"/>
                    <a:pt x="1850757" y="6559"/>
                    <a:pt x="2216684" y="7913"/>
                  </a:cubicBezTo>
                  <a:cubicBezTo>
                    <a:pt x="2948537" y="10621"/>
                    <a:pt x="4404116" y="48989"/>
                    <a:pt x="4404116" y="99659"/>
                  </a:cubicBezTo>
                  <a:lnTo>
                    <a:pt x="4379629" y="106779"/>
                  </a:lnTo>
                  <a:lnTo>
                    <a:pt x="4417118" y="105313"/>
                  </a:lnTo>
                  <a:lnTo>
                    <a:pt x="4417118" y="355289"/>
                  </a:lnTo>
                  <a:cubicBezTo>
                    <a:pt x="4417118" y="381577"/>
                    <a:pt x="4417475" y="451639"/>
                    <a:pt x="4391187" y="451639"/>
                  </a:cubicBezTo>
                  <a:lnTo>
                    <a:pt x="4362176" y="456390"/>
                  </a:lnTo>
                  <a:lnTo>
                    <a:pt x="4395451" y="462571"/>
                  </a:lnTo>
                  <a:cubicBezTo>
                    <a:pt x="4395451" y="494240"/>
                    <a:pt x="3794208" y="576331"/>
                    <a:pt x="3165968" y="631330"/>
                  </a:cubicBezTo>
                  <a:lnTo>
                    <a:pt x="3137727" y="633520"/>
                  </a:lnTo>
                  <a:lnTo>
                    <a:pt x="3035879" y="644767"/>
                  </a:lnTo>
                  <a:cubicBezTo>
                    <a:pt x="2747784" y="673024"/>
                    <a:pt x="2460736" y="689664"/>
                    <a:pt x="2195018" y="684974"/>
                  </a:cubicBezTo>
                  <a:lnTo>
                    <a:pt x="2173182" y="683624"/>
                  </a:lnTo>
                  <a:lnTo>
                    <a:pt x="2130014" y="684325"/>
                  </a:lnTo>
                  <a:cubicBezTo>
                    <a:pt x="1948450" y="682158"/>
                    <a:pt x="1726912" y="667131"/>
                    <a:pt x="1496735" y="645019"/>
                  </a:cubicBezTo>
                  <a:lnTo>
                    <a:pt x="1239388" y="617081"/>
                  </a:lnTo>
                  <a:lnTo>
                    <a:pt x="1062399" y="602164"/>
                  </a:lnTo>
                  <a:cubicBezTo>
                    <a:pt x="781952" y="572658"/>
                    <a:pt x="512552" y="533250"/>
                    <a:pt x="274479" y="476512"/>
                  </a:cubicBezTo>
                  <a:lnTo>
                    <a:pt x="265238" y="473954"/>
                  </a:lnTo>
                  <a:lnTo>
                    <a:pt x="262680" y="473500"/>
                  </a:lnTo>
                  <a:cubicBezTo>
                    <a:pt x="123285" y="446137"/>
                    <a:pt x="37920" y="423235"/>
                    <a:pt x="37920" y="410568"/>
                  </a:cubicBezTo>
                  <a:lnTo>
                    <a:pt x="40608" y="410075"/>
                  </a:lnTo>
                  <a:lnTo>
                    <a:pt x="29072" y="404056"/>
                  </a:lnTo>
                  <a:cubicBezTo>
                    <a:pt x="11987" y="386166"/>
                    <a:pt x="0" y="347921"/>
                    <a:pt x="0" y="328204"/>
                  </a:cubicBezTo>
                  <a:lnTo>
                    <a:pt x="0" y="99897"/>
                  </a:lnTo>
                  <a:lnTo>
                    <a:pt x="41476" y="99262"/>
                  </a:lnTo>
                  <a:lnTo>
                    <a:pt x="13001" y="83407"/>
                  </a:lnTo>
                  <a:cubicBezTo>
                    <a:pt x="7584" y="25570"/>
                    <a:pt x="375542" y="6020"/>
                    <a:pt x="836335" y="126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14297A3-69FE-CA55-429D-4580F9C0010D}"/>
              </a:ext>
            </a:extLst>
          </p:cNvPr>
          <p:cNvGrpSpPr/>
          <p:nvPr/>
        </p:nvGrpSpPr>
        <p:grpSpPr>
          <a:xfrm flipH="1">
            <a:off x="5336860" y="2473401"/>
            <a:ext cx="676667" cy="2305385"/>
            <a:chOff x="2221287" y="5757474"/>
            <a:chExt cx="1553383" cy="5292328"/>
          </a:xfrm>
        </p:grpSpPr>
        <p:sp>
          <p:nvSpPr>
            <p:cNvPr id="124" name="Rectangle 42">
              <a:extLst>
                <a:ext uri="{FF2B5EF4-FFF2-40B4-BE49-F238E27FC236}">
                  <a16:creationId xmlns:a16="http://schemas.microsoft.com/office/drawing/2014/main" id="{56EC6219-4B8C-8167-AED0-130CCA52A2AC}"/>
                </a:ext>
              </a:extLst>
            </p:cNvPr>
            <p:cNvSpPr/>
            <p:nvPr/>
          </p:nvSpPr>
          <p:spPr>
            <a:xfrm flipH="1">
              <a:off x="3445941" y="7909354"/>
              <a:ext cx="301299" cy="1818450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Rectangle 42">
              <a:extLst>
                <a:ext uri="{FF2B5EF4-FFF2-40B4-BE49-F238E27FC236}">
                  <a16:creationId xmlns:a16="http://schemas.microsoft.com/office/drawing/2014/main" id="{20F678B7-8809-E456-935B-9653034CEADB}"/>
                </a:ext>
              </a:extLst>
            </p:cNvPr>
            <p:cNvSpPr/>
            <p:nvPr/>
          </p:nvSpPr>
          <p:spPr>
            <a:xfrm flipH="1">
              <a:off x="2307858" y="5757474"/>
              <a:ext cx="320505" cy="3905568"/>
            </a:xfrm>
            <a:prstGeom prst="roundRect">
              <a:avLst>
                <a:gd name="adj" fmla="val 46337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Rectangle 42">
              <a:extLst>
                <a:ext uri="{FF2B5EF4-FFF2-40B4-BE49-F238E27FC236}">
                  <a16:creationId xmlns:a16="http://schemas.microsoft.com/office/drawing/2014/main" id="{813B7DB3-BDDC-44ED-117F-C750D8A100E2}"/>
                </a:ext>
              </a:extLst>
            </p:cNvPr>
            <p:cNvSpPr/>
            <p:nvPr/>
          </p:nvSpPr>
          <p:spPr>
            <a:xfrm flipH="1">
              <a:off x="3447382" y="8962646"/>
              <a:ext cx="299856" cy="2082877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Rectangle 402">
              <a:extLst>
                <a:ext uri="{FF2B5EF4-FFF2-40B4-BE49-F238E27FC236}">
                  <a16:creationId xmlns:a16="http://schemas.microsoft.com/office/drawing/2014/main" id="{2863DEF3-34F4-AF86-D9B8-3E9CEBFD271B}"/>
                </a:ext>
              </a:extLst>
            </p:cNvPr>
            <p:cNvSpPr/>
            <p:nvPr/>
          </p:nvSpPr>
          <p:spPr>
            <a:xfrm>
              <a:off x="2408394" y="7868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402">
              <a:extLst>
                <a:ext uri="{FF2B5EF4-FFF2-40B4-BE49-F238E27FC236}">
                  <a16:creationId xmlns:a16="http://schemas.microsoft.com/office/drawing/2014/main" id="{90A01DBC-2645-0330-7F95-F41C260E0BF0}"/>
                </a:ext>
              </a:extLst>
            </p:cNvPr>
            <p:cNvSpPr/>
            <p:nvPr/>
          </p:nvSpPr>
          <p:spPr>
            <a:xfrm>
              <a:off x="2408394" y="7741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402">
              <a:extLst>
                <a:ext uri="{FF2B5EF4-FFF2-40B4-BE49-F238E27FC236}">
                  <a16:creationId xmlns:a16="http://schemas.microsoft.com/office/drawing/2014/main" id="{B95E4628-C391-0E58-7397-555E7368EB14}"/>
                </a:ext>
              </a:extLst>
            </p:cNvPr>
            <p:cNvSpPr/>
            <p:nvPr/>
          </p:nvSpPr>
          <p:spPr>
            <a:xfrm>
              <a:off x="2427444" y="8905350"/>
              <a:ext cx="1347226" cy="15292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  <a:gd name="connsiteX0" fmla="*/ 127000 w 1356751"/>
                <a:gd name="connsiteY0" fmla="*/ 782078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782078 h 1307233"/>
                <a:gd name="connsiteX0" fmla="*/ 127000 w 1356751"/>
                <a:gd name="connsiteY0" fmla="*/ 0 h 525155"/>
                <a:gd name="connsiteX1" fmla="*/ 1331351 w 1356751"/>
                <a:gd name="connsiteY1" fmla="*/ 15278 h 525155"/>
                <a:gd name="connsiteX2" fmla="*/ 1356751 w 1356751"/>
                <a:gd name="connsiteY2" fmla="*/ 525155 h 525155"/>
                <a:gd name="connsiteX3" fmla="*/ 0 w 1356751"/>
                <a:gd name="connsiteY3" fmla="*/ 499755 h 525155"/>
                <a:gd name="connsiteX4" fmla="*/ 127000 w 1356751"/>
                <a:gd name="connsiteY4" fmla="*/ 0 h 525155"/>
                <a:gd name="connsiteX0" fmla="*/ 25400 w 1255151"/>
                <a:gd name="connsiteY0" fmla="*/ 0 h 525155"/>
                <a:gd name="connsiteX1" fmla="*/ 1229751 w 1255151"/>
                <a:gd name="connsiteY1" fmla="*/ 15278 h 525155"/>
                <a:gd name="connsiteX2" fmla="*/ 1255151 w 1255151"/>
                <a:gd name="connsiteY2" fmla="*/ 525155 h 525155"/>
                <a:gd name="connsiteX3" fmla="*/ 0 w 1255151"/>
                <a:gd name="connsiteY3" fmla="*/ 485766 h 525155"/>
                <a:gd name="connsiteX4" fmla="*/ 25400 w 1255151"/>
                <a:gd name="connsiteY4" fmla="*/ 0 h 525155"/>
                <a:gd name="connsiteX0" fmla="*/ 25400 w 1229751"/>
                <a:gd name="connsiteY0" fmla="*/ 0 h 485766"/>
                <a:gd name="connsiteX1" fmla="*/ 1229751 w 1229751"/>
                <a:gd name="connsiteY1" fmla="*/ 15278 h 485766"/>
                <a:gd name="connsiteX2" fmla="*/ 1178951 w 1229751"/>
                <a:gd name="connsiteY2" fmla="*/ 413245 h 485766"/>
                <a:gd name="connsiteX3" fmla="*/ 0 w 1229751"/>
                <a:gd name="connsiteY3" fmla="*/ 485766 h 485766"/>
                <a:gd name="connsiteX4" fmla="*/ 25400 w 1229751"/>
                <a:gd name="connsiteY4" fmla="*/ 0 h 485766"/>
                <a:gd name="connsiteX0" fmla="*/ 0 w 1204351"/>
                <a:gd name="connsiteY0" fmla="*/ 0 h 443800"/>
                <a:gd name="connsiteX1" fmla="*/ 1204351 w 1204351"/>
                <a:gd name="connsiteY1" fmla="*/ 15278 h 443800"/>
                <a:gd name="connsiteX2" fmla="*/ 1153551 w 1204351"/>
                <a:gd name="connsiteY2" fmla="*/ 413245 h 443800"/>
                <a:gd name="connsiteX3" fmla="*/ 25400 w 1204351"/>
                <a:gd name="connsiteY3" fmla="*/ 443800 h 443800"/>
                <a:gd name="connsiteX4" fmla="*/ 0 w 1204351"/>
                <a:gd name="connsiteY4" fmla="*/ 0 h 443800"/>
                <a:gd name="connsiteX0" fmla="*/ 0 w 1204351"/>
                <a:gd name="connsiteY0" fmla="*/ 0 h 413245"/>
                <a:gd name="connsiteX1" fmla="*/ 1204351 w 1204351"/>
                <a:gd name="connsiteY1" fmla="*/ 15278 h 413245"/>
                <a:gd name="connsiteX2" fmla="*/ 1153551 w 1204351"/>
                <a:gd name="connsiteY2" fmla="*/ 413245 h 413245"/>
                <a:gd name="connsiteX3" fmla="*/ 25400 w 1204351"/>
                <a:gd name="connsiteY3" fmla="*/ 401834 h 413245"/>
                <a:gd name="connsiteX4" fmla="*/ 0 w 1204351"/>
                <a:gd name="connsiteY4" fmla="*/ 0 h 413245"/>
                <a:gd name="connsiteX0" fmla="*/ 0 w 1267851"/>
                <a:gd name="connsiteY0" fmla="*/ 124608 h 397966"/>
                <a:gd name="connsiteX1" fmla="*/ 1267851 w 1267851"/>
                <a:gd name="connsiteY1" fmla="*/ -1 h 397966"/>
                <a:gd name="connsiteX2" fmla="*/ 1217051 w 1267851"/>
                <a:gd name="connsiteY2" fmla="*/ 397966 h 397966"/>
                <a:gd name="connsiteX3" fmla="*/ 88900 w 1267851"/>
                <a:gd name="connsiteY3" fmla="*/ 386555 h 397966"/>
                <a:gd name="connsiteX4" fmla="*/ 0 w 1267851"/>
                <a:gd name="connsiteY4" fmla="*/ 124608 h 397966"/>
                <a:gd name="connsiteX0" fmla="*/ 0 w 1302776"/>
                <a:gd name="connsiteY0" fmla="*/ 0 h 273358"/>
                <a:gd name="connsiteX1" fmla="*/ 1302776 w 1302776"/>
                <a:gd name="connsiteY1" fmla="*/ 29266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0 w 1302776"/>
                <a:gd name="connsiteY0" fmla="*/ 0 h 273358"/>
                <a:gd name="connsiteX1" fmla="*/ 1302776 w 1302776"/>
                <a:gd name="connsiteY1" fmla="*/ 18775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41275 w 1344051"/>
                <a:gd name="connsiteY0" fmla="*/ 0 h 273358"/>
                <a:gd name="connsiteX1" fmla="*/ 1344051 w 1344051"/>
                <a:gd name="connsiteY1" fmla="*/ 18775 h 273358"/>
                <a:gd name="connsiteX2" fmla="*/ 1258326 w 1344051"/>
                <a:gd name="connsiteY2" fmla="*/ 273358 h 273358"/>
                <a:gd name="connsiteX3" fmla="*/ 0 w 1344051"/>
                <a:gd name="connsiteY3" fmla="*/ 136048 h 273358"/>
                <a:gd name="connsiteX4" fmla="*/ 41275 w 1344051"/>
                <a:gd name="connsiteY4" fmla="*/ 0 h 273358"/>
                <a:gd name="connsiteX0" fmla="*/ 41275 w 1353576"/>
                <a:gd name="connsiteY0" fmla="*/ 0 h 164946"/>
                <a:gd name="connsiteX1" fmla="*/ 1344051 w 1353576"/>
                <a:gd name="connsiteY1" fmla="*/ 18775 h 164946"/>
                <a:gd name="connsiteX2" fmla="*/ 1353576 w 1353576"/>
                <a:gd name="connsiteY2" fmla="*/ 164946 h 164946"/>
                <a:gd name="connsiteX3" fmla="*/ 0 w 1353576"/>
                <a:gd name="connsiteY3" fmla="*/ 136048 h 164946"/>
                <a:gd name="connsiteX4" fmla="*/ 41275 w 1353576"/>
                <a:gd name="connsiteY4" fmla="*/ 0 h 164946"/>
                <a:gd name="connsiteX0" fmla="*/ 41275 w 1344051"/>
                <a:gd name="connsiteY0" fmla="*/ 0 h 164946"/>
                <a:gd name="connsiteX1" fmla="*/ 1344051 w 1344051"/>
                <a:gd name="connsiteY1" fmla="*/ 18775 h 164946"/>
                <a:gd name="connsiteX2" fmla="*/ 1337701 w 1344051"/>
                <a:gd name="connsiteY2" fmla="*/ 164946 h 164946"/>
                <a:gd name="connsiteX3" fmla="*/ 0 w 1344051"/>
                <a:gd name="connsiteY3" fmla="*/ 136048 h 164946"/>
                <a:gd name="connsiteX4" fmla="*/ 41275 w 1344051"/>
                <a:gd name="connsiteY4" fmla="*/ 0 h 164946"/>
                <a:gd name="connsiteX0" fmla="*/ 0 w 1347226"/>
                <a:gd name="connsiteY0" fmla="*/ 0 h 157952"/>
                <a:gd name="connsiteX1" fmla="*/ 1347226 w 1347226"/>
                <a:gd name="connsiteY1" fmla="*/ 11781 h 157952"/>
                <a:gd name="connsiteX2" fmla="*/ 1340876 w 1347226"/>
                <a:gd name="connsiteY2" fmla="*/ 157952 h 157952"/>
                <a:gd name="connsiteX3" fmla="*/ 3175 w 1347226"/>
                <a:gd name="connsiteY3" fmla="*/ 129054 h 157952"/>
                <a:gd name="connsiteX4" fmla="*/ 0 w 1347226"/>
                <a:gd name="connsiteY4" fmla="*/ 0 h 157952"/>
                <a:gd name="connsiteX0" fmla="*/ 0 w 1347226"/>
                <a:gd name="connsiteY0" fmla="*/ 0 h 168444"/>
                <a:gd name="connsiteX1" fmla="*/ 1347226 w 1347226"/>
                <a:gd name="connsiteY1" fmla="*/ 22273 h 168444"/>
                <a:gd name="connsiteX2" fmla="*/ 1340876 w 1347226"/>
                <a:gd name="connsiteY2" fmla="*/ 168444 h 168444"/>
                <a:gd name="connsiteX3" fmla="*/ 3175 w 1347226"/>
                <a:gd name="connsiteY3" fmla="*/ 139546 h 168444"/>
                <a:gd name="connsiteX4" fmla="*/ 0 w 1347226"/>
                <a:gd name="connsiteY4" fmla="*/ 0 h 16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226" h="168444">
                  <a:moveTo>
                    <a:pt x="0" y="0"/>
                  </a:moveTo>
                  <a:lnTo>
                    <a:pt x="1347226" y="22273"/>
                  </a:lnTo>
                  <a:lnTo>
                    <a:pt x="1340876" y="168444"/>
                  </a:lnTo>
                  <a:lnTo>
                    <a:pt x="3175" y="139546"/>
                  </a:lnTo>
                  <a:cubicBezTo>
                    <a:pt x="2117" y="96528"/>
                    <a:pt x="1058" y="43018"/>
                    <a:pt x="0" y="0"/>
                  </a:cubicBez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402">
              <a:extLst>
                <a:ext uri="{FF2B5EF4-FFF2-40B4-BE49-F238E27FC236}">
                  <a16:creationId xmlns:a16="http://schemas.microsoft.com/office/drawing/2014/main" id="{86E53800-DD4B-F859-F066-9335C44F43DE}"/>
                </a:ext>
              </a:extLst>
            </p:cNvPr>
            <p:cNvSpPr/>
            <p:nvPr/>
          </p:nvSpPr>
          <p:spPr>
            <a:xfrm>
              <a:off x="2313915" y="6858000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402">
              <a:extLst>
                <a:ext uri="{FF2B5EF4-FFF2-40B4-BE49-F238E27FC236}">
                  <a16:creationId xmlns:a16="http://schemas.microsoft.com/office/drawing/2014/main" id="{4D7F7853-173B-4D2A-6244-65F92DC15290}"/>
                </a:ext>
              </a:extLst>
            </p:cNvPr>
            <p:cNvSpPr/>
            <p:nvPr/>
          </p:nvSpPr>
          <p:spPr>
            <a:xfrm>
              <a:off x="2301215" y="6212141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42">
              <a:extLst>
                <a:ext uri="{FF2B5EF4-FFF2-40B4-BE49-F238E27FC236}">
                  <a16:creationId xmlns:a16="http://schemas.microsoft.com/office/drawing/2014/main" id="{43FDCBA1-F2DD-69C0-1199-91E3CA492674}"/>
                </a:ext>
              </a:extLst>
            </p:cNvPr>
            <p:cNvSpPr/>
            <p:nvPr/>
          </p:nvSpPr>
          <p:spPr>
            <a:xfrm flipH="1">
              <a:off x="2221287" y="7144234"/>
              <a:ext cx="289100" cy="3905568"/>
            </a:xfrm>
            <a:custGeom>
              <a:avLst/>
              <a:gdLst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00" h="3905568">
                  <a:moveTo>
                    <a:pt x="0" y="133960"/>
                  </a:moveTo>
                  <a:cubicBezTo>
                    <a:pt x="0" y="59976"/>
                    <a:pt x="59976" y="0"/>
                    <a:pt x="133960" y="0"/>
                  </a:cubicBezTo>
                  <a:lnTo>
                    <a:pt x="155140" y="0"/>
                  </a:lnTo>
                  <a:cubicBezTo>
                    <a:pt x="229124" y="0"/>
                    <a:pt x="289100" y="59976"/>
                    <a:pt x="289100" y="133960"/>
                  </a:cubicBezTo>
                  <a:cubicBezTo>
                    <a:pt x="124000" y="2553009"/>
                    <a:pt x="289100" y="2559059"/>
                    <a:pt x="289100" y="3771608"/>
                  </a:cubicBezTo>
                  <a:cubicBezTo>
                    <a:pt x="289100" y="3845592"/>
                    <a:pt x="229124" y="3905568"/>
                    <a:pt x="155140" y="3905568"/>
                  </a:cubicBezTo>
                  <a:lnTo>
                    <a:pt x="133960" y="3905568"/>
                  </a:lnTo>
                  <a:cubicBezTo>
                    <a:pt x="59976" y="3905568"/>
                    <a:pt x="0" y="3845592"/>
                    <a:pt x="0" y="3771608"/>
                  </a:cubicBezTo>
                  <a:lnTo>
                    <a:pt x="0" y="133960"/>
                  </a:lnTo>
                  <a:close/>
                </a:path>
              </a:pathLst>
            </a:cu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E7407310-B0A2-1BFE-43B3-4FCC7AAB580D}"/>
              </a:ext>
            </a:extLst>
          </p:cNvPr>
          <p:cNvGrpSpPr/>
          <p:nvPr/>
        </p:nvGrpSpPr>
        <p:grpSpPr>
          <a:xfrm flipH="1">
            <a:off x="8275599" y="4776922"/>
            <a:ext cx="361023" cy="1029777"/>
            <a:chOff x="2221287" y="5757474"/>
            <a:chExt cx="1553383" cy="5292328"/>
          </a:xfrm>
        </p:grpSpPr>
        <p:sp>
          <p:nvSpPr>
            <p:cNvPr id="421" name="Rectangle 42">
              <a:extLst>
                <a:ext uri="{FF2B5EF4-FFF2-40B4-BE49-F238E27FC236}">
                  <a16:creationId xmlns:a16="http://schemas.microsoft.com/office/drawing/2014/main" id="{FAC5E9E6-B3D9-0B17-D568-93476A74A1C1}"/>
                </a:ext>
              </a:extLst>
            </p:cNvPr>
            <p:cNvSpPr/>
            <p:nvPr/>
          </p:nvSpPr>
          <p:spPr>
            <a:xfrm flipH="1">
              <a:off x="3445941" y="7909354"/>
              <a:ext cx="301299" cy="1818450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2" name="Rectangle 42">
              <a:extLst>
                <a:ext uri="{FF2B5EF4-FFF2-40B4-BE49-F238E27FC236}">
                  <a16:creationId xmlns:a16="http://schemas.microsoft.com/office/drawing/2014/main" id="{A8A3A278-9F56-A7A5-8B5D-18D3517EEFA7}"/>
                </a:ext>
              </a:extLst>
            </p:cNvPr>
            <p:cNvSpPr/>
            <p:nvPr/>
          </p:nvSpPr>
          <p:spPr>
            <a:xfrm flipH="1">
              <a:off x="2307858" y="5757474"/>
              <a:ext cx="320505" cy="3905568"/>
            </a:xfrm>
            <a:prstGeom prst="roundRect">
              <a:avLst>
                <a:gd name="adj" fmla="val 46337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3" name="Rectangle 42">
              <a:extLst>
                <a:ext uri="{FF2B5EF4-FFF2-40B4-BE49-F238E27FC236}">
                  <a16:creationId xmlns:a16="http://schemas.microsoft.com/office/drawing/2014/main" id="{D8A9DF9F-4B0C-34F4-4389-368808B1E24C}"/>
                </a:ext>
              </a:extLst>
            </p:cNvPr>
            <p:cNvSpPr/>
            <p:nvPr/>
          </p:nvSpPr>
          <p:spPr>
            <a:xfrm flipH="1">
              <a:off x="3447382" y="8962646"/>
              <a:ext cx="299856" cy="2082877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4" name="Rectangle 402">
              <a:extLst>
                <a:ext uri="{FF2B5EF4-FFF2-40B4-BE49-F238E27FC236}">
                  <a16:creationId xmlns:a16="http://schemas.microsoft.com/office/drawing/2014/main" id="{FC0864CF-2E9D-50D8-305C-8160A25D6576}"/>
                </a:ext>
              </a:extLst>
            </p:cNvPr>
            <p:cNvSpPr/>
            <p:nvPr/>
          </p:nvSpPr>
          <p:spPr>
            <a:xfrm>
              <a:off x="2408394" y="7868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ectangle 402">
              <a:extLst>
                <a:ext uri="{FF2B5EF4-FFF2-40B4-BE49-F238E27FC236}">
                  <a16:creationId xmlns:a16="http://schemas.microsoft.com/office/drawing/2014/main" id="{776184AC-3B7A-4B5B-1B52-BC98BB43E89F}"/>
                </a:ext>
              </a:extLst>
            </p:cNvPr>
            <p:cNvSpPr/>
            <p:nvPr/>
          </p:nvSpPr>
          <p:spPr>
            <a:xfrm>
              <a:off x="2408394" y="7741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ectangle 402">
              <a:extLst>
                <a:ext uri="{FF2B5EF4-FFF2-40B4-BE49-F238E27FC236}">
                  <a16:creationId xmlns:a16="http://schemas.microsoft.com/office/drawing/2014/main" id="{E4D5C1A6-C362-B0B9-9ADA-1DA24E5C371D}"/>
                </a:ext>
              </a:extLst>
            </p:cNvPr>
            <p:cNvSpPr/>
            <p:nvPr/>
          </p:nvSpPr>
          <p:spPr>
            <a:xfrm>
              <a:off x="2427444" y="8905350"/>
              <a:ext cx="1347226" cy="15292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  <a:gd name="connsiteX0" fmla="*/ 127000 w 1356751"/>
                <a:gd name="connsiteY0" fmla="*/ 782078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782078 h 1307233"/>
                <a:gd name="connsiteX0" fmla="*/ 127000 w 1356751"/>
                <a:gd name="connsiteY0" fmla="*/ 0 h 525155"/>
                <a:gd name="connsiteX1" fmla="*/ 1331351 w 1356751"/>
                <a:gd name="connsiteY1" fmla="*/ 15278 h 525155"/>
                <a:gd name="connsiteX2" fmla="*/ 1356751 w 1356751"/>
                <a:gd name="connsiteY2" fmla="*/ 525155 h 525155"/>
                <a:gd name="connsiteX3" fmla="*/ 0 w 1356751"/>
                <a:gd name="connsiteY3" fmla="*/ 499755 h 525155"/>
                <a:gd name="connsiteX4" fmla="*/ 127000 w 1356751"/>
                <a:gd name="connsiteY4" fmla="*/ 0 h 525155"/>
                <a:gd name="connsiteX0" fmla="*/ 25400 w 1255151"/>
                <a:gd name="connsiteY0" fmla="*/ 0 h 525155"/>
                <a:gd name="connsiteX1" fmla="*/ 1229751 w 1255151"/>
                <a:gd name="connsiteY1" fmla="*/ 15278 h 525155"/>
                <a:gd name="connsiteX2" fmla="*/ 1255151 w 1255151"/>
                <a:gd name="connsiteY2" fmla="*/ 525155 h 525155"/>
                <a:gd name="connsiteX3" fmla="*/ 0 w 1255151"/>
                <a:gd name="connsiteY3" fmla="*/ 485766 h 525155"/>
                <a:gd name="connsiteX4" fmla="*/ 25400 w 1255151"/>
                <a:gd name="connsiteY4" fmla="*/ 0 h 525155"/>
                <a:gd name="connsiteX0" fmla="*/ 25400 w 1229751"/>
                <a:gd name="connsiteY0" fmla="*/ 0 h 485766"/>
                <a:gd name="connsiteX1" fmla="*/ 1229751 w 1229751"/>
                <a:gd name="connsiteY1" fmla="*/ 15278 h 485766"/>
                <a:gd name="connsiteX2" fmla="*/ 1178951 w 1229751"/>
                <a:gd name="connsiteY2" fmla="*/ 413245 h 485766"/>
                <a:gd name="connsiteX3" fmla="*/ 0 w 1229751"/>
                <a:gd name="connsiteY3" fmla="*/ 485766 h 485766"/>
                <a:gd name="connsiteX4" fmla="*/ 25400 w 1229751"/>
                <a:gd name="connsiteY4" fmla="*/ 0 h 485766"/>
                <a:gd name="connsiteX0" fmla="*/ 0 w 1204351"/>
                <a:gd name="connsiteY0" fmla="*/ 0 h 443800"/>
                <a:gd name="connsiteX1" fmla="*/ 1204351 w 1204351"/>
                <a:gd name="connsiteY1" fmla="*/ 15278 h 443800"/>
                <a:gd name="connsiteX2" fmla="*/ 1153551 w 1204351"/>
                <a:gd name="connsiteY2" fmla="*/ 413245 h 443800"/>
                <a:gd name="connsiteX3" fmla="*/ 25400 w 1204351"/>
                <a:gd name="connsiteY3" fmla="*/ 443800 h 443800"/>
                <a:gd name="connsiteX4" fmla="*/ 0 w 1204351"/>
                <a:gd name="connsiteY4" fmla="*/ 0 h 443800"/>
                <a:gd name="connsiteX0" fmla="*/ 0 w 1204351"/>
                <a:gd name="connsiteY0" fmla="*/ 0 h 413245"/>
                <a:gd name="connsiteX1" fmla="*/ 1204351 w 1204351"/>
                <a:gd name="connsiteY1" fmla="*/ 15278 h 413245"/>
                <a:gd name="connsiteX2" fmla="*/ 1153551 w 1204351"/>
                <a:gd name="connsiteY2" fmla="*/ 413245 h 413245"/>
                <a:gd name="connsiteX3" fmla="*/ 25400 w 1204351"/>
                <a:gd name="connsiteY3" fmla="*/ 401834 h 413245"/>
                <a:gd name="connsiteX4" fmla="*/ 0 w 1204351"/>
                <a:gd name="connsiteY4" fmla="*/ 0 h 413245"/>
                <a:gd name="connsiteX0" fmla="*/ 0 w 1267851"/>
                <a:gd name="connsiteY0" fmla="*/ 124608 h 397966"/>
                <a:gd name="connsiteX1" fmla="*/ 1267851 w 1267851"/>
                <a:gd name="connsiteY1" fmla="*/ -1 h 397966"/>
                <a:gd name="connsiteX2" fmla="*/ 1217051 w 1267851"/>
                <a:gd name="connsiteY2" fmla="*/ 397966 h 397966"/>
                <a:gd name="connsiteX3" fmla="*/ 88900 w 1267851"/>
                <a:gd name="connsiteY3" fmla="*/ 386555 h 397966"/>
                <a:gd name="connsiteX4" fmla="*/ 0 w 1267851"/>
                <a:gd name="connsiteY4" fmla="*/ 124608 h 397966"/>
                <a:gd name="connsiteX0" fmla="*/ 0 w 1302776"/>
                <a:gd name="connsiteY0" fmla="*/ 0 h 273358"/>
                <a:gd name="connsiteX1" fmla="*/ 1302776 w 1302776"/>
                <a:gd name="connsiteY1" fmla="*/ 29266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0 w 1302776"/>
                <a:gd name="connsiteY0" fmla="*/ 0 h 273358"/>
                <a:gd name="connsiteX1" fmla="*/ 1302776 w 1302776"/>
                <a:gd name="connsiteY1" fmla="*/ 18775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41275 w 1344051"/>
                <a:gd name="connsiteY0" fmla="*/ 0 h 273358"/>
                <a:gd name="connsiteX1" fmla="*/ 1344051 w 1344051"/>
                <a:gd name="connsiteY1" fmla="*/ 18775 h 273358"/>
                <a:gd name="connsiteX2" fmla="*/ 1258326 w 1344051"/>
                <a:gd name="connsiteY2" fmla="*/ 273358 h 273358"/>
                <a:gd name="connsiteX3" fmla="*/ 0 w 1344051"/>
                <a:gd name="connsiteY3" fmla="*/ 136048 h 273358"/>
                <a:gd name="connsiteX4" fmla="*/ 41275 w 1344051"/>
                <a:gd name="connsiteY4" fmla="*/ 0 h 273358"/>
                <a:gd name="connsiteX0" fmla="*/ 41275 w 1353576"/>
                <a:gd name="connsiteY0" fmla="*/ 0 h 164946"/>
                <a:gd name="connsiteX1" fmla="*/ 1344051 w 1353576"/>
                <a:gd name="connsiteY1" fmla="*/ 18775 h 164946"/>
                <a:gd name="connsiteX2" fmla="*/ 1353576 w 1353576"/>
                <a:gd name="connsiteY2" fmla="*/ 164946 h 164946"/>
                <a:gd name="connsiteX3" fmla="*/ 0 w 1353576"/>
                <a:gd name="connsiteY3" fmla="*/ 136048 h 164946"/>
                <a:gd name="connsiteX4" fmla="*/ 41275 w 1353576"/>
                <a:gd name="connsiteY4" fmla="*/ 0 h 164946"/>
                <a:gd name="connsiteX0" fmla="*/ 41275 w 1344051"/>
                <a:gd name="connsiteY0" fmla="*/ 0 h 164946"/>
                <a:gd name="connsiteX1" fmla="*/ 1344051 w 1344051"/>
                <a:gd name="connsiteY1" fmla="*/ 18775 h 164946"/>
                <a:gd name="connsiteX2" fmla="*/ 1337701 w 1344051"/>
                <a:gd name="connsiteY2" fmla="*/ 164946 h 164946"/>
                <a:gd name="connsiteX3" fmla="*/ 0 w 1344051"/>
                <a:gd name="connsiteY3" fmla="*/ 136048 h 164946"/>
                <a:gd name="connsiteX4" fmla="*/ 41275 w 1344051"/>
                <a:gd name="connsiteY4" fmla="*/ 0 h 164946"/>
                <a:gd name="connsiteX0" fmla="*/ 0 w 1347226"/>
                <a:gd name="connsiteY0" fmla="*/ 0 h 157952"/>
                <a:gd name="connsiteX1" fmla="*/ 1347226 w 1347226"/>
                <a:gd name="connsiteY1" fmla="*/ 11781 h 157952"/>
                <a:gd name="connsiteX2" fmla="*/ 1340876 w 1347226"/>
                <a:gd name="connsiteY2" fmla="*/ 157952 h 157952"/>
                <a:gd name="connsiteX3" fmla="*/ 3175 w 1347226"/>
                <a:gd name="connsiteY3" fmla="*/ 129054 h 157952"/>
                <a:gd name="connsiteX4" fmla="*/ 0 w 1347226"/>
                <a:gd name="connsiteY4" fmla="*/ 0 h 157952"/>
                <a:gd name="connsiteX0" fmla="*/ 0 w 1347226"/>
                <a:gd name="connsiteY0" fmla="*/ 0 h 168444"/>
                <a:gd name="connsiteX1" fmla="*/ 1347226 w 1347226"/>
                <a:gd name="connsiteY1" fmla="*/ 22273 h 168444"/>
                <a:gd name="connsiteX2" fmla="*/ 1340876 w 1347226"/>
                <a:gd name="connsiteY2" fmla="*/ 168444 h 168444"/>
                <a:gd name="connsiteX3" fmla="*/ 3175 w 1347226"/>
                <a:gd name="connsiteY3" fmla="*/ 139546 h 168444"/>
                <a:gd name="connsiteX4" fmla="*/ 0 w 1347226"/>
                <a:gd name="connsiteY4" fmla="*/ 0 h 16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226" h="168444">
                  <a:moveTo>
                    <a:pt x="0" y="0"/>
                  </a:moveTo>
                  <a:lnTo>
                    <a:pt x="1347226" y="22273"/>
                  </a:lnTo>
                  <a:lnTo>
                    <a:pt x="1340876" y="168444"/>
                  </a:lnTo>
                  <a:lnTo>
                    <a:pt x="3175" y="139546"/>
                  </a:lnTo>
                  <a:cubicBezTo>
                    <a:pt x="2117" y="96528"/>
                    <a:pt x="1058" y="43018"/>
                    <a:pt x="0" y="0"/>
                  </a:cubicBez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Rectangle 402">
              <a:extLst>
                <a:ext uri="{FF2B5EF4-FFF2-40B4-BE49-F238E27FC236}">
                  <a16:creationId xmlns:a16="http://schemas.microsoft.com/office/drawing/2014/main" id="{3962B64E-157A-CB9E-9F9C-214203A57E98}"/>
                </a:ext>
              </a:extLst>
            </p:cNvPr>
            <p:cNvSpPr/>
            <p:nvPr/>
          </p:nvSpPr>
          <p:spPr>
            <a:xfrm>
              <a:off x="2313915" y="6858000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02">
              <a:extLst>
                <a:ext uri="{FF2B5EF4-FFF2-40B4-BE49-F238E27FC236}">
                  <a16:creationId xmlns:a16="http://schemas.microsoft.com/office/drawing/2014/main" id="{F144A074-5716-E45F-3EC7-9FA87A16F9BF}"/>
                </a:ext>
              </a:extLst>
            </p:cNvPr>
            <p:cNvSpPr/>
            <p:nvPr/>
          </p:nvSpPr>
          <p:spPr>
            <a:xfrm>
              <a:off x="2301215" y="6212141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Rectangle 42">
              <a:extLst>
                <a:ext uri="{FF2B5EF4-FFF2-40B4-BE49-F238E27FC236}">
                  <a16:creationId xmlns:a16="http://schemas.microsoft.com/office/drawing/2014/main" id="{FBFFC202-9470-C805-6850-DB5DE5B19CA2}"/>
                </a:ext>
              </a:extLst>
            </p:cNvPr>
            <p:cNvSpPr/>
            <p:nvPr/>
          </p:nvSpPr>
          <p:spPr>
            <a:xfrm flipH="1">
              <a:off x="2221287" y="7144234"/>
              <a:ext cx="289100" cy="3905568"/>
            </a:xfrm>
            <a:custGeom>
              <a:avLst/>
              <a:gdLst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00" h="3905568">
                  <a:moveTo>
                    <a:pt x="0" y="133960"/>
                  </a:moveTo>
                  <a:cubicBezTo>
                    <a:pt x="0" y="59976"/>
                    <a:pt x="59976" y="0"/>
                    <a:pt x="133960" y="0"/>
                  </a:cubicBezTo>
                  <a:lnTo>
                    <a:pt x="155140" y="0"/>
                  </a:lnTo>
                  <a:cubicBezTo>
                    <a:pt x="229124" y="0"/>
                    <a:pt x="289100" y="59976"/>
                    <a:pt x="289100" y="133960"/>
                  </a:cubicBezTo>
                  <a:cubicBezTo>
                    <a:pt x="124000" y="2553009"/>
                    <a:pt x="289100" y="2559059"/>
                    <a:pt x="289100" y="3771608"/>
                  </a:cubicBezTo>
                  <a:cubicBezTo>
                    <a:pt x="289100" y="3845592"/>
                    <a:pt x="229124" y="3905568"/>
                    <a:pt x="155140" y="3905568"/>
                  </a:cubicBezTo>
                  <a:lnTo>
                    <a:pt x="133960" y="3905568"/>
                  </a:lnTo>
                  <a:cubicBezTo>
                    <a:pt x="59976" y="3905568"/>
                    <a:pt x="0" y="3845592"/>
                    <a:pt x="0" y="3771608"/>
                  </a:cubicBezTo>
                  <a:lnTo>
                    <a:pt x="0" y="133960"/>
                  </a:lnTo>
                  <a:close/>
                </a:path>
              </a:pathLst>
            </a:cu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9F971AB8-11D0-F61E-13C2-F820B175BCDA}"/>
              </a:ext>
            </a:extLst>
          </p:cNvPr>
          <p:cNvGrpSpPr/>
          <p:nvPr/>
        </p:nvGrpSpPr>
        <p:grpSpPr>
          <a:xfrm>
            <a:off x="7337391" y="4791790"/>
            <a:ext cx="361023" cy="1029777"/>
            <a:chOff x="2221287" y="5757474"/>
            <a:chExt cx="1553383" cy="5292328"/>
          </a:xfrm>
        </p:grpSpPr>
        <p:sp>
          <p:nvSpPr>
            <p:cNvPr id="462" name="Rectangle 42">
              <a:extLst>
                <a:ext uri="{FF2B5EF4-FFF2-40B4-BE49-F238E27FC236}">
                  <a16:creationId xmlns:a16="http://schemas.microsoft.com/office/drawing/2014/main" id="{C32AA493-61AD-9A01-F08A-9FC49FA959C8}"/>
                </a:ext>
              </a:extLst>
            </p:cNvPr>
            <p:cNvSpPr/>
            <p:nvPr/>
          </p:nvSpPr>
          <p:spPr>
            <a:xfrm flipH="1">
              <a:off x="3445941" y="7909354"/>
              <a:ext cx="301299" cy="1818450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3" name="Rectangle 42">
              <a:extLst>
                <a:ext uri="{FF2B5EF4-FFF2-40B4-BE49-F238E27FC236}">
                  <a16:creationId xmlns:a16="http://schemas.microsoft.com/office/drawing/2014/main" id="{29166629-30CA-FC3F-F243-A62D5FC61981}"/>
                </a:ext>
              </a:extLst>
            </p:cNvPr>
            <p:cNvSpPr/>
            <p:nvPr/>
          </p:nvSpPr>
          <p:spPr>
            <a:xfrm flipH="1">
              <a:off x="2307858" y="5757474"/>
              <a:ext cx="320505" cy="3905568"/>
            </a:xfrm>
            <a:prstGeom prst="roundRect">
              <a:avLst>
                <a:gd name="adj" fmla="val 46337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4" name="Rectangle 42">
              <a:extLst>
                <a:ext uri="{FF2B5EF4-FFF2-40B4-BE49-F238E27FC236}">
                  <a16:creationId xmlns:a16="http://schemas.microsoft.com/office/drawing/2014/main" id="{7848BBD7-63FF-5C37-6E3D-4D06D86D649D}"/>
                </a:ext>
              </a:extLst>
            </p:cNvPr>
            <p:cNvSpPr/>
            <p:nvPr/>
          </p:nvSpPr>
          <p:spPr>
            <a:xfrm flipH="1">
              <a:off x="3447382" y="8962646"/>
              <a:ext cx="299856" cy="2082877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5" name="Rectangle 402">
              <a:extLst>
                <a:ext uri="{FF2B5EF4-FFF2-40B4-BE49-F238E27FC236}">
                  <a16:creationId xmlns:a16="http://schemas.microsoft.com/office/drawing/2014/main" id="{30261122-A8E9-31F5-2DA8-B90250550358}"/>
                </a:ext>
              </a:extLst>
            </p:cNvPr>
            <p:cNvSpPr/>
            <p:nvPr/>
          </p:nvSpPr>
          <p:spPr>
            <a:xfrm>
              <a:off x="2408394" y="7868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02">
              <a:extLst>
                <a:ext uri="{FF2B5EF4-FFF2-40B4-BE49-F238E27FC236}">
                  <a16:creationId xmlns:a16="http://schemas.microsoft.com/office/drawing/2014/main" id="{5E323B05-B09E-733D-C61E-90AA114D6523}"/>
                </a:ext>
              </a:extLst>
            </p:cNvPr>
            <p:cNvSpPr/>
            <p:nvPr/>
          </p:nvSpPr>
          <p:spPr>
            <a:xfrm>
              <a:off x="2408394" y="7741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Rectangle 402">
              <a:extLst>
                <a:ext uri="{FF2B5EF4-FFF2-40B4-BE49-F238E27FC236}">
                  <a16:creationId xmlns:a16="http://schemas.microsoft.com/office/drawing/2014/main" id="{E5A1F3B6-03E3-7624-327F-E68FBCD42010}"/>
                </a:ext>
              </a:extLst>
            </p:cNvPr>
            <p:cNvSpPr/>
            <p:nvPr/>
          </p:nvSpPr>
          <p:spPr>
            <a:xfrm>
              <a:off x="2427444" y="8905350"/>
              <a:ext cx="1347226" cy="15292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  <a:gd name="connsiteX0" fmla="*/ 127000 w 1356751"/>
                <a:gd name="connsiteY0" fmla="*/ 782078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782078 h 1307233"/>
                <a:gd name="connsiteX0" fmla="*/ 127000 w 1356751"/>
                <a:gd name="connsiteY0" fmla="*/ 0 h 525155"/>
                <a:gd name="connsiteX1" fmla="*/ 1331351 w 1356751"/>
                <a:gd name="connsiteY1" fmla="*/ 15278 h 525155"/>
                <a:gd name="connsiteX2" fmla="*/ 1356751 w 1356751"/>
                <a:gd name="connsiteY2" fmla="*/ 525155 h 525155"/>
                <a:gd name="connsiteX3" fmla="*/ 0 w 1356751"/>
                <a:gd name="connsiteY3" fmla="*/ 499755 h 525155"/>
                <a:gd name="connsiteX4" fmla="*/ 127000 w 1356751"/>
                <a:gd name="connsiteY4" fmla="*/ 0 h 525155"/>
                <a:gd name="connsiteX0" fmla="*/ 25400 w 1255151"/>
                <a:gd name="connsiteY0" fmla="*/ 0 h 525155"/>
                <a:gd name="connsiteX1" fmla="*/ 1229751 w 1255151"/>
                <a:gd name="connsiteY1" fmla="*/ 15278 h 525155"/>
                <a:gd name="connsiteX2" fmla="*/ 1255151 w 1255151"/>
                <a:gd name="connsiteY2" fmla="*/ 525155 h 525155"/>
                <a:gd name="connsiteX3" fmla="*/ 0 w 1255151"/>
                <a:gd name="connsiteY3" fmla="*/ 485766 h 525155"/>
                <a:gd name="connsiteX4" fmla="*/ 25400 w 1255151"/>
                <a:gd name="connsiteY4" fmla="*/ 0 h 525155"/>
                <a:gd name="connsiteX0" fmla="*/ 25400 w 1229751"/>
                <a:gd name="connsiteY0" fmla="*/ 0 h 485766"/>
                <a:gd name="connsiteX1" fmla="*/ 1229751 w 1229751"/>
                <a:gd name="connsiteY1" fmla="*/ 15278 h 485766"/>
                <a:gd name="connsiteX2" fmla="*/ 1178951 w 1229751"/>
                <a:gd name="connsiteY2" fmla="*/ 413245 h 485766"/>
                <a:gd name="connsiteX3" fmla="*/ 0 w 1229751"/>
                <a:gd name="connsiteY3" fmla="*/ 485766 h 485766"/>
                <a:gd name="connsiteX4" fmla="*/ 25400 w 1229751"/>
                <a:gd name="connsiteY4" fmla="*/ 0 h 485766"/>
                <a:gd name="connsiteX0" fmla="*/ 0 w 1204351"/>
                <a:gd name="connsiteY0" fmla="*/ 0 h 443800"/>
                <a:gd name="connsiteX1" fmla="*/ 1204351 w 1204351"/>
                <a:gd name="connsiteY1" fmla="*/ 15278 h 443800"/>
                <a:gd name="connsiteX2" fmla="*/ 1153551 w 1204351"/>
                <a:gd name="connsiteY2" fmla="*/ 413245 h 443800"/>
                <a:gd name="connsiteX3" fmla="*/ 25400 w 1204351"/>
                <a:gd name="connsiteY3" fmla="*/ 443800 h 443800"/>
                <a:gd name="connsiteX4" fmla="*/ 0 w 1204351"/>
                <a:gd name="connsiteY4" fmla="*/ 0 h 443800"/>
                <a:gd name="connsiteX0" fmla="*/ 0 w 1204351"/>
                <a:gd name="connsiteY0" fmla="*/ 0 h 413245"/>
                <a:gd name="connsiteX1" fmla="*/ 1204351 w 1204351"/>
                <a:gd name="connsiteY1" fmla="*/ 15278 h 413245"/>
                <a:gd name="connsiteX2" fmla="*/ 1153551 w 1204351"/>
                <a:gd name="connsiteY2" fmla="*/ 413245 h 413245"/>
                <a:gd name="connsiteX3" fmla="*/ 25400 w 1204351"/>
                <a:gd name="connsiteY3" fmla="*/ 401834 h 413245"/>
                <a:gd name="connsiteX4" fmla="*/ 0 w 1204351"/>
                <a:gd name="connsiteY4" fmla="*/ 0 h 413245"/>
                <a:gd name="connsiteX0" fmla="*/ 0 w 1267851"/>
                <a:gd name="connsiteY0" fmla="*/ 124608 h 397966"/>
                <a:gd name="connsiteX1" fmla="*/ 1267851 w 1267851"/>
                <a:gd name="connsiteY1" fmla="*/ -1 h 397966"/>
                <a:gd name="connsiteX2" fmla="*/ 1217051 w 1267851"/>
                <a:gd name="connsiteY2" fmla="*/ 397966 h 397966"/>
                <a:gd name="connsiteX3" fmla="*/ 88900 w 1267851"/>
                <a:gd name="connsiteY3" fmla="*/ 386555 h 397966"/>
                <a:gd name="connsiteX4" fmla="*/ 0 w 1267851"/>
                <a:gd name="connsiteY4" fmla="*/ 124608 h 397966"/>
                <a:gd name="connsiteX0" fmla="*/ 0 w 1302776"/>
                <a:gd name="connsiteY0" fmla="*/ 0 h 273358"/>
                <a:gd name="connsiteX1" fmla="*/ 1302776 w 1302776"/>
                <a:gd name="connsiteY1" fmla="*/ 29266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0 w 1302776"/>
                <a:gd name="connsiteY0" fmla="*/ 0 h 273358"/>
                <a:gd name="connsiteX1" fmla="*/ 1302776 w 1302776"/>
                <a:gd name="connsiteY1" fmla="*/ 18775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41275 w 1344051"/>
                <a:gd name="connsiteY0" fmla="*/ 0 h 273358"/>
                <a:gd name="connsiteX1" fmla="*/ 1344051 w 1344051"/>
                <a:gd name="connsiteY1" fmla="*/ 18775 h 273358"/>
                <a:gd name="connsiteX2" fmla="*/ 1258326 w 1344051"/>
                <a:gd name="connsiteY2" fmla="*/ 273358 h 273358"/>
                <a:gd name="connsiteX3" fmla="*/ 0 w 1344051"/>
                <a:gd name="connsiteY3" fmla="*/ 136048 h 273358"/>
                <a:gd name="connsiteX4" fmla="*/ 41275 w 1344051"/>
                <a:gd name="connsiteY4" fmla="*/ 0 h 273358"/>
                <a:gd name="connsiteX0" fmla="*/ 41275 w 1353576"/>
                <a:gd name="connsiteY0" fmla="*/ 0 h 164946"/>
                <a:gd name="connsiteX1" fmla="*/ 1344051 w 1353576"/>
                <a:gd name="connsiteY1" fmla="*/ 18775 h 164946"/>
                <a:gd name="connsiteX2" fmla="*/ 1353576 w 1353576"/>
                <a:gd name="connsiteY2" fmla="*/ 164946 h 164946"/>
                <a:gd name="connsiteX3" fmla="*/ 0 w 1353576"/>
                <a:gd name="connsiteY3" fmla="*/ 136048 h 164946"/>
                <a:gd name="connsiteX4" fmla="*/ 41275 w 1353576"/>
                <a:gd name="connsiteY4" fmla="*/ 0 h 164946"/>
                <a:gd name="connsiteX0" fmla="*/ 41275 w 1344051"/>
                <a:gd name="connsiteY0" fmla="*/ 0 h 164946"/>
                <a:gd name="connsiteX1" fmla="*/ 1344051 w 1344051"/>
                <a:gd name="connsiteY1" fmla="*/ 18775 h 164946"/>
                <a:gd name="connsiteX2" fmla="*/ 1337701 w 1344051"/>
                <a:gd name="connsiteY2" fmla="*/ 164946 h 164946"/>
                <a:gd name="connsiteX3" fmla="*/ 0 w 1344051"/>
                <a:gd name="connsiteY3" fmla="*/ 136048 h 164946"/>
                <a:gd name="connsiteX4" fmla="*/ 41275 w 1344051"/>
                <a:gd name="connsiteY4" fmla="*/ 0 h 164946"/>
                <a:gd name="connsiteX0" fmla="*/ 0 w 1347226"/>
                <a:gd name="connsiteY0" fmla="*/ 0 h 157952"/>
                <a:gd name="connsiteX1" fmla="*/ 1347226 w 1347226"/>
                <a:gd name="connsiteY1" fmla="*/ 11781 h 157952"/>
                <a:gd name="connsiteX2" fmla="*/ 1340876 w 1347226"/>
                <a:gd name="connsiteY2" fmla="*/ 157952 h 157952"/>
                <a:gd name="connsiteX3" fmla="*/ 3175 w 1347226"/>
                <a:gd name="connsiteY3" fmla="*/ 129054 h 157952"/>
                <a:gd name="connsiteX4" fmla="*/ 0 w 1347226"/>
                <a:gd name="connsiteY4" fmla="*/ 0 h 157952"/>
                <a:gd name="connsiteX0" fmla="*/ 0 w 1347226"/>
                <a:gd name="connsiteY0" fmla="*/ 0 h 168444"/>
                <a:gd name="connsiteX1" fmla="*/ 1347226 w 1347226"/>
                <a:gd name="connsiteY1" fmla="*/ 22273 h 168444"/>
                <a:gd name="connsiteX2" fmla="*/ 1340876 w 1347226"/>
                <a:gd name="connsiteY2" fmla="*/ 168444 h 168444"/>
                <a:gd name="connsiteX3" fmla="*/ 3175 w 1347226"/>
                <a:gd name="connsiteY3" fmla="*/ 139546 h 168444"/>
                <a:gd name="connsiteX4" fmla="*/ 0 w 1347226"/>
                <a:gd name="connsiteY4" fmla="*/ 0 h 16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226" h="168444">
                  <a:moveTo>
                    <a:pt x="0" y="0"/>
                  </a:moveTo>
                  <a:lnTo>
                    <a:pt x="1347226" y="22273"/>
                  </a:lnTo>
                  <a:lnTo>
                    <a:pt x="1340876" y="168444"/>
                  </a:lnTo>
                  <a:lnTo>
                    <a:pt x="3175" y="139546"/>
                  </a:lnTo>
                  <a:cubicBezTo>
                    <a:pt x="2117" y="96528"/>
                    <a:pt x="1058" y="43018"/>
                    <a:pt x="0" y="0"/>
                  </a:cubicBez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02">
              <a:extLst>
                <a:ext uri="{FF2B5EF4-FFF2-40B4-BE49-F238E27FC236}">
                  <a16:creationId xmlns:a16="http://schemas.microsoft.com/office/drawing/2014/main" id="{65D60506-979E-E830-93FD-62D7D0126FA0}"/>
                </a:ext>
              </a:extLst>
            </p:cNvPr>
            <p:cNvSpPr/>
            <p:nvPr/>
          </p:nvSpPr>
          <p:spPr>
            <a:xfrm>
              <a:off x="2313915" y="6858000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02">
              <a:extLst>
                <a:ext uri="{FF2B5EF4-FFF2-40B4-BE49-F238E27FC236}">
                  <a16:creationId xmlns:a16="http://schemas.microsoft.com/office/drawing/2014/main" id="{DEC128C4-79C8-779A-E8A7-AE1E5CDACC1F}"/>
                </a:ext>
              </a:extLst>
            </p:cNvPr>
            <p:cNvSpPr/>
            <p:nvPr/>
          </p:nvSpPr>
          <p:spPr>
            <a:xfrm>
              <a:off x="2301215" y="6212141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2">
              <a:extLst>
                <a:ext uri="{FF2B5EF4-FFF2-40B4-BE49-F238E27FC236}">
                  <a16:creationId xmlns:a16="http://schemas.microsoft.com/office/drawing/2014/main" id="{D56AC83E-1308-F4D6-6EEA-C8618C210ABA}"/>
                </a:ext>
              </a:extLst>
            </p:cNvPr>
            <p:cNvSpPr/>
            <p:nvPr/>
          </p:nvSpPr>
          <p:spPr>
            <a:xfrm flipH="1">
              <a:off x="2221287" y="7144234"/>
              <a:ext cx="289100" cy="3905568"/>
            </a:xfrm>
            <a:custGeom>
              <a:avLst/>
              <a:gdLst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00" h="3905568">
                  <a:moveTo>
                    <a:pt x="0" y="133960"/>
                  </a:moveTo>
                  <a:cubicBezTo>
                    <a:pt x="0" y="59976"/>
                    <a:pt x="59976" y="0"/>
                    <a:pt x="133960" y="0"/>
                  </a:cubicBezTo>
                  <a:lnTo>
                    <a:pt x="155140" y="0"/>
                  </a:lnTo>
                  <a:cubicBezTo>
                    <a:pt x="229124" y="0"/>
                    <a:pt x="289100" y="59976"/>
                    <a:pt x="289100" y="133960"/>
                  </a:cubicBezTo>
                  <a:cubicBezTo>
                    <a:pt x="124000" y="2553009"/>
                    <a:pt x="289100" y="2559059"/>
                    <a:pt x="289100" y="3771608"/>
                  </a:cubicBezTo>
                  <a:cubicBezTo>
                    <a:pt x="289100" y="3845592"/>
                    <a:pt x="229124" y="3905568"/>
                    <a:pt x="155140" y="3905568"/>
                  </a:cubicBezTo>
                  <a:lnTo>
                    <a:pt x="133960" y="3905568"/>
                  </a:lnTo>
                  <a:cubicBezTo>
                    <a:pt x="59976" y="3905568"/>
                    <a:pt x="0" y="3845592"/>
                    <a:pt x="0" y="3771608"/>
                  </a:cubicBezTo>
                  <a:lnTo>
                    <a:pt x="0" y="133960"/>
                  </a:lnTo>
                  <a:close/>
                </a:path>
              </a:pathLst>
            </a:cu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CF93C0A2-D189-67D6-94A6-7240FE71DD21}"/>
              </a:ext>
            </a:extLst>
          </p:cNvPr>
          <p:cNvGrpSpPr/>
          <p:nvPr/>
        </p:nvGrpSpPr>
        <p:grpSpPr>
          <a:xfrm>
            <a:off x="7499788" y="5225801"/>
            <a:ext cx="875983" cy="546800"/>
            <a:chOff x="626004" y="7726481"/>
            <a:chExt cx="4417118" cy="3041127"/>
          </a:xfrm>
          <a:solidFill>
            <a:srgbClr val="A75F48"/>
          </a:solidFill>
        </p:grpSpPr>
        <p:sp>
          <p:nvSpPr>
            <p:cNvPr id="375" name="Oval 40">
              <a:extLst>
                <a:ext uri="{FF2B5EF4-FFF2-40B4-BE49-F238E27FC236}">
                  <a16:creationId xmlns:a16="http://schemas.microsoft.com/office/drawing/2014/main" id="{87CA5436-F630-6D1B-1B90-58F487D4A011}"/>
                </a:ext>
              </a:extLst>
            </p:cNvPr>
            <p:cNvSpPr/>
            <p:nvPr/>
          </p:nvSpPr>
          <p:spPr>
            <a:xfrm>
              <a:off x="2069413" y="10309794"/>
              <a:ext cx="1620781" cy="457814"/>
            </a:xfrm>
            <a:custGeom>
              <a:avLst/>
              <a:gdLst>
                <a:gd name="connsiteX0" fmla="*/ 0 w 1424940"/>
                <a:gd name="connsiteY0" fmla="*/ 140290 h 280579"/>
                <a:gd name="connsiteX1" fmla="*/ 712470 w 1424940"/>
                <a:gd name="connsiteY1" fmla="*/ 0 h 280579"/>
                <a:gd name="connsiteX2" fmla="*/ 1424940 w 1424940"/>
                <a:gd name="connsiteY2" fmla="*/ 140290 h 280579"/>
                <a:gd name="connsiteX3" fmla="*/ 712470 w 1424940"/>
                <a:gd name="connsiteY3" fmla="*/ 280580 h 280579"/>
                <a:gd name="connsiteX4" fmla="*/ 0 w 1424940"/>
                <a:gd name="connsiteY4" fmla="*/ 140290 h 280579"/>
                <a:gd name="connsiteX0" fmla="*/ 15 w 1424955"/>
                <a:gd name="connsiteY0" fmla="*/ 262210 h 402500"/>
                <a:gd name="connsiteX1" fmla="*/ 697245 w 1424955"/>
                <a:gd name="connsiteY1" fmla="*/ 0 h 402500"/>
                <a:gd name="connsiteX2" fmla="*/ 1424955 w 1424955"/>
                <a:gd name="connsiteY2" fmla="*/ 262210 h 402500"/>
                <a:gd name="connsiteX3" fmla="*/ 712485 w 1424955"/>
                <a:gd name="connsiteY3" fmla="*/ 402500 h 402500"/>
                <a:gd name="connsiteX4" fmla="*/ 15 w 1424955"/>
                <a:gd name="connsiteY4" fmla="*/ 262210 h 4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955" h="402500">
                  <a:moveTo>
                    <a:pt x="15" y="262210"/>
                  </a:moveTo>
                  <a:cubicBezTo>
                    <a:pt x="-2525" y="195127"/>
                    <a:pt x="303759" y="0"/>
                    <a:pt x="697245" y="0"/>
                  </a:cubicBezTo>
                  <a:cubicBezTo>
                    <a:pt x="1090731" y="0"/>
                    <a:pt x="1424955" y="184730"/>
                    <a:pt x="1424955" y="262210"/>
                  </a:cubicBezTo>
                  <a:cubicBezTo>
                    <a:pt x="1424955" y="339690"/>
                    <a:pt x="1105971" y="402500"/>
                    <a:pt x="712485" y="402500"/>
                  </a:cubicBezTo>
                  <a:cubicBezTo>
                    <a:pt x="318999" y="402500"/>
                    <a:pt x="2555" y="329293"/>
                    <a:pt x="15" y="2622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6" name="Cylinder 375">
              <a:extLst>
                <a:ext uri="{FF2B5EF4-FFF2-40B4-BE49-F238E27FC236}">
                  <a16:creationId xmlns:a16="http://schemas.microsoft.com/office/drawing/2014/main" id="{9CACD7EB-4E19-48BF-C6A7-ED2ADC1130AE}"/>
                </a:ext>
              </a:extLst>
            </p:cNvPr>
            <p:cNvSpPr/>
            <p:nvPr/>
          </p:nvSpPr>
          <p:spPr>
            <a:xfrm>
              <a:off x="2681190" y="8290677"/>
              <a:ext cx="397246" cy="2288969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5BB9382C-CC00-EA3A-8496-BCEEF47C9461}"/>
                </a:ext>
              </a:extLst>
            </p:cNvPr>
            <p:cNvSpPr/>
            <p:nvPr/>
          </p:nvSpPr>
          <p:spPr>
            <a:xfrm>
              <a:off x="626004" y="7726481"/>
              <a:ext cx="4417118" cy="685760"/>
            </a:xfrm>
            <a:custGeom>
              <a:avLst/>
              <a:gdLst>
                <a:gd name="connsiteX0" fmla="*/ 2152529 w 4417118"/>
                <a:gd name="connsiteY0" fmla="*/ 191263 h 685760"/>
                <a:gd name="connsiteX1" fmla="*/ 2200434 w 4417118"/>
                <a:gd name="connsiteY1" fmla="*/ 192025 h 685760"/>
                <a:gd name="connsiteX2" fmla="*/ 2216305 w 4417118"/>
                <a:gd name="connsiteY2" fmla="*/ 191404 h 685760"/>
                <a:gd name="connsiteX3" fmla="*/ 836335 w 4417118"/>
                <a:gd name="connsiteY3" fmla="*/ 1267 h 685760"/>
                <a:gd name="connsiteX4" fmla="*/ 2216684 w 4417118"/>
                <a:gd name="connsiteY4" fmla="*/ 7913 h 685760"/>
                <a:gd name="connsiteX5" fmla="*/ 4404116 w 4417118"/>
                <a:gd name="connsiteY5" fmla="*/ 99659 h 685760"/>
                <a:gd name="connsiteX6" fmla="*/ 4379629 w 4417118"/>
                <a:gd name="connsiteY6" fmla="*/ 106779 h 685760"/>
                <a:gd name="connsiteX7" fmla="*/ 4417118 w 4417118"/>
                <a:gd name="connsiteY7" fmla="*/ 105313 h 685760"/>
                <a:gd name="connsiteX8" fmla="*/ 4417118 w 4417118"/>
                <a:gd name="connsiteY8" fmla="*/ 355289 h 685760"/>
                <a:gd name="connsiteX9" fmla="*/ 4391187 w 4417118"/>
                <a:gd name="connsiteY9" fmla="*/ 451639 h 685760"/>
                <a:gd name="connsiteX10" fmla="*/ 4362176 w 4417118"/>
                <a:gd name="connsiteY10" fmla="*/ 456390 h 685760"/>
                <a:gd name="connsiteX11" fmla="*/ 4395451 w 4417118"/>
                <a:gd name="connsiteY11" fmla="*/ 462571 h 685760"/>
                <a:gd name="connsiteX12" fmla="*/ 3165968 w 4417118"/>
                <a:gd name="connsiteY12" fmla="*/ 631330 h 685760"/>
                <a:gd name="connsiteX13" fmla="*/ 3137727 w 4417118"/>
                <a:gd name="connsiteY13" fmla="*/ 633520 h 685760"/>
                <a:gd name="connsiteX14" fmla="*/ 3035879 w 4417118"/>
                <a:gd name="connsiteY14" fmla="*/ 644767 h 685760"/>
                <a:gd name="connsiteX15" fmla="*/ 2195018 w 4417118"/>
                <a:gd name="connsiteY15" fmla="*/ 684974 h 685760"/>
                <a:gd name="connsiteX16" fmla="*/ 2173182 w 4417118"/>
                <a:gd name="connsiteY16" fmla="*/ 683624 h 685760"/>
                <a:gd name="connsiteX17" fmla="*/ 2130014 w 4417118"/>
                <a:gd name="connsiteY17" fmla="*/ 684325 h 685760"/>
                <a:gd name="connsiteX18" fmla="*/ 1496735 w 4417118"/>
                <a:gd name="connsiteY18" fmla="*/ 645019 h 685760"/>
                <a:gd name="connsiteX19" fmla="*/ 1239388 w 4417118"/>
                <a:gd name="connsiteY19" fmla="*/ 617081 h 685760"/>
                <a:gd name="connsiteX20" fmla="*/ 1062399 w 4417118"/>
                <a:gd name="connsiteY20" fmla="*/ 602164 h 685760"/>
                <a:gd name="connsiteX21" fmla="*/ 274479 w 4417118"/>
                <a:gd name="connsiteY21" fmla="*/ 476512 h 685760"/>
                <a:gd name="connsiteX22" fmla="*/ 265238 w 4417118"/>
                <a:gd name="connsiteY22" fmla="*/ 473954 h 685760"/>
                <a:gd name="connsiteX23" fmla="*/ 262680 w 4417118"/>
                <a:gd name="connsiteY23" fmla="*/ 473500 h 685760"/>
                <a:gd name="connsiteX24" fmla="*/ 37920 w 4417118"/>
                <a:gd name="connsiteY24" fmla="*/ 410568 h 685760"/>
                <a:gd name="connsiteX25" fmla="*/ 40608 w 4417118"/>
                <a:gd name="connsiteY25" fmla="*/ 410075 h 685760"/>
                <a:gd name="connsiteX26" fmla="*/ 29072 w 4417118"/>
                <a:gd name="connsiteY26" fmla="*/ 404056 h 685760"/>
                <a:gd name="connsiteX27" fmla="*/ 0 w 4417118"/>
                <a:gd name="connsiteY27" fmla="*/ 328204 h 685760"/>
                <a:gd name="connsiteX28" fmla="*/ 0 w 4417118"/>
                <a:gd name="connsiteY28" fmla="*/ 99897 h 685760"/>
                <a:gd name="connsiteX29" fmla="*/ 41476 w 4417118"/>
                <a:gd name="connsiteY29" fmla="*/ 99262 h 685760"/>
                <a:gd name="connsiteX30" fmla="*/ 13001 w 4417118"/>
                <a:gd name="connsiteY30" fmla="*/ 83407 h 685760"/>
                <a:gd name="connsiteX31" fmla="*/ 836335 w 4417118"/>
                <a:gd name="connsiteY31" fmla="*/ 1267 h 68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17118" h="685760">
                  <a:moveTo>
                    <a:pt x="2152529" y="191263"/>
                  </a:moveTo>
                  <a:lnTo>
                    <a:pt x="2200434" y="192025"/>
                  </a:lnTo>
                  <a:lnTo>
                    <a:pt x="2216305" y="191404"/>
                  </a:lnTo>
                  <a:close/>
                  <a:moveTo>
                    <a:pt x="836335" y="1267"/>
                  </a:moveTo>
                  <a:cubicBezTo>
                    <a:pt x="1297128" y="-3486"/>
                    <a:pt x="1850757" y="6559"/>
                    <a:pt x="2216684" y="7913"/>
                  </a:cubicBezTo>
                  <a:cubicBezTo>
                    <a:pt x="2948537" y="10621"/>
                    <a:pt x="4404116" y="48989"/>
                    <a:pt x="4404116" y="99659"/>
                  </a:cubicBezTo>
                  <a:lnTo>
                    <a:pt x="4379629" y="106779"/>
                  </a:lnTo>
                  <a:lnTo>
                    <a:pt x="4417118" y="105313"/>
                  </a:lnTo>
                  <a:lnTo>
                    <a:pt x="4417118" y="355289"/>
                  </a:lnTo>
                  <a:cubicBezTo>
                    <a:pt x="4417118" y="381577"/>
                    <a:pt x="4417475" y="451639"/>
                    <a:pt x="4391187" y="451639"/>
                  </a:cubicBezTo>
                  <a:lnTo>
                    <a:pt x="4362176" y="456390"/>
                  </a:lnTo>
                  <a:lnTo>
                    <a:pt x="4395451" y="462571"/>
                  </a:lnTo>
                  <a:cubicBezTo>
                    <a:pt x="4395451" y="494240"/>
                    <a:pt x="3794208" y="576331"/>
                    <a:pt x="3165968" y="631330"/>
                  </a:cubicBezTo>
                  <a:lnTo>
                    <a:pt x="3137727" y="633520"/>
                  </a:lnTo>
                  <a:lnTo>
                    <a:pt x="3035879" y="644767"/>
                  </a:lnTo>
                  <a:cubicBezTo>
                    <a:pt x="2747784" y="673024"/>
                    <a:pt x="2460736" y="689664"/>
                    <a:pt x="2195018" y="684974"/>
                  </a:cubicBezTo>
                  <a:lnTo>
                    <a:pt x="2173182" y="683624"/>
                  </a:lnTo>
                  <a:lnTo>
                    <a:pt x="2130014" y="684325"/>
                  </a:lnTo>
                  <a:cubicBezTo>
                    <a:pt x="1948450" y="682158"/>
                    <a:pt x="1726912" y="667131"/>
                    <a:pt x="1496735" y="645019"/>
                  </a:cubicBezTo>
                  <a:lnTo>
                    <a:pt x="1239388" y="617081"/>
                  </a:lnTo>
                  <a:lnTo>
                    <a:pt x="1062399" y="602164"/>
                  </a:lnTo>
                  <a:cubicBezTo>
                    <a:pt x="781952" y="572658"/>
                    <a:pt x="512552" y="533250"/>
                    <a:pt x="274479" y="476512"/>
                  </a:cubicBezTo>
                  <a:lnTo>
                    <a:pt x="265238" y="473954"/>
                  </a:lnTo>
                  <a:lnTo>
                    <a:pt x="262680" y="473500"/>
                  </a:lnTo>
                  <a:cubicBezTo>
                    <a:pt x="123285" y="446137"/>
                    <a:pt x="37920" y="423235"/>
                    <a:pt x="37920" y="410568"/>
                  </a:cubicBezTo>
                  <a:lnTo>
                    <a:pt x="40608" y="410075"/>
                  </a:lnTo>
                  <a:lnTo>
                    <a:pt x="29072" y="404056"/>
                  </a:lnTo>
                  <a:cubicBezTo>
                    <a:pt x="11987" y="386166"/>
                    <a:pt x="0" y="347921"/>
                    <a:pt x="0" y="328204"/>
                  </a:cubicBezTo>
                  <a:lnTo>
                    <a:pt x="0" y="99897"/>
                  </a:lnTo>
                  <a:lnTo>
                    <a:pt x="41476" y="99262"/>
                  </a:lnTo>
                  <a:lnTo>
                    <a:pt x="13001" y="83407"/>
                  </a:lnTo>
                  <a:cubicBezTo>
                    <a:pt x="7584" y="25570"/>
                    <a:pt x="375542" y="6020"/>
                    <a:pt x="836335" y="126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A20FB52-A1DF-8376-DC27-A74F7DAE7764}"/>
              </a:ext>
            </a:extLst>
          </p:cNvPr>
          <p:cNvGrpSpPr/>
          <p:nvPr/>
        </p:nvGrpSpPr>
        <p:grpSpPr>
          <a:xfrm>
            <a:off x="5512905" y="1146250"/>
            <a:ext cx="2397087" cy="3166520"/>
            <a:chOff x="3866971" y="6327657"/>
            <a:chExt cx="2661978" cy="351643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45808934-A280-D905-725F-8B4B430412DC}"/>
                </a:ext>
              </a:extLst>
            </p:cNvPr>
            <p:cNvGrpSpPr/>
            <p:nvPr/>
          </p:nvGrpSpPr>
          <p:grpSpPr>
            <a:xfrm flipH="1">
              <a:off x="3866971" y="6342971"/>
              <a:ext cx="2661978" cy="3501125"/>
              <a:chOff x="-704602" y="7985701"/>
              <a:chExt cx="3434247" cy="4516839"/>
            </a:xfrm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6EB4665-7D74-FA5F-9A94-15CF16336EBF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2154C9FF-CAE7-C2E3-7FA8-17116D7E681A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959321" cy="4018542"/>
                <a:chOff x="-229676" y="8483998"/>
                <a:chExt cx="2959321" cy="4018542"/>
              </a:xfrm>
            </p:grpSpPr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8A50B53F-A4AC-DA41-A212-7E7BB049AE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5A7C06A2-F55F-7113-E776-3DA1889884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7EFDE1DC-4521-4523-E16F-0175202C47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C9CF9DCB-5E2F-93CA-19AC-EBBDF78D85DA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C13CDFEB-E91C-45EB-8E87-82F5FFAEF820}"/>
                    </a:ext>
                  </a:extLst>
                </p:cNvPr>
                <p:cNvSpPr/>
                <p:nvPr/>
              </p:nvSpPr>
              <p:spPr>
                <a:xfrm>
                  <a:off x="1051647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Rectangle: Top Corners Rounded 147">
                  <a:extLst>
                    <a:ext uri="{FF2B5EF4-FFF2-40B4-BE49-F238E27FC236}">
                      <a16:creationId xmlns:a16="http://schemas.microsoft.com/office/drawing/2014/main" id="{AAB7102A-79DB-E086-E461-38A589167FBC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Rectangle: Top Corners Rounded 148">
                  <a:extLst>
                    <a:ext uri="{FF2B5EF4-FFF2-40B4-BE49-F238E27FC236}">
                      <a16:creationId xmlns:a16="http://schemas.microsoft.com/office/drawing/2014/main" id="{893CFC64-BA51-1A27-D168-D7B8596B1605}"/>
                    </a:ext>
                  </a:extLst>
                </p:cNvPr>
                <p:cNvSpPr/>
                <p:nvPr/>
              </p:nvSpPr>
              <p:spPr>
                <a:xfrm>
                  <a:off x="1827061" y="12302231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5AD5A07D-61FA-BF3E-97F6-E6A430E7C4A6}"/>
                    </a:ext>
                  </a:extLst>
                </p:cNvPr>
                <p:cNvSpPr/>
                <p:nvPr/>
              </p:nvSpPr>
              <p:spPr>
                <a:xfrm>
                  <a:off x="1008627" y="9969220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DCCFD7BB-3B03-75FF-1E7E-D503EC8C245B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01297CFB-731E-A62D-277E-630203445171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95236586-ACCE-9B19-1A44-2B74FD0930F1}"/>
                    </a:ext>
                  </a:extLst>
                </p:cNvPr>
                <p:cNvSpPr/>
                <p:nvPr/>
              </p:nvSpPr>
              <p:spPr>
                <a:xfrm>
                  <a:off x="1168545" y="9294502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4F437ABF-0C6F-9EC8-0586-BCD72F3747E0}"/>
                    </a:ext>
                  </a:extLst>
                </p:cNvPr>
                <p:cNvSpPr/>
                <p:nvPr/>
              </p:nvSpPr>
              <p:spPr>
                <a:xfrm>
                  <a:off x="2031857" y="928975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8DAF0CF1-10FC-8947-58F9-B906315FE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BC690B50-9490-B577-B030-C30A83166F53}"/>
                  </a:ext>
                </a:extLst>
              </p:cNvPr>
              <p:cNvSpPr/>
              <p:nvPr/>
            </p:nvSpPr>
            <p:spPr>
              <a:xfrm>
                <a:off x="1434892" y="10072407"/>
                <a:ext cx="353980" cy="132856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6A95850-59B6-40D8-73C9-AF4D9A0D9F7B}"/>
                </a:ext>
              </a:extLst>
            </p:cNvPr>
            <p:cNvSpPr/>
            <p:nvPr/>
          </p:nvSpPr>
          <p:spPr>
            <a:xfrm>
              <a:off x="3966907" y="6327657"/>
              <a:ext cx="2509532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8A5C937-1FA3-B1EC-5279-F6CACBBEC7F3}"/>
                </a:ext>
              </a:extLst>
            </p:cNvPr>
            <p:cNvGrpSpPr/>
            <p:nvPr/>
          </p:nvGrpSpPr>
          <p:grpSpPr>
            <a:xfrm>
              <a:off x="5284903" y="6347744"/>
              <a:ext cx="1054009" cy="1558727"/>
              <a:chOff x="5284903" y="6347744"/>
              <a:chExt cx="1054009" cy="1558727"/>
            </a:xfrm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5B74C3F-D32E-5301-391A-42883289598C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BB10A2F5-7431-930B-549F-116231B924C0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3B71642-6440-8717-98F6-B3F46C699066}"/>
                  </a:ext>
                </a:extLst>
              </p:cNvPr>
              <p:cNvSpPr/>
              <p:nvPr/>
            </p:nvSpPr>
            <p:spPr>
              <a:xfrm rot="20615175" flipH="1">
                <a:off x="5284903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0A6FA-2ED1-5FB6-97E3-AB0E3BF7A1AC}"/>
              </a:ext>
            </a:extLst>
          </p:cNvPr>
          <p:cNvGrpSpPr/>
          <p:nvPr/>
        </p:nvGrpSpPr>
        <p:grpSpPr>
          <a:xfrm>
            <a:off x="4755991" y="223373"/>
            <a:ext cx="1128384" cy="799801"/>
            <a:chOff x="9110277" y="3665858"/>
            <a:chExt cx="1128384" cy="799801"/>
          </a:xfrm>
        </p:grpSpPr>
        <p:sp>
          <p:nvSpPr>
            <p:cNvPr id="453" name="Rectangle 79">
              <a:extLst>
                <a:ext uri="{FF2B5EF4-FFF2-40B4-BE49-F238E27FC236}">
                  <a16:creationId xmlns:a16="http://schemas.microsoft.com/office/drawing/2014/main" id="{783F7272-0451-A828-F5DC-C24804F4B6E2}"/>
                </a:ext>
              </a:extLst>
            </p:cNvPr>
            <p:cNvSpPr/>
            <p:nvPr/>
          </p:nvSpPr>
          <p:spPr>
            <a:xfrm>
              <a:off x="9110277" y="4046742"/>
              <a:ext cx="1128384" cy="416954"/>
            </a:xfrm>
            <a:custGeom>
              <a:avLst/>
              <a:gdLst>
                <a:gd name="connsiteX0" fmla="*/ 0 w 966459"/>
                <a:gd name="connsiteY0" fmla="*/ 0 h 302654"/>
                <a:gd name="connsiteX1" fmla="*/ 966459 w 966459"/>
                <a:gd name="connsiteY1" fmla="*/ 0 h 302654"/>
                <a:gd name="connsiteX2" fmla="*/ 966459 w 966459"/>
                <a:gd name="connsiteY2" fmla="*/ 302654 h 302654"/>
                <a:gd name="connsiteX3" fmla="*/ 0 w 966459"/>
                <a:gd name="connsiteY3" fmla="*/ 302654 h 302654"/>
                <a:gd name="connsiteX4" fmla="*/ 0 w 966459"/>
                <a:gd name="connsiteY4" fmla="*/ 0 h 302654"/>
                <a:gd name="connsiteX0" fmla="*/ 0 w 1137909"/>
                <a:gd name="connsiteY0" fmla="*/ 0 h 340754"/>
                <a:gd name="connsiteX1" fmla="*/ 966459 w 1137909"/>
                <a:gd name="connsiteY1" fmla="*/ 0 h 340754"/>
                <a:gd name="connsiteX2" fmla="*/ 1137909 w 1137909"/>
                <a:gd name="connsiteY2" fmla="*/ 340754 h 340754"/>
                <a:gd name="connsiteX3" fmla="*/ 0 w 1137909"/>
                <a:gd name="connsiteY3" fmla="*/ 302654 h 340754"/>
                <a:gd name="connsiteX4" fmla="*/ 0 w 1137909"/>
                <a:gd name="connsiteY4" fmla="*/ 0 h 340754"/>
                <a:gd name="connsiteX0" fmla="*/ 0 w 1137909"/>
                <a:gd name="connsiteY0" fmla="*/ 0 h 445529"/>
                <a:gd name="connsiteX1" fmla="*/ 966459 w 1137909"/>
                <a:gd name="connsiteY1" fmla="*/ 0 h 445529"/>
                <a:gd name="connsiteX2" fmla="*/ 1137909 w 1137909"/>
                <a:gd name="connsiteY2" fmla="*/ 340754 h 445529"/>
                <a:gd name="connsiteX3" fmla="*/ 28575 w 1137909"/>
                <a:gd name="connsiteY3" fmla="*/ 445529 h 445529"/>
                <a:gd name="connsiteX4" fmla="*/ 0 w 1137909"/>
                <a:gd name="connsiteY4" fmla="*/ 0 h 445529"/>
                <a:gd name="connsiteX0" fmla="*/ 0 w 1128384"/>
                <a:gd name="connsiteY0" fmla="*/ 95250 h 445529"/>
                <a:gd name="connsiteX1" fmla="*/ 956934 w 1128384"/>
                <a:gd name="connsiteY1" fmla="*/ 0 h 445529"/>
                <a:gd name="connsiteX2" fmla="*/ 1128384 w 1128384"/>
                <a:gd name="connsiteY2" fmla="*/ 340754 h 445529"/>
                <a:gd name="connsiteX3" fmla="*/ 19050 w 1128384"/>
                <a:gd name="connsiteY3" fmla="*/ 445529 h 445529"/>
                <a:gd name="connsiteX4" fmla="*/ 0 w 1128384"/>
                <a:gd name="connsiteY4" fmla="*/ 95250 h 445529"/>
                <a:gd name="connsiteX0" fmla="*/ 0 w 1128384"/>
                <a:gd name="connsiteY0" fmla="*/ 66675 h 416954"/>
                <a:gd name="connsiteX1" fmla="*/ 956934 w 1128384"/>
                <a:gd name="connsiteY1" fmla="*/ 0 h 416954"/>
                <a:gd name="connsiteX2" fmla="*/ 1128384 w 1128384"/>
                <a:gd name="connsiteY2" fmla="*/ 312179 h 416954"/>
                <a:gd name="connsiteX3" fmla="*/ 19050 w 1128384"/>
                <a:gd name="connsiteY3" fmla="*/ 416954 h 416954"/>
                <a:gd name="connsiteX4" fmla="*/ 0 w 1128384"/>
                <a:gd name="connsiteY4" fmla="*/ 66675 h 4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84" h="416954">
                  <a:moveTo>
                    <a:pt x="0" y="66675"/>
                  </a:moveTo>
                  <a:lnTo>
                    <a:pt x="956934" y="0"/>
                  </a:lnTo>
                  <a:lnTo>
                    <a:pt x="1128384" y="312179"/>
                  </a:lnTo>
                  <a:lnTo>
                    <a:pt x="19050" y="416954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ysClr val="windowText" lastClr="00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F29F9485-1DFF-2E8A-E6B0-1FB4036E7AFF}"/>
                </a:ext>
              </a:extLst>
            </p:cNvPr>
            <p:cNvSpPr/>
            <p:nvPr/>
          </p:nvSpPr>
          <p:spPr>
            <a:xfrm rot="21423657">
              <a:off x="9153648" y="4138510"/>
              <a:ext cx="159544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FCC30FA8-78DE-6EA4-07D3-D874B8AF9203}"/>
                </a:ext>
              </a:extLst>
            </p:cNvPr>
            <p:cNvSpPr/>
            <p:nvPr/>
          </p:nvSpPr>
          <p:spPr>
            <a:xfrm rot="21423657">
              <a:off x="9340136" y="4126144"/>
              <a:ext cx="159544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7D7F59CF-E99E-2E1E-A0A0-B8FBBD9DF6F5}"/>
                </a:ext>
              </a:extLst>
            </p:cNvPr>
            <p:cNvSpPr/>
            <p:nvPr/>
          </p:nvSpPr>
          <p:spPr>
            <a:xfrm rot="21423657">
              <a:off x="9523541" y="4114605"/>
              <a:ext cx="159544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DDE122DE-E68C-69BF-F90E-BC9321D965B8}"/>
                </a:ext>
              </a:extLst>
            </p:cNvPr>
            <p:cNvSpPr/>
            <p:nvPr/>
          </p:nvSpPr>
          <p:spPr>
            <a:xfrm rot="21423657">
              <a:off x="9706945" y="4104852"/>
              <a:ext cx="159544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636EB7CD-F6C2-99EE-5F52-6358C9AF158E}"/>
                </a:ext>
              </a:extLst>
            </p:cNvPr>
            <p:cNvSpPr/>
            <p:nvPr/>
          </p:nvSpPr>
          <p:spPr>
            <a:xfrm rot="21423657">
              <a:off x="9892930" y="4095534"/>
              <a:ext cx="159544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5FB19BD4-A5C8-2CB3-67F7-4A226C52E83E}"/>
                </a:ext>
              </a:extLst>
            </p:cNvPr>
            <p:cNvSpPr/>
            <p:nvPr/>
          </p:nvSpPr>
          <p:spPr>
            <a:xfrm rot="21423657">
              <a:off x="9162106" y="4213534"/>
              <a:ext cx="159544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C43CE40F-7B01-DCDA-214F-26218017B231}"/>
                </a:ext>
              </a:extLst>
            </p:cNvPr>
            <p:cNvSpPr/>
            <p:nvPr/>
          </p:nvSpPr>
          <p:spPr>
            <a:xfrm rot="21423657">
              <a:off x="9348594" y="4201168"/>
              <a:ext cx="159544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185B6E83-974B-8FA9-9760-BDF10FDD938E}"/>
                </a:ext>
              </a:extLst>
            </p:cNvPr>
            <p:cNvSpPr/>
            <p:nvPr/>
          </p:nvSpPr>
          <p:spPr>
            <a:xfrm rot="21423657">
              <a:off x="9531999" y="4189629"/>
              <a:ext cx="159544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A9EBC971-98BE-A1A2-3C82-69064040D4DF}"/>
                </a:ext>
              </a:extLst>
            </p:cNvPr>
            <p:cNvSpPr/>
            <p:nvPr/>
          </p:nvSpPr>
          <p:spPr>
            <a:xfrm rot="21423657">
              <a:off x="9715403" y="4179876"/>
              <a:ext cx="159544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436BDAF2-12B9-37C7-3103-30C8EE0E257A}"/>
                </a:ext>
              </a:extLst>
            </p:cNvPr>
            <p:cNvSpPr/>
            <p:nvPr/>
          </p:nvSpPr>
          <p:spPr>
            <a:xfrm rot="21423657">
              <a:off x="9901388" y="4170558"/>
              <a:ext cx="159544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4476A9C1-D592-34C7-7376-925107498412}"/>
                </a:ext>
              </a:extLst>
            </p:cNvPr>
            <p:cNvSpPr/>
            <p:nvPr/>
          </p:nvSpPr>
          <p:spPr>
            <a:xfrm rot="21423657">
              <a:off x="9171451" y="4289290"/>
              <a:ext cx="159544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Rectangle 79">
              <a:extLst>
                <a:ext uri="{FF2B5EF4-FFF2-40B4-BE49-F238E27FC236}">
                  <a16:creationId xmlns:a16="http://schemas.microsoft.com/office/drawing/2014/main" id="{EA10E032-49C2-6FF3-56FD-06B5B9E469C5}"/>
                </a:ext>
              </a:extLst>
            </p:cNvPr>
            <p:cNvSpPr/>
            <p:nvPr/>
          </p:nvSpPr>
          <p:spPr>
            <a:xfrm>
              <a:off x="9128759" y="3665858"/>
              <a:ext cx="1102984" cy="799801"/>
            </a:xfrm>
            <a:custGeom>
              <a:avLst/>
              <a:gdLst>
                <a:gd name="connsiteX0" fmla="*/ 0 w 966459"/>
                <a:gd name="connsiteY0" fmla="*/ 0 h 302654"/>
                <a:gd name="connsiteX1" fmla="*/ 966459 w 966459"/>
                <a:gd name="connsiteY1" fmla="*/ 0 h 302654"/>
                <a:gd name="connsiteX2" fmla="*/ 966459 w 966459"/>
                <a:gd name="connsiteY2" fmla="*/ 302654 h 302654"/>
                <a:gd name="connsiteX3" fmla="*/ 0 w 966459"/>
                <a:gd name="connsiteY3" fmla="*/ 302654 h 302654"/>
                <a:gd name="connsiteX4" fmla="*/ 0 w 966459"/>
                <a:gd name="connsiteY4" fmla="*/ 0 h 302654"/>
                <a:gd name="connsiteX0" fmla="*/ 0 w 1137909"/>
                <a:gd name="connsiteY0" fmla="*/ 0 h 340754"/>
                <a:gd name="connsiteX1" fmla="*/ 966459 w 1137909"/>
                <a:gd name="connsiteY1" fmla="*/ 0 h 340754"/>
                <a:gd name="connsiteX2" fmla="*/ 1137909 w 1137909"/>
                <a:gd name="connsiteY2" fmla="*/ 340754 h 340754"/>
                <a:gd name="connsiteX3" fmla="*/ 0 w 1137909"/>
                <a:gd name="connsiteY3" fmla="*/ 302654 h 340754"/>
                <a:gd name="connsiteX4" fmla="*/ 0 w 1137909"/>
                <a:gd name="connsiteY4" fmla="*/ 0 h 340754"/>
                <a:gd name="connsiteX0" fmla="*/ 0 w 1137909"/>
                <a:gd name="connsiteY0" fmla="*/ 0 h 445529"/>
                <a:gd name="connsiteX1" fmla="*/ 966459 w 1137909"/>
                <a:gd name="connsiteY1" fmla="*/ 0 h 445529"/>
                <a:gd name="connsiteX2" fmla="*/ 1137909 w 1137909"/>
                <a:gd name="connsiteY2" fmla="*/ 340754 h 445529"/>
                <a:gd name="connsiteX3" fmla="*/ 28575 w 1137909"/>
                <a:gd name="connsiteY3" fmla="*/ 445529 h 445529"/>
                <a:gd name="connsiteX4" fmla="*/ 0 w 1137909"/>
                <a:gd name="connsiteY4" fmla="*/ 0 h 445529"/>
                <a:gd name="connsiteX0" fmla="*/ 0 w 1128384"/>
                <a:gd name="connsiteY0" fmla="*/ 95250 h 445529"/>
                <a:gd name="connsiteX1" fmla="*/ 956934 w 1128384"/>
                <a:gd name="connsiteY1" fmla="*/ 0 h 445529"/>
                <a:gd name="connsiteX2" fmla="*/ 1128384 w 1128384"/>
                <a:gd name="connsiteY2" fmla="*/ 340754 h 445529"/>
                <a:gd name="connsiteX3" fmla="*/ 19050 w 1128384"/>
                <a:gd name="connsiteY3" fmla="*/ 445529 h 445529"/>
                <a:gd name="connsiteX4" fmla="*/ 0 w 1128384"/>
                <a:gd name="connsiteY4" fmla="*/ 95250 h 445529"/>
                <a:gd name="connsiteX0" fmla="*/ 0 w 1128384"/>
                <a:gd name="connsiteY0" fmla="*/ 66675 h 416954"/>
                <a:gd name="connsiteX1" fmla="*/ 956934 w 1128384"/>
                <a:gd name="connsiteY1" fmla="*/ 0 h 416954"/>
                <a:gd name="connsiteX2" fmla="*/ 1128384 w 1128384"/>
                <a:gd name="connsiteY2" fmla="*/ 312179 h 416954"/>
                <a:gd name="connsiteX3" fmla="*/ 19050 w 1128384"/>
                <a:gd name="connsiteY3" fmla="*/ 416954 h 416954"/>
                <a:gd name="connsiteX4" fmla="*/ 0 w 1128384"/>
                <a:gd name="connsiteY4" fmla="*/ 66675 h 416954"/>
                <a:gd name="connsiteX0" fmla="*/ 0 w 1128384"/>
                <a:gd name="connsiteY0" fmla="*/ 66675 h 540779"/>
                <a:gd name="connsiteX1" fmla="*/ 956934 w 1128384"/>
                <a:gd name="connsiteY1" fmla="*/ 0 h 540779"/>
                <a:gd name="connsiteX2" fmla="*/ 1128384 w 1128384"/>
                <a:gd name="connsiteY2" fmla="*/ 312179 h 540779"/>
                <a:gd name="connsiteX3" fmla="*/ 19050 w 1128384"/>
                <a:gd name="connsiteY3" fmla="*/ 540779 h 540779"/>
                <a:gd name="connsiteX4" fmla="*/ 0 w 1128384"/>
                <a:gd name="connsiteY4" fmla="*/ 66675 h 540779"/>
                <a:gd name="connsiteX0" fmla="*/ 0 w 1128384"/>
                <a:gd name="connsiteY0" fmla="*/ 66675 h 540779"/>
                <a:gd name="connsiteX1" fmla="*/ 956934 w 1128384"/>
                <a:gd name="connsiteY1" fmla="*/ 0 h 540779"/>
                <a:gd name="connsiteX2" fmla="*/ 1128384 w 1128384"/>
                <a:gd name="connsiteY2" fmla="*/ 416954 h 540779"/>
                <a:gd name="connsiteX3" fmla="*/ 19050 w 1128384"/>
                <a:gd name="connsiteY3" fmla="*/ 540779 h 540779"/>
                <a:gd name="connsiteX4" fmla="*/ 0 w 1128384"/>
                <a:gd name="connsiteY4" fmla="*/ 66675 h 540779"/>
                <a:gd name="connsiteX0" fmla="*/ 219075 w 1109334"/>
                <a:gd name="connsiteY0" fmla="*/ 180975 h 540779"/>
                <a:gd name="connsiteX1" fmla="*/ 937884 w 1109334"/>
                <a:gd name="connsiteY1" fmla="*/ 0 h 540779"/>
                <a:gd name="connsiteX2" fmla="*/ 1109334 w 1109334"/>
                <a:gd name="connsiteY2" fmla="*/ 416954 h 540779"/>
                <a:gd name="connsiteX3" fmla="*/ 0 w 1109334"/>
                <a:gd name="connsiteY3" fmla="*/ 540779 h 540779"/>
                <a:gd name="connsiteX4" fmla="*/ 219075 w 1109334"/>
                <a:gd name="connsiteY4" fmla="*/ 180975 h 540779"/>
                <a:gd name="connsiteX0" fmla="*/ 219075 w 1109334"/>
                <a:gd name="connsiteY0" fmla="*/ 95250 h 455054"/>
                <a:gd name="connsiteX1" fmla="*/ 1033134 w 1109334"/>
                <a:gd name="connsiteY1" fmla="*/ 0 h 455054"/>
                <a:gd name="connsiteX2" fmla="*/ 1109334 w 1109334"/>
                <a:gd name="connsiteY2" fmla="*/ 331229 h 455054"/>
                <a:gd name="connsiteX3" fmla="*/ 0 w 1109334"/>
                <a:gd name="connsiteY3" fmla="*/ 455054 h 455054"/>
                <a:gd name="connsiteX4" fmla="*/ 219075 w 1109334"/>
                <a:gd name="connsiteY4" fmla="*/ 95250 h 455054"/>
                <a:gd name="connsiteX0" fmla="*/ 219075 w 1109334"/>
                <a:gd name="connsiteY0" fmla="*/ 57150 h 416954"/>
                <a:gd name="connsiteX1" fmla="*/ 1080759 w 1109334"/>
                <a:gd name="connsiteY1" fmla="*/ 0 h 416954"/>
                <a:gd name="connsiteX2" fmla="*/ 1109334 w 1109334"/>
                <a:gd name="connsiteY2" fmla="*/ 293129 h 416954"/>
                <a:gd name="connsiteX3" fmla="*/ 0 w 1109334"/>
                <a:gd name="connsiteY3" fmla="*/ 416954 h 416954"/>
                <a:gd name="connsiteX4" fmla="*/ 219075 w 1109334"/>
                <a:gd name="connsiteY4" fmla="*/ 57150 h 416954"/>
                <a:gd name="connsiteX0" fmla="*/ 200025 w 1109334"/>
                <a:gd name="connsiteY0" fmla="*/ 142875 h 416954"/>
                <a:gd name="connsiteX1" fmla="*/ 1080759 w 1109334"/>
                <a:gd name="connsiteY1" fmla="*/ 0 h 416954"/>
                <a:gd name="connsiteX2" fmla="*/ 1109334 w 1109334"/>
                <a:gd name="connsiteY2" fmla="*/ 293129 h 416954"/>
                <a:gd name="connsiteX3" fmla="*/ 0 w 1109334"/>
                <a:gd name="connsiteY3" fmla="*/ 416954 h 416954"/>
                <a:gd name="connsiteX4" fmla="*/ 200025 w 1109334"/>
                <a:gd name="connsiteY4" fmla="*/ 142875 h 416954"/>
                <a:gd name="connsiteX0" fmla="*/ 200025 w 1109334"/>
                <a:gd name="connsiteY0" fmla="*/ 57150 h 331229"/>
                <a:gd name="connsiteX1" fmla="*/ 1109334 w 1109334"/>
                <a:gd name="connsiteY1" fmla="*/ 0 h 331229"/>
                <a:gd name="connsiteX2" fmla="*/ 1109334 w 1109334"/>
                <a:gd name="connsiteY2" fmla="*/ 207404 h 331229"/>
                <a:gd name="connsiteX3" fmla="*/ 0 w 1109334"/>
                <a:gd name="connsiteY3" fmla="*/ 331229 h 331229"/>
                <a:gd name="connsiteX4" fmla="*/ 200025 w 1109334"/>
                <a:gd name="connsiteY4" fmla="*/ 57150 h 331229"/>
                <a:gd name="connsiteX0" fmla="*/ 180975 w 1109334"/>
                <a:gd name="connsiteY0" fmla="*/ 85725 h 331229"/>
                <a:gd name="connsiteX1" fmla="*/ 1109334 w 1109334"/>
                <a:gd name="connsiteY1" fmla="*/ 0 h 331229"/>
                <a:gd name="connsiteX2" fmla="*/ 1109334 w 1109334"/>
                <a:gd name="connsiteY2" fmla="*/ 207404 h 331229"/>
                <a:gd name="connsiteX3" fmla="*/ 0 w 1109334"/>
                <a:gd name="connsiteY3" fmla="*/ 331229 h 331229"/>
                <a:gd name="connsiteX4" fmla="*/ 180975 w 1109334"/>
                <a:gd name="connsiteY4" fmla="*/ 85725 h 331229"/>
                <a:gd name="connsiteX0" fmla="*/ 180975 w 1109334"/>
                <a:gd name="connsiteY0" fmla="*/ 38100 h 283604"/>
                <a:gd name="connsiteX1" fmla="*/ 1080759 w 1109334"/>
                <a:gd name="connsiteY1" fmla="*/ 0 h 283604"/>
                <a:gd name="connsiteX2" fmla="*/ 1109334 w 1109334"/>
                <a:gd name="connsiteY2" fmla="*/ 159779 h 283604"/>
                <a:gd name="connsiteX3" fmla="*/ 0 w 1109334"/>
                <a:gd name="connsiteY3" fmla="*/ 283604 h 283604"/>
                <a:gd name="connsiteX4" fmla="*/ 180975 w 1109334"/>
                <a:gd name="connsiteY4" fmla="*/ 38100 h 283604"/>
                <a:gd name="connsiteX0" fmla="*/ 142875 w 1109334"/>
                <a:gd name="connsiteY0" fmla="*/ 95250 h 283604"/>
                <a:gd name="connsiteX1" fmla="*/ 1080759 w 1109334"/>
                <a:gd name="connsiteY1" fmla="*/ 0 h 283604"/>
                <a:gd name="connsiteX2" fmla="*/ 1109334 w 1109334"/>
                <a:gd name="connsiteY2" fmla="*/ 159779 h 283604"/>
                <a:gd name="connsiteX3" fmla="*/ 0 w 1109334"/>
                <a:gd name="connsiteY3" fmla="*/ 283604 h 283604"/>
                <a:gd name="connsiteX4" fmla="*/ 142875 w 1109334"/>
                <a:gd name="connsiteY4" fmla="*/ 95250 h 283604"/>
                <a:gd name="connsiteX0" fmla="*/ 142875 w 1102984"/>
                <a:gd name="connsiteY0" fmla="*/ 95250 h 283604"/>
                <a:gd name="connsiteX1" fmla="*/ 1080759 w 1102984"/>
                <a:gd name="connsiteY1" fmla="*/ 0 h 283604"/>
                <a:gd name="connsiteX2" fmla="*/ 1102984 w 1102984"/>
                <a:gd name="connsiteY2" fmla="*/ 175654 h 283604"/>
                <a:gd name="connsiteX3" fmla="*/ 0 w 1102984"/>
                <a:gd name="connsiteY3" fmla="*/ 283604 h 283604"/>
                <a:gd name="connsiteX4" fmla="*/ 142875 w 1102984"/>
                <a:gd name="connsiteY4" fmla="*/ 95250 h 283604"/>
                <a:gd name="connsiteX0" fmla="*/ 142875 w 1102984"/>
                <a:gd name="connsiteY0" fmla="*/ 400254 h 588608"/>
                <a:gd name="connsiteX1" fmla="*/ 482192 w 1102984"/>
                <a:gd name="connsiteY1" fmla="*/ 0 h 588608"/>
                <a:gd name="connsiteX2" fmla="*/ 1080759 w 1102984"/>
                <a:gd name="connsiteY2" fmla="*/ 305004 h 588608"/>
                <a:gd name="connsiteX3" fmla="*/ 1102984 w 1102984"/>
                <a:gd name="connsiteY3" fmla="*/ 480658 h 588608"/>
                <a:gd name="connsiteX4" fmla="*/ 0 w 1102984"/>
                <a:gd name="connsiteY4" fmla="*/ 588608 h 588608"/>
                <a:gd name="connsiteX5" fmla="*/ 142875 w 1102984"/>
                <a:gd name="connsiteY5" fmla="*/ 400254 h 588608"/>
                <a:gd name="connsiteX0" fmla="*/ 142875 w 1102984"/>
                <a:gd name="connsiteY0" fmla="*/ 507406 h 695760"/>
                <a:gd name="connsiteX1" fmla="*/ 482192 w 1102984"/>
                <a:gd name="connsiteY1" fmla="*/ 107152 h 695760"/>
                <a:gd name="connsiteX2" fmla="*/ 1080759 w 1102984"/>
                <a:gd name="connsiteY2" fmla="*/ 412156 h 695760"/>
                <a:gd name="connsiteX3" fmla="*/ 1102984 w 1102984"/>
                <a:gd name="connsiteY3" fmla="*/ 587810 h 695760"/>
                <a:gd name="connsiteX4" fmla="*/ 0 w 1102984"/>
                <a:gd name="connsiteY4" fmla="*/ 695760 h 695760"/>
                <a:gd name="connsiteX5" fmla="*/ 142875 w 1102984"/>
                <a:gd name="connsiteY5" fmla="*/ 507406 h 695760"/>
                <a:gd name="connsiteX0" fmla="*/ 142875 w 1102984"/>
                <a:gd name="connsiteY0" fmla="*/ 507406 h 695760"/>
                <a:gd name="connsiteX1" fmla="*/ 482192 w 1102984"/>
                <a:gd name="connsiteY1" fmla="*/ 107152 h 695760"/>
                <a:gd name="connsiteX2" fmla="*/ 1080759 w 1102984"/>
                <a:gd name="connsiteY2" fmla="*/ 412156 h 695760"/>
                <a:gd name="connsiteX3" fmla="*/ 1102984 w 1102984"/>
                <a:gd name="connsiteY3" fmla="*/ 587810 h 695760"/>
                <a:gd name="connsiteX4" fmla="*/ 0 w 1102984"/>
                <a:gd name="connsiteY4" fmla="*/ 695760 h 695760"/>
                <a:gd name="connsiteX5" fmla="*/ 142875 w 1102984"/>
                <a:gd name="connsiteY5" fmla="*/ 507406 h 695760"/>
                <a:gd name="connsiteX0" fmla="*/ 142875 w 1102984"/>
                <a:gd name="connsiteY0" fmla="*/ 757873 h 946227"/>
                <a:gd name="connsiteX1" fmla="*/ 398848 w 1102984"/>
                <a:gd name="connsiteY1" fmla="*/ 79012 h 946227"/>
                <a:gd name="connsiteX2" fmla="*/ 1080759 w 1102984"/>
                <a:gd name="connsiteY2" fmla="*/ 662623 h 946227"/>
                <a:gd name="connsiteX3" fmla="*/ 1102984 w 1102984"/>
                <a:gd name="connsiteY3" fmla="*/ 838277 h 946227"/>
                <a:gd name="connsiteX4" fmla="*/ 0 w 1102984"/>
                <a:gd name="connsiteY4" fmla="*/ 946227 h 946227"/>
                <a:gd name="connsiteX5" fmla="*/ 142875 w 1102984"/>
                <a:gd name="connsiteY5" fmla="*/ 757873 h 946227"/>
                <a:gd name="connsiteX0" fmla="*/ 142875 w 1102984"/>
                <a:gd name="connsiteY0" fmla="*/ 670448 h 858802"/>
                <a:gd name="connsiteX1" fmla="*/ 410754 w 1102984"/>
                <a:gd name="connsiteY1" fmla="*/ 86837 h 858802"/>
                <a:gd name="connsiteX2" fmla="*/ 1080759 w 1102984"/>
                <a:gd name="connsiteY2" fmla="*/ 575198 h 858802"/>
                <a:gd name="connsiteX3" fmla="*/ 1102984 w 1102984"/>
                <a:gd name="connsiteY3" fmla="*/ 750852 h 858802"/>
                <a:gd name="connsiteX4" fmla="*/ 0 w 1102984"/>
                <a:gd name="connsiteY4" fmla="*/ 858802 h 858802"/>
                <a:gd name="connsiteX5" fmla="*/ 142875 w 1102984"/>
                <a:gd name="connsiteY5" fmla="*/ 670448 h 858802"/>
                <a:gd name="connsiteX0" fmla="*/ 142875 w 1102984"/>
                <a:gd name="connsiteY0" fmla="*/ 663991 h 852345"/>
                <a:gd name="connsiteX1" fmla="*/ 410754 w 1102984"/>
                <a:gd name="connsiteY1" fmla="*/ 80380 h 852345"/>
                <a:gd name="connsiteX2" fmla="*/ 1080759 w 1102984"/>
                <a:gd name="connsiteY2" fmla="*/ 568741 h 852345"/>
                <a:gd name="connsiteX3" fmla="*/ 1102984 w 1102984"/>
                <a:gd name="connsiteY3" fmla="*/ 744395 h 852345"/>
                <a:gd name="connsiteX4" fmla="*/ 0 w 1102984"/>
                <a:gd name="connsiteY4" fmla="*/ 852345 h 852345"/>
                <a:gd name="connsiteX5" fmla="*/ 142875 w 1102984"/>
                <a:gd name="connsiteY5" fmla="*/ 663991 h 852345"/>
                <a:gd name="connsiteX0" fmla="*/ 142875 w 1102984"/>
                <a:gd name="connsiteY0" fmla="*/ 653212 h 841566"/>
                <a:gd name="connsiteX1" fmla="*/ 410754 w 1102984"/>
                <a:gd name="connsiteY1" fmla="*/ 69601 h 841566"/>
                <a:gd name="connsiteX2" fmla="*/ 1080759 w 1102984"/>
                <a:gd name="connsiteY2" fmla="*/ 557962 h 841566"/>
                <a:gd name="connsiteX3" fmla="*/ 1102984 w 1102984"/>
                <a:gd name="connsiteY3" fmla="*/ 733616 h 841566"/>
                <a:gd name="connsiteX4" fmla="*/ 0 w 1102984"/>
                <a:gd name="connsiteY4" fmla="*/ 841566 h 841566"/>
                <a:gd name="connsiteX5" fmla="*/ 142875 w 1102984"/>
                <a:gd name="connsiteY5" fmla="*/ 653212 h 841566"/>
                <a:gd name="connsiteX0" fmla="*/ 142875 w 1102984"/>
                <a:gd name="connsiteY0" fmla="*/ 625864 h 814218"/>
                <a:gd name="connsiteX1" fmla="*/ 410754 w 1102984"/>
                <a:gd name="connsiteY1" fmla="*/ 42253 h 814218"/>
                <a:gd name="connsiteX2" fmla="*/ 1080759 w 1102984"/>
                <a:gd name="connsiteY2" fmla="*/ 530614 h 814218"/>
                <a:gd name="connsiteX3" fmla="*/ 1102984 w 1102984"/>
                <a:gd name="connsiteY3" fmla="*/ 706268 h 814218"/>
                <a:gd name="connsiteX4" fmla="*/ 0 w 1102984"/>
                <a:gd name="connsiteY4" fmla="*/ 814218 h 814218"/>
                <a:gd name="connsiteX5" fmla="*/ 142875 w 1102984"/>
                <a:gd name="connsiteY5" fmla="*/ 625864 h 814218"/>
                <a:gd name="connsiteX0" fmla="*/ 142875 w 1102984"/>
                <a:gd name="connsiteY0" fmla="*/ 611447 h 799801"/>
                <a:gd name="connsiteX1" fmla="*/ 410754 w 1102984"/>
                <a:gd name="connsiteY1" fmla="*/ 27836 h 799801"/>
                <a:gd name="connsiteX2" fmla="*/ 1080759 w 1102984"/>
                <a:gd name="connsiteY2" fmla="*/ 516197 h 799801"/>
                <a:gd name="connsiteX3" fmla="*/ 1102984 w 1102984"/>
                <a:gd name="connsiteY3" fmla="*/ 691851 h 799801"/>
                <a:gd name="connsiteX4" fmla="*/ 0 w 1102984"/>
                <a:gd name="connsiteY4" fmla="*/ 799801 h 799801"/>
                <a:gd name="connsiteX5" fmla="*/ 142875 w 1102984"/>
                <a:gd name="connsiteY5" fmla="*/ 611447 h 799801"/>
                <a:gd name="connsiteX0" fmla="*/ 142875 w 1102984"/>
                <a:gd name="connsiteY0" fmla="*/ 611447 h 799801"/>
                <a:gd name="connsiteX1" fmla="*/ 410754 w 1102984"/>
                <a:gd name="connsiteY1" fmla="*/ 27836 h 799801"/>
                <a:gd name="connsiteX2" fmla="*/ 1080759 w 1102984"/>
                <a:gd name="connsiteY2" fmla="*/ 516197 h 799801"/>
                <a:gd name="connsiteX3" fmla="*/ 1102984 w 1102984"/>
                <a:gd name="connsiteY3" fmla="*/ 691851 h 799801"/>
                <a:gd name="connsiteX4" fmla="*/ 0 w 1102984"/>
                <a:gd name="connsiteY4" fmla="*/ 799801 h 799801"/>
                <a:gd name="connsiteX5" fmla="*/ 142875 w 1102984"/>
                <a:gd name="connsiteY5" fmla="*/ 611447 h 799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2984" h="799801">
                  <a:moveTo>
                    <a:pt x="142875" y="611447"/>
                  </a:moveTo>
                  <a:cubicBezTo>
                    <a:pt x="288524" y="594710"/>
                    <a:pt x="-108751" y="-119733"/>
                    <a:pt x="410754" y="27836"/>
                  </a:cubicBezTo>
                  <a:cubicBezTo>
                    <a:pt x="1005562" y="-127672"/>
                    <a:pt x="881237" y="414529"/>
                    <a:pt x="1080759" y="516197"/>
                  </a:cubicBezTo>
                  <a:lnTo>
                    <a:pt x="1102984" y="691851"/>
                  </a:lnTo>
                  <a:lnTo>
                    <a:pt x="0" y="799801"/>
                  </a:lnTo>
                  <a:lnTo>
                    <a:pt x="142875" y="611447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ysClr val="windowText" lastClr="00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77" name="Rectangle 79">
              <a:extLst>
                <a:ext uri="{FF2B5EF4-FFF2-40B4-BE49-F238E27FC236}">
                  <a16:creationId xmlns:a16="http://schemas.microsoft.com/office/drawing/2014/main" id="{8A291DD1-E247-9EE4-85CF-28F1A051AD3A}"/>
                </a:ext>
              </a:extLst>
            </p:cNvPr>
            <p:cNvSpPr/>
            <p:nvPr/>
          </p:nvSpPr>
          <p:spPr>
            <a:xfrm>
              <a:off x="9135677" y="4178966"/>
              <a:ext cx="1102984" cy="283604"/>
            </a:xfrm>
            <a:custGeom>
              <a:avLst/>
              <a:gdLst>
                <a:gd name="connsiteX0" fmla="*/ 0 w 966459"/>
                <a:gd name="connsiteY0" fmla="*/ 0 h 302654"/>
                <a:gd name="connsiteX1" fmla="*/ 966459 w 966459"/>
                <a:gd name="connsiteY1" fmla="*/ 0 h 302654"/>
                <a:gd name="connsiteX2" fmla="*/ 966459 w 966459"/>
                <a:gd name="connsiteY2" fmla="*/ 302654 h 302654"/>
                <a:gd name="connsiteX3" fmla="*/ 0 w 966459"/>
                <a:gd name="connsiteY3" fmla="*/ 302654 h 302654"/>
                <a:gd name="connsiteX4" fmla="*/ 0 w 966459"/>
                <a:gd name="connsiteY4" fmla="*/ 0 h 302654"/>
                <a:gd name="connsiteX0" fmla="*/ 0 w 1137909"/>
                <a:gd name="connsiteY0" fmla="*/ 0 h 340754"/>
                <a:gd name="connsiteX1" fmla="*/ 966459 w 1137909"/>
                <a:gd name="connsiteY1" fmla="*/ 0 h 340754"/>
                <a:gd name="connsiteX2" fmla="*/ 1137909 w 1137909"/>
                <a:gd name="connsiteY2" fmla="*/ 340754 h 340754"/>
                <a:gd name="connsiteX3" fmla="*/ 0 w 1137909"/>
                <a:gd name="connsiteY3" fmla="*/ 302654 h 340754"/>
                <a:gd name="connsiteX4" fmla="*/ 0 w 1137909"/>
                <a:gd name="connsiteY4" fmla="*/ 0 h 340754"/>
                <a:gd name="connsiteX0" fmla="*/ 0 w 1137909"/>
                <a:gd name="connsiteY0" fmla="*/ 0 h 445529"/>
                <a:gd name="connsiteX1" fmla="*/ 966459 w 1137909"/>
                <a:gd name="connsiteY1" fmla="*/ 0 h 445529"/>
                <a:gd name="connsiteX2" fmla="*/ 1137909 w 1137909"/>
                <a:gd name="connsiteY2" fmla="*/ 340754 h 445529"/>
                <a:gd name="connsiteX3" fmla="*/ 28575 w 1137909"/>
                <a:gd name="connsiteY3" fmla="*/ 445529 h 445529"/>
                <a:gd name="connsiteX4" fmla="*/ 0 w 1137909"/>
                <a:gd name="connsiteY4" fmla="*/ 0 h 445529"/>
                <a:gd name="connsiteX0" fmla="*/ 0 w 1128384"/>
                <a:gd name="connsiteY0" fmla="*/ 95250 h 445529"/>
                <a:gd name="connsiteX1" fmla="*/ 956934 w 1128384"/>
                <a:gd name="connsiteY1" fmla="*/ 0 h 445529"/>
                <a:gd name="connsiteX2" fmla="*/ 1128384 w 1128384"/>
                <a:gd name="connsiteY2" fmla="*/ 340754 h 445529"/>
                <a:gd name="connsiteX3" fmla="*/ 19050 w 1128384"/>
                <a:gd name="connsiteY3" fmla="*/ 445529 h 445529"/>
                <a:gd name="connsiteX4" fmla="*/ 0 w 1128384"/>
                <a:gd name="connsiteY4" fmla="*/ 95250 h 445529"/>
                <a:gd name="connsiteX0" fmla="*/ 0 w 1128384"/>
                <a:gd name="connsiteY0" fmla="*/ 66675 h 416954"/>
                <a:gd name="connsiteX1" fmla="*/ 956934 w 1128384"/>
                <a:gd name="connsiteY1" fmla="*/ 0 h 416954"/>
                <a:gd name="connsiteX2" fmla="*/ 1128384 w 1128384"/>
                <a:gd name="connsiteY2" fmla="*/ 312179 h 416954"/>
                <a:gd name="connsiteX3" fmla="*/ 19050 w 1128384"/>
                <a:gd name="connsiteY3" fmla="*/ 416954 h 416954"/>
                <a:gd name="connsiteX4" fmla="*/ 0 w 1128384"/>
                <a:gd name="connsiteY4" fmla="*/ 66675 h 416954"/>
                <a:gd name="connsiteX0" fmla="*/ 0 w 1128384"/>
                <a:gd name="connsiteY0" fmla="*/ 66675 h 540779"/>
                <a:gd name="connsiteX1" fmla="*/ 956934 w 1128384"/>
                <a:gd name="connsiteY1" fmla="*/ 0 h 540779"/>
                <a:gd name="connsiteX2" fmla="*/ 1128384 w 1128384"/>
                <a:gd name="connsiteY2" fmla="*/ 312179 h 540779"/>
                <a:gd name="connsiteX3" fmla="*/ 19050 w 1128384"/>
                <a:gd name="connsiteY3" fmla="*/ 540779 h 540779"/>
                <a:gd name="connsiteX4" fmla="*/ 0 w 1128384"/>
                <a:gd name="connsiteY4" fmla="*/ 66675 h 540779"/>
                <a:gd name="connsiteX0" fmla="*/ 0 w 1128384"/>
                <a:gd name="connsiteY0" fmla="*/ 66675 h 540779"/>
                <a:gd name="connsiteX1" fmla="*/ 956934 w 1128384"/>
                <a:gd name="connsiteY1" fmla="*/ 0 h 540779"/>
                <a:gd name="connsiteX2" fmla="*/ 1128384 w 1128384"/>
                <a:gd name="connsiteY2" fmla="*/ 416954 h 540779"/>
                <a:gd name="connsiteX3" fmla="*/ 19050 w 1128384"/>
                <a:gd name="connsiteY3" fmla="*/ 540779 h 540779"/>
                <a:gd name="connsiteX4" fmla="*/ 0 w 1128384"/>
                <a:gd name="connsiteY4" fmla="*/ 66675 h 540779"/>
                <a:gd name="connsiteX0" fmla="*/ 219075 w 1109334"/>
                <a:gd name="connsiteY0" fmla="*/ 180975 h 540779"/>
                <a:gd name="connsiteX1" fmla="*/ 937884 w 1109334"/>
                <a:gd name="connsiteY1" fmla="*/ 0 h 540779"/>
                <a:gd name="connsiteX2" fmla="*/ 1109334 w 1109334"/>
                <a:gd name="connsiteY2" fmla="*/ 416954 h 540779"/>
                <a:gd name="connsiteX3" fmla="*/ 0 w 1109334"/>
                <a:gd name="connsiteY3" fmla="*/ 540779 h 540779"/>
                <a:gd name="connsiteX4" fmla="*/ 219075 w 1109334"/>
                <a:gd name="connsiteY4" fmla="*/ 180975 h 540779"/>
                <a:gd name="connsiteX0" fmla="*/ 219075 w 1109334"/>
                <a:gd name="connsiteY0" fmla="*/ 95250 h 455054"/>
                <a:gd name="connsiteX1" fmla="*/ 1033134 w 1109334"/>
                <a:gd name="connsiteY1" fmla="*/ 0 h 455054"/>
                <a:gd name="connsiteX2" fmla="*/ 1109334 w 1109334"/>
                <a:gd name="connsiteY2" fmla="*/ 331229 h 455054"/>
                <a:gd name="connsiteX3" fmla="*/ 0 w 1109334"/>
                <a:gd name="connsiteY3" fmla="*/ 455054 h 455054"/>
                <a:gd name="connsiteX4" fmla="*/ 219075 w 1109334"/>
                <a:gd name="connsiteY4" fmla="*/ 95250 h 455054"/>
                <a:gd name="connsiteX0" fmla="*/ 219075 w 1109334"/>
                <a:gd name="connsiteY0" fmla="*/ 57150 h 416954"/>
                <a:gd name="connsiteX1" fmla="*/ 1080759 w 1109334"/>
                <a:gd name="connsiteY1" fmla="*/ 0 h 416954"/>
                <a:gd name="connsiteX2" fmla="*/ 1109334 w 1109334"/>
                <a:gd name="connsiteY2" fmla="*/ 293129 h 416954"/>
                <a:gd name="connsiteX3" fmla="*/ 0 w 1109334"/>
                <a:gd name="connsiteY3" fmla="*/ 416954 h 416954"/>
                <a:gd name="connsiteX4" fmla="*/ 219075 w 1109334"/>
                <a:gd name="connsiteY4" fmla="*/ 57150 h 416954"/>
                <a:gd name="connsiteX0" fmla="*/ 200025 w 1109334"/>
                <a:gd name="connsiteY0" fmla="*/ 142875 h 416954"/>
                <a:gd name="connsiteX1" fmla="*/ 1080759 w 1109334"/>
                <a:gd name="connsiteY1" fmla="*/ 0 h 416954"/>
                <a:gd name="connsiteX2" fmla="*/ 1109334 w 1109334"/>
                <a:gd name="connsiteY2" fmla="*/ 293129 h 416954"/>
                <a:gd name="connsiteX3" fmla="*/ 0 w 1109334"/>
                <a:gd name="connsiteY3" fmla="*/ 416954 h 416954"/>
                <a:gd name="connsiteX4" fmla="*/ 200025 w 1109334"/>
                <a:gd name="connsiteY4" fmla="*/ 142875 h 416954"/>
                <a:gd name="connsiteX0" fmla="*/ 200025 w 1109334"/>
                <a:gd name="connsiteY0" fmla="*/ 57150 h 331229"/>
                <a:gd name="connsiteX1" fmla="*/ 1109334 w 1109334"/>
                <a:gd name="connsiteY1" fmla="*/ 0 h 331229"/>
                <a:gd name="connsiteX2" fmla="*/ 1109334 w 1109334"/>
                <a:gd name="connsiteY2" fmla="*/ 207404 h 331229"/>
                <a:gd name="connsiteX3" fmla="*/ 0 w 1109334"/>
                <a:gd name="connsiteY3" fmla="*/ 331229 h 331229"/>
                <a:gd name="connsiteX4" fmla="*/ 200025 w 1109334"/>
                <a:gd name="connsiteY4" fmla="*/ 57150 h 331229"/>
                <a:gd name="connsiteX0" fmla="*/ 180975 w 1109334"/>
                <a:gd name="connsiteY0" fmla="*/ 85725 h 331229"/>
                <a:gd name="connsiteX1" fmla="*/ 1109334 w 1109334"/>
                <a:gd name="connsiteY1" fmla="*/ 0 h 331229"/>
                <a:gd name="connsiteX2" fmla="*/ 1109334 w 1109334"/>
                <a:gd name="connsiteY2" fmla="*/ 207404 h 331229"/>
                <a:gd name="connsiteX3" fmla="*/ 0 w 1109334"/>
                <a:gd name="connsiteY3" fmla="*/ 331229 h 331229"/>
                <a:gd name="connsiteX4" fmla="*/ 180975 w 1109334"/>
                <a:gd name="connsiteY4" fmla="*/ 85725 h 331229"/>
                <a:gd name="connsiteX0" fmla="*/ 180975 w 1109334"/>
                <a:gd name="connsiteY0" fmla="*/ 38100 h 283604"/>
                <a:gd name="connsiteX1" fmla="*/ 1080759 w 1109334"/>
                <a:gd name="connsiteY1" fmla="*/ 0 h 283604"/>
                <a:gd name="connsiteX2" fmla="*/ 1109334 w 1109334"/>
                <a:gd name="connsiteY2" fmla="*/ 159779 h 283604"/>
                <a:gd name="connsiteX3" fmla="*/ 0 w 1109334"/>
                <a:gd name="connsiteY3" fmla="*/ 283604 h 283604"/>
                <a:gd name="connsiteX4" fmla="*/ 180975 w 1109334"/>
                <a:gd name="connsiteY4" fmla="*/ 38100 h 283604"/>
                <a:gd name="connsiteX0" fmla="*/ 142875 w 1109334"/>
                <a:gd name="connsiteY0" fmla="*/ 95250 h 283604"/>
                <a:gd name="connsiteX1" fmla="*/ 1080759 w 1109334"/>
                <a:gd name="connsiteY1" fmla="*/ 0 h 283604"/>
                <a:gd name="connsiteX2" fmla="*/ 1109334 w 1109334"/>
                <a:gd name="connsiteY2" fmla="*/ 159779 h 283604"/>
                <a:gd name="connsiteX3" fmla="*/ 0 w 1109334"/>
                <a:gd name="connsiteY3" fmla="*/ 283604 h 283604"/>
                <a:gd name="connsiteX4" fmla="*/ 142875 w 1109334"/>
                <a:gd name="connsiteY4" fmla="*/ 95250 h 283604"/>
                <a:gd name="connsiteX0" fmla="*/ 142875 w 1102984"/>
                <a:gd name="connsiteY0" fmla="*/ 95250 h 283604"/>
                <a:gd name="connsiteX1" fmla="*/ 1080759 w 1102984"/>
                <a:gd name="connsiteY1" fmla="*/ 0 h 283604"/>
                <a:gd name="connsiteX2" fmla="*/ 1102984 w 1102984"/>
                <a:gd name="connsiteY2" fmla="*/ 175654 h 283604"/>
                <a:gd name="connsiteX3" fmla="*/ 0 w 1102984"/>
                <a:gd name="connsiteY3" fmla="*/ 283604 h 283604"/>
                <a:gd name="connsiteX4" fmla="*/ 142875 w 1102984"/>
                <a:gd name="connsiteY4" fmla="*/ 95250 h 28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984" h="283604">
                  <a:moveTo>
                    <a:pt x="142875" y="95250"/>
                  </a:moveTo>
                  <a:lnTo>
                    <a:pt x="1080759" y="0"/>
                  </a:lnTo>
                  <a:lnTo>
                    <a:pt x="1102984" y="175654"/>
                  </a:lnTo>
                  <a:lnTo>
                    <a:pt x="0" y="283604"/>
                  </a:lnTo>
                  <a:lnTo>
                    <a:pt x="142875" y="9525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ysClr val="windowText" lastClr="000000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665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5C05481-A3C2-4F99-A211-D1BA5CA554C9}"/>
              </a:ext>
            </a:extLst>
          </p:cNvPr>
          <p:cNvGrpSpPr/>
          <p:nvPr/>
        </p:nvGrpSpPr>
        <p:grpSpPr>
          <a:xfrm>
            <a:off x="5551310" y="161408"/>
            <a:ext cx="801657" cy="3537201"/>
            <a:chOff x="7870158" y="1759934"/>
            <a:chExt cx="801657" cy="3537201"/>
          </a:xfrm>
        </p:grpSpPr>
        <p:sp>
          <p:nvSpPr>
            <p:cNvPr id="28" name="Rectangle 44">
              <a:extLst>
                <a:ext uri="{FF2B5EF4-FFF2-40B4-BE49-F238E27FC236}">
                  <a16:creationId xmlns:a16="http://schemas.microsoft.com/office/drawing/2014/main" id="{9CCEFC11-90DA-4DC5-B1A7-FD2AFD1F1E54}"/>
                </a:ext>
              </a:extLst>
            </p:cNvPr>
            <p:cNvSpPr/>
            <p:nvPr/>
          </p:nvSpPr>
          <p:spPr>
            <a:xfrm flipV="1">
              <a:off x="7886396" y="4880271"/>
              <a:ext cx="686841" cy="357204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59080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59080 h 388619"/>
                <a:gd name="connsiteX0" fmla="*/ 0 w 701128"/>
                <a:gd name="connsiteY0" fmla="*/ 269874 h 399413"/>
                <a:gd name="connsiteX1" fmla="*/ 663028 w 701128"/>
                <a:gd name="connsiteY1" fmla="*/ 0 h 399413"/>
                <a:gd name="connsiteX2" fmla="*/ 701128 w 701128"/>
                <a:gd name="connsiteY2" fmla="*/ 161288 h 399413"/>
                <a:gd name="connsiteX3" fmla="*/ 9525 w 701128"/>
                <a:gd name="connsiteY3" fmla="*/ 399413 h 399413"/>
                <a:gd name="connsiteX4" fmla="*/ 0 w 701128"/>
                <a:gd name="connsiteY4" fmla="*/ 269874 h 399413"/>
                <a:gd name="connsiteX0" fmla="*/ 0 w 686841"/>
                <a:gd name="connsiteY0" fmla="*/ 269874 h 399413"/>
                <a:gd name="connsiteX1" fmla="*/ 663028 w 686841"/>
                <a:gd name="connsiteY1" fmla="*/ 0 h 399413"/>
                <a:gd name="connsiteX2" fmla="*/ 686841 w 686841"/>
                <a:gd name="connsiteY2" fmla="*/ 172082 h 399413"/>
                <a:gd name="connsiteX3" fmla="*/ 9525 w 686841"/>
                <a:gd name="connsiteY3" fmla="*/ 399413 h 399413"/>
                <a:gd name="connsiteX4" fmla="*/ 0 w 686841"/>
                <a:gd name="connsiteY4" fmla="*/ 269874 h 399413"/>
                <a:gd name="connsiteX0" fmla="*/ 0 w 686841"/>
                <a:gd name="connsiteY0" fmla="*/ 275272 h 404811"/>
                <a:gd name="connsiteX1" fmla="*/ 682078 w 686841"/>
                <a:gd name="connsiteY1" fmla="*/ 0 h 404811"/>
                <a:gd name="connsiteX2" fmla="*/ 686841 w 686841"/>
                <a:gd name="connsiteY2" fmla="*/ 177480 h 404811"/>
                <a:gd name="connsiteX3" fmla="*/ 9525 w 686841"/>
                <a:gd name="connsiteY3" fmla="*/ 404811 h 404811"/>
                <a:gd name="connsiteX4" fmla="*/ 0 w 686841"/>
                <a:gd name="connsiteY4" fmla="*/ 275272 h 40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841" h="404811">
                  <a:moveTo>
                    <a:pt x="0" y="275272"/>
                  </a:moveTo>
                  <a:lnTo>
                    <a:pt x="682078" y="0"/>
                  </a:lnTo>
                  <a:lnTo>
                    <a:pt x="686841" y="177480"/>
                  </a:lnTo>
                  <a:lnTo>
                    <a:pt x="9525" y="404811"/>
                  </a:lnTo>
                  <a:lnTo>
                    <a:pt x="0" y="275272"/>
                  </a:lnTo>
                  <a:close/>
                </a:path>
              </a:pathLst>
            </a:custGeom>
            <a:solidFill>
              <a:srgbClr val="DAA36D"/>
            </a:solidFill>
            <a:ln w="38100"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44">
              <a:extLst>
                <a:ext uri="{FF2B5EF4-FFF2-40B4-BE49-F238E27FC236}">
                  <a16:creationId xmlns:a16="http://schemas.microsoft.com/office/drawing/2014/main" id="{E32F3FCD-D81C-4F64-9C08-0F227DF8901B}"/>
                </a:ext>
              </a:extLst>
            </p:cNvPr>
            <p:cNvSpPr/>
            <p:nvPr/>
          </p:nvSpPr>
          <p:spPr>
            <a:xfrm flipV="1">
              <a:off x="7886905" y="4891513"/>
              <a:ext cx="686841" cy="357204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59080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59080 h 388619"/>
                <a:gd name="connsiteX0" fmla="*/ 0 w 701128"/>
                <a:gd name="connsiteY0" fmla="*/ 269874 h 399413"/>
                <a:gd name="connsiteX1" fmla="*/ 663028 w 701128"/>
                <a:gd name="connsiteY1" fmla="*/ 0 h 399413"/>
                <a:gd name="connsiteX2" fmla="*/ 701128 w 701128"/>
                <a:gd name="connsiteY2" fmla="*/ 161288 h 399413"/>
                <a:gd name="connsiteX3" fmla="*/ 9525 w 701128"/>
                <a:gd name="connsiteY3" fmla="*/ 399413 h 399413"/>
                <a:gd name="connsiteX4" fmla="*/ 0 w 701128"/>
                <a:gd name="connsiteY4" fmla="*/ 269874 h 399413"/>
                <a:gd name="connsiteX0" fmla="*/ 0 w 686841"/>
                <a:gd name="connsiteY0" fmla="*/ 269874 h 399413"/>
                <a:gd name="connsiteX1" fmla="*/ 663028 w 686841"/>
                <a:gd name="connsiteY1" fmla="*/ 0 h 399413"/>
                <a:gd name="connsiteX2" fmla="*/ 686841 w 686841"/>
                <a:gd name="connsiteY2" fmla="*/ 172082 h 399413"/>
                <a:gd name="connsiteX3" fmla="*/ 9525 w 686841"/>
                <a:gd name="connsiteY3" fmla="*/ 399413 h 399413"/>
                <a:gd name="connsiteX4" fmla="*/ 0 w 686841"/>
                <a:gd name="connsiteY4" fmla="*/ 269874 h 399413"/>
                <a:gd name="connsiteX0" fmla="*/ 0 w 686841"/>
                <a:gd name="connsiteY0" fmla="*/ 275272 h 404811"/>
                <a:gd name="connsiteX1" fmla="*/ 682078 w 686841"/>
                <a:gd name="connsiteY1" fmla="*/ 0 h 404811"/>
                <a:gd name="connsiteX2" fmla="*/ 686841 w 686841"/>
                <a:gd name="connsiteY2" fmla="*/ 177480 h 404811"/>
                <a:gd name="connsiteX3" fmla="*/ 9525 w 686841"/>
                <a:gd name="connsiteY3" fmla="*/ 404811 h 404811"/>
                <a:gd name="connsiteX4" fmla="*/ 0 w 686841"/>
                <a:gd name="connsiteY4" fmla="*/ 275272 h 40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841" h="404811">
                  <a:moveTo>
                    <a:pt x="0" y="275272"/>
                  </a:moveTo>
                  <a:lnTo>
                    <a:pt x="682078" y="0"/>
                  </a:lnTo>
                  <a:lnTo>
                    <a:pt x="686841" y="177480"/>
                  </a:lnTo>
                  <a:lnTo>
                    <a:pt x="9525" y="404811"/>
                  </a:lnTo>
                  <a:lnTo>
                    <a:pt x="0" y="275272"/>
                  </a:lnTo>
                  <a:close/>
                </a:path>
              </a:pathLst>
            </a:custGeom>
            <a:solidFill>
              <a:srgbClr val="DAA36D"/>
            </a:solidFill>
            <a:ln w="38100">
              <a:solidFill>
                <a:srgbClr val="DAA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1E907F9-661D-42EC-B8EC-9954D2452D56}"/>
                </a:ext>
              </a:extLst>
            </p:cNvPr>
            <p:cNvSpPr/>
            <p:nvPr/>
          </p:nvSpPr>
          <p:spPr>
            <a:xfrm>
              <a:off x="7873374" y="2109940"/>
              <a:ext cx="45719" cy="2755894"/>
            </a:xfrm>
            <a:prstGeom prst="rect">
              <a:avLst/>
            </a:prstGeom>
            <a:solidFill>
              <a:srgbClr val="44180D"/>
            </a:solidFill>
            <a:ln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CDA22B5-4B0E-4D2D-83A0-D1297C550216}"/>
                </a:ext>
              </a:extLst>
            </p:cNvPr>
            <p:cNvSpPr/>
            <p:nvPr/>
          </p:nvSpPr>
          <p:spPr>
            <a:xfrm>
              <a:off x="8229817" y="2042162"/>
              <a:ext cx="48566" cy="2927507"/>
            </a:xfrm>
            <a:prstGeom prst="rect">
              <a:avLst/>
            </a:prstGeom>
            <a:solidFill>
              <a:srgbClr val="44180D"/>
            </a:solidFill>
            <a:ln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3C45E50-4B7C-4B6C-A289-01B0AE8AB0D0}"/>
                </a:ext>
              </a:extLst>
            </p:cNvPr>
            <p:cNvSpPr/>
            <p:nvPr/>
          </p:nvSpPr>
          <p:spPr>
            <a:xfrm>
              <a:off x="8172723" y="2006256"/>
              <a:ext cx="77563" cy="3045375"/>
            </a:xfrm>
            <a:prstGeom prst="rect">
              <a:avLst/>
            </a:prstGeom>
            <a:solidFill>
              <a:srgbClr val="DAA36D"/>
            </a:solidFill>
            <a:ln>
              <a:solidFill>
                <a:srgbClr val="DAA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44">
              <a:extLst>
                <a:ext uri="{FF2B5EF4-FFF2-40B4-BE49-F238E27FC236}">
                  <a16:creationId xmlns:a16="http://schemas.microsoft.com/office/drawing/2014/main" id="{6AD68B4B-119C-40A0-91E5-33BAAD220058}"/>
                </a:ext>
              </a:extLst>
            </p:cNvPr>
            <p:cNvSpPr/>
            <p:nvPr/>
          </p:nvSpPr>
          <p:spPr>
            <a:xfrm>
              <a:off x="7883127" y="1864720"/>
              <a:ext cx="673974" cy="347640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42508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37185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29199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128" h="388619">
                  <a:moveTo>
                    <a:pt x="0" y="242888"/>
                  </a:moveTo>
                  <a:lnTo>
                    <a:pt x="701128" y="0"/>
                  </a:lnTo>
                  <a:lnTo>
                    <a:pt x="701128" y="129199"/>
                  </a:lnTo>
                  <a:lnTo>
                    <a:pt x="9525" y="388619"/>
                  </a:lnTo>
                  <a:lnTo>
                    <a:pt x="0" y="242888"/>
                  </a:lnTo>
                  <a:close/>
                </a:path>
              </a:pathLst>
            </a:custGeom>
            <a:solidFill>
              <a:srgbClr val="44180D"/>
            </a:solidFill>
            <a:ln w="38100"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2">
              <a:extLst>
                <a:ext uri="{FF2B5EF4-FFF2-40B4-BE49-F238E27FC236}">
                  <a16:creationId xmlns:a16="http://schemas.microsoft.com/office/drawing/2014/main" id="{5BDB80C6-DBFB-40FB-B14B-0069CDC966E8}"/>
                </a:ext>
              </a:extLst>
            </p:cNvPr>
            <p:cNvSpPr/>
            <p:nvPr/>
          </p:nvSpPr>
          <p:spPr>
            <a:xfrm>
              <a:off x="7883235" y="3002890"/>
              <a:ext cx="690511" cy="168961"/>
            </a:xfrm>
            <a:custGeom>
              <a:avLst/>
              <a:gdLst>
                <a:gd name="connsiteX0" fmla="*/ 0 w 622249"/>
                <a:gd name="connsiteY0" fmla="*/ 0 h 157056"/>
                <a:gd name="connsiteX1" fmla="*/ 622249 w 622249"/>
                <a:gd name="connsiteY1" fmla="*/ 0 h 157056"/>
                <a:gd name="connsiteX2" fmla="*/ 622249 w 622249"/>
                <a:gd name="connsiteY2" fmla="*/ 157056 h 157056"/>
                <a:gd name="connsiteX3" fmla="*/ 0 w 622249"/>
                <a:gd name="connsiteY3" fmla="*/ 157056 h 157056"/>
                <a:gd name="connsiteX4" fmla="*/ 0 w 62224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0 w 628599"/>
                <a:gd name="connsiteY3" fmla="*/ 157056 h 157056"/>
                <a:gd name="connsiteX4" fmla="*/ 0 w 62859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19050 w 628599"/>
                <a:gd name="connsiteY3" fmla="*/ 61806 h 157056"/>
                <a:gd name="connsiteX4" fmla="*/ 0 w 628599"/>
                <a:gd name="connsiteY4" fmla="*/ 0 h 157056"/>
                <a:gd name="connsiteX0" fmla="*/ 0 w 704799"/>
                <a:gd name="connsiteY0" fmla="*/ 0 h 172931"/>
                <a:gd name="connsiteX1" fmla="*/ 62859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95250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695274"/>
                <a:gd name="connsiteY0" fmla="*/ 0 h 169756"/>
                <a:gd name="connsiteX1" fmla="*/ 688924 w 695274"/>
                <a:gd name="connsiteY1" fmla="*/ 92075 h 169756"/>
                <a:gd name="connsiteX2" fmla="*/ 695274 w 695274"/>
                <a:gd name="connsiteY2" fmla="*/ 169756 h 169756"/>
                <a:gd name="connsiteX3" fmla="*/ 9525 w 695274"/>
                <a:gd name="connsiteY3" fmla="*/ 58631 h 169756"/>
                <a:gd name="connsiteX4" fmla="*/ 0 w 695274"/>
                <a:gd name="connsiteY4" fmla="*/ 0 h 169756"/>
                <a:gd name="connsiteX0" fmla="*/ 3175 w 698449"/>
                <a:gd name="connsiteY0" fmla="*/ 0 h 169756"/>
                <a:gd name="connsiteX1" fmla="*/ 692099 w 698449"/>
                <a:gd name="connsiteY1" fmla="*/ 92075 h 169756"/>
                <a:gd name="connsiteX2" fmla="*/ 698449 w 698449"/>
                <a:gd name="connsiteY2" fmla="*/ 169756 h 169756"/>
                <a:gd name="connsiteX3" fmla="*/ 0 w 698449"/>
                <a:gd name="connsiteY3" fmla="*/ 58631 h 169756"/>
                <a:gd name="connsiteX4" fmla="*/ 3175 w 698449"/>
                <a:gd name="connsiteY4" fmla="*/ 0 h 169756"/>
                <a:gd name="connsiteX0" fmla="*/ 3175 w 698449"/>
                <a:gd name="connsiteY0" fmla="*/ 105568 h 275324"/>
                <a:gd name="connsiteX1" fmla="*/ 684956 w 698449"/>
                <a:gd name="connsiteY1" fmla="*/ 0 h 275324"/>
                <a:gd name="connsiteX2" fmla="*/ 698449 w 698449"/>
                <a:gd name="connsiteY2" fmla="*/ 275324 h 275324"/>
                <a:gd name="connsiteX3" fmla="*/ 0 w 698449"/>
                <a:gd name="connsiteY3" fmla="*/ 164199 h 275324"/>
                <a:gd name="connsiteX4" fmla="*/ 3175 w 698449"/>
                <a:gd name="connsiteY4" fmla="*/ 105568 h 275324"/>
                <a:gd name="connsiteX0" fmla="*/ 3175 w 686543"/>
                <a:gd name="connsiteY0" fmla="*/ 105568 h 164199"/>
                <a:gd name="connsiteX1" fmla="*/ 684956 w 686543"/>
                <a:gd name="connsiteY1" fmla="*/ 0 h 164199"/>
                <a:gd name="connsiteX2" fmla="*/ 686543 w 686543"/>
                <a:gd name="connsiteY2" fmla="*/ 70536 h 164199"/>
                <a:gd name="connsiteX3" fmla="*/ 0 w 686543"/>
                <a:gd name="connsiteY3" fmla="*/ 164199 h 164199"/>
                <a:gd name="connsiteX4" fmla="*/ 3175 w 686543"/>
                <a:gd name="connsiteY4" fmla="*/ 105568 h 164199"/>
                <a:gd name="connsiteX0" fmla="*/ 3175 w 686543"/>
                <a:gd name="connsiteY0" fmla="*/ 105568 h 168961"/>
                <a:gd name="connsiteX1" fmla="*/ 684956 w 686543"/>
                <a:gd name="connsiteY1" fmla="*/ 0 h 168961"/>
                <a:gd name="connsiteX2" fmla="*/ 686543 w 686543"/>
                <a:gd name="connsiteY2" fmla="*/ 70536 h 168961"/>
                <a:gd name="connsiteX3" fmla="*/ 0 w 686543"/>
                <a:gd name="connsiteY3" fmla="*/ 168961 h 168961"/>
                <a:gd name="connsiteX4" fmla="*/ 3175 w 686543"/>
                <a:gd name="connsiteY4" fmla="*/ 105568 h 168961"/>
                <a:gd name="connsiteX0" fmla="*/ 0 w 690511"/>
                <a:gd name="connsiteY0" fmla="*/ 105568 h 168961"/>
                <a:gd name="connsiteX1" fmla="*/ 688924 w 690511"/>
                <a:gd name="connsiteY1" fmla="*/ 0 h 168961"/>
                <a:gd name="connsiteX2" fmla="*/ 690511 w 690511"/>
                <a:gd name="connsiteY2" fmla="*/ 70536 h 168961"/>
                <a:gd name="connsiteX3" fmla="*/ 3968 w 690511"/>
                <a:gd name="connsiteY3" fmla="*/ 168961 h 168961"/>
                <a:gd name="connsiteX4" fmla="*/ 0 w 690511"/>
                <a:gd name="connsiteY4" fmla="*/ 105568 h 16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511" h="168961">
                  <a:moveTo>
                    <a:pt x="0" y="105568"/>
                  </a:moveTo>
                  <a:lnTo>
                    <a:pt x="688924" y="0"/>
                  </a:lnTo>
                  <a:lnTo>
                    <a:pt x="690511" y="70536"/>
                  </a:lnTo>
                  <a:lnTo>
                    <a:pt x="3968" y="168961"/>
                  </a:lnTo>
                  <a:lnTo>
                    <a:pt x="0" y="105568"/>
                  </a:lnTo>
                  <a:close/>
                </a:path>
              </a:pathLst>
            </a:custGeom>
            <a:solidFill>
              <a:srgbClr val="44180D"/>
            </a:solidFill>
            <a:ln w="28575"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2">
              <a:extLst>
                <a:ext uri="{FF2B5EF4-FFF2-40B4-BE49-F238E27FC236}">
                  <a16:creationId xmlns:a16="http://schemas.microsoft.com/office/drawing/2014/main" id="{874A0C72-5563-4E39-9EC5-4CBA55503F4E}"/>
                </a:ext>
              </a:extLst>
            </p:cNvPr>
            <p:cNvSpPr/>
            <p:nvPr/>
          </p:nvSpPr>
          <p:spPr>
            <a:xfrm>
              <a:off x="7874015" y="4066662"/>
              <a:ext cx="698449" cy="169756"/>
            </a:xfrm>
            <a:custGeom>
              <a:avLst/>
              <a:gdLst>
                <a:gd name="connsiteX0" fmla="*/ 0 w 622249"/>
                <a:gd name="connsiteY0" fmla="*/ 0 h 157056"/>
                <a:gd name="connsiteX1" fmla="*/ 622249 w 622249"/>
                <a:gd name="connsiteY1" fmla="*/ 0 h 157056"/>
                <a:gd name="connsiteX2" fmla="*/ 622249 w 622249"/>
                <a:gd name="connsiteY2" fmla="*/ 157056 h 157056"/>
                <a:gd name="connsiteX3" fmla="*/ 0 w 622249"/>
                <a:gd name="connsiteY3" fmla="*/ 157056 h 157056"/>
                <a:gd name="connsiteX4" fmla="*/ 0 w 62224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0 w 628599"/>
                <a:gd name="connsiteY3" fmla="*/ 157056 h 157056"/>
                <a:gd name="connsiteX4" fmla="*/ 0 w 62859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19050 w 628599"/>
                <a:gd name="connsiteY3" fmla="*/ 61806 h 157056"/>
                <a:gd name="connsiteX4" fmla="*/ 0 w 628599"/>
                <a:gd name="connsiteY4" fmla="*/ 0 h 157056"/>
                <a:gd name="connsiteX0" fmla="*/ 0 w 704799"/>
                <a:gd name="connsiteY0" fmla="*/ 0 h 172931"/>
                <a:gd name="connsiteX1" fmla="*/ 62859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95250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695274"/>
                <a:gd name="connsiteY0" fmla="*/ 0 h 169756"/>
                <a:gd name="connsiteX1" fmla="*/ 688924 w 695274"/>
                <a:gd name="connsiteY1" fmla="*/ 92075 h 169756"/>
                <a:gd name="connsiteX2" fmla="*/ 695274 w 695274"/>
                <a:gd name="connsiteY2" fmla="*/ 169756 h 169756"/>
                <a:gd name="connsiteX3" fmla="*/ 9525 w 695274"/>
                <a:gd name="connsiteY3" fmla="*/ 58631 h 169756"/>
                <a:gd name="connsiteX4" fmla="*/ 0 w 695274"/>
                <a:gd name="connsiteY4" fmla="*/ 0 h 169756"/>
                <a:gd name="connsiteX0" fmla="*/ 3175 w 698449"/>
                <a:gd name="connsiteY0" fmla="*/ 0 h 169756"/>
                <a:gd name="connsiteX1" fmla="*/ 692099 w 698449"/>
                <a:gd name="connsiteY1" fmla="*/ 92075 h 169756"/>
                <a:gd name="connsiteX2" fmla="*/ 698449 w 698449"/>
                <a:gd name="connsiteY2" fmla="*/ 169756 h 169756"/>
                <a:gd name="connsiteX3" fmla="*/ 0 w 698449"/>
                <a:gd name="connsiteY3" fmla="*/ 58631 h 169756"/>
                <a:gd name="connsiteX4" fmla="*/ 3175 w 698449"/>
                <a:gd name="connsiteY4" fmla="*/ 0 h 16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449" h="169756">
                  <a:moveTo>
                    <a:pt x="3175" y="0"/>
                  </a:moveTo>
                  <a:lnTo>
                    <a:pt x="692099" y="92075"/>
                  </a:lnTo>
                  <a:lnTo>
                    <a:pt x="698449" y="169756"/>
                  </a:lnTo>
                  <a:lnTo>
                    <a:pt x="0" y="58631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44180D"/>
            </a:solidFill>
            <a:ln w="28575"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42">
              <a:extLst>
                <a:ext uri="{FF2B5EF4-FFF2-40B4-BE49-F238E27FC236}">
                  <a16:creationId xmlns:a16="http://schemas.microsoft.com/office/drawing/2014/main" id="{A4913D2B-2929-4252-BCA8-57650C635C1D}"/>
                </a:ext>
              </a:extLst>
            </p:cNvPr>
            <p:cNvSpPr/>
            <p:nvPr/>
          </p:nvSpPr>
          <p:spPr>
            <a:xfrm>
              <a:off x="7870158" y="1802049"/>
              <a:ext cx="710801" cy="3457256"/>
            </a:xfrm>
            <a:custGeom>
              <a:avLst/>
              <a:gdLst>
                <a:gd name="connsiteX0" fmla="*/ 0 w 658413"/>
                <a:gd name="connsiteY0" fmla="*/ 0 h 45719"/>
                <a:gd name="connsiteX1" fmla="*/ 658413 w 658413"/>
                <a:gd name="connsiteY1" fmla="*/ 0 h 45719"/>
                <a:gd name="connsiteX2" fmla="*/ 658413 w 658413"/>
                <a:gd name="connsiteY2" fmla="*/ 45719 h 45719"/>
                <a:gd name="connsiteX3" fmla="*/ 0 w 658413"/>
                <a:gd name="connsiteY3" fmla="*/ 45719 h 45719"/>
                <a:gd name="connsiteX4" fmla="*/ 0 w 658413"/>
                <a:gd name="connsiteY4" fmla="*/ 0 h 45719"/>
                <a:gd name="connsiteX0" fmla="*/ 0 w 710801"/>
                <a:gd name="connsiteY0" fmla="*/ 242887 h 288606"/>
                <a:gd name="connsiteX1" fmla="*/ 710801 w 710801"/>
                <a:gd name="connsiteY1" fmla="*/ 0 h 288606"/>
                <a:gd name="connsiteX2" fmla="*/ 658413 w 710801"/>
                <a:gd name="connsiteY2" fmla="*/ 288606 h 288606"/>
                <a:gd name="connsiteX3" fmla="*/ 0 w 710801"/>
                <a:gd name="connsiteY3" fmla="*/ 288606 h 288606"/>
                <a:gd name="connsiteX4" fmla="*/ 0 w 710801"/>
                <a:gd name="connsiteY4" fmla="*/ 242887 h 288606"/>
                <a:gd name="connsiteX0" fmla="*/ 0 w 710801"/>
                <a:gd name="connsiteY0" fmla="*/ 242887 h 1336356"/>
                <a:gd name="connsiteX1" fmla="*/ 710801 w 710801"/>
                <a:gd name="connsiteY1" fmla="*/ 0 h 1336356"/>
                <a:gd name="connsiteX2" fmla="*/ 701276 w 710801"/>
                <a:gd name="connsiteY2" fmla="*/ 1336356 h 1336356"/>
                <a:gd name="connsiteX3" fmla="*/ 0 w 710801"/>
                <a:gd name="connsiteY3" fmla="*/ 288606 h 1336356"/>
                <a:gd name="connsiteX4" fmla="*/ 0 w 710801"/>
                <a:gd name="connsiteY4" fmla="*/ 242887 h 1336356"/>
                <a:gd name="connsiteX0" fmla="*/ 0 w 710801"/>
                <a:gd name="connsiteY0" fmla="*/ 242887 h 1360169"/>
                <a:gd name="connsiteX1" fmla="*/ 710801 w 710801"/>
                <a:gd name="connsiteY1" fmla="*/ 0 h 1360169"/>
                <a:gd name="connsiteX2" fmla="*/ 701276 w 710801"/>
                <a:gd name="connsiteY2" fmla="*/ 1336356 h 1360169"/>
                <a:gd name="connsiteX3" fmla="*/ 14288 w 710801"/>
                <a:gd name="connsiteY3" fmla="*/ 1360169 h 1360169"/>
                <a:gd name="connsiteX4" fmla="*/ 0 w 710801"/>
                <a:gd name="connsiteY4" fmla="*/ 242887 h 1360169"/>
                <a:gd name="connsiteX0" fmla="*/ 0 w 710801"/>
                <a:gd name="connsiteY0" fmla="*/ 242887 h 3457256"/>
                <a:gd name="connsiteX1" fmla="*/ 710801 w 710801"/>
                <a:gd name="connsiteY1" fmla="*/ 0 h 3457256"/>
                <a:gd name="connsiteX2" fmla="*/ 656826 w 710801"/>
                <a:gd name="connsiteY2" fmla="*/ 3457256 h 3457256"/>
                <a:gd name="connsiteX3" fmla="*/ 14288 w 710801"/>
                <a:gd name="connsiteY3" fmla="*/ 1360169 h 3457256"/>
                <a:gd name="connsiteX4" fmla="*/ 0 w 710801"/>
                <a:gd name="connsiteY4" fmla="*/ 242887 h 3457256"/>
                <a:gd name="connsiteX0" fmla="*/ 0 w 710801"/>
                <a:gd name="connsiteY0" fmla="*/ 242887 h 3457256"/>
                <a:gd name="connsiteX1" fmla="*/ 710801 w 710801"/>
                <a:gd name="connsiteY1" fmla="*/ 0 h 3457256"/>
                <a:gd name="connsiteX2" fmla="*/ 656826 w 710801"/>
                <a:gd name="connsiteY2" fmla="*/ 3457256 h 3457256"/>
                <a:gd name="connsiteX3" fmla="*/ 14288 w 710801"/>
                <a:gd name="connsiteY3" fmla="*/ 3214369 h 3457256"/>
                <a:gd name="connsiteX4" fmla="*/ 0 w 710801"/>
                <a:gd name="connsiteY4" fmla="*/ 242887 h 3457256"/>
                <a:gd name="connsiteX0" fmla="*/ 0 w 710801"/>
                <a:gd name="connsiteY0" fmla="*/ 242887 h 3457256"/>
                <a:gd name="connsiteX1" fmla="*/ 710801 w 710801"/>
                <a:gd name="connsiteY1" fmla="*/ 0 h 3457256"/>
                <a:gd name="connsiteX2" fmla="*/ 694926 w 710801"/>
                <a:gd name="connsiteY2" fmla="*/ 3457256 h 3457256"/>
                <a:gd name="connsiteX3" fmla="*/ 14288 w 710801"/>
                <a:gd name="connsiteY3" fmla="*/ 3214369 h 3457256"/>
                <a:gd name="connsiteX4" fmla="*/ 0 w 710801"/>
                <a:gd name="connsiteY4" fmla="*/ 242887 h 345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801" h="3457256">
                  <a:moveTo>
                    <a:pt x="0" y="242887"/>
                  </a:moveTo>
                  <a:lnTo>
                    <a:pt x="710801" y="0"/>
                  </a:lnTo>
                  <a:cubicBezTo>
                    <a:pt x="705509" y="1152419"/>
                    <a:pt x="700218" y="2304837"/>
                    <a:pt x="694926" y="3457256"/>
                  </a:cubicBezTo>
                  <a:lnTo>
                    <a:pt x="14288" y="3214369"/>
                  </a:lnTo>
                  <a:cubicBezTo>
                    <a:pt x="9525" y="2223875"/>
                    <a:pt x="4763" y="1233381"/>
                    <a:pt x="0" y="242887"/>
                  </a:cubicBezTo>
                  <a:close/>
                </a:path>
              </a:pathLst>
            </a:custGeom>
            <a:noFill/>
            <a:ln w="38100">
              <a:solidFill>
                <a:srgbClr val="DAA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44">
              <a:extLst>
                <a:ext uri="{FF2B5EF4-FFF2-40B4-BE49-F238E27FC236}">
                  <a16:creationId xmlns:a16="http://schemas.microsoft.com/office/drawing/2014/main" id="{BC27CC89-51BA-4DB3-9AAF-FB0FC3C0FF64}"/>
                </a:ext>
              </a:extLst>
            </p:cNvPr>
            <p:cNvSpPr/>
            <p:nvPr/>
          </p:nvSpPr>
          <p:spPr>
            <a:xfrm>
              <a:off x="7883127" y="1811947"/>
              <a:ext cx="701128" cy="388619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128" h="388619">
                  <a:moveTo>
                    <a:pt x="0" y="242888"/>
                  </a:moveTo>
                  <a:lnTo>
                    <a:pt x="701128" y="0"/>
                  </a:lnTo>
                  <a:lnTo>
                    <a:pt x="701128" y="150494"/>
                  </a:lnTo>
                  <a:lnTo>
                    <a:pt x="9525" y="388619"/>
                  </a:lnTo>
                  <a:lnTo>
                    <a:pt x="0" y="242888"/>
                  </a:lnTo>
                  <a:close/>
                </a:path>
              </a:pathLst>
            </a:custGeom>
            <a:solidFill>
              <a:srgbClr val="DAA36D"/>
            </a:solidFill>
            <a:ln w="38100">
              <a:solidFill>
                <a:srgbClr val="DAA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2">
              <a:extLst>
                <a:ext uri="{FF2B5EF4-FFF2-40B4-BE49-F238E27FC236}">
                  <a16:creationId xmlns:a16="http://schemas.microsoft.com/office/drawing/2014/main" id="{184951A9-3FAB-4EBC-8902-FA51E2896220}"/>
                </a:ext>
              </a:extLst>
            </p:cNvPr>
            <p:cNvSpPr/>
            <p:nvPr/>
          </p:nvSpPr>
          <p:spPr>
            <a:xfrm>
              <a:off x="7873681" y="4053226"/>
              <a:ext cx="698449" cy="169756"/>
            </a:xfrm>
            <a:custGeom>
              <a:avLst/>
              <a:gdLst>
                <a:gd name="connsiteX0" fmla="*/ 0 w 622249"/>
                <a:gd name="connsiteY0" fmla="*/ 0 h 157056"/>
                <a:gd name="connsiteX1" fmla="*/ 622249 w 622249"/>
                <a:gd name="connsiteY1" fmla="*/ 0 h 157056"/>
                <a:gd name="connsiteX2" fmla="*/ 622249 w 622249"/>
                <a:gd name="connsiteY2" fmla="*/ 157056 h 157056"/>
                <a:gd name="connsiteX3" fmla="*/ 0 w 622249"/>
                <a:gd name="connsiteY3" fmla="*/ 157056 h 157056"/>
                <a:gd name="connsiteX4" fmla="*/ 0 w 62224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0 w 628599"/>
                <a:gd name="connsiteY3" fmla="*/ 157056 h 157056"/>
                <a:gd name="connsiteX4" fmla="*/ 0 w 62859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19050 w 628599"/>
                <a:gd name="connsiteY3" fmla="*/ 61806 h 157056"/>
                <a:gd name="connsiteX4" fmla="*/ 0 w 628599"/>
                <a:gd name="connsiteY4" fmla="*/ 0 h 157056"/>
                <a:gd name="connsiteX0" fmla="*/ 0 w 704799"/>
                <a:gd name="connsiteY0" fmla="*/ 0 h 172931"/>
                <a:gd name="connsiteX1" fmla="*/ 62859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95250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695274"/>
                <a:gd name="connsiteY0" fmla="*/ 0 h 169756"/>
                <a:gd name="connsiteX1" fmla="*/ 688924 w 695274"/>
                <a:gd name="connsiteY1" fmla="*/ 92075 h 169756"/>
                <a:gd name="connsiteX2" fmla="*/ 695274 w 695274"/>
                <a:gd name="connsiteY2" fmla="*/ 169756 h 169756"/>
                <a:gd name="connsiteX3" fmla="*/ 9525 w 695274"/>
                <a:gd name="connsiteY3" fmla="*/ 58631 h 169756"/>
                <a:gd name="connsiteX4" fmla="*/ 0 w 695274"/>
                <a:gd name="connsiteY4" fmla="*/ 0 h 169756"/>
                <a:gd name="connsiteX0" fmla="*/ 3175 w 698449"/>
                <a:gd name="connsiteY0" fmla="*/ 0 h 169756"/>
                <a:gd name="connsiteX1" fmla="*/ 692099 w 698449"/>
                <a:gd name="connsiteY1" fmla="*/ 92075 h 169756"/>
                <a:gd name="connsiteX2" fmla="*/ 698449 w 698449"/>
                <a:gd name="connsiteY2" fmla="*/ 169756 h 169756"/>
                <a:gd name="connsiteX3" fmla="*/ 0 w 698449"/>
                <a:gd name="connsiteY3" fmla="*/ 58631 h 169756"/>
                <a:gd name="connsiteX4" fmla="*/ 3175 w 698449"/>
                <a:gd name="connsiteY4" fmla="*/ 0 h 16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449" h="169756">
                  <a:moveTo>
                    <a:pt x="3175" y="0"/>
                  </a:moveTo>
                  <a:lnTo>
                    <a:pt x="692099" y="92075"/>
                  </a:lnTo>
                  <a:lnTo>
                    <a:pt x="698449" y="169756"/>
                  </a:lnTo>
                  <a:lnTo>
                    <a:pt x="0" y="58631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DAA36D"/>
            </a:solidFill>
            <a:ln w="28575">
              <a:solidFill>
                <a:srgbClr val="DAA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2">
              <a:extLst>
                <a:ext uri="{FF2B5EF4-FFF2-40B4-BE49-F238E27FC236}">
                  <a16:creationId xmlns:a16="http://schemas.microsoft.com/office/drawing/2014/main" id="{645D4A71-0E30-4D9E-840E-3CFF2D748AEB}"/>
                </a:ext>
              </a:extLst>
            </p:cNvPr>
            <p:cNvSpPr/>
            <p:nvPr/>
          </p:nvSpPr>
          <p:spPr>
            <a:xfrm>
              <a:off x="7879159" y="2989489"/>
              <a:ext cx="690511" cy="168961"/>
            </a:xfrm>
            <a:custGeom>
              <a:avLst/>
              <a:gdLst>
                <a:gd name="connsiteX0" fmla="*/ 0 w 622249"/>
                <a:gd name="connsiteY0" fmla="*/ 0 h 157056"/>
                <a:gd name="connsiteX1" fmla="*/ 622249 w 622249"/>
                <a:gd name="connsiteY1" fmla="*/ 0 h 157056"/>
                <a:gd name="connsiteX2" fmla="*/ 622249 w 622249"/>
                <a:gd name="connsiteY2" fmla="*/ 157056 h 157056"/>
                <a:gd name="connsiteX3" fmla="*/ 0 w 622249"/>
                <a:gd name="connsiteY3" fmla="*/ 157056 h 157056"/>
                <a:gd name="connsiteX4" fmla="*/ 0 w 62224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0 w 628599"/>
                <a:gd name="connsiteY3" fmla="*/ 157056 h 157056"/>
                <a:gd name="connsiteX4" fmla="*/ 0 w 62859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19050 w 628599"/>
                <a:gd name="connsiteY3" fmla="*/ 61806 h 157056"/>
                <a:gd name="connsiteX4" fmla="*/ 0 w 628599"/>
                <a:gd name="connsiteY4" fmla="*/ 0 h 157056"/>
                <a:gd name="connsiteX0" fmla="*/ 0 w 704799"/>
                <a:gd name="connsiteY0" fmla="*/ 0 h 172931"/>
                <a:gd name="connsiteX1" fmla="*/ 62859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95250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695274"/>
                <a:gd name="connsiteY0" fmla="*/ 0 h 169756"/>
                <a:gd name="connsiteX1" fmla="*/ 688924 w 695274"/>
                <a:gd name="connsiteY1" fmla="*/ 92075 h 169756"/>
                <a:gd name="connsiteX2" fmla="*/ 695274 w 695274"/>
                <a:gd name="connsiteY2" fmla="*/ 169756 h 169756"/>
                <a:gd name="connsiteX3" fmla="*/ 9525 w 695274"/>
                <a:gd name="connsiteY3" fmla="*/ 58631 h 169756"/>
                <a:gd name="connsiteX4" fmla="*/ 0 w 695274"/>
                <a:gd name="connsiteY4" fmla="*/ 0 h 169756"/>
                <a:gd name="connsiteX0" fmla="*/ 3175 w 698449"/>
                <a:gd name="connsiteY0" fmla="*/ 0 h 169756"/>
                <a:gd name="connsiteX1" fmla="*/ 692099 w 698449"/>
                <a:gd name="connsiteY1" fmla="*/ 92075 h 169756"/>
                <a:gd name="connsiteX2" fmla="*/ 698449 w 698449"/>
                <a:gd name="connsiteY2" fmla="*/ 169756 h 169756"/>
                <a:gd name="connsiteX3" fmla="*/ 0 w 698449"/>
                <a:gd name="connsiteY3" fmla="*/ 58631 h 169756"/>
                <a:gd name="connsiteX4" fmla="*/ 3175 w 698449"/>
                <a:gd name="connsiteY4" fmla="*/ 0 h 169756"/>
                <a:gd name="connsiteX0" fmla="*/ 3175 w 698449"/>
                <a:gd name="connsiteY0" fmla="*/ 105568 h 275324"/>
                <a:gd name="connsiteX1" fmla="*/ 684956 w 698449"/>
                <a:gd name="connsiteY1" fmla="*/ 0 h 275324"/>
                <a:gd name="connsiteX2" fmla="*/ 698449 w 698449"/>
                <a:gd name="connsiteY2" fmla="*/ 275324 h 275324"/>
                <a:gd name="connsiteX3" fmla="*/ 0 w 698449"/>
                <a:gd name="connsiteY3" fmla="*/ 164199 h 275324"/>
                <a:gd name="connsiteX4" fmla="*/ 3175 w 698449"/>
                <a:gd name="connsiteY4" fmla="*/ 105568 h 275324"/>
                <a:gd name="connsiteX0" fmla="*/ 3175 w 686543"/>
                <a:gd name="connsiteY0" fmla="*/ 105568 h 164199"/>
                <a:gd name="connsiteX1" fmla="*/ 684956 w 686543"/>
                <a:gd name="connsiteY1" fmla="*/ 0 h 164199"/>
                <a:gd name="connsiteX2" fmla="*/ 686543 w 686543"/>
                <a:gd name="connsiteY2" fmla="*/ 70536 h 164199"/>
                <a:gd name="connsiteX3" fmla="*/ 0 w 686543"/>
                <a:gd name="connsiteY3" fmla="*/ 164199 h 164199"/>
                <a:gd name="connsiteX4" fmla="*/ 3175 w 686543"/>
                <a:gd name="connsiteY4" fmla="*/ 105568 h 164199"/>
                <a:gd name="connsiteX0" fmla="*/ 3175 w 686543"/>
                <a:gd name="connsiteY0" fmla="*/ 105568 h 168961"/>
                <a:gd name="connsiteX1" fmla="*/ 684956 w 686543"/>
                <a:gd name="connsiteY1" fmla="*/ 0 h 168961"/>
                <a:gd name="connsiteX2" fmla="*/ 686543 w 686543"/>
                <a:gd name="connsiteY2" fmla="*/ 70536 h 168961"/>
                <a:gd name="connsiteX3" fmla="*/ 0 w 686543"/>
                <a:gd name="connsiteY3" fmla="*/ 168961 h 168961"/>
                <a:gd name="connsiteX4" fmla="*/ 3175 w 686543"/>
                <a:gd name="connsiteY4" fmla="*/ 105568 h 168961"/>
                <a:gd name="connsiteX0" fmla="*/ 0 w 690511"/>
                <a:gd name="connsiteY0" fmla="*/ 105568 h 168961"/>
                <a:gd name="connsiteX1" fmla="*/ 688924 w 690511"/>
                <a:gd name="connsiteY1" fmla="*/ 0 h 168961"/>
                <a:gd name="connsiteX2" fmla="*/ 690511 w 690511"/>
                <a:gd name="connsiteY2" fmla="*/ 70536 h 168961"/>
                <a:gd name="connsiteX3" fmla="*/ 3968 w 690511"/>
                <a:gd name="connsiteY3" fmla="*/ 168961 h 168961"/>
                <a:gd name="connsiteX4" fmla="*/ 0 w 690511"/>
                <a:gd name="connsiteY4" fmla="*/ 105568 h 16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511" h="168961">
                  <a:moveTo>
                    <a:pt x="0" y="105568"/>
                  </a:moveTo>
                  <a:lnTo>
                    <a:pt x="688924" y="0"/>
                  </a:lnTo>
                  <a:lnTo>
                    <a:pt x="690511" y="70536"/>
                  </a:lnTo>
                  <a:lnTo>
                    <a:pt x="3968" y="168961"/>
                  </a:lnTo>
                  <a:lnTo>
                    <a:pt x="0" y="105568"/>
                  </a:lnTo>
                  <a:close/>
                </a:path>
              </a:pathLst>
            </a:custGeom>
            <a:solidFill>
              <a:srgbClr val="DAA36D"/>
            </a:solidFill>
            <a:ln w="28575">
              <a:solidFill>
                <a:srgbClr val="DAA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78A8490-0E45-4B76-9B99-C385E6C886D0}"/>
                </a:ext>
              </a:extLst>
            </p:cNvPr>
            <p:cNvSpPr/>
            <p:nvPr/>
          </p:nvSpPr>
          <p:spPr>
            <a:xfrm>
              <a:off x="8583786" y="1759934"/>
              <a:ext cx="88029" cy="3537201"/>
            </a:xfrm>
            <a:prstGeom prst="roundRect">
              <a:avLst/>
            </a:prstGeom>
            <a:solidFill>
              <a:srgbClr val="44180D"/>
            </a:solidFill>
            <a:ln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BF00FA-F296-47DF-A0B2-49684FD76609}"/>
              </a:ext>
            </a:extLst>
          </p:cNvPr>
          <p:cNvGrpSpPr/>
          <p:nvPr/>
        </p:nvGrpSpPr>
        <p:grpSpPr>
          <a:xfrm>
            <a:off x="276244" y="338652"/>
            <a:ext cx="2521727" cy="1699888"/>
            <a:chOff x="3441335" y="1810034"/>
            <a:chExt cx="5274823" cy="355574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1A445C7-0FB9-4A76-AC9A-F8F7C3C0E618}"/>
                </a:ext>
              </a:extLst>
            </p:cNvPr>
            <p:cNvSpPr/>
            <p:nvPr/>
          </p:nvSpPr>
          <p:spPr>
            <a:xfrm>
              <a:off x="3441335" y="1933555"/>
              <a:ext cx="5274823" cy="3278525"/>
            </a:xfrm>
            <a:prstGeom prst="rect">
              <a:avLst/>
            </a:prstGeom>
            <a:noFill/>
            <a:ln w="2032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8000">
                    <a:srgbClr val="DAA36D"/>
                  </a:gs>
                  <a:gs pos="70000">
                    <a:srgbClr val="44180D"/>
                  </a:gs>
                  <a:gs pos="100000">
                    <a:srgbClr val="DAA36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ED67489-8B8C-4B6D-A624-B54013C4D1AE}"/>
                </a:ext>
              </a:extLst>
            </p:cNvPr>
            <p:cNvGrpSpPr/>
            <p:nvPr/>
          </p:nvGrpSpPr>
          <p:grpSpPr>
            <a:xfrm>
              <a:off x="7900420" y="1810034"/>
              <a:ext cx="801657" cy="3537201"/>
              <a:chOff x="7870158" y="1759934"/>
              <a:chExt cx="801657" cy="3537201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69A82238-8A26-4A29-BD72-3743386CCBF3}"/>
                  </a:ext>
                </a:extLst>
              </p:cNvPr>
              <p:cNvSpPr/>
              <p:nvPr/>
            </p:nvSpPr>
            <p:spPr>
              <a:xfrm flipV="1">
                <a:off x="7886396" y="4880271"/>
                <a:ext cx="686841" cy="357204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59080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59080 h 388619"/>
                  <a:gd name="connsiteX0" fmla="*/ 0 w 701128"/>
                  <a:gd name="connsiteY0" fmla="*/ 269874 h 399413"/>
                  <a:gd name="connsiteX1" fmla="*/ 663028 w 701128"/>
                  <a:gd name="connsiteY1" fmla="*/ 0 h 399413"/>
                  <a:gd name="connsiteX2" fmla="*/ 701128 w 701128"/>
                  <a:gd name="connsiteY2" fmla="*/ 161288 h 399413"/>
                  <a:gd name="connsiteX3" fmla="*/ 9525 w 701128"/>
                  <a:gd name="connsiteY3" fmla="*/ 399413 h 399413"/>
                  <a:gd name="connsiteX4" fmla="*/ 0 w 701128"/>
                  <a:gd name="connsiteY4" fmla="*/ 269874 h 399413"/>
                  <a:gd name="connsiteX0" fmla="*/ 0 w 686841"/>
                  <a:gd name="connsiteY0" fmla="*/ 269874 h 399413"/>
                  <a:gd name="connsiteX1" fmla="*/ 663028 w 686841"/>
                  <a:gd name="connsiteY1" fmla="*/ 0 h 399413"/>
                  <a:gd name="connsiteX2" fmla="*/ 686841 w 686841"/>
                  <a:gd name="connsiteY2" fmla="*/ 172082 h 399413"/>
                  <a:gd name="connsiteX3" fmla="*/ 9525 w 686841"/>
                  <a:gd name="connsiteY3" fmla="*/ 399413 h 399413"/>
                  <a:gd name="connsiteX4" fmla="*/ 0 w 686841"/>
                  <a:gd name="connsiteY4" fmla="*/ 269874 h 399413"/>
                  <a:gd name="connsiteX0" fmla="*/ 0 w 686841"/>
                  <a:gd name="connsiteY0" fmla="*/ 275272 h 404811"/>
                  <a:gd name="connsiteX1" fmla="*/ 682078 w 686841"/>
                  <a:gd name="connsiteY1" fmla="*/ 0 h 404811"/>
                  <a:gd name="connsiteX2" fmla="*/ 686841 w 686841"/>
                  <a:gd name="connsiteY2" fmla="*/ 177480 h 404811"/>
                  <a:gd name="connsiteX3" fmla="*/ 9525 w 686841"/>
                  <a:gd name="connsiteY3" fmla="*/ 404811 h 404811"/>
                  <a:gd name="connsiteX4" fmla="*/ 0 w 686841"/>
                  <a:gd name="connsiteY4" fmla="*/ 275272 h 40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841" h="404811">
                    <a:moveTo>
                      <a:pt x="0" y="275272"/>
                    </a:moveTo>
                    <a:lnTo>
                      <a:pt x="682078" y="0"/>
                    </a:lnTo>
                    <a:lnTo>
                      <a:pt x="686841" y="177480"/>
                    </a:lnTo>
                    <a:lnTo>
                      <a:pt x="9525" y="404811"/>
                    </a:lnTo>
                    <a:lnTo>
                      <a:pt x="0" y="275272"/>
                    </a:lnTo>
                    <a:close/>
                  </a:path>
                </a:pathLst>
              </a:custGeom>
              <a:solidFill>
                <a:srgbClr val="DAA36D"/>
              </a:solidFill>
              <a:ln w="38100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44">
                <a:extLst>
                  <a:ext uri="{FF2B5EF4-FFF2-40B4-BE49-F238E27FC236}">
                    <a16:creationId xmlns:a16="http://schemas.microsoft.com/office/drawing/2014/main" id="{0BE2596C-A6E5-48A5-935A-3331714B4596}"/>
                  </a:ext>
                </a:extLst>
              </p:cNvPr>
              <p:cNvSpPr/>
              <p:nvPr/>
            </p:nvSpPr>
            <p:spPr>
              <a:xfrm flipV="1">
                <a:off x="7886905" y="4891513"/>
                <a:ext cx="686841" cy="357204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59080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59080 h 388619"/>
                  <a:gd name="connsiteX0" fmla="*/ 0 w 701128"/>
                  <a:gd name="connsiteY0" fmla="*/ 269874 h 399413"/>
                  <a:gd name="connsiteX1" fmla="*/ 663028 w 701128"/>
                  <a:gd name="connsiteY1" fmla="*/ 0 h 399413"/>
                  <a:gd name="connsiteX2" fmla="*/ 701128 w 701128"/>
                  <a:gd name="connsiteY2" fmla="*/ 161288 h 399413"/>
                  <a:gd name="connsiteX3" fmla="*/ 9525 w 701128"/>
                  <a:gd name="connsiteY3" fmla="*/ 399413 h 399413"/>
                  <a:gd name="connsiteX4" fmla="*/ 0 w 701128"/>
                  <a:gd name="connsiteY4" fmla="*/ 269874 h 399413"/>
                  <a:gd name="connsiteX0" fmla="*/ 0 w 686841"/>
                  <a:gd name="connsiteY0" fmla="*/ 269874 h 399413"/>
                  <a:gd name="connsiteX1" fmla="*/ 663028 w 686841"/>
                  <a:gd name="connsiteY1" fmla="*/ 0 h 399413"/>
                  <a:gd name="connsiteX2" fmla="*/ 686841 w 686841"/>
                  <a:gd name="connsiteY2" fmla="*/ 172082 h 399413"/>
                  <a:gd name="connsiteX3" fmla="*/ 9525 w 686841"/>
                  <a:gd name="connsiteY3" fmla="*/ 399413 h 399413"/>
                  <a:gd name="connsiteX4" fmla="*/ 0 w 686841"/>
                  <a:gd name="connsiteY4" fmla="*/ 269874 h 399413"/>
                  <a:gd name="connsiteX0" fmla="*/ 0 w 686841"/>
                  <a:gd name="connsiteY0" fmla="*/ 275272 h 404811"/>
                  <a:gd name="connsiteX1" fmla="*/ 682078 w 686841"/>
                  <a:gd name="connsiteY1" fmla="*/ 0 h 404811"/>
                  <a:gd name="connsiteX2" fmla="*/ 686841 w 686841"/>
                  <a:gd name="connsiteY2" fmla="*/ 177480 h 404811"/>
                  <a:gd name="connsiteX3" fmla="*/ 9525 w 686841"/>
                  <a:gd name="connsiteY3" fmla="*/ 404811 h 404811"/>
                  <a:gd name="connsiteX4" fmla="*/ 0 w 686841"/>
                  <a:gd name="connsiteY4" fmla="*/ 275272 h 40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841" h="404811">
                    <a:moveTo>
                      <a:pt x="0" y="275272"/>
                    </a:moveTo>
                    <a:lnTo>
                      <a:pt x="682078" y="0"/>
                    </a:lnTo>
                    <a:lnTo>
                      <a:pt x="686841" y="177480"/>
                    </a:lnTo>
                    <a:lnTo>
                      <a:pt x="9525" y="404811"/>
                    </a:lnTo>
                    <a:lnTo>
                      <a:pt x="0" y="275272"/>
                    </a:lnTo>
                    <a:close/>
                  </a:path>
                </a:pathLst>
              </a:custGeom>
              <a:solidFill>
                <a:srgbClr val="DAA36D"/>
              </a:solidFill>
              <a:ln w="38100">
                <a:solidFill>
                  <a:srgbClr val="DAA3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B552E0-85D7-4C2C-A2D7-E7C804EC03BE}"/>
                  </a:ext>
                </a:extLst>
              </p:cNvPr>
              <p:cNvSpPr/>
              <p:nvPr/>
            </p:nvSpPr>
            <p:spPr>
              <a:xfrm>
                <a:off x="7873374" y="2109940"/>
                <a:ext cx="45719" cy="2755894"/>
              </a:xfrm>
              <a:prstGeom prst="rect">
                <a:avLst/>
              </a:prstGeom>
              <a:solidFill>
                <a:srgbClr val="44180D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7EB3EFA-837F-4DA5-A656-657F1F27C417}"/>
                  </a:ext>
                </a:extLst>
              </p:cNvPr>
              <p:cNvSpPr/>
              <p:nvPr/>
            </p:nvSpPr>
            <p:spPr>
              <a:xfrm>
                <a:off x="8229817" y="2042162"/>
                <a:ext cx="48566" cy="2927507"/>
              </a:xfrm>
              <a:prstGeom prst="rect">
                <a:avLst/>
              </a:prstGeom>
              <a:solidFill>
                <a:srgbClr val="44180D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D8B5D3F-D168-487F-BB6E-C8AC60B36AF3}"/>
                  </a:ext>
                </a:extLst>
              </p:cNvPr>
              <p:cNvSpPr/>
              <p:nvPr/>
            </p:nvSpPr>
            <p:spPr>
              <a:xfrm>
                <a:off x="8172723" y="2006256"/>
                <a:ext cx="77563" cy="3045375"/>
              </a:xfrm>
              <a:prstGeom prst="rect">
                <a:avLst/>
              </a:prstGeom>
              <a:solidFill>
                <a:srgbClr val="DAA36D"/>
              </a:solidFill>
              <a:ln>
                <a:solidFill>
                  <a:srgbClr val="DAA3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44">
                <a:extLst>
                  <a:ext uri="{FF2B5EF4-FFF2-40B4-BE49-F238E27FC236}">
                    <a16:creationId xmlns:a16="http://schemas.microsoft.com/office/drawing/2014/main" id="{1EA09296-F116-4E13-BDC8-860DCA6E8FD5}"/>
                  </a:ext>
                </a:extLst>
              </p:cNvPr>
              <p:cNvSpPr/>
              <p:nvPr/>
            </p:nvSpPr>
            <p:spPr>
              <a:xfrm>
                <a:off x="7883127" y="1864720"/>
                <a:ext cx="673974" cy="347640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42508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37185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29199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128" h="388619">
                    <a:moveTo>
                      <a:pt x="0" y="242888"/>
                    </a:moveTo>
                    <a:lnTo>
                      <a:pt x="701128" y="0"/>
                    </a:lnTo>
                    <a:lnTo>
                      <a:pt x="701128" y="129199"/>
                    </a:lnTo>
                    <a:lnTo>
                      <a:pt x="9525" y="388619"/>
                    </a:lnTo>
                    <a:lnTo>
                      <a:pt x="0" y="242888"/>
                    </a:lnTo>
                    <a:close/>
                  </a:path>
                </a:pathLst>
              </a:custGeom>
              <a:solidFill>
                <a:srgbClr val="44180D"/>
              </a:solidFill>
              <a:ln w="38100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2">
                <a:extLst>
                  <a:ext uri="{FF2B5EF4-FFF2-40B4-BE49-F238E27FC236}">
                    <a16:creationId xmlns:a16="http://schemas.microsoft.com/office/drawing/2014/main" id="{7F1CE9D1-78A7-4FC1-AF26-6988E8B93D98}"/>
                  </a:ext>
                </a:extLst>
              </p:cNvPr>
              <p:cNvSpPr/>
              <p:nvPr/>
            </p:nvSpPr>
            <p:spPr>
              <a:xfrm>
                <a:off x="7883235" y="3002890"/>
                <a:ext cx="690511" cy="168961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  <a:gd name="connsiteX0" fmla="*/ 3175 w 698449"/>
                  <a:gd name="connsiteY0" fmla="*/ 105568 h 275324"/>
                  <a:gd name="connsiteX1" fmla="*/ 684956 w 698449"/>
                  <a:gd name="connsiteY1" fmla="*/ 0 h 275324"/>
                  <a:gd name="connsiteX2" fmla="*/ 698449 w 698449"/>
                  <a:gd name="connsiteY2" fmla="*/ 275324 h 275324"/>
                  <a:gd name="connsiteX3" fmla="*/ 0 w 698449"/>
                  <a:gd name="connsiteY3" fmla="*/ 164199 h 275324"/>
                  <a:gd name="connsiteX4" fmla="*/ 3175 w 698449"/>
                  <a:gd name="connsiteY4" fmla="*/ 105568 h 275324"/>
                  <a:gd name="connsiteX0" fmla="*/ 3175 w 686543"/>
                  <a:gd name="connsiteY0" fmla="*/ 105568 h 164199"/>
                  <a:gd name="connsiteX1" fmla="*/ 684956 w 686543"/>
                  <a:gd name="connsiteY1" fmla="*/ 0 h 164199"/>
                  <a:gd name="connsiteX2" fmla="*/ 686543 w 686543"/>
                  <a:gd name="connsiteY2" fmla="*/ 70536 h 164199"/>
                  <a:gd name="connsiteX3" fmla="*/ 0 w 686543"/>
                  <a:gd name="connsiteY3" fmla="*/ 164199 h 164199"/>
                  <a:gd name="connsiteX4" fmla="*/ 3175 w 686543"/>
                  <a:gd name="connsiteY4" fmla="*/ 105568 h 164199"/>
                  <a:gd name="connsiteX0" fmla="*/ 3175 w 686543"/>
                  <a:gd name="connsiteY0" fmla="*/ 105568 h 168961"/>
                  <a:gd name="connsiteX1" fmla="*/ 684956 w 686543"/>
                  <a:gd name="connsiteY1" fmla="*/ 0 h 168961"/>
                  <a:gd name="connsiteX2" fmla="*/ 686543 w 686543"/>
                  <a:gd name="connsiteY2" fmla="*/ 70536 h 168961"/>
                  <a:gd name="connsiteX3" fmla="*/ 0 w 686543"/>
                  <a:gd name="connsiteY3" fmla="*/ 168961 h 168961"/>
                  <a:gd name="connsiteX4" fmla="*/ 3175 w 686543"/>
                  <a:gd name="connsiteY4" fmla="*/ 105568 h 168961"/>
                  <a:gd name="connsiteX0" fmla="*/ 0 w 690511"/>
                  <a:gd name="connsiteY0" fmla="*/ 105568 h 168961"/>
                  <a:gd name="connsiteX1" fmla="*/ 688924 w 690511"/>
                  <a:gd name="connsiteY1" fmla="*/ 0 h 168961"/>
                  <a:gd name="connsiteX2" fmla="*/ 690511 w 690511"/>
                  <a:gd name="connsiteY2" fmla="*/ 70536 h 168961"/>
                  <a:gd name="connsiteX3" fmla="*/ 3968 w 690511"/>
                  <a:gd name="connsiteY3" fmla="*/ 168961 h 168961"/>
                  <a:gd name="connsiteX4" fmla="*/ 0 w 690511"/>
                  <a:gd name="connsiteY4" fmla="*/ 105568 h 168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511" h="168961">
                    <a:moveTo>
                      <a:pt x="0" y="105568"/>
                    </a:moveTo>
                    <a:lnTo>
                      <a:pt x="688924" y="0"/>
                    </a:lnTo>
                    <a:lnTo>
                      <a:pt x="690511" y="70536"/>
                    </a:lnTo>
                    <a:lnTo>
                      <a:pt x="3968" y="168961"/>
                    </a:lnTo>
                    <a:lnTo>
                      <a:pt x="0" y="105568"/>
                    </a:lnTo>
                    <a:close/>
                  </a:path>
                </a:pathLst>
              </a:custGeom>
              <a:solidFill>
                <a:srgbClr val="44180D"/>
              </a:solidFill>
              <a:ln w="28575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2">
                <a:extLst>
                  <a:ext uri="{FF2B5EF4-FFF2-40B4-BE49-F238E27FC236}">
                    <a16:creationId xmlns:a16="http://schemas.microsoft.com/office/drawing/2014/main" id="{5FA1C1BD-EF27-4EA9-9699-49A1E5096535}"/>
                  </a:ext>
                </a:extLst>
              </p:cNvPr>
              <p:cNvSpPr/>
              <p:nvPr/>
            </p:nvSpPr>
            <p:spPr>
              <a:xfrm>
                <a:off x="7874015" y="4066662"/>
                <a:ext cx="698449" cy="169756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8449" h="169756">
                    <a:moveTo>
                      <a:pt x="3175" y="0"/>
                    </a:moveTo>
                    <a:lnTo>
                      <a:pt x="692099" y="92075"/>
                    </a:lnTo>
                    <a:lnTo>
                      <a:pt x="698449" y="169756"/>
                    </a:lnTo>
                    <a:lnTo>
                      <a:pt x="0" y="58631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44180D"/>
              </a:solidFill>
              <a:ln w="28575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42">
                <a:extLst>
                  <a:ext uri="{FF2B5EF4-FFF2-40B4-BE49-F238E27FC236}">
                    <a16:creationId xmlns:a16="http://schemas.microsoft.com/office/drawing/2014/main" id="{C423CFAF-DB8F-4DC6-B3FF-E34F4DBCC36C}"/>
                  </a:ext>
                </a:extLst>
              </p:cNvPr>
              <p:cNvSpPr/>
              <p:nvPr/>
            </p:nvSpPr>
            <p:spPr>
              <a:xfrm>
                <a:off x="7870158" y="1802049"/>
                <a:ext cx="710801" cy="3457256"/>
              </a:xfrm>
              <a:custGeom>
                <a:avLst/>
                <a:gdLst>
                  <a:gd name="connsiteX0" fmla="*/ 0 w 658413"/>
                  <a:gd name="connsiteY0" fmla="*/ 0 h 45719"/>
                  <a:gd name="connsiteX1" fmla="*/ 658413 w 658413"/>
                  <a:gd name="connsiteY1" fmla="*/ 0 h 45719"/>
                  <a:gd name="connsiteX2" fmla="*/ 658413 w 658413"/>
                  <a:gd name="connsiteY2" fmla="*/ 45719 h 45719"/>
                  <a:gd name="connsiteX3" fmla="*/ 0 w 658413"/>
                  <a:gd name="connsiteY3" fmla="*/ 45719 h 45719"/>
                  <a:gd name="connsiteX4" fmla="*/ 0 w 658413"/>
                  <a:gd name="connsiteY4" fmla="*/ 0 h 45719"/>
                  <a:gd name="connsiteX0" fmla="*/ 0 w 710801"/>
                  <a:gd name="connsiteY0" fmla="*/ 242887 h 288606"/>
                  <a:gd name="connsiteX1" fmla="*/ 710801 w 710801"/>
                  <a:gd name="connsiteY1" fmla="*/ 0 h 288606"/>
                  <a:gd name="connsiteX2" fmla="*/ 658413 w 710801"/>
                  <a:gd name="connsiteY2" fmla="*/ 288606 h 288606"/>
                  <a:gd name="connsiteX3" fmla="*/ 0 w 710801"/>
                  <a:gd name="connsiteY3" fmla="*/ 288606 h 288606"/>
                  <a:gd name="connsiteX4" fmla="*/ 0 w 710801"/>
                  <a:gd name="connsiteY4" fmla="*/ 242887 h 288606"/>
                  <a:gd name="connsiteX0" fmla="*/ 0 w 710801"/>
                  <a:gd name="connsiteY0" fmla="*/ 242887 h 1336356"/>
                  <a:gd name="connsiteX1" fmla="*/ 710801 w 710801"/>
                  <a:gd name="connsiteY1" fmla="*/ 0 h 1336356"/>
                  <a:gd name="connsiteX2" fmla="*/ 701276 w 710801"/>
                  <a:gd name="connsiteY2" fmla="*/ 1336356 h 1336356"/>
                  <a:gd name="connsiteX3" fmla="*/ 0 w 710801"/>
                  <a:gd name="connsiteY3" fmla="*/ 288606 h 1336356"/>
                  <a:gd name="connsiteX4" fmla="*/ 0 w 710801"/>
                  <a:gd name="connsiteY4" fmla="*/ 242887 h 1336356"/>
                  <a:gd name="connsiteX0" fmla="*/ 0 w 710801"/>
                  <a:gd name="connsiteY0" fmla="*/ 242887 h 1360169"/>
                  <a:gd name="connsiteX1" fmla="*/ 710801 w 710801"/>
                  <a:gd name="connsiteY1" fmla="*/ 0 h 1360169"/>
                  <a:gd name="connsiteX2" fmla="*/ 701276 w 710801"/>
                  <a:gd name="connsiteY2" fmla="*/ 1336356 h 1360169"/>
                  <a:gd name="connsiteX3" fmla="*/ 14288 w 710801"/>
                  <a:gd name="connsiteY3" fmla="*/ 1360169 h 1360169"/>
                  <a:gd name="connsiteX4" fmla="*/ 0 w 710801"/>
                  <a:gd name="connsiteY4" fmla="*/ 242887 h 1360169"/>
                  <a:gd name="connsiteX0" fmla="*/ 0 w 710801"/>
                  <a:gd name="connsiteY0" fmla="*/ 242887 h 3457256"/>
                  <a:gd name="connsiteX1" fmla="*/ 710801 w 710801"/>
                  <a:gd name="connsiteY1" fmla="*/ 0 h 3457256"/>
                  <a:gd name="connsiteX2" fmla="*/ 656826 w 710801"/>
                  <a:gd name="connsiteY2" fmla="*/ 3457256 h 3457256"/>
                  <a:gd name="connsiteX3" fmla="*/ 14288 w 710801"/>
                  <a:gd name="connsiteY3" fmla="*/ 1360169 h 3457256"/>
                  <a:gd name="connsiteX4" fmla="*/ 0 w 710801"/>
                  <a:gd name="connsiteY4" fmla="*/ 242887 h 3457256"/>
                  <a:gd name="connsiteX0" fmla="*/ 0 w 710801"/>
                  <a:gd name="connsiteY0" fmla="*/ 242887 h 3457256"/>
                  <a:gd name="connsiteX1" fmla="*/ 710801 w 710801"/>
                  <a:gd name="connsiteY1" fmla="*/ 0 h 3457256"/>
                  <a:gd name="connsiteX2" fmla="*/ 656826 w 710801"/>
                  <a:gd name="connsiteY2" fmla="*/ 3457256 h 3457256"/>
                  <a:gd name="connsiteX3" fmla="*/ 14288 w 710801"/>
                  <a:gd name="connsiteY3" fmla="*/ 3214369 h 3457256"/>
                  <a:gd name="connsiteX4" fmla="*/ 0 w 710801"/>
                  <a:gd name="connsiteY4" fmla="*/ 242887 h 3457256"/>
                  <a:gd name="connsiteX0" fmla="*/ 0 w 710801"/>
                  <a:gd name="connsiteY0" fmla="*/ 242887 h 3457256"/>
                  <a:gd name="connsiteX1" fmla="*/ 710801 w 710801"/>
                  <a:gd name="connsiteY1" fmla="*/ 0 h 3457256"/>
                  <a:gd name="connsiteX2" fmla="*/ 694926 w 710801"/>
                  <a:gd name="connsiteY2" fmla="*/ 3457256 h 3457256"/>
                  <a:gd name="connsiteX3" fmla="*/ 14288 w 710801"/>
                  <a:gd name="connsiteY3" fmla="*/ 3214369 h 3457256"/>
                  <a:gd name="connsiteX4" fmla="*/ 0 w 710801"/>
                  <a:gd name="connsiteY4" fmla="*/ 242887 h 3457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0801" h="3457256">
                    <a:moveTo>
                      <a:pt x="0" y="242887"/>
                    </a:moveTo>
                    <a:lnTo>
                      <a:pt x="710801" y="0"/>
                    </a:lnTo>
                    <a:cubicBezTo>
                      <a:pt x="705509" y="1152419"/>
                      <a:pt x="700218" y="2304837"/>
                      <a:pt x="694926" y="3457256"/>
                    </a:cubicBezTo>
                    <a:lnTo>
                      <a:pt x="14288" y="3214369"/>
                    </a:lnTo>
                    <a:cubicBezTo>
                      <a:pt x="9525" y="2223875"/>
                      <a:pt x="4763" y="1233381"/>
                      <a:pt x="0" y="242887"/>
                    </a:cubicBezTo>
                    <a:close/>
                  </a:path>
                </a:pathLst>
              </a:custGeom>
              <a:noFill/>
              <a:ln w="38100">
                <a:solidFill>
                  <a:srgbClr val="DAA3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44">
                <a:extLst>
                  <a:ext uri="{FF2B5EF4-FFF2-40B4-BE49-F238E27FC236}">
                    <a16:creationId xmlns:a16="http://schemas.microsoft.com/office/drawing/2014/main" id="{88970F4A-7222-4FB7-AC67-59E5A6772187}"/>
                  </a:ext>
                </a:extLst>
              </p:cNvPr>
              <p:cNvSpPr/>
              <p:nvPr/>
            </p:nvSpPr>
            <p:spPr>
              <a:xfrm>
                <a:off x="7883127" y="1811947"/>
                <a:ext cx="701128" cy="388619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128" h="388619">
                    <a:moveTo>
                      <a:pt x="0" y="242888"/>
                    </a:moveTo>
                    <a:lnTo>
                      <a:pt x="701128" y="0"/>
                    </a:lnTo>
                    <a:lnTo>
                      <a:pt x="701128" y="150494"/>
                    </a:lnTo>
                    <a:lnTo>
                      <a:pt x="9525" y="388619"/>
                    </a:lnTo>
                    <a:lnTo>
                      <a:pt x="0" y="242888"/>
                    </a:lnTo>
                    <a:close/>
                  </a:path>
                </a:pathLst>
              </a:custGeom>
              <a:solidFill>
                <a:srgbClr val="DAA36D"/>
              </a:solidFill>
              <a:ln w="38100">
                <a:solidFill>
                  <a:srgbClr val="DAA3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2">
                <a:extLst>
                  <a:ext uri="{FF2B5EF4-FFF2-40B4-BE49-F238E27FC236}">
                    <a16:creationId xmlns:a16="http://schemas.microsoft.com/office/drawing/2014/main" id="{AE08589E-BE00-4677-A913-14627B2AC7A4}"/>
                  </a:ext>
                </a:extLst>
              </p:cNvPr>
              <p:cNvSpPr/>
              <p:nvPr/>
            </p:nvSpPr>
            <p:spPr>
              <a:xfrm>
                <a:off x="7873681" y="4053226"/>
                <a:ext cx="698449" cy="169756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8449" h="169756">
                    <a:moveTo>
                      <a:pt x="3175" y="0"/>
                    </a:moveTo>
                    <a:lnTo>
                      <a:pt x="692099" y="92075"/>
                    </a:lnTo>
                    <a:lnTo>
                      <a:pt x="698449" y="169756"/>
                    </a:lnTo>
                    <a:lnTo>
                      <a:pt x="0" y="58631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AA36D"/>
              </a:solidFill>
              <a:ln w="28575">
                <a:solidFill>
                  <a:srgbClr val="DAA3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2">
                <a:extLst>
                  <a:ext uri="{FF2B5EF4-FFF2-40B4-BE49-F238E27FC236}">
                    <a16:creationId xmlns:a16="http://schemas.microsoft.com/office/drawing/2014/main" id="{5829629D-F6AE-4034-A523-E396C17DDC3B}"/>
                  </a:ext>
                </a:extLst>
              </p:cNvPr>
              <p:cNvSpPr/>
              <p:nvPr/>
            </p:nvSpPr>
            <p:spPr>
              <a:xfrm>
                <a:off x="7879159" y="2989489"/>
                <a:ext cx="690511" cy="168961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  <a:gd name="connsiteX0" fmla="*/ 3175 w 698449"/>
                  <a:gd name="connsiteY0" fmla="*/ 105568 h 275324"/>
                  <a:gd name="connsiteX1" fmla="*/ 684956 w 698449"/>
                  <a:gd name="connsiteY1" fmla="*/ 0 h 275324"/>
                  <a:gd name="connsiteX2" fmla="*/ 698449 w 698449"/>
                  <a:gd name="connsiteY2" fmla="*/ 275324 h 275324"/>
                  <a:gd name="connsiteX3" fmla="*/ 0 w 698449"/>
                  <a:gd name="connsiteY3" fmla="*/ 164199 h 275324"/>
                  <a:gd name="connsiteX4" fmla="*/ 3175 w 698449"/>
                  <a:gd name="connsiteY4" fmla="*/ 105568 h 275324"/>
                  <a:gd name="connsiteX0" fmla="*/ 3175 w 686543"/>
                  <a:gd name="connsiteY0" fmla="*/ 105568 h 164199"/>
                  <a:gd name="connsiteX1" fmla="*/ 684956 w 686543"/>
                  <a:gd name="connsiteY1" fmla="*/ 0 h 164199"/>
                  <a:gd name="connsiteX2" fmla="*/ 686543 w 686543"/>
                  <a:gd name="connsiteY2" fmla="*/ 70536 h 164199"/>
                  <a:gd name="connsiteX3" fmla="*/ 0 w 686543"/>
                  <a:gd name="connsiteY3" fmla="*/ 164199 h 164199"/>
                  <a:gd name="connsiteX4" fmla="*/ 3175 w 686543"/>
                  <a:gd name="connsiteY4" fmla="*/ 105568 h 164199"/>
                  <a:gd name="connsiteX0" fmla="*/ 3175 w 686543"/>
                  <a:gd name="connsiteY0" fmla="*/ 105568 h 168961"/>
                  <a:gd name="connsiteX1" fmla="*/ 684956 w 686543"/>
                  <a:gd name="connsiteY1" fmla="*/ 0 h 168961"/>
                  <a:gd name="connsiteX2" fmla="*/ 686543 w 686543"/>
                  <a:gd name="connsiteY2" fmla="*/ 70536 h 168961"/>
                  <a:gd name="connsiteX3" fmla="*/ 0 w 686543"/>
                  <a:gd name="connsiteY3" fmla="*/ 168961 h 168961"/>
                  <a:gd name="connsiteX4" fmla="*/ 3175 w 686543"/>
                  <a:gd name="connsiteY4" fmla="*/ 105568 h 168961"/>
                  <a:gd name="connsiteX0" fmla="*/ 0 w 690511"/>
                  <a:gd name="connsiteY0" fmla="*/ 105568 h 168961"/>
                  <a:gd name="connsiteX1" fmla="*/ 688924 w 690511"/>
                  <a:gd name="connsiteY1" fmla="*/ 0 h 168961"/>
                  <a:gd name="connsiteX2" fmla="*/ 690511 w 690511"/>
                  <a:gd name="connsiteY2" fmla="*/ 70536 h 168961"/>
                  <a:gd name="connsiteX3" fmla="*/ 3968 w 690511"/>
                  <a:gd name="connsiteY3" fmla="*/ 168961 h 168961"/>
                  <a:gd name="connsiteX4" fmla="*/ 0 w 690511"/>
                  <a:gd name="connsiteY4" fmla="*/ 105568 h 168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511" h="168961">
                    <a:moveTo>
                      <a:pt x="0" y="105568"/>
                    </a:moveTo>
                    <a:lnTo>
                      <a:pt x="688924" y="0"/>
                    </a:lnTo>
                    <a:lnTo>
                      <a:pt x="690511" y="70536"/>
                    </a:lnTo>
                    <a:lnTo>
                      <a:pt x="3968" y="168961"/>
                    </a:lnTo>
                    <a:lnTo>
                      <a:pt x="0" y="105568"/>
                    </a:lnTo>
                    <a:close/>
                  </a:path>
                </a:pathLst>
              </a:custGeom>
              <a:solidFill>
                <a:srgbClr val="DAA36D"/>
              </a:solidFill>
              <a:ln w="28575">
                <a:solidFill>
                  <a:srgbClr val="DAA3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5ED09344-FAA0-4E26-9B16-4A1A132A0E94}"/>
                  </a:ext>
                </a:extLst>
              </p:cNvPr>
              <p:cNvSpPr/>
              <p:nvPr/>
            </p:nvSpPr>
            <p:spPr>
              <a:xfrm>
                <a:off x="8583786" y="1759934"/>
                <a:ext cx="88029" cy="3537201"/>
              </a:xfrm>
              <a:prstGeom prst="roundRect">
                <a:avLst/>
              </a:prstGeom>
              <a:solidFill>
                <a:srgbClr val="44180D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009378B-0F69-4FB7-BFFB-98488752F41B}"/>
                </a:ext>
              </a:extLst>
            </p:cNvPr>
            <p:cNvGrpSpPr/>
            <p:nvPr/>
          </p:nvGrpSpPr>
          <p:grpSpPr>
            <a:xfrm flipH="1">
              <a:off x="3496259" y="1828574"/>
              <a:ext cx="801657" cy="3537201"/>
              <a:chOff x="7870158" y="1759934"/>
              <a:chExt cx="801657" cy="3537201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537BBE4-C432-4072-9934-144D2F25C7E6}"/>
                  </a:ext>
                </a:extLst>
              </p:cNvPr>
              <p:cNvSpPr/>
              <p:nvPr/>
            </p:nvSpPr>
            <p:spPr>
              <a:xfrm flipV="1">
                <a:off x="7886396" y="4880271"/>
                <a:ext cx="686841" cy="357204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59080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59080 h 388619"/>
                  <a:gd name="connsiteX0" fmla="*/ 0 w 701128"/>
                  <a:gd name="connsiteY0" fmla="*/ 269874 h 399413"/>
                  <a:gd name="connsiteX1" fmla="*/ 663028 w 701128"/>
                  <a:gd name="connsiteY1" fmla="*/ 0 h 399413"/>
                  <a:gd name="connsiteX2" fmla="*/ 701128 w 701128"/>
                  <a:gd name="connsiteY2" fmla="*/ 161288 h 399413"/>
                  <a:gd name="connsiteX3" fmla="*/ 9525 w 701128"/>
                  <a:gd name="connsiteY3" fmla="*/ 399413 h 399413"/>
                  <a:gd name="connsiteX4" fmla="*/ 0 w 701128"/>
                  <a:gd name="connsiteY4" fmla="*/ 269874 h 399413"/>
                  <a:gd name="connsiteX0" fmla="*/ 0 w 686841"/>
                  <a:gd name="connsiteY0" fmla="*/ 269874 h 399413"/>
                  <a:gd name="connsiteX1" fmla="*/ 663028 w 686841"/>
                  <a:gd name="connsiteY1" fmla="*/ 0 h 399413"/>
                  <a:gd name="connsiteX2" fmla="*/ 686841 w 686841"/>
                  <a:gd name="connsiteY2" fmla="*/ 172082 h 399413"/>
                  <a:gd name="connsiteX3" fmla="*/ 9525 w 686841"/>
                  <a:gd name="connsiteY3" fmla="*/ 399413 h 399413"/>
                  <a:gd name="connsiteX4" fmla="*/ 0 w 686841"/>
                  <a:gd name="connsiteY4" fmla="*/ 269874 h 399413"/>
                  <a:gd name="connsiteX0" fmla="*/ 0 w 686841"/>
                  <a:gd name="connsiteY0" fmla="*/ 275272 h 404811"/>
                  <a:gd name="connsiteX1" fmla="*/ 682078 w 686841"/>
                  <a:gd name="connsiteY1" fmla="*/ 0 h 404811"/>
                  <a:gd name="connsiteX2" fmla="*/ 686841 w 686841"/>
                  <a:gd name="connsiteY2" fmla="*/ 177480 h 404811"/>
                  <a:gd name="connsiteX3" fmla="*/ 9525 w 686841"/>
                  <a:gd name="connsiteY3" fmla="*/ 404811 h 404811"/>
                  <a:gd name="connsiteX4" fmla="*/ 0 w 686841"/>
                  <a:gd name="connsiteY4" fmla="*/ 275272 h 40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841" h="404811">
                    <a:moveTo>
                      <a:pt x="0" y="275272"/>
                    </a:moveTo>
                    <a:lnTo>
                      <a:pt x="682078" y="0"/>
                    </a:lnTo>
                    <a:lnTo>
                      <a:pt x="686841" y="177480"/>
                    </a:lnTo>
                    <a:lnTo>
                      <a:pt x="9525" y="404811"/>
                    </a:lnTo>
                    <a:lnTo>
                      <a:pt x="0" y="275272"/>
                    </a:lnTo>
                    <a:close/>
                  </a:path>
                </a:pathLst>
              </a:custGeom>
              <a:solidFill>
                <a:srgbClr val="DAA36D"/>
              </a:solidFill>
              <a:ln w="38100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4">
                <a:extLst>
                  <a:ext uri="{FF2B5EF4-FFF2-40B4-BE49-F238E27FC236}">
                    <a16:creationId xmlns:a16="http://schemas.microsoft.com/office/drawing/2014/main" id="{50F8FACB-0626-4690-96CF-9724891BA07E}"/>
                  </a:ext>
                </a:extLst>
              </p:cNvPr>
              <p:cNvSpPr/>
              <p:nvPr/>
            </p:nvSpPr>
            <p:spPr>
              <a:xfrm flipV="1">
                <a:off x="7886905" y="4891513"/>
                <a:ext cx="686841" cy="357204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59080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59080 h 388619"/>
                  <a:gd name="connsiteX0" fmla="*/ 0 w 701128"/>
                  <a:gd name="connsiteY0" fmla="*/ 269874 h 399413"/>
                  <a:gd name="connsiteX1" fmla="*/ 663028 w 701128"/>
                  <a:gd name="connsiteY1" fmla="*/ 0 h 399413"/>
                  <a:gd name="connsiteX2" fmla="*/ 701128 w 701128"/>
                  <a:gd name="connsiteY2" fmla="*/ 161288 h 399413"/>
                  <a:gd name="connsiteX3" fmla="*/ 9525 w 701128"/>
                  <a:gd name="connsiteY3" fmla="*/ 399413 h 399413"/>
                  <a:gd name="connsiteX4" fmla="*/ 0 w 701128"/>
                  <a:gd name="connsiteY4" fmla="*/ 269874 h 399413"/>
                  <a:gd name="connsiteX0" fmla="*/ 0 w 686841"/>
                  <a:gd name="connsiteY0" fmla="*/ 269874 h 399413"/>
                  <a:gd name="connsiteX1" fmla="*/ 663028 w 686841"/>
                  <a:gd name="connsiteY1" fmla="*/ 0 h 399413"/>
                  <a:gd name="connsiteX2" fmla="*/ 686841 w 686841"/>
                  <a:gd name="connsiteY2" fmla="*/ 172082 h 399413"/>
                  <a:gd name="connsiteX3" fmla="*/ 9525 w 686841"/>
                  <a:gd name="connsiteY3" fmla="*/ 399413 h 399413"/>
                  <a:gd name="connsiteX4" fmla="*/ 0 w 686841"/>
                  <a:gd name="connsiteY4" fmla="*/ 269874 h 399413"/>
                  <a:gd name="connsiteX0" fmla="*/ 0 w 686841"/>
                  <a:gd name="connsiteY0" fmla="*/ 275272 h 404811"/>
                  <a:gd name="connsiteX1" fmla="*/ 682078 w 686841"/>
                  <a:gd name="connsiteY1" fmla="*/ 0 h 404811"/>
                  <a:gd name="connsiteX2" fmla="*/ 686841 w 686841"/>
                  <a:gd name="connsiteY2" fmla="*/ 177480 h 404811"/>
                  <a:gd name="connsiteX3" fmla="*/ 9525 w 686841"/>
                  <a:gd name="connsiteY3" fmla="*/ 404811 h 404811"/>
                  <a:gd name="connsiteX4" fmla="*/ 0 w 686841"/>
                  <a:gd name="connsiteY4" fmla="*/ 275272 h 40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841" h="404811">
                    <a:moveTo>
                      <a:pt x="0" y="275272"/>
                    </a:moveTo>
                    <a:lnTo>
                      <a:pt x="682078" y="0"/>
                    </a:lnTo>
                    <a:lnTo>
                      <a:pt x="686841" y="177480"/>
                    </a:lnTo>
                    <a:lnTo>
                      <a:pt x="9525" y="404811"/>
                    </a:lnTo>
                    <a:lnTo>
                      <a:pt x="0" y="275272"/>
                    </a:lnTo>
                    <a:close/>
                  </a:path>
                </a:pathLst>
              </a:custGeom>
              <a:solidFill>
                <a:srgbClr val="DAA36D"/>
              </a:solidFill>
              <a:ln w="38100">
                <a:solidFill>
                  <a:srgbClr val="DAA3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6A7FE0E-8EBB-45A2-BC49-9258F3BB0052}"/>
                  </a:ext>
                </a:extLst>
              </p:cNvPr>
              <p:cNvSpPr/>
              <p:nvPr/>
            </p:nvSpPr>
            <p:spPr>
              <a:xfrm>
                <a:off x="7873374" y="2109940"/>
                <a:ext cx="45719" cy="2755894"/>
              </a:xfrm>
              <a:prstGeom prst="rect">
                <a:avLst/>
              </a:prstGeom>
              <a:solidFill>
                <a:srgbClr val="44180D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B118B4C-D773-41B5-B171-65F88FD32F36}"/>
                  </a:ext>
                </a:extLst>
              </p:cNvPr>
              <p:cNvSpPr/>
              <p:nvPr/>
            </p:nvSpPr>
            <p:spPr>
              <a:xfrm>
                <a:off x="8229817" y="2042162"/>
                <a:ext cx="48566" cy="2927507"/>
              </a:xfrm>
              <a:prstGeom prst="rect">
                <a:avLst/>
              </a:prstGeom>
              <a:solidFill>
                <a:srgbClr val="44180D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63CF990-09E5-4C64-ABF0-F420FEFCAE59}"/>
                  </a:ext>
                </a:extLst>
              </p:cNvPr>
              <p:cNvSpPr/>
              <p:nvPr/>
            </p:nvSpPr>
            <p:spPr>
              <a:xfrm>
                <a:off x="8172723" y="2006256"/>
                <a:ext cx="77563" cy="3045375"/>
              </a:xfrm>
              <a:prstGeom prst="rect">
                <a:avLst/>
              </a:prstGeom>
              <a:solidFill>
                <a:srgbClr val="DAA36D"/>
              </a:solidFill>
              <a:ln>
                <a:solidFill>
                  <a:srgbClr val="DAA3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21DF0970-4C89-4F52-818D-8A18041280D6}"/>
                  </a:ext>
                </a:extLst>
              </p:cNvPr>
              <p:cNvSpPr/>
              <p:nvPr/>
            </p:nvSpPr>
            <p:spPr>
              <a:xfrm>
                <a:off x="7883127" y="1864720"/>
                <a:ext cx="673974" cy="347640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42508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37185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29199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128" h="388619">
                    <a:moveTo>
                      <a:pt x="0" y="242888"/>
                    </a:moveTo>
                    <a:lnTo>
                      <a:pt x="701128" y="0"/>
                    </a:lnTo>
                    <a:lnTo>
                      <a:pt x="701128" y="129199"/>
                    </a:lnTo>
                    <a:lnTo>
                      <a:pt x="9525" y="388619"/>
                    </a:lnTo>
                    <a:lnTo>
                      <a:pt x="0" y="242888"/>
                    </a:lnTo>
                    <a:close/>
                  </a:path>
                </a:pathLst>
              </a:custGeom>
              <a:solidFill>
                <a:srgbClr val="44180D"/>
              </a:solidFill>
              <a:ln w="38100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62">
                <a:extLst>
                  <a:ext uri="{FF2B5EF4-FFF2-40B4-BE49-F238E27FC236}">
                    <a16:creationId xmlns:a16="http://schemas.microsoft.com/office/drawing/2014/main" id="{C5BEB766-15C8-4B15-9C23-A0EF69A2A952}"/>
                  </a:ext>
                </a:extLst>
              </p:cNvPr>
              <p:cNvSpPr/>
              <p:nvPr/>
            </p:nvSpPr>
            <p:spPr>
              <a:xfrm>
                <a:off x="7883235" y="3002890"/>
                <a:ext cx="690511" cy="168961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  <a:gd name="connsiteX0" fmla="*/ 3175 w 698449"/>
                  <a:gd name="connsiteY0" fmla="*/ 105568 h 275324"/>
                  <a:gd name="connsiteX1" fmla="*/ 684956 w 698449"/>
                  <a:gd name="connsiteY1" fmla="*/ 0 h 275324"/>
                  <a:gd name="connsiteX2" fmla="*/ 698449 w 698449"/>
                  <a:gd name="connsiteY2" fmla="*/ 275324 h 275324"/>
                  <a:gd name="connsiteX3" fmla="*/ 0 w 698449"/>
                  <a:gd name="connsiteY3" fmla="*/ 164199 h 275324"/>
                  <a:gd name="connsiteX4" fmla="*/ 3175 w 698449"/>
                  <a:gd name="connsiteY4" fmla="*/ 105568 h 275324"/>
                  <a:gd name="connsiteX0" fmla="*/ 3175 w 686543"/>
                  <a:gd name="connsiteY0" fmla="*/ 105568 h 164199"/>
                  <a:gd name="connsiteX1" fmla="*/ 684956 w 686543"/>
                  <a:gd name="connsiteY1" fmla="*/ 0 h 164199"/>
                  <a:gd name="connsiteX2" fmla="*/ 686543 w 686543"/>
                  <a:gd name="connsiteY2" fmla="*/ 70536 h 164199"/>
                  <a:gd name="connsiteX3" fmla="*/ 0 w 686543"/>
                  <a:gd name="connsiteY3" fmla="*/ 164199 h 164199"/>
                  <a:gd name="connsiteX4" fmla="*/ 3175 w 686543"/>
                  <a:gd name="connsiteY4" fmla="*/ 105568 h 164199"/>
                  <a:gd name="connsiteX0" fmla="*/ 3175 w 686543"/>
                  <a:gd name="connsiteY0" fmla="*/ 105568 h 168961"/>
                  <a:gd name="connsiteX1" fmla="*/ 684956 w 686543"/>
                  <a:gd name="connsiteY1" fmla="*/ 0 h 168961"/>
                  <a:gd name="connsiteX2" fmla="*/ 686543 w 686543"/>
                  <a:gd name="connsiteY2" fmla="*/ 70536 h 168961"/>
                  <a:gd name="connsiteX3" fmla="*/ 0 w 686543"/>
                  <a:gd name="connsiteY3" fmla="*/ 168961 h 168961"/>
                  <a:gd name="connsiteX4" fmla="*/ 3175 w 686543"/>
                  <a:gd name="connsiteY4" fmla="*/ 105568 h 168961"/>
                  <a:gd name="connsiteX0" fmla="*/ 0 w 690511"/>
                  <a:gd name="connsiteY0" fmla="*/ 105568 h 168961"/>
                  <a:gd name="connsiteX1" fmla="*/ 688924 w 690511"/>
                  <a:gd name="connsiteY1" fmla="*/ 0 h 168961"/>
                  <a:gd name="connsiteX2" fmla="*/ 690511 w 690511"/>
                  <a:gd name="connsiteY2" fmla="*/ 70536 h 168961"/>
                  <a:gd name="connsiteX3" fmla="*/ 3968 w 690511"/>
                  <a:gd name="connsiteY3" fmla="*/ 168961 h 168961"/>
                  <a:gd name="connsiteX4" fmla="*/ 0 w 690511"/>
                  <a:gd name="connsiteY4" fmla="*/ 105568 h 168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511" h="168961">
                    <a:moveTo>
                      <a:pt x="0" y="105568"/>
                    </a:moveTo>
                    <a:lnTo>
                      <a:pt x="688924" y="0"/>
                    </a:lnTo>
                    <a:lnTo>
                      <a:pt x="690511" y="70536"/>
                    </a:lnTo>
                    <a:lnTo>
                      <a:pt x="3968" y="168961"/>
                    </a:lnTo>
                    <a:lnTo>
                      <a:pt x="0" y="105568"/>
                    </a:lnTo>
                    <a:close/>
                  </a:path>
                </a:pathLst>
              </a:custGeom>
              <a:solidFill>
                <a:srgbClr val="44180D"/>
              </a:solidFill>
              <a:ln w="28575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62">
                <a:extLst>
                  <a:ext uri="{FF2B5EF4-FFF2-40B4-BE49-F238E27FC236}">
                    <a16:creationId xmlns:a16="http://schemas.microsoft.com/office/drawing/2014/main" id="{D5A8ABE2-F3E8-4A69-910D-885FC8D77E26}"/>
                  </a:ext>
                </a:extLst>
              </p:cNvPr>
              <p:cNvSpPr/>
              <p:nvPr/>
            </p:nvSpPr>
            <p:spPr>
              <a:xfrm>
                <a:off x="7874015" y="4066662"/>
                <a:ext cx="698449" cy="169756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8449" h="169756">
                    <a:moveTo>
                      <a:pt x="3175" y="0"/>
                    </a:moveTo>
                    <a:lnTo>
                      <a:pt x="692099" y="92075"/>
                    </a:lnTo>
                    <a:lnTo>
                      <a:pt x="698449" y="169756"/>
                    </a:lnTo>
                    <a:lnTo>
                      <a:pt x="0" y="58631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44180D"/>
              </a:solidFill>
              <a:ln w="28575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42">
                <a:extLst>
                  <a:ext uri="{FF2B5EF4-FFF2-40B4-BE49-F238E27FC236}">
                    <a16:creationId xmlns:a16="http://schemas.microsoft.com/office/drawing/2014/main" id="{D4702158-2086-42E4-BD07-7780DB3FA456}"/>
                  </a:ext>
                </a:extLst>
              </p:cNvPr>
              <p:cNvSpPr/>
              <p:nvPr/>
            </p:nvSpPr>
            <p:spPr>
              <a:xfrm>
                <a:off x="7870158" y="1802049"/>
                <a:ext cx="710801" cy="3457256"/>
              </a:xfrm>
              <a:custGeom>
                <a:avLst/>
                <a:gdLst>
                  <a:gd name="connsiteX0" fmla="*/ 0 w 658413"/>
                  <a:gd name="connsiteY0" fmla="*/ 0 h 45719"/>
                  <a:gd name="connsiteX1" fmla="*/ 658413 w 658413"/>
                  <a:gd name="connsiteY1" fmla="*/ 0 h 45719"/>
                  <a:gd name="connsiteX2" fmla="*/ 658413 w 658413"/>
                  <a:gd name="connsiteY2" fmla="*/ 45719 h 45719"/>
                  <a:gd name="connsiteX3" fmla="*/ 0 w 658413"/>
                  <a:gd name="connsiteY3" fmla="*/ 45719 h 45719"/>
                  <a:gd name="connsiteX4" fmla="*/ 0 w 658413"/>
                  <a:gd name="connsiteY4" fmla="*/ 0 h 45719"/>
                  <a:gd name="connsiteX0" fmla="*/ 0 w 710801"/>
                  <a:gd name="connsiteY0" fmla="*/ 242887 h 288606"/>
                  <a:gd name="connsiteX1" fmla="*/ 710801 w 710801"/>
                  <a:gd name="connsiteY1" fmla="*/ 0 h 288606"/>
                  <a:gd name="connsiteX2" fmla="*/ 658413 w 710801"/>
                  <a:gd name="connsiteY2" fmla="*/ 288606 h 288606"/>
                  <a:gd name="connsiteX3" fmla="*/ 0 w 710801"/>
                  <a:gd name="connsiteY3" fmla="*/ 288606 h 288606"/>
                  <a:gd name="connsiteX4" fmla="*/ 0 w 710801"/>
                  <a:gd name="connsiteY4" fmla="*/ 242887 h 288606"/>
                  <a:gd name="connsiteX0" fmla="*/ 0 w 710801"/>
                  <a:gd name="connsiteY0" fmla="*/ 242887 h 1336356"/>
                  <a:gd name="connsiteX1" fmla="*/ 710801 w 710801"/>
                  <a:gd name="connsiteY1" fmla="*/ 0 h 1336356"/>
                  <a:gd name="connsiteX2" fmla="*/ 701276 w 710801"/>
                  <a:gd name="connsiteY2" fmla="*/ 1336356 h 1336356"/>
                  <a:gd name="connsiteX3" fmla="*/ 0 w 710801"/>
                  <a:gd name="connsiteY3" fmla="*/ 288606 h 1336356"/>
                  <a:gd name="connsiteX4" fmla="*/ 0 w 710801"/>
                  <a:gd name="connsiteY4" fmla="*/ 242887 h 1336356"/>
                  <a:gd name="connsiteX0" fmla="*/ 0 w 710801"/>
                  <a:gd name="connsiteY0" fmla="*/ 242887 h 1360169"/>
                  <a:gd name="connsiteX1" fmla="*/ 710801 w 710801"/>
                  <a:gd name="connsiteY1" fmla="*/ 0 h 1360169"/>
                  <a:gd name="connsiteX2" fmla="*/ 701276 w 710801"/>
                  <a:gd name="connsiteY2" fmla="*/ 1336356 h 1360169"/>
                  <a:gd name="connsiteX3" fmla="*/ 14288 w 710801"/>
                  <a:gd name="connsiteY3" fmla="*/ 1360169 h 1360169"/>
                  <a:gd name="connsiteX4" fmla="*/ 0 w 710801"/>
                  <a:gd name="connsiteY4" fmla="*/ 242887 h 1360169"/>
                  <a:gd name="connsiteX0" fmla="*/ 0 w 710801"/>
                  <a:gd name="connsiteY0" fmla="*/ 242887 h 3457256"/>
                  <a:gd name="connsiteX1" fmla="*/ 710801 w 710801"/>
                  <a:gd name="connsiteY1" fmla="*/ 0 h 3457256"/>
                  <a:gd name="connsiteX2" fmla="*/ 656826 w 710801"/>
                  <a:gd name="connsiteY2" fmla="*/ 3457256 h 3457256"/>
                  <a:gd name="connsiteX3" fmla="*/ 14288 w 710801"/>
                  <a:gd name="connsiteY3" fmla="*/ 1360169 h 3457256"/>
                  <a:gd name="connsiteX4" fmla="*/ 0 w 710801"/>
                  <a:gd name="connsiteY4" fmla="*/ 242887 h 3457256"/>
                  <a:gd name="connsiteX0" fmla="*/ 0 w 710801"/>
                  <a:gd name="connsiteY0" fmla="*/ 242887 h 3457256"/>
                  <a:gd name="connsiteX1" fmla="*/ 710801 w 710801"/>
                  <a:gd name="connsiteY1" fmla="*/ 0 h 3457256"/>
                  <a:gd name="connsiteX2" fmla="*/ 656826 w 710801"/>
                  <a:gd name="connsiteY2" fmla="*/ 3457256 h 3457256"/>
                  <a:gd name="connsiteX3" fmla="*/ 14288 w 710801"/>
                  <a:gd name="connsiteY3" fmla="*/ 3214369 h 3457256"/>
                  <a:gd name="connsiteX4" fmla="*/ 0 w 710801"/>
                  <a:gd name="connsiteY4" fmla="*/ 242887 h 3457256"/>
                  <a:gd name="connsiteX0" fmla="*/ 0 w 710801"/>
                  <a:gd name="connsiteY0" fmla="*/ 242887 h 3457256"/>
                  <a:gd name="connsiteX1" fmla="*/ 710801 w 710801"/>
                  <a:gd name="connsiteY1" fmla="*/ 0 h 3457256"/>
                  <a:gd name="connsiteX2" fmla="*/ 694926 w 710801"/>
                  <a:gd name="connsiteY2" fmla="*/ 3457256 h 3457256"/>
                  <a:gd name="connsiteX3" fmla="*/ 14288 w 710801"/>
                  <a:gd name="connsiteY3" fmla="*/ 3214369 h 3457256"/>
                  <a:gd name="connsiteX4" fmla="*/ 0 w 710801"/>
                  <a:gd name="connsiteY4" fmla="*/ 242887 h 3457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0801" h="3457256">
                    <a:moveTo>
                      <a:pt x="0" y="242887"/>
                    </a:moveTo>
                    <a:lnTo>
                      <a:pt x="710801" y="0"/>
                    </a:lnTo>
                    <a:cubicBezTo>
                      <a:pt x="705509" y="1152419"/>
                      <a:pt x="700218" y="2304837"/>
                      <a:pt x="694926" y="3457256"/>
                    </a:cubicBezTo>
                    <a:lnTo>
                      <a:pt x="14288" y="3214369"/>
                    </a:lnTo>
                    <a:cubicBezTo>
                      <a:pt x="9525" y="2223875"/>
                      <a:pt x="4763" y="1233381"/>
                      <a:pt x="0" y="242887"/>
                    </a:cubicBezTo>
                    <a:close/>
                  </a:path>
                </a:pathLst>
              </a:custGeom>
              <a:noFill/>
              <a:ln w="38100">
                <a:solidFill>
                  <a:srgbClr val="DAA3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44">
                <a:extLst>
                  <a:ext uri="{FF2B5EF4-FFF2-40B4-BE49-F238E27FC236}">
                    <a16:creationId xmlns:a16="http://schemas.microsoft.com/office/drawing/2014/main" id="{FBBE44A7-A3BF-43C9-8B38-3A9B18AA2292}"/>
                  </a:ext>
                </a:extLst>
              </p:cNvPr>
              <p:cNvSpPr/>
              <p:nvPr/>
            </p:nvSpPr>
            <p:spPr>
              <a:xfrm>
                <a:off x="7883127" y="1811947"/>
                <a:ext cx="701128" cy="388619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128" h="388619">
                    <a:moveTo>
                      <a:pt x="0" y="242888"/>
                    </a:moveTo>
                    <a:lnTo>
                      <a:pt x="701128" y="0"/>
                    </a:lnTo>
                    <a:lnTo>
                      <a:pt x="701128" y="150494"/>
                    </a:lnTo>
                    <a:lnTo>
                      <a:pt x="9525" y="388619"/>
                    </a:lnTo>
                    <a:lnTo>
                      <a:pt x="0" y="242888"/>
                    </a:lnTo>
                    <a:close/>
                  </a:path>
                </a:pathLst>
              </a:custGeom>
              <a:solidFill>
                <a:srgbClr val="DAA36D"/>
              </a:solidFill>
              <a:ln w="38100">
                <a:solidFill>
                  <a:srgbClr val="DAA3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62">
                <a:extLst>
                  <a:ext uri="{FF2B5EF4-FFF2-40B4-BE49-F238E27FC236}">
                    <a16:creationId xmlns:a16="http://schemas.microsoft.com/office/drawing/2014/main" id="{CB78DF7B-0B4F-4B32-A92A-A476B4F4DAD6}"/>
                  </a:ext>
                </a:extLst>
              </p:cNvPr>
              <p:cNvSpPr/>
              <p:nvPr/>
            </p:nvSpPr>
            <p:spPr>
              <a:xfrm>
                <a:off x="7873681" y="4053226"/>
                <a:ext cx="698449" cy="169756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8449" h="169756">
                    <a:moveTo>
                      <a:pt x="3175" y="0"/>
                    </a:moveTo>
                    <a:lnTo>
                      <a:pt x="692099" y="92075"/>
                    </a:lnTo>
                    <a:lnTo>
                      <a:pt x="698449" y="169756"/>
                    </a:lnTo>
                    <a:lnTo>
                      <a:pt x="0" y="58631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AA36D"/>
              </a:solidFill>
              <a:ln w="28575">
                <a:solidFill>
                  <a:srgbClr val="DAA3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62">
                <a:extLst>
                  <a:ext uri="{FF2B5EF4-FFF2-40B4-BE49-F238E27FC236}">
                    <a16:creationId xmlns:a16="http://schemas.microsoft.com/office/drawing/2014/main" id="{FF122512-61E8-4CE2-ADB6-579F52F7D01A}"/>
                  </a:ext>
                </a:extLst>
              </p:cNvPr>
              <p:cNvSpPr/>
              <p:nvPr/>
            </p:nvSpPr>
            <p:spPr>
              <a:xfrm>
                <a:off x="7879159" y="2989489"/>
                <a:ext cx="690511" cy="168961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  <a:gd name="connsiteX0" fmla="*/ 3175 w 698449"/>
                  <a:gd name="connsiteY0" fmla="*/ 105568 h 275324"/>
                  <a:gd name="connsiteX1" fmla="*/ 684956 w 698449"/>
                  <a:gd name="connsiteY1" fmla="*/ 0 h 275324"/>
                  <a:gd name="connsiteX2" fmla="*/ 698449 w 698449"/>
                  <a:gd name="connsiteY2" fmla="*/ 275324 h 275324"/>
                  <a:gd name="connsiteX3" fmla="*/ 0 w 698449"/>
                  <a:gd name="connsiteY3" fmla="*/ 164199 h 275324"/>
                  <a:gd name="connsiteX4" fmla="*/ 3175 w 698449"/>
                  <a:gd name="connsiteY4" fmla="*/ 105568 h 275324"/>
                  <a:gd name="connsiteX0" fmla="*/ 3175 w 686543"/>
                  <a:gd name="connsiteY0" fmla="*/ 105568 h 164199"/>
                  <a:gd name="connsiteX1" fmla="*/ 684956 w 686543"/>
                  <a:gd name="connsiteY1" fmla="*/ 0 h 164199"/>
                  <a:gd name="connsiteX2" fmla="*/ 686543 w 686543"/>
                  <a:gd name="connsiteY2" fmla="*/ 70536 h 164199"/>
                  <a:gd name="connsiteX3" fmla="*/ 0 w 686543"/>
                  <a:gd name="connsiteY3" fmla="*/ 164199 h 164199"/>
                  <a:gd name="connsiteX4" fmla="*/ 3175 w 686543"/>
                  <a:gd name="connsiteY4" fmla="*/ 105568 h 164199"/>
                  <a:gd name="connsiteX0" fmla="*/ 3175 w 686543"/>
                  <a:gd name="connsiteY0" fmla="*/ 105568 h 168961"/>
                  <a:gd name="connsiteX1" fmla="*/ 684956 w 686543"/>
                  <a:gd name="connsiteY1" fmla="*/ 0 h 168961"/>
                  <a:gd name="connsiteX2" fmla="*/ 686543 w 686543"/>
                  <a:gd name="connsiteY2" fmla="*/ 70536 h 168961"/>
                  <a:gd name="connsiteX3" fmla="*/ 0 w 686543"/>
                  <a:gd name="connsiteY3" fmla="*/ 168961 h 168961"/>
                  <a:gd name="connsiteX4" fmla="*/ 3175 w 686543"/>
                  <a:gd name="connsiteY4" fmla="*/ 105568 h 168961"/>
                  <a:gd name="connsiteX0" fmla="*/ 0 w 690511"/>
                  <a:gd name="connsiteY0" fmla="*/ 105568 h 168961"/>
                  <a:gd name="connsiteX1" fmla="*/ 688924 w 690511"/>
                  <a:gd name="connsiteY1" fmla="*/ 0 h 168961"/>
                  <a:gd name="connsiteX2" fmla="*/ 690511 w 690511"/>
                  <a:gd name="connsiteY2" fmla="*/ 70536 h 168961"/>
                  <a:gd name="connsiteX3" fmla="*/ 3968 w 690511"/>
                  <a:gd name="connsiteY3" fmla="*/ 168961 h 168961"/>
                  <a:gd name="connsiteX4" fmla="*/ 0 w 690511"/>
                  <a:gd name="connsiteY4" fmla="*/ 105568 h 168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511" h="168961">
                    <a:moveTo>
                      <a:pt x="0" y="105568"/>
                    </a:moveTo>
                    <a:lnTo>
                      <a:pt x="688924" y="0"/>
                    </a:lnTo>
                    <a:lnTo>
                      <a:pt x="690511" y="70536"/>
                    </a:lnTo>
                    <a:lnTo>
                      <a:pt x="3968" y="168961"/>
                    </a:lnTo>
                    <a:lnTo>
                      <a:pt x="0" y="105568"/>
                    </a:lnTo>
                    <a:close/>
                  </a:path>
                </a:pathLst>
              </a:custGeom>
              <a:solidFill>
                <a:srgbClr val="DAA36D"/>
              </a:solidFill>
              <a:ln w="28575">
                <a:solidFill>
                  <a:srgbClr val="DAA3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8FC6C2AB-5CC4-4B4E-A355-F09156A051F9}"/>
                  </a:ext>
                </a:extLst>
              </p:cNvPr>
              <p:cNvSpPr/>
              <p:nvPr/>
            </p:nvSpPr>
            <p:spPr>
              <a:xfrm>
                <a:off x="8583786" y="1759934"/>
                <a:ext cx="88029" cy="3537201"/>
              </a:xfrm>
              <a:prstGeom prst="roundRect">
                <a:avLst/>
              </a:prstGeom>
              <a:solidFill>
                <a:srgbClr val="44180D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21850B8-41CF-E21A-F002-5BFB76632030}"/>
              </a:ext>
            </a:extLst>
          </p:cNvPr>
          <p:cNvGrpSpPr/>
          <p:nvPr/>
        </p:nvGrpSpPr>
        <p:grpSpPr>
          <a:xfrm>
            <a:off x="3633740" y="388747"/>
            <a:ext cx="1376206" cy="1685988"/>
            <a:chOff x="1599390" y="372240"/>
            <a:chExt cx="1376206" cy="16859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FDDE70-5863-5ADA-0A4E-5A5511B1D044}"/>
                </a:ext>
              </a:extLst>
            </p:cNvPr>
            <p:cNvSpPr/>
            <p:nvPr/>
          </p:nvSpPr>
          <p:spPr>
            <a:xfrm rot="16200000">
              <a:off x="2278822" y="552706"/>
              <a:ext cx="50992" cy="1342556"/>
            </a:xfrm>
            <a:prstGeom prst="rect">
              <a:avLst/>
            </a:prstGeom>
            <a:solidFill>
              <a:srgbClr val="5B2E1C"/>
            </a:solidFill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84EB5E-1FC9-6507-AB83-0D006A75D75E}"/>
                </a:ext>
              </a:extLst>
            </p:cNvPr>
            <p:cNvSpPr/>
            <p:nvPr/>
          </p:nvSpPr>
          <p:spPr>
            <a:xfrm>
              <a:off x="2276602" y="583478"/>
              <a:ext cx="45719" cy="1239927"/>
            </a:xfrm>
            <a:prstGeom prst="rect">
              <a:avLst/>
            </a:prstGeom>
            <a:solidFill>
              <a:srgbClr val="5B2E1C"/>
            </a:solidFill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27A1AD-8B72-19B5-1CEC-87DE7B067D3C}"/>
                </a:ext>
              </a:extLst>
            </p:cNvPr>
            <p:cNvSpPr/>
            <p:nvPr/>
          </p:nvSpPr>
          <p:spPr>
            <a:xfrm>
              <a:off x="1599390" y="1811427"/>
              <a:ext cx="1341143" cy="196850"/>
            </a:xfrm>
            <a:prstGeom prst="rect">
              <a:avLst/>
            </a:prstGeom>
            <a:solidFill>
              <a:srgbClr val="5B2E1C"/>
            </a:solidFill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5A69F04-299F-D9F1-C1B7-DB07572F37DB}"/>
                </a:ext>
              </a:extLst>
            </p:cNvPr>
            <p:cNvSpPr/>
            <p:nvPr/>
          </p:nvSpPr>
          <p:spPr>
            <a:xfrm>
              <a:off x="1631717" y="389740"/>
              <a:ext cx="1341143" cy="1668488"/>
            </a:xfrm>
            <a:prstGeom prst="roundRect">
              <a:avLst>
                <a:gd name="adj" fmla="val 2311"/>
              </a:avLst>
            </a:prstGeom>
            <a:noFill/>
            <a:ln w="762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B7634A-5DF2-624C-87DE-F670A14B5526}"/>
                </a:ext>
              </a:extLst>
            </p:cNvPr>
            <p:cNvSpPr/>
            <p:nvPr/>
          </p:nvSpPr>
          <p:spPr>
            <a:xfrm>
              <a:off x="1611607" y="412750"/>
              <a:ext cx="1341143" cy="196850"/>
            </a:xfrm>
            <a:prstGeom prst="rect">
              <a:avLst/>
            </a:prstGeom>
            <a:solidFill>
              <a:srgbClr val="5B2E1C"/>
            </a:solidFill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7AACF0-F450-6106-A9EB-E56DA7096B49}"/>
                </a:ext>
              </a:extLst>
            </p:cNvPr>
            <p:cNvSpPr/>
            <p:nvPr/>
          </p:nvSpPr>
          <p:spPr>
            <a:xfrm>
              <a:off x="1611607" y="393700"/>
              <a:ext cx="1341143" cy="196850"/>
            </a:xfrm>
            <a:prstGeom prst="rect">
              <a:avLst/>
            </a:prstGeom>
            <a:solidFill>
              <a:srgbClr val="DAA36D"/>
            </a:solidFill>
            <a:ln w="12700" cap="flat" cmpd="sng" algn="ctr">
              <a:solidFill>
                <a:srgbClr val="DAA36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EDE1AC7-6497-B7B2-A5B9-348EE5E5087C}"/>
                </a:ext>
              </a:extLst>
            </p:cNvPr>
            <p:cNvSpPr/>
            <p:nvPr/>
          </p:nvSpPr>
          <p:spPr>
            <a:xfrm>
              <a:off x="1611607" y="372240"/>
              <a:ext cx="1341143" cy="1668488"/>
            </a:xfrm>
            <a:prstGeom prst="roundRect">
              <a:avLst>
                <a:gd name="adj" fmla="val 2311"/>
              </a:avLst>
            </a:prstGeom>
            <a:noFill/>
            <a:ln w="76200" cap="flat" cmpd="sng" algn="ctr">
              <a:solidFill>
                <a:srgbClr val="DAA36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126078-4537-DD63-2129-C99B426F09E5}"/>
                </a:ext>
              </a:extLst>
            </p:cNvPr>
            <p:cNvSpPr/>
            <p:nvPr/>
          </p:nvSpPr>
          <p:spPr>
            <a:xfrm>
              <a:off x="1602606" y="1830477"/>
              <a:ext cx="1341143" cy="196850"/>
            </a:xfrm>
            <a:prstGeom prst="rect">
              <a:avLst/>
            </a:prstGeom>
            <a:solidFill>
              <a:srgbClr val="DAA36D"/>
            </a:solidFill>
            <a:ln w="12700" cap="flat" cmpd="sng" algn="ctr">
              <a:solidFill>
                <a:srgbClr val="DAA36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138E0C-78C1-3FDA-C5FF-BE17B5B5C694}"/>
                </a:ext>
              </a:extLst>
            </p:cNvPr>
            <p:cNvSpPr/>
            <p:nvPr/>
          </p:nvSpPr>
          <p:spPr>
            <a:xfrm>
              <a:off x="2266547" y="590550"/>
              <a:ext cx="45719" cy="1239927"/>
            </a:xfrm>
            <a:prstGeom prst="rect">
              <a:avLst/>
            </a:prstGeom>
            <a:solidFill>
              <a:srgbClr val="DAA36D"/>
            </a:solidFill>
            <a:ln w="12700" cap="flat" cmpd="sng" algn="ctr">
              <a:solidFill>
                <a:srgbClr val="DAA36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9708688-AFE3-FEAC-2275-AF6DA0D81D05}"/>
                </a:ext>
              </a:extLst>
            </p:cNvPr>
            <p:cNvSpPr/>
            <p:nvPr/>
          </p:nvSpPr>
          <p:spPr>
            <a:xfrm rot="16200000">
              <a:off x="2277500" y="537699"/>
              <a:ext cx="50992" cy="1342556"/>
            </a:xfrm>
            <a:prstGeom prst="rect">
              <a:avLst/>
            </a:prstGeom>
            <a:solidFill>
              <a:srgbClr val="DAA36D"/>
            </a:solidFill>
            <a:ln w="12700" cap="flat" cmpd="sng" algn="ctr">
              <a:solidFill>
                <a:srgbClr val="DAA36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7682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EC1605-05C6-46E5-9A6F-9BD45A42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694938"/>
            <a:ext cx="2399925" cy="1599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F355F-CBC6-417B-A1F0-6C063F8E4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414" y="614107"/>
            <a:ext cx="2407629" cy="1605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7D62B0-9FA9-4C3A-810E-24B0ACBC6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943" y="614107"/>
            <a:ext cx="2399925" cy="1599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54649-0938-C7EB-794C-C52F06ADF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957" y="2551240"/>
            <a:ext cx="2001157" cy="133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6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9281C31-6659-40DF-81A0-C96B897FBB34}"/>
              </a:ext>
            </a:extLst>
          </p:cNvPr>
          <p:cNvGrpSpPr/>
          <p:nvPr/>
        </p:nvGrpSpPr>
        <p:grpSpPr>
          <a:xfrm>
            <a:off x="0" y="1235"/>
            <a:ext cx="12214687" cy="6858000"/>
            <a:chOff x="0" y="1235"/>
            <a:chExt cx="12214687" cy="6858000"/>
          </a:xfrm>
        </p:grpSpPr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AD8EB877-0B98-462B-8C8C-69AA0997BDBB}"/>
                </a:ext>
              </a:extLst>
            </p:cNvPr>
            <p:cNvSpPr/>
            <p:nvPr/>
          </p:nvSpPr>
          <p:spPr>
            <a:xfrm rot="19139791" flipH="1">
              <a:off x="7722869" y="1773401"/>
              <a:ext cx="387912" cy="269500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0 w 620241"/>
                <a:gd name="connsiteY0" fmla="*/ 0 h 485827"/>
                <a:gd name="connsiteX1" fmla="*/ 533400 w 620241"/>
                <a:gd name="connsiteY1" fmla="*/ 409575 h 485827"/>
                <a:gd name="connsiteX2" fmla="*/ 619125 w 620241"/>
                <a:gd name="connsiteY2" fmla="*/ 485775 h 485827"/>
                <a:gd name="connsiteX3" fmla="*/ 619125 w 620241"/>
                <a:gd name="connsiteY3" fmla="*/ 485775 h 485827"/>
                <a:gd name="connsiteX0" fmla="*/ 0 w 723830"/>
                <a:gd name="connsiteY0" fmla="*/ 0 h 1002839"/>
                <a:gd name="connsiteX1" fmla="*/ 633604 w 723830"/>
                <a:gd name="connsiteY1" fmla="*/ 903446 h 1002839"/>
                <a:gd name="connsiteX2" fmla="*/ 719329 w 723830"/>
                <a:gd name="connsiteY2" fmla="*/ 979646 h 1002839"/>
                <a:gd name="connsiteX3" fmla="*/ 719329 w 723830"/>
                <a:gd name="connsiteY3" fmla="*/ 979646 h 1002839"/>
                <a:gd name="connsiteX0" fmla="*/ 0 w 719414"/>
                <a:gd name="connsiteY0" fmla="*/ 0 h 979646"/>
                <a:gd name="connsiteX1" fmla="*/ 168042 w 719414"/>
                <a:gd name="connsiteY1" fmla="*/ 596585 h 979646"/>
                <a:gd name="connsiteX2" fmla="*/ 633604 w 719414"/>
                <a:gd name="connsiteY2" fmla="*/ 903446 h 979646"/>
                <a:gd name="connsiteX3" fmla="*/ 719329 w 719414"/>
                <a:gd name="connsiteY3" fmla="*/ 979646 h 979646"/>
                <a:gd name="connsiteX4" fmla="*/ 719329 w 719414"/>
                <a:gd name="connsiteY4" fmla="*/ 979646 h 979646"/>
                <a:gd name="connsiteX0" fmla="*/ 0 w 551372"/>
                <a:gd name="connsiteY0" fmla="*/ 0 h 383061"/>
                <a:gd name="connsiteX1" fmla="*/ 465562 w 551372"/>
                <a:gd name="connsiteY1" fmla="*/ 306861 h 383061"/>
                <a:gd name="connsiteX2" fmla="*/ 551287 w 551372"/>
                <a:gd name="connsiteY2" fmla="*/ 383061 h 383061"/>
                <a:gd name="connsiteX3" fmla="*/ 551287 w 551372"/>
                <a:gd name="connsiteY3" fmla="*/ 383061 h 38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372" h="383061">
                  <a:moveTo>
                    <a:pt x="0" y="0"/>
                  </a:moveTo>
                  <a:cubicBezTo>
                    <a:pt x="105601" y="150574"/>
                    <a:pt x="373681" y="243018"/>
                    <a:pt x="465562" y="306861"/>
                  </a:cubicBezTo>
                  <a:cubicBezTo>
                    <a:pt x="557443" y="370705"/>
                    <a:pt x="551287" y="383061"/>
                    <a:pt x="551287" y="383061"/>
                  </a:cubicBezTo>
                  <a:lnTo>
                    <a:pt x="551287" y="383061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0EC1907-6589-4E48-81ED-9A232F262D15}"/>
                </a:ext>
              </a:extLst>
            </p:cNvPr>
            <p:cNvSpPr/>
            <p:nvPr/>
          </p:nvSpPr>
          <p:spPr>
            <a:xfrm>
              <a:off x="0" y="1235"/>
              <a:ext cx="12214687" cy="6858000"/>
            </a:xfrm>
            <a:prstGeom prst="rect">
              <a:avLst/>
            </a:prstGeom>
            <a:gradFill>
              <a:gsLst>
                <a:gs pos="0">
                  <a:srgbClr val="CEC3C0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F625A91-FC2F-4596-BB65-033F51AC7E0A}"/>
                </a:ext>
              </a:extLst>
            </p:cNvPr>
            <p:cNvSpPr/>
            <p:nvPr/>
          </p:nvSpPr>
          <p:spPr>
            <a:xfrm rot="2222984">
              <a:off x="6884474" y="1251261"/>
              <a:ext cx="457236" cy="650056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  <a:lnTo>
                    <a:pt x="648793" y="923925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C4B288ED-4D4F-4070-8665-B331E65B158F}"/>
                </a:ext>
              </a:extLst>
            </p:cNvPr>
            <p:cNvGrpSpPr/>
            <p:nvPr/>
          </p:nvGrpSpPr>
          <p:grpSpPr>
            <a:xfrm>
              <a:off x="7375050" y="5045591"/>
              <a:ext cx="876209" cy="1511165"/>
              <a:chOff x="7071582" y="1890692"/>
              <a:chExt cx="876209" cy="1511165"/>
            </a:xfrm>
          </p:grpSpPr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370D22DD-8ECA-4AED-BF79-E9EBB008ED54}"/>
                  </a:ext>
                </a:extLst>
              </p:cNvPr>
              <p:cNvCxnSpPr>
                <a:cxnSpLocks/>
                <a:endCxn id="157" idx="3"/>
              </p:cNvCxnSpPr>
              <p:nvPr/>
            </p:nvCxnSpPr>
            <p:spPr>
              <a:xfrm>
                <a:off x="7343054" y="1890692"/>
                <a:ext cx="7843" cy="1248435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B6FF0C30-CB79-4A50-9518-C1F0E322C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0452" y="1987959"/>
                <a:ext cx="21276" cy="1327691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6" name="Rectangle: Top Corners Rounded 155">
                <a:extLst>
                  <a:ext uri="{FF2B5EF4-FFF2-40B4-BE49-F238E27FC236}">
                    <a16:creationId xmlns:a16="http://schemas.microsoft.com/office/drawing/2014/main" id="{729C5B72-0CD9-43E1-99D4-7601C833F9CD}"/>
                  </a:ext>
                </a:extLst>
              </p:cNvPr>
              <p:cNvSpPr/>
              <p:nvPr/>
            </p:nvSpPr>
            <p:spPr>
              <a:xfrm>
                <a:off x="7389162" y="3234717"/>
                <a:ext cx="558629" cy="16714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Rectangle: Top Corners Rounded 156">
                <a:extLst>
                  <a:ext uri="{FF2B5EF4-FFF2-40B4-BE49-F238E27FC236}">
                    <a16:creationId xmlns:a16="http://schemas.microsoft.com/office/drawing/2014/main" id="{C5F94DFD-E75F-45EB-AD8A-0629268D5A75}"/>
                  </a:ext>
                </a:extLst>
              </p:cNvPr>
              <p:cNvSpPr/>
              <p:nvPr/>
            </p:nvSpPr>
            <p:spPr>
              <a:xfrm>
                <a:off x="7071582" y="3139127"/>
                <a:ext cx="558629" cy="16714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B8E0BAD2-EA3D-406D-8920-952C4F7DC9C9}"/>
                </a:ext>
              </a:extLst>
            </p:cNvPr>
            <p:cNvGrpSpPr/>
            <p:nvPr/>
          </p:nvGrpSpPr>
          <p:grpSpPr>
            <a:xfrm>
              <a:off x="4449700" y="5263332"/>
              <a:ext cx="1246322" cy="1228015"/>
              <a:chOff x="5402652" y="5300895"/>
              <a:chExt cx="1246322" cy="1228015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05FBBBE-614C-4ED1-A27B-BD4E3701D3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6048" y="5300895"/>
                <a:ext cx="0" cy="1198803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B8F254B-70D0-4D9F-9077-A8FD56D24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76329" y="5300895"/>
                <a:ext cx="32173" cy="1137540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91" name="Rectangle: Top Corners Rounded 90">
                <a:extLst>
                  <a:ext uri="{FF2B5EF4-FFF2-40B4-BE49-F238E27FC236}">
                    <a16:creationId xmlns:a16="http://schemas.microsoft.com/office/drawing/2014/main" id="{4A0754D6-C53F-4E23-B4AE-D770E6D83F51}"/>
                  </a:ext>
                </a:extLst>
              </p:cNvPr>
              <p:cNvSpPr/>
              <p:nvPr/>
            </p:nvSpPr>
            <p:spPr>
              <a:xfrm flipH="1">
                <a:off x="5402652" y="6354291"/>
                <a:ext cx="583629" cy="1746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Rectangle: Top Corners Rounded 91">
                <a:extLst>
                  <a:ext uri="{FF2B5EF4-FFF2-40B4-BE49-F238E27FC236}">
                    <a16:creationId xmlns:a16="http://schemas.microsoft.com/office/drawing/2014/main" id="{DE8D1B47-4470-44A3-893C-2BB23B89608D}"/>
                  </a:ext>
                </a:extLst>
              </p:cNvPr>
              <p:cNvSpPr/>
              <p:nvPr/>
            </p:nvSpPr>
            <p:spPr>
              <a:xfrm flipH="1">
                <a:off x="6065345" y="6344348"/>
                <a:ext cx="583629" cy="1746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0972994-1608-42EA-8562-C78652E947E9}"/>
                </a:ext>
              </a:extLst>
            </p:cNvPr>
            <p:cNvGrpSpPr/>
            <p:nvPr/>
          </p:nvGrpSpPr>
          <p:grpSpPr>
            <a:xfrm>
              <a:off x="734203" y="1850012"/>
              <a:ext cx="10767453" cy="4905118"/>
              <a:chOff x="4372593" y="3034240"/>
              <a:chExt cx="3259863" cy="1485032"/>
            </a:xfrm>
            <a:effectLst/>
          </p:grpSpPr>
          <p:sp>
            <p:nvSpPr>
              <p:cNvPr id="4" name="Rectangle: Rounded Corners 88">
                <a:extLst>
                  <a:ext uri="{FF2B5EF4-FFF2-40B4-BE49-F238E27FC236}">
                    <a16:creationId xmlns:a16="http://schemas.microsoft.com/office/drawing/2014/main" id="{3965919A-77B9-4A7F-B31E-1E115626EA3B}"/>
                  </a:ext>
                </a:extLst>
              </p:cNvPr>
              <p:cNvSpPr/>
              <p:nvPr/>
            </p:nvSpPr>
            <p:spPr>
              <a:xfrm rot="3539312">
                <a:off x="7171436" y="4289020"/>
                <a:ext cx="308742" cy="148425"/>
              </a:xfrm>
              <a:custGeom>
                <a:avLst/>
                <a:gdLst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487720 w 642050"/>
                  <a:gd name="connsiteY2" fmla="*/ 0 h 308660"/>
                  <a:gd name="connsiteX3" fmla="*/ 642050 w 642050"/>
                  <a:gd name="connsiteY3" fmla="*/ 154330 h 308660"/>
                  <a:gd name="connsiteX4" fmla="*/ 642050 w 642050"/>
                  <a:gd name="connsiteY4" fmla="*/ 154330 h 308660"/>
                  <a:gd name="connsiteX5" fmla="*/ 487720 w 642050"/>
                  <a:gd name="connsiteY5" fmla="*/ 308660 h 308660"/>
                  <a:gd name="connsiteX6" fmla="*/ 154330 w 642050"/>
                  <a:gd name="connsiteY6" fmla="*/ 308660 h 308660"/>
                  <a:gd name="connsiteX7" fmla="*/ 0 w 642050"/>
                  <a:gd name="connsiteY7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499541 w 642050"/>
                  <a:gd name="connsiteY2" fmla="*/ 59833 h 308660"/>
                  <a:gd name="connsiteX3" fmla="*/ 642050 w 642050"/>
                  <a:gd name="connsiteY3" fmla="*/ 154330 h 308660"/>
                  <a:gd name="connsiteX4" fmla="*/ 642050 w 642050"/>
                  <a:gd name="connsiteY4" fmla="*/ 154330 h 308660"/>
                  <a:gd name="connsiteX5" fmla="*/ 487720 w 642050"/>
                  <a:gd name="connsiteY5" fmla="*/ 308660 h 308660"/>
                  <a:gd name="connsiteX6" fmla="*/ 154330 w 642050"/>
                  <a:gd name="connsiteY6" fmla="*/ 308660 h 308660"/>
                  <a:gd name="connsiteX7" fmla="*/ 0 w 642050"/>
                  <a:gd name="connsiteY7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499541 w 642050"/>
                  <a:gd name="connsiteY2" fmla="*/ 59833 h 308660"/>
                  <a:gd name="connsiteX3" fmla="*/ 642050 w 642050"/>
                  <a:gd name="connsiteY3" fmla="*/ 154330 h 308660"/>
                  <a:gd name="connsiteX4" fmla="*/ 642050 w 642050"/>
                  <a:gd name="connsiteY4" fmla="*/ 154330 h 308660"/>
                  <a:gd name="connsiteX5" fmla="*/ 487720 w 642050"/>
                  <a:gd name="connsiteY5" fmla="*/ 308660 h 308660"/>
                  <a:gd name="connsiteX6" fmla="*/ 154330 w 642050"/>
                  <a:gd name="connsiteY6" fmla="*/ 308660 h 308660"/>
                  <a:gd name="connsiteX7" fmla="*/ 0 w 642050"/>
                  <a:gd name="connsiteY7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42050 w 642050"/>
                  <a:gd name="connsiteY3" fmla="*/ 154330 h 308660"/>
                  <a:gd name="connsiteX4" fmla="*/ 487720 w 642050"/>
                  <a:gd name="connsiteY4" fmla="*/ 308660 h 308660"/>
                  <a:gd name="connsiteX5" fmla="*/ 154330 w 642050"/>
                  <a:gd name="connsiteY5" fmla="*/ 308660 h 308660"/>
                  <a:gd name="connsiteX6" fmla="*/ 0 w 642050"/>
                  <a:gd name="connsiteY6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42050 w 642050"/>
                  <a:gd name="connsiteY3" fmla="*/ 154330 h 308660"/>
                  <a:gd name="connsiteX4" fmla="*/ 154330 w 642050"/>
                  <a:gd name="connsiteY4" fmla="*/ 308660 h 308660"/>
                  <a:gd name="connsiteX5" fmla="*/ 0 w 642050"/>
                  <a:gd name="connsiteY5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42050 w 642050"/>
                  <a:gd name="connsiteY3" fmla="*/ 154330 h 308660"/>
                  <a:gd name="connsiteX4" fmla="*/ 154330 w 642050"/>
                  <a:gd name="connsiteY4" fmla="*/ 308660 h 308660"/>
                  <a:gd name="connsiteX5" fmla="*/ 0 w 642050"/>
                  <a:gd name="connsiteY5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29763 w 642050"/>
                  <a:gd name="connsiteY3" fmla="*/ 168888 h 308660"/>
                  <a:gd name="connsiteX4" fmla="*/ 154330 w 642050"/>
                  <a:gd name="connsiteY4" fmla="*/ 308660 h 308660"/>
                  <a:gd name="connsiteX5" fmla="*/ 0 w 642050"/>
                  <a:gd name="connsiteY5" fmla="*/ 154330 h 308660"/>
                  <a:gd name="connsiteX0" fmla="*/ 0 w 674573"/>
                  <a:gd name="connsiteY0" fmla="*/ 154330 h 308660"/>
                  <a:gd name="connsiteX1" fmla="*/ 154330 w 674573"/>
                  <a:gd name="connsiteY1" fmla="*/ 0 h 308660"/>
                  <a:gd name="connsiteX2" fmla="*/ 642050 w 674573"/>
                  <a:gd name="connsiteY2" fmla="*/ 154330 h 308660"/>
                  <a:gd name="connsiteX3" fmla="*/ 674573 w 674573"/>
                  <a:gd name="connsiteY3" fmla="*/ 219171 h 308660"/>
                  <a:gd name="connsiteX4" fmla="*/ 154330 w 674573"/>
                  <a:gd name="connsiteY4" fmla="*/ 308660 h 308660"/>
                  <a:gd name="connsiteX5" fmla="*/ 0 w 674573"/>
                  <a:gd name="connsiteY5" fmla="*/ 154330 h 308660"/>
                  <a:gd name="connsiteX0" fmla="*/ 0 w 674573"/>
                  <a:gd name="connsiteY0" fmla="*/ 154330 h 308660"/>
                  <a:gd name="connsiteX1" fmla="*/ 154330 w 674573"/>
                  <a:gd name="connsiteY1" fmla="*/ 0 h 308660"/>
                  <a:gd name="connsiteX2" fmla="*/ 642050 w 674573"/>
                  <a:gd name="connsiteY2" fmla="*/ 154330 h 308660"/>
                  <a:gd name="connsiteX3" fmla="*/ 674573 w 674573"/>
                  <a:gd name="connsiteY3" fmla="*/ 219171 h 308660"/>
                  <a:gd name="connsiteX4" fmla="*/ 154330 w 674573"/>
                  <a:gd name="connsiteY4" fmla="*/ 308660 h 308660"/>
                  <a:gd name="connsiteX5" fmla="*/ 0 w 674573"/>
                  <a:gd name="connsiteY5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2050" h="308660">
                    <a:moveTo>
                      <a:pt x="0" y="154330"/>
                    </a:moveTo>
                    <a:cubicBezTo>
                      <a:pt x="0" y="69096"/>
                      <a:pt x="69096" y="0"/>
                      <a:pt x="154330" y="0"/>
                    </a:cubicBezTo>
                    <a:cubicBezTo>
                      <a:pt x="261338" y="0"/>
                      <a:pt x="631747" y="88807"/>
                      <a:pt x="642050" y="154330"/>
                    </a:cubicBezTo>
                    <a:cubicBezTo>
                      <a:pt x="598210" y="330913"/>
                      <a:pt x="316903" y="257217"/>
                      <a:pt x="154330" y="308660"/>
                    </a:cubicBezTo>
                    <a:cubicBezTo>
                      <a:pt x="47322" y="308660"/>
                      <a:pt x="0" y="239564"/>
                      <a:pt x="0" y="154330"/>
                    </a:cubicBezTo>
                    <a:close/>
                  </a:path>
                </a:pathLst>
              </a:custGeom>
              <a:solidFill>
                <a:srgbClr val="C0A175"/>
              </a:solidFill>
              <a:ln>
                <a:solidFill>
                  <a:srgbClr val="C0A1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: Rounded Corners 88">
                <a:extLst>
                  <a:ext uri="{FF2B5EF4-FFF2-40B4-BE49-F238E27FC236}">
                    <a16:creationId xmlns:a16="http://schemas.microsoft.com/office/drawing/2014/main" id="{C04AD64B-287D-44E8-9B87-AA674D808BFB}"/>
                  </a:ext>
                </a:extLst>
              </p:cNvPr>
              <p:cNvSpPr/>
              <p:nvPr/>
            </p:nvSpPr>
            <p:spPr>
              <a:xfrm rot="18060688" flipH="1">
                <a:off x="4536072" y="4290688"/>
                <a:ext cx="308742" cy="148425"/>
              </a:xfrm>
              <a:custGeom>
                <a:avLst/>
                <a:gdLst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487720 w 642050"/>
                  <a:gd name="connsiteY2" fmla="*/ 0 h 308660"/>
                  <a:gd name="connsiteX3" fmla="*/ 642050 w 642050"/>
                  <a:gd name="connsiteY3" fmla="*/ 154330 h 308660"/>
                  <a:gd name="connsiteX4" fmla="*/ 642050 w 642050"/>
                  <a:gd name="connsiteY4" fmla="*/ 154330 h 308660"/>
                  <a:gd name="connsiteX5" fmla="*/ 487720 w 642050"/>
                  <a:gd name="connsiteY5" fmla="*/ 308660 h 308660"/>
                  <a:gd name="connsiteX6" fmla="*/ 154330 w 642050"/>
                  <a:gd name="connsiteY6" fmla="*/ 308660 h 308660"/>
                  <a:gd name="connsiteX7" fmla="*/ 0 w 642050"/>
                  <a:gd name="connsiteY7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499541 w 642050"/>
                  <a:gd name="connsiteY2" fmla="*/ 59833 h 308660"/>
                  <a:gd name="connsiteX3" fmla="*/ 642050 w 642050"/>
                  <a:gd name="connsiteY3" fmla="*/ 154330 h 308660"/>
                  <a:gd name="connsiteX4" fmla="*/ 642050 w 642050"/>
                  <a:gd name="connsiteY4" fmla="*/ 154330 h 308660"/>
                  <a:gd name="connsiteX5" fmla="*/ 487720 w 642050"/>
                  <a:gd name="connsiteY5" fmla="*/ 308660 h 308660"/>
                  <a:gd name="connsiteX6" fmla="*/ 154330 w 642050"/>
                  <a:gd name="connsiteY6" fmla="*/ 308660 h 308660"/>
                  <a:gd name="connsiteX7" fmla="*/ 0 w 642050"/>
                  <a:gd name="connsiteY7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499541 w 642050"/>
                  <a:gd name="connsiteY2" fmla="*/ 59833 h 308660"/>
                  <a:gd name="connsiteX3" fmla="*/ 642050 w 642050"/>
                  <a:gd name="connsiteY3" fmla="*/ 154330 h 308660"/>
                  <a:gd name="connsiteX4" fmla="*/ 642050 w 642050"/>
                  <a:gd name="connsiteY4" fmla="*/ 154330 h 308660"/>
                  <a:gd name="connsiteX5" fmla="*/ 487720 w 642050"/>
                  <a:gd name="connsiteY5" fmla="*/ 308660 h 308660"/>
                  <a:gd name="connsiteX6" fmla="*/ 154330 w 642050"/>
                  <a:gd name="connsiteY6" fmla="*/ 308660 h 308660"/>
                  <a:gd name="connsiteX7" fmla="*/ 0 w 642050"/>
                  <a:gd name="connsiteY7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42050 w 642050"/>
                  <a:gd name="connsiteY3" fmla="*/ 154330 h 308660"/>
                  <a:gd name="connsiteX4" fmla="*/ 487720 w 642050"/>
                  <a:gd name="connsiteY4" fmla="*/ 308660 h 308660"/>
                  <a:gd name="connsiteX5" fmla="*/ 154330 w 642050"/>
                  <a:gd name="connsiteY5" fmla="*/ 308660 h 308660"/>
                  <a:gd name="connsiteX6" fmla="*/ 0 w 642050"/>
                  <a:gd name="connsiteY6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42050 w 642050"/>
                  <a:gd name="connsiteY3" fmla="*/ 154330 h 308660"/>
                  <a:gd name="connsiteX4" fmla="*/ 154330 w 642050"/>
                  <a:gd name="connsiteY4" fmla="*/ 308660 h 308660"/>
                  <a:gd name="connsiteX5" fmla="*/ 0 w 642050"/>
                  <a:gd name="connsiteY5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42050 w 642050"/>
                  <a:gd name="connsiteY3" fmla="*/ 154330 h 308660"/>
                  <a:gd name="connsiteX4" fmla="*/ 154330 w 642050"/>
                  <a:gd name="connsiteY4" fmla="*/ 308660 h 308660"/>
                  <a:gd name="connsiteX5" fmla="*/ 0 w 642050"/>
                  <a:gd name="connsiteY5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29763 w 642050"/>
                  <a:gd name="connsiteY3" fmla="*/ 168888 h 308660"/>
                  <a:gd name="connsiteX4" fmla="*/ 154330 w 642050"/>
                  <a:gd name="connsiteY4" fmla="*/ 308660 h 308660"/>
                  <a:gd name="connsiteX5" fmla="*/ 0 w 642050"/>
                  <a:gd name="connsiteY5" fmla="*/ 154330 h 308660"/>
                  <a:gd name="connsiteX0" fmla="*/ 0 w 674573"/>
                  <a:gd name="connsiteY0" fmla="*/ 154330 h 308660"/>
                  <a:gd name="connsiteX1" fmla="*/ 154330 w 674573"/>
                  <a:gd name="connsiteY1" fmla="*/ 0 h 308660"/>
                  <a:gd name="connsiteX2" fmla="*/ 642050 w 674573"/>
                  <a:gd name="connsiteY2" fmla="*/ 154330 h 308660"/>
                  <a:gd name="connsiteX3" fmla="*/ 674573 w 674573"/>
                  <a:gd name="connsiteY3" fmla="*/ 219171 h 308660"/>
                  <a:gd name="connsiteX4" fmla="*/ 154330 w 674573"/>
                  <a:gd name="connsiteY4" fmla="*/ 308660 h 308660"/>
                  <a:gd name="connsiteX5" fmla="*/ 0 w 674573"/>
                  <a:gd name="connsiteY5" fmla="*/ 154330 h 308660"/>
                  <a:gd name="connsiteX0" fmla="*/ 0 w 674573"/>
                  <a:gd name="connsiteY0" fmla="*/ 154330 h 308660"/>
                  <a:gd name="connsiteX1" fmla="*/ 154330 w 674573"/>
                  <a:gd name="connsiteY1" fmla="*/ 0 h 308660"/>
                  <a:gd name="connsiteX2" fmla="*/ 642050 w 674573"/>
                  <a:gd name="connsiteY2" fmla="*/ 154330 h 308660"/>
                  <a:gd name="connsiteX3" fmla="*/ 674573 w 674573"/>
                  <a:gd name="connsiteY3" fmla="*/ 219171 h 308660"/>
                  <a:gd name="connsiteX4" fmla="*/ 154330 w 674573"/>
                  <a:gd name="connsiteY4" fmla="*/ 308660 h 308660"/>
                  <a:gd name="connsiteX5" fmla="*/ 0 w 674573"/>
                  <a:gd name="connsiteY5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2050" h="308660">
                    <a:moveTo>
                      <a:pt x="0" y="154330"/>
                    </a:moveTo>
                    <a:cubicBezTo>
                      <a:pt x="0" y="69096"/>
                      <a:pt x="69096" y="0"/>
                      <a:pt x="154330" y="0"/>
                    </a:cubicBezTo>
                    <a:cubicBezTo>
                      <a:pt x="261338" y="0"/>
                      <a:pt x="631747" y="88807"/>
                      <a:pt x="642050" y="154330"/>
                    </a:cubicBezTo>
                    <a:cubicBezTo>
                      <a:pt x="598210" y="330913"/>
                      <a:pt x="316903" y="257217"/>
                      <a:pt x="154330" y="308660"/>
                    </a:cubicBezTo>
                    <a:cubicBezTo>
                      <a:pt x="47322" y="308660"/>
                      <a:pt x="0" y="239564"/>
                      <a:pt x="0" y="154330"/>
                    </a:cubicBezTo>
                    <a:close/>
                  </a:path>
                </a:pathLst>
              </a:custGeom>
              <a:solidFill>
                <a:srgbClr val="C0A175"/>
              </a:solidFill>
              <a:ln>
                <a:solidFill>
                  <a:srgbClr val="C0A1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: Rounded Corners 88">
                <a:extLst>
                  <a:ext uri="{FF2B5EF4-FFF2-40B4-BE49-F238E27FC236}">
                    <a16:creationId xmlns:a16="http://schemas.microsoft.com/office/drawing/2014/main" id="{DB34D2FE-62B3-4979-952A-A4FBAC798254}"/>
                  </a:ext>
                </a:extLst>
              </p:cNvPr>
              <p:cNvSpPr/>
              <p:nvPr/>
            </p:nvSpPr>
            <p:spPr>
              <a:xfrm rot="5044876">
                <a:off x="7002263" y="4173311"/>
                <a:ext cx="308742" cy="148425"/>
              </a:xfrm>
              <a:custGeom>
                <a:avLst/>
                <a:gdLst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487720 w 642050"/>
                  <a:gd name="connsiteY2" fmla="*/ 0 h 308660"/>
                  <a:gd name="connsiteX3" fmla="*/ 642050 w 642050"/>
                  <a:gd name="connsiteY3" fmla="*/ 154330 h 308660"/>
                  <a:gd name="connsiteX4" fmla="*/ 642050 w 642050"/>
                  <a:gd name="connsiteY4" fmla="*/ 154330 h 308660"/>
                  <a:gd name="connsiteX5" fmla="*/ 487720 w 642050"/>
                  <a:gd name="connsiteY5" fmla="*/ 308660 h 308660"/>
                  <a:gd name="connsiteX6" fmla="*/ 154330 w 642050"/>
                  <a:gd name="connsiteY6" fmla="*/ 308660 h 308660"/>
                  <a:gd name="connsiteX7" fmla="*/ 0 w 642050"/>
                  <a:gd name="connsiteY7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499541 w 642050"/>
                  <a:gd name="connsiteY2" fmla="*/ 59833 h 308660"/>
                  <a:gd name="connsiteX3" fmla="*/ 642050 w 642050"/>
                  <a:gd name="connsiteY3" fmla="*/ 154330 h 308660"/>
                  <a:gd name="connsiteX4" fmla="*/ 642050 w 642050"/>
                  <a:gd name="connsiteY4" fmla="*/ 154330 h 308660"/>
                  <a:gd name="connsiteX5" fmla="*/ 487720 w 642050"/>
                  <a:gd name="connsiteY5" fmla="*/ 308660 h 308660"/>
                  <a:gd name="connsiteX6" fmla="*/ 154330 w 642050"/>
                  <a:gd name="connsiteY6" fmla="*/ 308660 h 308660"/>
                  <a:gd name="connsiteX7" fmla="*/ 0 w 642050"/>
                  <a:gd name="connsiteY7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499541 w 642050"/>
                  <a:gd name="connsiteY2" fmla="*/ 59833 h 308660"/>
                  <a:gd name="connsiteX3" fmla="*/ 642050 w 642050"/>
                  <a:gd name="connsiteY3" fmla="*/ 154330 h 308660"/>
                  <a:gd name="connsiteX4" fmla="*/ 642050 w 642050"/>
                  <a:gd name="connsiteY4" fmla="*/ 154330 h 308660"/>
                  <a:gd name="connsiteX5" fmla="*/ 487720 w 642050"/>
                  <a:gd name="connsiteY5" fmla="*/ 308660 h 308660"/>
                  <a:gd name="connsiteX6" fmla="*/ 154330 w 642050"/>
                  <a:gd name="connsiteY6" fmla="*/ 308660 h 308660"/>
                  <a:gd name="connsiteX7" fmla="*/ 0 w 642050"/>
                  <a:gd name="connsiteY7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42050 w 642050"/>
                  <a:gd name="connsiteY3" fmla="*/ 154330 h 308660"/>
                  <a:gd name="connsiteX4" fmla="*/ 487720 w 642050"/>
                  <a:gd name="connsiteY4" fmla="*/ 308660 h 308660"/>
                  <a:gd name="connsiteX5" fmla="*/ 154330 w 642050"/>
                  <a:gd name="connsiteY5" fmla="*/ 308660 h 308660"/>
                  <a:gd name="connsiteX6" fmla="*/ 0 w 642050"/>
                  <a:gd name="connsiteY6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42050 w 642050"/>
                  <a:gd name="connsiteY3" fmla="*/ 154330 h 308660"/>
                  <a:gd name="connsiteX4" fmla="*/ 154330 w 642050"/>
                  <a:gd name="connsiteY4" fmla="*/ 308660 h 308660"/>
                  <a:gd name="connsiteX5" fmla="*/ 0 w 642050"/>
                  <a:gd name="connsiteY5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42050 w 642050"/>
                  <a:gd name="connsiteY3" fmla="*/ 154330 h 308660"/>
                  <a:gd name="connsiteX4" fmla="*/ 154330 w 642050"/>
                  <a:gd name="connsiteY4" fmla="*/ 308660 h 308660"/>
                  <a:gd name="connsiteX5" fmla="*/ 0 w 642050"/>
                  <a:gd name="connsiteY5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29763 w 642050"/>
                  <a:gd name="connsiteY3" fmla="*/ 168888 h 308660"/>
                  <a:gd name="connsiteX4" fmla="*/ 154330 w 642050"/>
                  <a:gd name="connsiteY4" fmla="*/ 308660 h 308660"/>
                  <a:gd name="connsiteX5" fmla="*/ 0 w 642050"/>
                  <a:gd name="connsiteY5" fmla="*/ 154330 h 308660"/>
                  <a:gd name="connsiteX0" fmla="*/ 0 w 674573"/>
                  <a:gd name="connsiteY0" fmla="*/ 154330 h 308660"/>
                  <a:gd name="connsiteX1" fmla="*/ 154330 w 674573"/>
                  <a:gd name="connsiteY1" fmla="*/ 0 h 308660"/>
                  <a:gd name="connsiteX2" fmla="*/ 642050 w 674573"/>
                  <a:gd name="connsiteY2" fmla="*/ 154330 h 308660"/>
                  <a:gd name="connsiteX3" fmla="*/ 674573 w 674573"/>
                  <a:gd name="connsiteY3" fmla="*/ 219171 h 308660"/>
                  <a:gd name="connsiteX4" fmla="*/ 154330 w 674573"/>
                  <a:gd name="connsiteY4" fmla="*/ 308660 h 308660"/>
                  <a:gd name="connsiteX5" fmla="*/ 0 w 674573"/>
                  <a:gd name="connsiteY5" fmla="*/ 154330 h 308660"/>
                  <a:gd name="connsiteX0" fmla="*/ 0 w 674573"/>
                  <a:gd name="connsiteY0" fmla="*/ 154330 h 308660"/>
                  <a:gd name="connsiteX1" fmla="*/ 154330 w 674573"/>
                  <a:gd name="connsiteY1" fmla="*/ 0 h 308660"/>
                  <a:gd name="connsiteX2" fmla="*/ 642050 w 674573"/>
                  <a:gd name="connsiteY2" fmla="*/ 154330 h 308660"/>
                  <a:gd name="connsiteX3" fmla="*/ 674573 w 674573"/>
                  <a:gd name="connsiteY3" fmla="*/ 219171 h 308660"/>
                  <a:gd name="connsiteX4" fmla="*/ 154330 w 674573"/>
                  <a:gd name="connsiteY4" fmla="*/ 308660 h 308660"/>
                  <a:gd name="connsiteX5" fmla="*/ 0 w 674573"/>
                  <a:gd name="connsiteY5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2050" h="308660">
                    <a:moveTo>
                      <a:pt x="0" y="154330"/>
                    </a:moveTo>
                    <a:cubicBezTo>
                      <a:pt x="0" y="69096"/>
                      <a:pt x="69096" y="0"/>
                      <a:pt x="154330" y="0"/>
                    </a:cubicBezTo>
                    <a:cubicBezTo>
                      <a:pt x="261338" y="0"/>
                      <a:pt x="631747" y="88807"/>
                      <a:pt x="642050" y="154330"/>
                    </a:cubicBezTo>
                    <a:cubicBezTo>
                      <a:pt x="598210" y="330913"/>
                      <a:pt x="316903" y="257217"/>
                      <a:pt x="154330" y="308660"/>
                    </a:cubicBezTo>
                    <a:cubicBezTo>
                      <a:pt x="47322" y="308660"/>
                      <a:pt x="0" y="239564"/>
                      <a:pt x="0" y="154330"/>
                    </a:cubicBezTo>
                    <a:close/>
                  </a:path>
                </a:pathLst>
              </a:custGeom>
              <a:solidFill>
                <a:srgbClr val="C0A175"/>
              </a:solidFill>
              <a:ln>
                <a:solidFill>
                  <a:srgbClr val="C0A1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: Rounded Corners 88">
                <a:extLst>
                  <a:ext uri="{FF2B5EF4-FFF2-40B4-BE49-F238E27FC236}">
                    <a16:creationId xmlns:a16="http://schemas.microsoft.com/office/drawing/2014/main" id="{95670060-87CB-4E8B-A783-A66A837749AB}"/>
                  </a:ext>
                </a:extLst>
              </p:cNvPr>
              <p:cNvSpPr/>
              <p:nvPr/>
            </p:nvSpPr>
            <p:spPr>
              <a:xfrm rot="16555124" flipH="1">
                <a:off x="4705245" y="4184782"/>
                <a:ext cx="308742" cy="148425"/>
              </a:xfrm>
              <a:custGeom>
                <a:avLst/>
                <a:gdLst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487720 w 642050"/>
                  <a:gd name="connsiteY2" fmla="*/ 0 h 308660"/>
                  <a:gd name="connsiteX3" fmla="*/ 642050 w 642050"/>
                  <a:gd name="connsiteY3" fmla="*/ 154330 h 308660"/>
                  <a:gd name="connsiteX4" fmla="*/ 642050 w 642050"/>
                  <a:gd name="connsiteY4" fmla="*/ 154330 h 308660"/>
                  <a:gd name="connsiteX5" fmla="*/ 487720 w 642050"/>
                  <a:gd name="connsiteY5" fmla="*/ 308660 h 308660"/>
                  <a:gd name="connsiteX6" fmla="*/ 154330 w 642050"/>
                  <a:gd name="connsiteY6" fmla="*/ 308660 h 308660"/>
                  <a:gd name="connsiteX7" fmla="*/ 0 w 642050"/>
                  <a:gd name="connsiteY7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499541 w 642050"/>
                  <a:gd name="connsiteY2" fmla="*/ 59833 h 308660"/>
                  <a:gd name="connsiteX3" fmla="*/ 642050 w 642050"/>
                  <a:gd name="connsiteY3" fmla="*/ 154330 h 308660"/>
                  <a:gd name="connsiteX4" fmla="*/ 642050 w 642050"/>
                  <a:gd name="connsiteY4" fmla="*/ 154330 h 308660"/>
                  <a:gd name="connsiteX5" fmla="*/ 487720 w 642050"/>
                  <a:gd name="connsiteY5" fmla="*/ 308660 h 308660"/>
                  <a:gd name="connsiteX6" fmla="*/ 154330 w 642050"/>
                  <a:gd name="connsiteY6" fmla="*/ 308660 h 308660"/>
                  <a:gd name="connsiteX7" fmla="*/ 0 w 642050"/>
                  <a:gd name="connsiteY7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499541 w 642050"/>
                  <a:gd name="connsiteY2" fmla="*/ 59833 h 308660"/>
                  <a:gd name="connsiteX3" fmla="*/ 642050 w 642050"/>
                  <a:gd name="connsiteY3" fmla="*/ 154330 h 308660"/>
                  <a:gd name="connsiteX4" fmla="*/ 642050 w 642050"/>
                  <a:gd name="connsiteY4" fmla="*/ 154330 h 308660"/>
                  <a:gd name="connsiteX5" fmla="*/ 487720 w 642050"/>
                  <a:gd name="connsiteY5" fmla="*/ 308660 h 308660"/>
                  <a:gd name="connsiteX6" fmla="*/ 154330 w 642050"/>
                  <a:gd name="connsiteY6" fmla="*/ 308660 h 308660"/>
                  <a:gd name="connsiteX7" fmla="*/ 0 w 642050"/>
                  <a:gd name="connsiteY7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42050 w 642050"/>
                  <a:gd name="connsiteY3" fmla="*/ 154330 h 308660"/>
                  <a:gd name="connsiteX4" fmla="*/ 487720 w 642050"/>
                  <a:gd name="connsiteY4" fmla="*/ 308660 h 308660"/>
                  <a:gd name="connsiteX5" fmla="*/ 154330 w 642050"/>
                  <a:gd name="connsiteY5" fmla="*/ 308660 h 308660"/>
                  <a:gd name="connsiteX6" fmla="*/ 0 w 642050"/>
                  <a:gd name="connsiteY6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42050 w 642050"/>
                  <a:gd name="connsiteY3" fmla="*/ 154330 h 308660"/>
                  <a:gd name="connsiteX4" fmla="*/ 154330 w 642050"/>
                  <a:gd name="connsiteY4" fmla="*/ 308660 h 308660"/>
                  <a:gd name="connsiteX5" fmla="*/ 0 w 642050"/>
                  <a:gd name="connsiteY5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42050 w 642050"/>
                  <a:gd name="connsiteY3" fmla="*/ 154330 h 308660"/>
                  <a:gd name="connsiteX4" fmla="*/ 154330 w 642050"/>
                  <a:gd name="connsiteY4" fmla="*/ 308660 h 308660"/>
                  <a:gd name="connsiteX5" fmla="*/ 0 w 642050"/>
                  <a:gd name="connsiteY5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29763 w 642050"/>
                  <a:gd name="connsiteY3" fmla="*/ 168888 h 308660"/>
                  <a:gd name="connsiteX4" fmla="*/ 154330 w 642050"/>
                  <a:gd name="connsiteY4" fmla="*/ 308660 h 308660"/>
                  <a:gd name="connsiteX5" fmla="*/ 0 w 642050"/>
                  <a:gd name="connsiteY5" fmla="*/ 154330 h 308660"/>
                  <a:gd name="connsiteX0" fmla="*/ 0 w 674573"/>
                  <a:gd name="connsiteY0" fmla="*/ 154330 h 308660"/>
                  <a:gd name="connsiteX1" fmla="*/ 154330 w 674573"/>
                  <a:gd name="connsiteY1" fmla="*/ 0 h 308660"/>
                  <a:gd name="connsiteX2" fmla="*/ 642050 w 674573"/>
                  <a:gd name="connsiteY2" fmla="*/ 154330 h 308660"/>
                  <a:gd name="connsiteX3" fmla="*/ 674573 w 674573"/>
                  <a:gd name="connsiteY3" fmla="*/ 219171 h 308660"/>
                  <a:gd name="connsiteX4" fmla="*/ 154330 w 674573"/>
                  <a:gd name="connsiteY4" fmla="*/ 308660 h 308660"/>
                  <a:gd name="connsiteX5" fmla="*/ 0 w 674573"/>
                  <a:gd name="connsiteY5" fmla="*/ 154330 h 308660"/>
                  <a:gd name="connsiteX0" fmla="*/ 0 w 674573"/>
                  <a:gd name="connsiteY0" fmla="*/ 154330 h 308660"/>
                  <a:gd name="connsiteX1" fmla="*/ 154330 w 674573"/>
                  <a:gd name="connsiteY1" fmla="*/ 0 h 308660"/>
                  <a:gd name="connsiteX2" fmla="*/ 642050 w 674573"/>
                  <a:gd name="connsiteY2" fmla="*/ 154330 h 308660"/>
                  <a:gd name="connsiteX3" fmla="*/ 674573 w 674573"/>
                  <a:gd name="connsiteY3" fmla="*/ 219171 h 308660"/>
                  <a:gd name="connsiteX4" fmla="*/ 154330 w 674573"/>
                  <a:gd name="connsiteY4" fmla="*/ 308660 h 308660"/>
                  <a:gd name="connsiteX5" fmla="*/ 0 w 674573"/>
                  <a:gd name="connsiteY5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2050" h="308660">
                    <a:moveTo>
                      <a:pt x="0" y="154330"/>
                    </a:moveTo>
                    <a:cubicBezTo>
                      <a:pt x="0" y="69096"/>
                      <a:pt x="69096" y="0"/>
                      <a:pt x="154330" y="0"/>
                    </a:cubicBezTo>
                    <a:cubicBezTo>
                      <a:pt x="261338" y="0"/>
                      <a:pt x="631747" y="88807"/>
                      <a:pt x="642050" y="154330"/>
                    </a:cubicBezTo>
                    <a:cubicBezTo>
                      <a:pt x="598210" y="330913"/>
                      <a:pt x="316903" y="257217"/>
                      <a:pt x="154330" y="308660"/>
                    </a:cubicBezTo>
                    <a:cubicBezTo>
                      <a:pt x="47322" y="308660"/>
                      <a:pt x="0" y="239564"/>
                      <a:pt x="0" y="154330"/>
                    </a:cubicBezTo>
                    <a:close/>
                  </a:path>
                </a:pathLst>
              </a:custGeom>
              <a:solidFill>
                <a:srgbClr val="C0A175"/>
              </a:solidFill>
              <a:ln>
                <a:solidFill>
                  <a:srgbClr val="C0A1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7">
                <a:extLst>
                  <a:ext uri="{FF2B5EF4-FFF2-40B4-BE49-F238E27FC236}">
                    <a16:creationId xmlns:a16="http://schemas.microsoft.com/office/drawing/2014/main" id="{D36DB13F-13E6-4049-B353-D8B39D4B00FB}"/>
                  </a:ext>
                </a:extLst>
              </p:cNvPr>
              <p:cNvSpPr/>
              <p:nvPr/>
            </p:nvSpPr>
            <p:spPr>
              <a:xfrm>
                <a:off x="4816913" y="3034240"/>
                <a:ext cx="2365756" cy="945840"/>
              </a:xfrm>
              <a:custGeom>
                <a:avLst/>
                <a:gdLst>
                  <a:gd name="connsiteX0" fmla="*/ 0 w 4966129"/>
                  <a:gd name="connsiteY0" fmla="*/ 275806 h 1942019"/>
                  <a:gd name="connsiteX1" fmla="*/ 275806 w 4966129"/>
                  <a:gd name="connsiteY1" fmla="*/ 0 h 1942019"/>
                  <a:gd name="connsiteX2" fmla="*/ 4690323 w 4966129"/>
                  <a:gd name="connsiteY2" fmla="*/ 0 h 1942019"/>
                  <a:gd name="connsiteX3" fmla="*/ 4966129 w 4966129"/>
                  <a:gd name="connsiteY3" fmla="*/ 275806 h 1942019"/>
                  <a:gd name="connsiteX4" fmla="*/ 4966129 w 4966129"/>
                  <a:gd name="connsiteY4" fmla="*/ 1666213 h 1942019"/>
                  <a:gd name="connsiteX5" fmla="*/ 4690323 w 4966129"/>
                  <a:gd name="connsiteY5" fmla="*/ 1942019 h 1942019"/>
                  <a:gd name="connsiteX6" fmla="*/ 275806 w 4966129"/>
                  <a:gd name="connsiteY6" fmla="*/ 1942019 h 1942019"/>
                  <a:gd name="connsiteX7" fmla="*/ 0 w 4966129"/>
                  <a:gd name="connsiteY7" fmla="*/ 1666213 h 1942019"/>
                  <a:gd name="connsiteX8" fmla="*/ 0 w 4966129"/>
                  <a:gd name="connsiteY8" fmla="*/ 275806 h 1942019"/>
                  <a:gd name="connsiteX0" fmla="*/ 0 w 4966129"/>
                  <a:gd name="connsiteY0" fmla="*/ 300725 h 1966938"/>
                  <a:gd name="connsiteX1" fmla="*/ 275806 w 4966129"/>
                  <a:gd name="connsiteY1" fmla="*/ 24919 h 1966938"/>
                  <a:gd name="connsiteX2" fmla="*/ 2503292 w 4966129"/>
                  <a:gd name="connsiteY2" fmla="*/ 0 h 1966938"/>
                  <a:gd name="connsiteX3" fmla="*/ 4690323 w 4966129"/>
                  <a:gd name="connsiteY3" fmla="*/ 24919 h 1966938"/>
                  <a:gd name="connsiteX4" fmla="*/ 4966129 w 4966129"/>
                  <a:gd name="connsiteY4" fmla="*/ 300725 h 1966938"/>
                  <a:gd name="connsiteX5" fmla="*/ 4966129 w 4966129"/>
                  <a:gd name="connsiteY5" fmla="*/ 1691132 h 1966938"/>
                  <a:gd name="connsiteX6" fmla="*/ 4690323 w 4966129"/>
                  <a:gd name="connsiteY6" fmla="*/ 1966938 h 1966938"/>
                  <a:gd name="connsiteX7" fmla="*/ 275806 w 4966129"/>
                  <a:gd name="connsiteY7" fmla="*/ 1966938 h 1966938"/>
                  <a:gd name="connsiteX8" fmla="*/ 0 w 4966129"/>
                  <a:gd name="connsiteY8" fmla="*/ 1691132 h 1966938"/>
                  <a:gd name="connsiteX9" fmla="*/ 0 w 4966129"/>
                  <a:gd name="connsiteY9" fmla="*/ 300725 h 1966938"/>
                  <a:gd name="connsiteX0" fmla="*/ 19050 w 4966129"/>
                  <a:gd name="connsiteY0" fmla="*/ 310250 h 1966938"/>
                  <a:gd name="connsiteX1" fmla="*/ 275806 w 4966129"/>
                  <a:gd name="connsiteY1" fmla="*/ 24919 h 1966938"/>
                  <a:gd name="connsiteX2" fmla="*/ 2503292 w 4966129"/>
                  <a:gd name="connsiteY2" fmla="*/ 0 h 1966938"/>
                  <a:gd name="connsiteX3" fmla="*/ 4690323 w 4966129"/>
                  <a:gd name="connsiteY3" fmla="*/ 24919 h 1966938"/>
                  <a:gd name="connsiteX4" fmla="*/ 4966129 w 4966129"/>
                  <a:gd name="connsiteY4" fmla="*/ 300725 h 1966938"/>
                  <a:gd name="connsiteX5" fmla="*/ 4966129 w 4966129"/>
                  <a:gd name="connsiteY5" fmla="*/ 1691132 h 1966938"/>
                  <a:gd name="connsiteX6" fmla="*/ 4690323 w 4966129"/>
                  <a:gd name="connsiteY6" fmla="*/ 1966938 h 1966938"/>
                  <a:gd name="connsiteX7" fmla="*/ 275806 w 4966129"/>
                  <a:gd name="connsiteY7" fmla="*/ 1966938 h 1966938"/>
                  <a:gd name="connsiteX8" fmla="*/ 0 w 4966129"/>
                  <a:gd name="connsiteY8" fmla="*/ 1691132 h 1966938"/>
                  <a:gd name="connsiteX9" fmla="*/ 19050 w 4966129"/>
                  <a:gd name="connsiteY9" fmla="*/ 310250 h 1966938"/>
                  <a:gd name="connsiteX0" fmla="*/ 0 w 4947079"/>
                  <a:gd name="connsiteY0" fmla="*/ 310250 h 1966938"/>
                  <a:gd name="connsiteX1" fmla="*/ 256756 w 4947079"/>
                  <a:gd name="connsiteY1" fmla="*/ 24919 h 1966938"/>
                  <a:gd name="connsiteX2" fmla="*/ 2484242 w 4947079"/>
                  <a:gd name="connsiteY2" fmla="*/ 0 h 1966938"/>
                  <a:gd name="connsiteX3" fmla="*/ 4671273 w 4947079"/>
                  <a:gd name="connsiteY3" fmla="*/ 24919 h 1966938"/>
                  <a:gd name="connsiteX4" fmla="*/ 4947079 w 4947079"/>
                  <a:gd name="connsiteY4" fmla="*/ 300725 h 1966938"/>
                  <a:gd name="connsiteX5" fmla="*/ 4947079 w 4947079"/>
                  <a:gd name="connsiteY5" fmla="*/ 1691132 h 1966938"/>
                  <a:gd name="connsiteX6" fmla="*/ 4671273 w 4947079"/>
                  <a:gd name="connsiteY6" fmla="*/ 1966938 h 1966938"/>
                  <a:gd name="connsiteX7" fmla="*/ 256756 w 4947079"/>
                  <a:gd name="connsiteY7" fmla="*/ 1966938 h 1966938"/>
                  <a:gd name="connsiteX8" fmla="*/ 28575 w 4947079"/>
                  <a:gd name="connsiteY8" fmla="*/ 1691132 h 1966938"/>
                  <a:gd name="connsiteX9" fmla="*/ 0 w 4947079"/>
                  <a:gd name="connsiteY9" fmla="*/ 310250 h 1966938"/>
                  <a:gd name="connsiteX0" fmla="*/ 0 w 4947079"/>
                  <a:gd name="connsiteY0" fmla="*/ 310250 h 1966938"/>
                  <a:gd name="connsiteX1" fmla="*/ 256756 w 4947079"/>
                  <a:gd name="connsiteY1" fmla="*/ 24919 h 1966938"/>
                  <a:gd name="connsiteX2" fmla="*/ 2484242 w 4947079"/>
                  <a:gd name="connsiteY2" fmla="*/ 0 h 1966938"/>
                  <a:gd name="connsiteX3" fmla="*/ 4671273 w 4947079"/>
                  <a:gd name="connsiteY3" fmla="*/ 24919 h 1966938"/>
                  <a:gd name="connsiteX4" fmla="*/ 4947079 w 4947079"/>
                  <a:gd name="connsiteY4" fmla="*/ 300725 h 1966938"/>
                  <a:gd name="connsiteX5" fmla="*/ 4947079 w 4947079"/>
                  <a:gd name="connsiteY5" fmla="*/ 1691132 h 1966938"/>
                  <a:gd name="connsiteX6" fmla="*/ 4671273 w 4947079"/>
                  <a:gd name="connsiteY6" fmla="*/ 1966938 h 1966938"/>
                  <a:gd name="connsiteX7" fmla="*/ 256756 w 4947079"/>
                  <a:gd name="connsiteY7" fmla="*/ 1966938 h 1966938"/>
                  <a:gd name="connsiteX8" fmla="*/ 85725 w 4947079"/>
                  <a:gd name="connsiteY8" fmla="*/ 1691132 h 1966938"/>
                  <a:gd name="connsiteX9" fmla="*/ 0 w 4947079"/>
                  <a:gd name="connsiteY9" fmla="*/ 310250 h 1966938"/>
                  <a:gd name="connsiteX0" fmla="*/ 0 w 4918504"/>
                  <a:gd name="connsiteY0" fmla="*/ 319775 h 1966938"/>
                  <a:gd name="connsiteX1" fmla="*/ 228181 w 4918504"/>
                  <a:gd name="connsiteY1" fmla="*/ 24919 h 1966938"/>
                  <a:gd name="connsiteX2" fmla="*/ 2455667 w 4918504"/>
                  <a:gd name="connsiteY2" fmla="*/ 0 h 1966938"/>
                  <a:gd name="connsiteX3" fmla="*/ 4642698 w 4918504"/>
                  <a:gd name="connsiteY3" fmla="*/ 24919 h 1966938"/>
                  <a:gd name="connsiteX4" fmla="*/ 4918504 w 4918504"/>
                  <a:gd name="connsiteY4" fmla="*/ 300725 h 1966938"/>
                  <a:gd name="connsiteX5" fmla="*/ 4918504 w 4918504"/>
                  <a:gd name="connsiteY5" fmla="*/ 1691132 h 1966938"/>
                  <a:gd name="connsiteX6" fmla="*/ 4642698 w 4918504"/>
                  <a:gd name="connsiteY6" fmla="*/ 1966938 h 1966938"/>
                  <a:gd name="connsiteX7" fmla="*/ 228181 w 4918504"/>
                  <a:gd name="connsiteY7" fmla="*/ 1966938 h 1966938"/>
                  <a:gd name="connsiteX8" fmla="*/ 57150 w 4918504"/>
                  <a:gd name="connsiteY8" fmla="*/ 1691132 h 1966938"/>
                  <a:gd name="connsiteX9" fmla="*/ 0 w 4918504"/>
                  <a:gd name="connsiteY9" fmla="*/ 319775 h 1966938"/>
                  <a:gd name="connsiteX0" fmla="*/ 1245 w 4919749"/>
                  <a:gd name="connsiteY0" fmla="*/ 319775 h 1966938"/>
                  <a:gd name="connsiteX1" fmla="*/ 229426 w 4919749"/>
                  <a:gd name="connsiteY1" fmla="*/ 24919 h 1966938"/>
                  <a:gd name="connsiteX2" fmla="*/ 2456912 w 4919749"/>
                  <a:gd name="connsiteY2" fmla="*/ 0 h 1966938"/>
                  <a:gd name="connsiteX3" fmla="*/ 4643943 w 4919749"/>
                  <a:gd name="connsiteY3" fmla="*/ 24919 h 1966938"/>
                  <a:gd name="connsiteX4" fmla="*/ 4919749 w 4919749"/>
                  <a:gd name="connsiteY4" fmla="*/ 300725 h 1966938"/>
                  <a:gd name="connsiteX5" fmla="*/ 4919749 w 4919749"/>
                  <a:gd name="connsiteY5" fmla="*/ 1691132 h 1966938"/>
                  <a:gd name="connsiteX6" fmla="*/ 4643943 w 4919749"/>
                  <a:gd name="connsiteY6" fmla="*/ 1966938 h 1966938"/>
                  <a:gd name="connsiteX7" fmla="*/ 229426 w 4919749"/>
                  <a:gd name="connsiteY7" fmla="*/ 1966938 h 1966938"/>
                  <a:gd name="connsiteX8" fmla="*/ 58395 w 4919749"/>
                  <a:gd name="connsiteY8" fmla="*/ 1691132 h 1966938"/>
                  <a:gd name="connsiteX9" fmla="*/ 1245 w 4919749"/>
                  <a:gd name="connsiteY9" fmla="*/ 319775 h 1966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19749" h="1966938">
                    <a:moveTo>
                      <a:pt x="1245" y="319775"/>
                    </a:moveTo>
                    <a:cubicBezTo>
                      <a:pt x="1245" y="167452"/>
                      <a:pt x="77103" y="24919"/>
                      <a:pt x="229426" y="24919"/>
                    </a:cubicBezTo>
                    <a:lnTo>
                      <a:pt x="2456912" y="0"/>
                    </a:lnTo>
                    <a:lnTo>
                      <a:pt x="4643943" y="24919"/>
                    </a:lnTo>
                    <a:cubicBezTo>
                      <a:pt x="4796266" y="24919"/>
                      <a:pt x="4919749" y="148402"/>
                      <a:pt x="4919749" y="300725"/>
                    </a:cubicBezTo>
                    <a:lnTo>
                      <a:pt x="4919749" y="1691132"/>
                    </a:lnTo>
                    <a:cubicBezTo>
                      <a:pt x="4919749" y="1843455"/>
                      <a:pt x="4796266" y="1966938"/>
                      <a:pt x="4643943" y="1966938"/>
                    </a:cubicBezTo>
                    <a:lnTo>
                      <a:pt x="229426" y="1966938"/>
                    </a:lnTo>
                    <a:cubicBezTo>
                      <a:pt x="77103" y="1966938"/>
                      <a:pt x="58395" y="1843455"/>
                      <a:pt x="58395" y="1691132"/>
                    </a:cubicBezTo>
                    <a:cubicBezTo>
                      <a:pt x="39345" y="1234013"/>
                      <a:pt x="-8280" y="776894"/>
                      <a:pt x="1245" y="319775"/>
                    </a:cubicBezTo>
                    <a:close/>
                  </a:path>
                </a:pathLst>
              </a:custGeom>
              <a:solidFill>
                <a:srgbClr val="C3B4A9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813C794-74B3-4BD4-AAE0-22633BA78D9B}"/>
                  </a:ext>
                </a:extLst>
              </p:cNvPr>
              <p:cNvSpPr/>
              <p:nvPr/>
            </p:nvSpPr>
            <p:spPr>
              <a:xfrm>
                <a:off x="4547305" y="3818045"/>
                <a:ext cx="2910439" cy="533107"/>
              </a:xfrm>
              <a:custGeom>
                <a:avLst/>
                <a:gdLst>
                  <a:gd name="connsiteX0" fmla="*/ 322068 w 2910439"/>
                  <a:gd name="connsiteY0" fmla="*/ 0 h 533107"/>
                  <a:gd name="connsiteX1" fmla="*/ 2590231 w 2910439"/>
                  <a:gd name="connsiteY1" fmla="*/ 0 h 533107"/>
                  <a:gd name="connsiteX2" fmla="*/ 2821795 w 2910439"/>
                  <a:gd name="connsiteY2" fmla="*/ 159615 h 533107"/>
                  <a:gd name="connsiteX3" fmla="*/ 2827602 w 2910439"/>
                  <a:gd name="connsiteY3" fmla="*/ 167491 h 533107"/>
                  <a:gd name="connsiteX4" fmla="*/ 2838950 w 2910439"/>
                  <a:gd name="connsiteY4" fmla="*/ 169782 h 533107"/>
                  <a:gd name="connsiteX5" fmla="*/ 2910439 w 2910439"/>
                  <a:gd name="connsiteY5" fmla="*/ 277634 h 533107"/>
                  <a:gd name="connsiteX6" fmla="*/ 2910439 w 2910439"/>
                  <a:gd name="connsiteY6" fmla="*/ 416056 h 533107"/>
                  <a:gd name="connsiteX7" fmla="*/ 2793388 w 2910439"/>
                  <a:gd name="connsiteY7" fmla="*/ 533107 h 533107"/>
                  <a:gd name="connsiteX8" fmla="*/ 117051 w 2910439"/>
                  <a:gd name="connsiteY8" fmla="*/ 533107 h 533107"/>
                  <a:gd name="connsiteX9" fmla="*/ 0 w 2910439"/>
                  <a:gd name="connsiteY9" fmla="*/ 416056 h 533107"/>
                  <a:gd name="connsiteX10" fmla="*/ 0 w 2910439"/>
                  <a:gd name="connsiteY10" fmla="*/ 277634 h 533107"/>
                  <a:gd name="connsiteX11" fmla="*/ 71489 w 2910439"/>
                  <a:gd name="connsiteY11" fmla="*/ 169782 h 533107"/>
                  <a:gd name="connsiteX12" fmla="*/ 89138 w 2910439"/>
                  <a:gd name="connsiteY12" fmla="*/ 166219 h 533107"/>
                  <a:gd name="connsiteX13" fmla="*/ 92258 w 2910439"/>
                  <a:gd name="connsiteY13" fmla="*/ 163474 h 533107"/>
                  <a:gd name="connsiteX14" fmla="*/ 322068 w 2910439"/>
                  <a:gd name="connsiteY14" fmla="*/ 0 h 533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10439" h="533107">
                    <a:moveTo>
                      <a:pt x="322068" y="0"/>
                    </a:moveTo>
                    <a:lnTo>
                      <a:pt x="2590231" y="0"/>
                    </a:lnTo>
                    <a:cubicBezTo>
                      <a:pt x="2605857" y="0"/>
                      <a:pt x="2778803" y="117160"/>
                      <a:pt x="2821795" y="159615"/>
                    </a:cubicBezTo>
                    <a:lnTo>
                      <a:pt x="2827602" y="167491"/>
                    </a:lnTo>
                    <a:lnTo>
                      <a:pt x="2838950" y="169782"/>
                    </a:lnTo>
                    <a:cubicBezTo>
                      <a:pt x="2880961" y="187551"/>
                      <a:pt x="2910439" y="229150"/>
                      <a:pt x="2910439" y="277634"/>
                    </a:cubicBezTo>
                    <a:lnTo>
                      <a:pt x="2910439" y="416056"/>
                    </a:lnTo>
                    <a:cubicBezTo>
                      <a:pt x="2910439" y="480701"/>
                      <a:pt x="2858033" y="533107"/>
                      <a:pt x="2793388" y="533107"/>
                    </a:cubicBezTo>
                    <a:lnTo>
                      <a:pt x="117051" y="533107"/>
                    </a:lnTo>
                    <a:cubicBezTo>
                      <a:pt x="52406" y="533107"/>
                      <a:pt x="0" y="480701"/>
                      <a:pt x="0" y="416056"/>
                    </a:cubicBezTo>
                    <a:lnTo>
                      <a:pt x="0" y="277634"/>
                    </a:lnTo>
                    <a:cubicBezTo>
                      <a:pt x="0" y="229150"/>
                      <a:pt x="29478" y="187551"/>
                      <a:pt x="71489" y="169782"/>
                    </a:cubicBezTo>
                    <a:lnTo>
                      <a:pt x="89138" y="166219"/>
                    </a:lnTo>
                    <a:lnTo>
                      <a:pt x="92258" y="163474"/>
                    </a:lnTo>
                    <a:cubicBezTo>
                      <a:pt x="144719" y="120248"/>
                      <a:pt x="306443" y="0"/>
                      <a:pt x="322068" y="0"/>
                    </a:cubicBezTo>
                    <a:close/>
                  </a:path>
                </a:pathLst>
              </a:custGeom>
              <a:solidFill>
                <a:srgbClr val="C3B4A9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4786CD2-1813-41AC-BF7B-99169C9B5A5F}"/>
                  </a:ext>
                </a:extLst>
              </p:cNvPr>
              <p:cNvGrpSpPr/>
              <p:nvPr/>
            </p:nvGrpSpPr>
            <p:grpSpPr>
              <a:xfrm>
                <a:off x="7124504" y="3485716"/>
                <a:ext cx="507952" cy="865436"/>
                <a:chOff x="7124504" y="3485716"/>
                <a:chExt cx="507952" cy="865436"/>
              </a:xfrm>
            </p:grpSpPr>
            <p:sp>
              <p:nvSpPr>
                <p:cNvPr id="14" name="Rectangle: Rounded Corners 79">
                  <a:extLst>
                    <a:ext uri="{FF2B5EF4-FFF2-40B4-BE49-F238E27FC236}">
                      <a16:creationId xmlns:a16="http://schemas.microsoft.com/office/drawing/2014/main" id="{70C13C45-AB61-4C17-BC2F-A9BBB787C8FE}"/>
                    </a:ext>
                  </a:extLst>
                </p:cNvPr>
                <p:cNvSpPr/>
                <p:nvPr/>
              </p:nvSpPr>
              <p:spPr>
                <a:xfrm>
                  <a:off x="7331724" y="3552764"/>
                  <a:ext cx="300732" cy="798388"/>
                </a:xfrm>
                <a:custGeom>
                  <a:avLst/>
                  <a:gdLst>
                    <a:gd name="connsiteX0" fmla="*/ 0 w 424618"/>
                    <a:gd name="connsiteY0" fmla="*/ 212309 h 1520421"/>
                    <a:gd name="connsiteX1" fmla="*/ 212309 w 424618"/>
                    <a:gd name="connsiteY1" fmla="*/ 0 h 1520421"/>
                    <a:gd name="connsiteX2" fmla="*/ 212309 w 424618"/>
                    <a:gd name="connsiteY2" fmla="*/ 0 h 1520421"/>
                    <a:gd name="connsiteX3" fmla="*/ 424618 w 424618"/>
                    <a:gd name="connsiteY3" fmla="*/ 212309 h 1520421"/>
                    <a:gd name="connsiteX4" fmla="*/ 424618 w 424618"/>
                    <a:gd name="connsiteY4" fmla="*/ 1308112 h 1520421"/>
                    <a:gd name="connsiteX5" fmla="*/ 212309 w 424618"/>
                    <a:gd name="connsiteY5" fmla="*/ 1520421 h 1520421"/>
                    <a:gd name="connsiteX6" fmla="*/ 212309 w 424618"/>
                    <a:gd name="connsiteY6" fmla="*/ 1520421 h 1520421"/>
                    <a:gd name="connsiteX7" fmla="*/ 0 w 424618"/>
                    <a:gd name="connsiteY7" fmla="*/ 1308112 h 1520421"/>
                    <a:gd name="connsiteX8" fmla="*/ 0 w 424618"/>
                    <a:gd name="connsiteY8" fmla="*/ 212309 h 1520421"/>
                    <a:gd name="connsiteX0" fmla="*/ 121452 w 546070"/>
                    <a:gd name="connsiteY0" fmla="*/ 212309 h 1604241"/>
                    <a:gd name="connsiteX1" fmla="*/ 333761 w 546070"/>
                    <a:gd name="connsiteY1" fmla="*/ 0 h 1604241"/>
                    <a:gd name="connsiteX2" fmla="*/ 333761 w 546070"/>
                    <a:gd name="connsiteY2" fmla="*/ 0 h 1604241"/>
                    <a:gd name="connsiteX3" fmla="*/ 546070 w 546070"/>
                    <a:gd name="connsiteY3" fmla="*/ 212309 h 1604241"/>
                    <a:gd name="connsiteX4" fmla="*/ 546070 w 546070"/>
                    <a:gd name="connsiteY4" fmla="*/ 1308112 h 1604241"/>
                    <a:gd name="connsiteX5" fmla="*/ 333761 w 546070"/>
                    <a:gd name="connsiteY5" fmla="*/ 1520421 h 1604241"/>
                    <a:gd name="connsiteX6" fmla="*/ 36581 w 546070"/>
                    <a:gd name="connsiteY6" fmla="*/ 1604241 h 1604241"/>
                    <a:gd name="connsiteX7" fmla="*/ 121452 w 546070"/>
                    <a:gd name="connsiteY7" fmla="*/ 1308112 h 1604241"/>
                    <a:gd name="connsiteX8" fmla="*/ 121452 w 546070"/>
                    <a:gd name="connsiteY8" fmla="*/ 212309 h 1604241"/>
                    <a:gd name="connsiteX0" fmla="*/ 143308 w 567926"/>
                    <a:gd name="connsiteY0" fmla="*/ 212309 h 1604241"/>
                    <a:gd name="connsiteX1" fmla="*/ 355617 w 567926"/>
                    <a:gd name="connsiteY1" fmla="*/ 0 h 1604241"/>
                    <a:gd name="connsiteX2" fmla="*/ 355617 w 567926"/>
                    <a:gd name="connsiteY2" fmla="*/ 0 h 1604241"/>
                    <a:gd name="connsiteX3" fmla="*/ 567926 w 567926"/>
                    <a:gd name="connsiteY3" fmla="*/ 212309 h 1604241"/>
                    <a:gd name="connsiteX4" fmla="*/ 567926 w 567926"/>
                    <a:gd name="connsiteY4" fmla="*/ 1308112 h 1604241"/>
                    <a:gd name="connsiteX5" fmla="*/ 355617 w 567926"/>
                    <a:gd name="connsiteY5" fmla="*/ 1520421 h 1604241"/>
                    <a:gd name="connsiteX6" fmla="*/ 58437 w 567926"/>
                    <a:gd name="connsiteY6" fmla="*/ 1604241 h 1604241"/>
                    <a:gd name="connsiteX7" fmla="*/ 36628 w 567926"/>
                    <a:gd name="connsiteY7" fmla="*/ 1292872 h 1604241"/>
                    <a:gd name="connsiteX8" fmla="*/ 143308 w 567926"/>
                    <a:gd name="connsiteY8" fmla="*/ 212309 h 1604241"/>
                    <a:gd name="connsiteX0" fmla="*/ 143308 w 567926"/>
                    <a:gd name="connsiteY0" fmla="*/ 212309 h 1604241"/>
                    <a:gd name="connsiteX1" fmla="*/ 355617 w 567926"/>
                    <a:gd name="connsiteY1" fmla="*/ 0 h 1604241"/>
                    <a:gd name="connsiteX2" fmla="*/ 355617 w 567926"/>
                    <a:gd name="connsiteY2" fmla="*/ 0 h 1604241"/>
                    <a:gd name="connsiteX3" fmla="*/ 567926 w 567926"/>
                    <a:gd name="connsiteY3" fmla="*/ 212309 h 1604241"/>
                    <a:gd name="connsiteX4" fmla="*/ 567926 w 567926"/>
                    <a:gd name="connsiteY4" fmla="*/ 1308112 h 1604241"/>
                    <a:gd name="connsiteX5" fmla="*/ 347997 w 567926"/>
                    <a:gd name="connsiteY5" fmla="*/ 1535661 h 1604241"/>
                    <a:gd name="connsiteX6" fmla="*/ 58437 w 567926"/>
                    <a:gd name="connsiteY6" fmla="*/ 1604241 h 1604241"/>
                    <a:gd name="connsiteX7" fmla="*/ 36628 w 567926"/>
                    <a:gd name="connsiteY7" fmla="*/ 1292872 h 1604241"/>
                    <a:gd name="connsiteX8" fmla="*/ 143308 w 567926"/>
                    <a:gd name="connsiteY8" fmla="*/ 212309 h 1604241"/>
                    <a:gd name="connsiteX0" fmla="*/ 143308 w 567926"/>
                    <a:gd name="connsiteY0" fmla="*/ 212309 h 1604241"/>
                    <a:gd name="connsiteX1" fmla="*/ 355617 w 567926"/>
                    <a:gd name="connsiteY1" fmla="*/ 0 h 1604241"/>
                    <a:gd name="connsiteX2" fmla="*/ 355617 w 567926"/>
                    <a:gd name="connsiteY2" fmla="*/ 0 h 1604241"/>
                    <a:gd name="connsiteX3" fmla="*/ 567926 w 567926"/>
                    <a:gd name="connsiteY3" fmla="*/ 212309 h 1604241"/>
                    <a:gd name="connsiteX4" fmla="*/ 567926 w 567926"/>
                    <a:gd name="connsiteY4" fmla="*/ 1308112 h 1604241"/>
                    <a:gd name="connsiteX5" fmla="*/ 347997 w 567926"/>
                    <a:gd name="connsiteY5" fmla="*/ 1535661 h 1604241"/>
                    <a:gd name="connsiteX6" fmla="*/ 58437 w 567926"/>
                    <a:gd name="connsiteY6" fmla="*/ 1604241 h 1604241"/>
                    <a:gd name="connsiteX7" fmla="*/ 36628 w 567926"/>
                    <a:gd name="connsiteY7" fmla="*/ 1292872 h 1604241"/>
                    <a:gd name="connsiteX8" fmla="*/ 143308 w 567926"/>
                    <a:gd name="connsiteY8" fmla="*/ 212309 h 1604241"/>
                    <a:gd name="connsiteX0" fmla="*/ 143308 w 567926"/>
                    <a:gd name="connsiteY0" fmla="*/ 212309 h 1604241"/>
                    <a:gd name="connsiteX1" fmla="*/ 355617 w 567926"/>
                    <a:gd name="connsiteY1" fmla="*/ 0 h 1604241"/>
                    <a:gd name="connsiteX2" fmla="*/ 355617 w 567926"/>
                    <a:gd name="connsiteY2" fmla="*/ 0 h 1604241"/>
                    <a:gd name="connsiteX3" fmla="*/ 567926 w 567926"/>
                    <a:gd name="connsiteY3" fmla="*/ 212309 h 1604241"/>
                    <a:gd name="connsiteX4" fmla="*/ 567926 w 567926"/>
                    <a:gd name="connsiteY4" fmla="*/ 1308112 h 1604241"/>
                    <a:gd name="connsiteX5" fmla="*/ 347997 w 567926"/>
                    <a:gd name="connsiteY5" fmla="*/ 1535661 h 1604241"/>
                    <a:gd name="connsiteX6" fmla="*/ 58437 w 567926"/>
                    <a:gd name="connsiteY6" fmla="*/ 1604241 h 1604241"/>
                    <a:gd name="connsiteX7" fmla="*/ 36628 w 567926"/>
                    <a:gd name="connsiteY7" fmla="*/ 1292872 h 1604241"/>
                    <a:gd name="connsiteX8" fmla="*/ 143308 w 567926"/>
                    <a:gd name="connsiteY8" fmla="*/ 212309 h 1604241"/>
                    <a:gd name="connsiteX0" fmla="*/ 143308 w 567926"/>
                    <a:gd name="connsiteY0" fmla="*/ 212309 h 1604241"/>
                    <a:gd name="connsiteX1" fmla="*/ 355617 w 567926"/>
                    <a:gd name="connsiteY1" fmla="*/ 0 h 1604241"/>
                    <a:gd name="connsiteX2" fmla="*/ 355617 w 567926"/>
                    <a:gd name="connsiteY2" fmla="*/ 0 h 1604241"/>
                    <a:gd name="connsiteX3" fmla="*/ 567926 w 567926"/>
                    <a:gd name="connsiteY3" fmla="*/ 212309 h 1604241"/>
                    <a:gd name="connsiteX4" fmla="*/ 567926 w 567926"/>
                    <a:gd name="connsiteY4" fmla="*/ 1308112 h 1604241"/>
                    <a:gd name="connsiteX5" fmla="*/ 347997 w 567926"/>
                    <a:gd name="connsiteY5" fmla="*/ 1535661 h 1604241"/>
                    <a:gd name="connsiteX6" fmla="*/ 58437 w 567926"/>
                    <a:gd name="connsiteY6" fmla="*/ 1604241 h 1604241"/>
                    <a:gd name="connsiteX7" fmla="*/ 36628 w 567926"/>
                    <a:gd name="connsiteY7" fmla="*/ 1292872 h 1604241"/>
                    <a:gd name="connsiteX8" fmla="*/ 143308 w 567926"/>
                    <a:gd name="connsiteY8" fmla="*/ 212309 h 1604241"/>
                    <a:gd name="connsiteX0" fmla="*/ 143308 w 583166"/>
                    <a:gd name="connsiteY0" fmla="*/ 212309 h 1604241"/>
                    <a:gd name="connsiteX1" fmla="*/ 355617 w 583166"/>
                    <a:gd name="connsiteY1" fmla="*/ 0 h 1604241"/>
                    <a:gd name="connsiteX2" fmla="*/ 355617 w 583166"/>
                    <a:gd name="connsiteY2" fmla="*/ 0 h 1604241"/>
                    <a:gd name="connsiteX3" fmla="*/ 583166 w 583166"/>
                    <a:gd name="connsiteY3" fmla="*/ 204689 h 1604241"/>
                    <a:gd name="connsiteX4" fmla="*/ 567926 w 583166"/>
                    <a:gd name="connsiteY4" fmla="*/ 1308112 h 1604241"/>
                    <a:gd name="connsiteX5" fmla="*/ 347997 w 583166"/>
                    <a:gd name="connsiteY5" fmla="*/ 1535661 h 1604241"/>
                    <a:gd name="connsiteX6" fmla="*/ 58437 w 583166"/>
                    <a:gd name="connsiteY6" fmla="*/ 1604241 h 1604241"/>
                    <a:gd name="connsiteX7" fmla="*/ 36628 w 583166"/>
                    <a:gd name="connsiteY7" fmla="*/ 1292872 h 1604241"/>
                    <a:gd name="connsiteX8" fmla="*/ 143308 w 583166"/>
                    <a:gd name="connsiteY8" fmla="*/ 212309 h 1604241"/>
                    <a:gd name="connsiteX0" fmla="*/ 143308 w 590786"/>
                    <a:gd name="connsiteY0" fmla="*/ 212309 h 1604241"/>
                    <a:gd name="connsiteX1" fmla="*/ 355617 w 590786"/>
                    <a:gd name="connsiteY1" fmla="*/ 0 h 1604241"/>
                    <a:gd name="connsiteX2" fmla="*/ 355617 w 590786"/>
                    <a:gd name="connsiteY2" fmla="*/ 0 h 1604241"/>
                    <a:gd name="connsiteX3" fmla="*/ 590786 w 590786"/>
                    <a:gd name="connsiteY3" fmla="*/ 158969 h 1604241"/>
                    <a:gd name="connsiteX4" fmla="*/ 567926 w 590786"/>
                    <a:gd name="connsiteY4" fmla="*/ 1308112 h 1604241"/>
                    <a:gd name="connsiteX5" fmla="*/ 347997 w 590786"/>
                    <a:gd name="connsiteY5" fmla="*/ 1535661 h 1604241"/>
                    <a:gd name="connsiteX6" fmla="*/ 58437 w 590786"/>
                    <a:gd name="connsiteY6" fmla="*/ 1604241 h 1604241"/>
                    <a:gd name="connsiteX7" fmla="*/ 36628 w 590786"/>
                    <a:gd name="connsiteY7" fmla="*/ 1292872 h 1604241"/>
                    <a:gd name="connsiteX8" fmla="*/ 143308 w 590786"/>
                    <a:gd name="connsiteY8" fmla="*/ 212309 h 1604241"/>
                    <a:gd name="connsiteX0" fmla="*/ 143308 w 590786"/>
                    <a:gd name="connsiteY0" fmla="*/ 212309 h 1604241"/>
                    <a:gd name="connsiteX1" fmla="*/ 355617 w 590786"/>
                    <a:gd name="connsiteY1" fmla="*/ 0 h 1604241"/>
                    <a:gd name="connsiteX2" fmla="*/ 355617 w 590786"/>
                    <a:gd name="connsiteY2" fmla="*/ 0 h 1604241"/>
                    <a:gd name="connsiteX3" fmla="*/ 590786 w 590786"/>
                    <a:gd name="connsiteY3" fmla="*/ 158969 h 1604241"/>
                    <a:gd name="connsiteX4" fmla="*/ 567926 w 590786"/>
                    <a:gd name="connsiteY4" fmla="*/ 1308112 h 1604241"/>
                    <a:gd name="connsiteX5" fmla="*/ 347997 w 590786"/>
                    <a:gd name="connsiteY5" fmla="*/ 1535661 h 1604241"/>
                    <a:gd name="connsiteX6" fmla="*/ 58437 w 590786"/>
                    <a:gd name="connsiteY6" fmla="*/ 1604241 h 1604241"/>
                    <a:gd name="connsiteX7" fmla="*/ 36628 w 590786"/>
                    <a:gd name="connsiteY7" fmla="*/ 1292872 h 1604241"/>
                    <a:gd name="connsiteX8" fmla="*/ 143308 w 590786"/>
                    <a:gd name="connsiteY8" fmla="*/ 212309 h 1604241"/>
                    <a:gd name="connsiteX0" fmla="*/ 143308 w 590786"/>
                    <a:gd name="connsiteY0" fmla="*/ 212309 h 1604241"/>
                    <a:gd name="connsiteX1" fmla="*/ 355617 w 590786"/>
                    <a:gd name="connsiteY1" fmla="*/ 0 h 1604241"/>
                    <a:gd name="connsiteX2" fmla="*/ 355617 w 590786"/>
                    <a:gd name="connsiteY2" fmla="*/ 0 h 1604241"/>
                    <a:gd name="connsiteX3" fmla="*/ 590786 w 590786"/>
                    <a:gd name="connsiteY3" fmla="*/ 158969 h 1604241"/>
                    <a:gd name="connsiteX4" fmla="*/ 567926 w 590786"/>
                    <a:gd name="connsiteY4" fmla="*/ 1308112 h 1604241"/>
                    <a:gd name="connsiteX5" fmla="*/ 347997 w 590786"/>
                    <a:gd name="connsiteY5" fmla="*/ 1535661 h 1604241"/>
                    <a:gd name="connsiteX6" fmla="*/ 58437 w 590786"/>
                    <a:gd name="connsiteY6" fmla="*/ 1604241 h 1604241"/>
                    <a:gd name="connsiteX7" fmla="*/ 36628 w 590786"/>
                    <a:gd name="connsiteY7" fmla="*/ 1292872 h 1604241"/>
                    <a:gd name="connsiteX8" fmla="*/ 143308 w 590786"/>
                    <a:gd name="connsiteY8" fmla="*/ 212309 h 1604241"/>
                    <a:gd name="connsiteX0" fmla="*/ 143308 w 590786"/>
                    <a:gd name="connsiteY0" fmla="*/ 212309 h 1604241"/>
                    <a:gd name="connsiteX1" fmla="*/ 355617 w 590786"/>
                    <a:gd name="connsiteY1" fmla="*/ 0 h 1604241"/>
                    <a:gd name="connsiteX2" fmla="*/ 355617 w 590786"/>
                    <a:gd name="connsiteY2" fmla="*/ 0 h 1604241"/>
                    <a:gd name="connsiteX3" fmla="*/ 590786 w 590786"/>
                    <a:gd name="connsiteY3" fmla="*/ 158969 h 1604241"/>
                    <a:gd name="connsiteX4" fmla="*/ 567926 w 590786"/>
                    <a:gd name="connsiteY4" fmla="*/ 1308112 h 1604241"/>
                    <a:gd name="connsiteX5" fmla="*/ 347997 w 590786"/>
                    <a:gd name="connsiteY5" fmla="*/ 1535661 h 1604241"/>
                    <a:gd name="connsiteX6" fmla="*/ 58437 w 590786"/>
                    <a:gd name="connsiteY6" fmla="*/ 1604241 h 1604241"/>
                    <a:gd name="connsiteX7" fmla="*/ 36628 w 590786"/>
                    <a:gd name="connsiteY7" fmla="*/ 1292872 h 1604241"/>
                    <a:gd name="connsiteX8" fmla="*/ 143308 w 590786"/>
                    <a:gd name="connsiteY8" fmla="*/ 212309 h 1604241"/>
                    <a:gd name="connsiteX0" fmla="*/ 200044 w 647522"/>
                    <a:gd name="connsiteY0" fmla="*/ 212309 h 1604241"/>
                    <a:gd name="connsiteX1" fmla="*/ 412353 w 647522"/>
                    <a:gd name="connsiteY1" fmla="*/ 0 h 1604241"/>
                    <a:gd name="connsiteX2" fmla="*/ 412353 w 647522"/>
                    <a:gd name="connsiteY2" fmla="*/ 0 h 1604241"/>
                    <a:gd name="connsiteX3" fmla="*/ 647522 w 647522"/>
                    <a:gd name="connsiteY3" fmla="*/ 158969 h 1604241"/>
                    <a:gd name="connsiteX4" fmla="*/ 624662 w 647522"/>
                    <a:gd name="connsiteY4" fmla="*/ 1308112 h 1604241"/>
                    <a:gd name="connsiteX5" fmla="*/ 404733 w 647522"/>
                    <a:gd name="connsiteY5" fmla="*/ 1535661 h 1604241"/>
                    <a:gd name="connsiteX6" fmla="*/ 115173 w 647522"/>
                    <a:gd name="connsiteY6" fmla="*/ 1604241 h 1604241"/>
                    <a:gd name="connsiteX7" fmla="*/ 24784 w 647522"/>
                    <a:gd name="connsiteY7" fmla="*/ 1308112 h 1604241"/>
                    <a:gd name="connsiteX8" fmla="*/ 200044 w 647522"/>
                    <a:gd name="connsiteY8" fmla="*/ 212309 h 1604241"/>
                    <a:gd name="connsiteX0" fmla="*/ 177914 w 625392"/>
                    <a:gd name="connsiteY0" fmla="*/ 212309 h 1604241"/>
                    <a:gd name="connsiteX1" fmla="*/ 390223 w 625392"/>
                    <a:gd name="connsiteY1" fmla="*/ 0 h 1604241"/>
                    <a:gd name="connsiteX2" fmla="*/ 390223 w 625392"/>
                    <a:gd name="connsiteY2" fmla="*/ 0 h 1604241"/>
                    <a:gd name="connsiteX3" fmla="*/ 625392 w 625392"/>
                    <a:gd name="connsiteY3" fmla="*/ 158969 h 1604241"/>
                    <a:gd name="connsiteX4" fmla="*/ 602532 w 625392"/>
                    <a:gd name="connsiteY4" fmla="*/ 1308112 h 1604241"/>
                    <a:gd name="connsiteX5" fmla="*/ 382603 w 625392"/>
                    <a:gd name="connsiteY5" fmla="*/ 1535661 h 1604241"/>
                    <a:gd name="connsiteX6" fmla="*/ 93043 w 625392"/>
                    <a:gd name="connsiteY6" fmla="*/ 1604241 h 1604241"/>
                    <a:gd name="connsiteX7" fmla="*/ 2654 w 625392"/>
                    <a:gd name="connsiteY7" fmla="*/ 1308112 h 1604241"/>
                    <a:gd name="connsiteX8" fmla="*/ 177914 w 625392"/>
                    <a:gd name="connsiteY8" fmla="*/ 212309 h 1604241"/>
                    <a:gd name="connsiteX0" fmla="*/ 177914 w 625392"/>
                    <a:gd name="connsiteY0" fmla="*/ 212309 h 1604241"/>
                    <a:gd name="connsiteX1" fmla="*/ 390223 w 625392"/>
                    <a:gd name="connsiteY1" fmla="*/ 0 h 1604241"/>
                    <a:gd name="connsiteX2" fmla="*/ 390223 w 625392"/>
                    <a:gd name="connsiteY2" fmla="*/ 0 h 1604241"/>
                    <a:gd name="connsiteX3" fmla="*/ 625392 w 625392"/>
                    <a:gd name="connsiteY3" fmla="*/ 158969 h 1604241"/>
                    <a:gd name="connsiteX4" fmla="*/ 602532 w 625392"/>
                    <a:gd name="connsiteY4" fmla="*/ 1308112 h 1604241"/>
                    <a:gd name="connsiteX5" fmla="*/ 382603 w 625392"/>
                    <a:gd name="connsiteY5" fmla="*/ 1535661 h 1604241"/>
                    <a:gd name="connsiteX6" fmla="*/ 93043 w 625392"/>
                    <a:gd name="connsiteY6" fmla="*/ 1604241 h 1604241"/>
                    <a:gd name="connsiteX7" fmla="*/ 2654 w 625392"/>
                    <a:gd name="connsiteY7" fmla="*/ 1308112 h 1604241"/>
                    <a:gd name="connsiteX8" fmla="*/ 177914 w 625392"/>
                    <a:gd name="connsiteY8" fmla="*/ 212309 h 1604241"/>
                    <a:gd name="connsiteX0" fmla="*/ 177914 w 625392"/>
                    <a:gd name="connsiteY0" fmla="*/ 212309 h 1550901"/>
                    <a:gd name="connsiteX1" fmla="*/ 390223 w 625392"/>
                    <a:gd name="connsiteY1" fmla="*/ 0 h 1550901"/>
                    <a:gd name="connsiteX2" fmla="*/ 390223 w 625392"/>
                    <a:gd name="connsiteY2" fmla="*/ 0 h 1550901"/>
                    <a:gd name="connsiteX3" fmla="*/ 625392 w 625392"/>
                    <a:gd name="connsiteY3" fmla="*/ 158969 h 1550901"/>
                    <a:gd name="connsiteX4" fmla="*/ 602532 w 625392"/>
                    <a:gd name="connsiteY4" fmla="*/ 1308112 h 1550901"/>
                    <a:gd name="connsiteX5" fmla="*/ 382603 w 625392"/>
                    <a:gd name="connsiteY5" fmla="*/ 1535661 h 1550901"/>
                    <a:gd name="connsiteX6" fmla="*/ 93043 w 625392"/>
                    <a:gd name="connsiteY6" fmla="*/ 1550901 h 1550901"/>
                    <a:gd name="connsiteX7" fmla="*/ 2654 w 625392"/>
                    <a:gd name="connsiteY7" fmla="*/ 1308112 h 1550901"/>
                    <a:gd name="connsiteX8" fmla="*/ 177914 w 625392"/>
                    <a:gd name="connsiteY8" fmla="*/ 212309 h 1550901"/>
                    <a:gd name="connsiteX0" fmla="*/ 177914 w 625392"/>
                    <a:gd name="connsiteY0" fmla="*/ 212309 h 1553890"/>
                    <a:gd name="connsiteX1" fmla="*/ 390223 w 625392"/>
                    <a:gd name="connsiteY1" fmla="*/ 0 h 1553890"/>
                    <a:gd name="connsiteX2" fmla="*/ 390223 w 625392"/>
                    <a:gd name="connsiteY2" fmla="*/ 0 h 1553890"/>
                    <a:gd name="connsiteX3" fmla="*/ 625392 w 625392"/>
                    <a:gd name="connsiteY3" fmla="*/ 158969 h 1553890"/>
                    <a:gd name="connsiteX4" fmla="*/ 602532 w 625392"/>
                    <a:gd name="connsiteY4" fmla="*/ 1308112 h 1553890"/>
                    <a:gd name="connsiteX5" fmla="*/ 382603 w 625392"/>
                    <a:gd name="connsiteY5" fmla="*/ 1535661 h 1553890"/>
                    <a:gd name="connsiteX6" fmla="*/ 93043 w 625392"/>
                    <a:gd name="connsiteY6" fmla="*/ 1550901 h 1553890"/>
                    <a:gd name="connsiteX7" fmla="*/ 2654 w 625392"/>
                    <a:gd name="connsiteY7" fmla="*/ 1308112 h 1553890"/>
                    <a:gd name="connsiteX8" fmla="*/ 177914 w 625392"/>
                    <a:gd name="connsiteY8" fmla="*/ 212309 h 155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5392" h="1553890">
                      <a:moveTo>
                        <a:pt x="177914" y="212309"/>
                      </a:moveTo>
                      <a:cubicBezTo>
                        <a:pt x="177914" y="95054"/>
                        <a:pt x="272968" y="0"/>
                        <a:pt x="390223" y="0"/>
                      </a:cubicBezTo>
                      <a:lnTo>
                        <a:pt x="390223" y="0"/>
                      </a:lnTo>
                      <a:cubicBezTo>
                        <a:pt x="507478" y="0"/>
                        <a:pt x="625392" y="41714"/>
                        <a:pt x="625392" y="158969"/>
                      </a:cubicBezTo>
                      <a:lnTo>
                        <a:pt x="602532" y="1308112"/>
                      </a:lnTo>
                      <a:cubicBezTo>
                        <a:pt x="602532" y="1425367"/>
                        <a:pt x="492238" y="1482321"/>
                        <a:pt x="382603" y="1535661"/>
                      </a:cubicBezTo>
                      <a:cubicBezTo>
                        <a:pt x="278463" y="1550901"/>
                        <a:pt x="189563" y="1558521"/>
                        <a:pt x="93043" y="1550901"/>
                      </a:cubicBezTo>
                      <a:cubicBezTo>
                        <a:pt x="-24212" y="1550901"/>
                        <a:pt x="2654" y="1425367"/>
                        <a:pt x="2654" y="1308112"/>
                      </a:cubicBezTo>
                      <a:cubicBezTo>
                        <a:pt x="53454" y="917444"/>
                        <a:pt x="142354" y="572497"/>
                        <a:pt x="177914" y="212309"/>
                      </a:cubicBezTo>
                      <a:close/>
                    </a:path>
                  </a:pathLst>
                </a:custGeom>
                <a:solidFill>
                  <a:srgbClr val="C3B4A9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: Rounded Corners 85">
                  <a:extLst>
                    <a:ext uri="{FF2B5EF4-FFF2-40B4-BE49-F238E27FC236}">
                      <a16:creationId xmlns:a16="http://schemas.microsoft.com/office/drawing/2014/main" id="{8AAEB141-C46C-40FF-8B21-F51134943490}"/>
                    </a:ext>
                  </a:extLst>
                </p:cNvPr>
                <p:cNvSpPr/>
                <p:nvPr/>
              </p:nvSpPr>
              <p:spPr>
                <a:xfrm rot="545132">
                  <a:off x="7124504" y="3485716"/>
                  <a:ext cx="455142" cy="499073"/>
                </a:xfrm>
                <a:custGeom>
                  <a:avLst/>
                  <a:gdLst>
                    <a:gd name="connsiteX0" fmla="*/ 0 w 664386"/>
                    <a:gd name="connsiteY0" fmla="*/ 237746 h 475492"/>
                    <a:gd name="connsiteX1" fmla="*/ 237746 w 664386"/>
                    <a:gd name="connsiteY1" fmla="*/ 0 h 475492"/>
                    <a:gd name="connsiteX2" fmla="*/ 426640 w 664386"/>
                    <a:gd name="connsiteY2" fmla="*/ 0 h 475492"/>
                    <a:gd name="connsiteX3" fmla="*/ 664386 w 664386"/>
                    <a:gd name="connsiteY3" fmla="*/ 237746 h 475492"/>
                    <a:gd name="connsiteX4" fmla="*/ 664386 w 664386"/>
                    <a:gd name="connsiteY4" fmla="*/ 237746 h 475492"/>
                    <a:gd name="connsiteX5" fmla="*/ 426640 w 664386"/>
                    <a:gd name="connsiteY5" fmla="*/ 475492 h 475492"/>
                    <a:gd name="connsiteX6" fmla="*/ 237746 w 664386"/>
                    <a:gd name="connsiteY6" fmla="*/ 475492 h 475492"/>
                    <a:gd name="connsiteX7" fmla="*/ 0 w 664386"/>
                    <a:gd name="connsiteY7" fmla="*/ 237746 h 475492"/>
                    <a:gd name="connsiteX0" fmla="*/ 0 w 664386"/>
                    <a:gd name="connsiteY0" fmla="*/ 237746 h 475492"/>
                    <a:gd name="connsiteX1" fmla="*/ 237746 w 664386"/>
                    <a:gd name="connsiteY1" fmla="*/ 0 h 475492"/>
                    <a:gd name="connsiteX2" fmla="*/ 439414 w 664386"/>
                    <a:gd name="connsiteY2" fmla="*/ 200523 h 475492"/>
                    <a:gd name="connsiteX3" fmla="*/ 664386 w 664386"/>
                    <a:gd name="connsiteY3" fmla="*/ 237746 h 475492"/>
                    <a:gd name="connsiteX4" fmla="*/ 664386 w 664386"/>
                    <a:gd name="connsiteY4" fmla="*/ 237746 h 475492"/>
                    <a:gd name="connsiteX5" fmla="*/ 426640 w 664386"/>
                    <a:gd name="connsiteY5" fmla="*/ 475492 h 475492"/>
                    <a:gd name="connsiteX6" fmla="*/ 237746 w 664386"/>
                    <a:gd name="connsiteY6" fmla="*/ 475492 h 475492"/>
                    <a:gd name="connsiteX7" fmla="*/ 0 w 664386"/>
                    <a:gd name="connsiteY7" fmla="*/ 237746 h 475492"/>
                    <a:gd name="connsiteX0" fmla="*/ 0 w 837816"/>
                    <a:gd name="connsiteY0" fmla="*/ 237746 h 475492"/>
                    <a:gd name="connsiteX1" fmla="*/ 237746 w 837816"/>
                    <a:gd name="connsiteY1" fmla="*/ 0 h 475492"/>
                    <a:gd name="connsiteX2" fmla="*/ 439414 w 837816"/>
                    <a:gd name="connsiteY2" fmla="*/ 200523 h 475492"/>
                    <a:gd name="connsiteX3" fmla="*/ 664386 w 837816"/>
                    <a:gd name="connsiteY3" fmla="*/ 237746 h 475492"/>
                    <a:gd name="connsiteX4" fmla="*/ 837816 w 837816"/>
                    <a:gd name="connsiteY4" fmla="*/ 296826 h 475492"/>
                    <a:gd name="connsiteX5" fmla="*/ 426640 w 837816"/>
                    <a:gd name="connsiteY5" fmla="*/ 475492 h 475492"/>
                    <a:gd name="connsiteX6" fmla="*/ 237746 w 837816"/>
                    <a:gd name="connsiteY6" fmla="*/ 475492 h 475492"/>
                    <a:gd name="connsiteX7" fmla="*/ 0 w 837816"/>
                    <a:gd name="connsiteY7" fmla="*/ 237746 h 475492"/>
                    <a:gd name="connsiteX0" fmla="*/ 0 w 837827"/>
                    <a:gd name="connsiteY0" fmla="*/ 237746 h 475492"/>
                    <a:gd name="connsiteX1" fmla="*/ 237746 w 837827"/>
                    <a:gd name="connsiteY1" fmla="*/ 0 h 475492"/>
                    <a:gd name="connsiteX2" fmla="*/ 439414 w 837827"/>
                    <a:gd name="connsiteY2" fmla="*/ 200523 h 475492"/>
                    <a:gd name="connsiteX3" fmla="*/ 837816 w 837827"/>
                    <a:gd name="connsiteY3" fmla="*/ 296826 h 475492"/>
                    <a:gd name="connsiteX4" fmla="*/ 426640 w 837827"/>
                    <a:gd name="connsiteY4" fmla="*/ 475492 h 475492"/>
                    <a:gd name="connsiteX5" fmla="*/ 237746 w 837827"/>
                    <a:gd name="connsiteY5" fmla="*/ 475492 h 475492"/>
                    <a:gd name="connsiteX6" fmla="*/ 0 w 837827"/>
                    <a:gd name="connsiteY6" fmla="*/ 237746 h 475492"/>
                    <a:gd name="connsiteX0" fmla="*/ 97345 w 935172"/>
                    <a:gd name="connsiteY0" fmla="*/ 97065 h 334811"/>
                    <a:gd name="connsiteX1" fmla="*/ 58561 w 935172"/>
                    <a:gd name="connsiteY1" fmla="*/ 0 h 334811"/>
                    <a:gd name="connsiteX2" fmla="*/ 536759 w 935172"/>
                    <a:gd name="connsiteY2" fmla="*/ 59842 h 334811"/>
                    <a:gd name="connsiteX3" fmla="*/ 935161 w 935172"/>
                    <a:gd name="connsiteY3" fmla="*/ 156145 h 334811"/>
                    <a:gd name="connsiteX4" fmla="*/ 523985 w 935172"/>
                    <a:gd name="connsiteY4" fmla="*/ 334811 h 334811"/>
                    <a:gd name="connsiteX5" fmla="*/ 335091 w 935172"/>
                    <a:gd name="connsiteY5" fmla="*/ 334811 h 334811"/>
                    <a:gd name="connsiteX6" fmla="*/ 97345 w 935172"/>
                    <a:gd name="connsiteY6" fmla="*/ 97065 h 334811"/>
                    <a:gd name="connsiteX0" fmla="*/ 176585 w 917790"/>
                    <a:gd name="connsiteY0" fmla="*/ 882234 h 885879"/>
                    <a:gd name="connsiteX1" fmla="*/ 41179 w 917790"/>
                    <a:gd name="connsiteY1" fmla="*/ 0 h 885879"/>
                    <a:gd name="connsiteX2" fmla="*/ 519377 w 917790"/>
                    <a:gd name="connsiteY2" fmla="*/ 59842 h 885879"/>
                    <a:gd name="connsiteX3" fmla="*/ 917779 w 917790"/>
                    <a:gd name="connsiteY3" fmla="*/ 156145 h 885879"/>
                    <a:gd name="connsiteX4" fmla="*/ 506603 w 917790"/>
                    <a:gd name="connsiteY4" fmla="*/ 334811 h 885879"/>
                    <a:gd name="connsiteX5" fmla="*/ 317709 w 917790"/>
                    <a:gd name="connsiteY5" fmla="*/ 334811 h 885879"/>
                    <a:gd name="connsiteX6" fmla="*/ 176585 w 917790"/>
                    <a:gd name="connsiteY6" fmla="*/ 882234 h 885879"/>
                    <a:gd name="connsiteX0" fmla="*/ 176585 w 917790"/>
                    <a:gd name="connsiteY0" fmla="*/ 882234 h 882234"/>
                    <a:gd name="connsiteX1" fmla="*/ 41179 w 917790"/>
                    <a:gd name="connsiteY1" fmla="*/ 0 h 882234"/>
                    <a:gd name="connsiteX2" fmla="*/ 519377 w 917790"/>
                    <a:gd name="connsiteY2" fmla="*/ 59842 h 882234"/>
                    <a:gd name="connsiteX3" fmla="*/ 917779 w 917790"/>
                    <a:gd name="connsiteY3" fmla="*/ 156145 h 882234"/>
                    <a:gd name="connsiteX4" fmla="*/ 506603 w 917790"/>
                    <a:gd name="connsiteY4" fmla="*/ 334811 h 882234"/>
                    <a:gd name="connsiteX5" fmla="*/ 176585 w 917790"/>
                    <a:gd name="connsiteY5" fmla="*/ 882234 h 882234"/>
                    <a:gd name="connsiteX0" fmla="*/ 180391 w 921596"/>
                    <a:gd name="connsiteY0" fmla="*/ 882234 h 1011245"/>
                    <a:gd name="connsiteX1" fmla="*/ 44985 w 921596"/>
                    <a:gd name="connsiteY1" fmla="*/ 0 h 1011245"/>
                    <a:gd name="connsiteX2" fmla="*/ 523183 w 921596"/>
                    <a:gd name="connsiteY2" fmla="*/ 59842 h 1011245"/>
                    <a:gd name="connsiteX3" fmla="*/ 921585 w 921596"/>
                    <a:gd name="connsiteY3" fmla="*/ 156145 h 1011245"/>
                    <a:gd name="connsiteX4" fmla="*/ 502828 w 921596"/>
                    <a:gd name="connsiteY4" fmla="*/ 1011245 h 1011245"/>
                    <a:gd name="connsiteX5" fmla="*/ 180391 w 921596"/>
                    <a:gd name="connsiteY5" fmla="*/ 882234 h 1011245"/>
                    <a:gd name="connsiteX0" fmla="*/ 180391 w 925475"/>
                    <a:gd name="connsiteY0" fmla="*/ 882234 h 1011245"/>
                    <a:gd name="connsiteX1" fmla="*/ 44985 w 925475"/>
                    <a:gd name="connsiteY1" fmla="*/ 0 h 1011245"/>
                    <a:gd name="connsiteX2" fmla="*/ 523183 w 925475"/>
                    <a:gd name="connsiteY2" fmla="*/ 59842 h 1011245"/>
                    <a:gd name="connsiteX3" fmla="*/ 921585 w 925475"/>
                    <a:gd name="connsiteY3" fmla="*/ 156145 h 1011245"/>
                    <a:gd name="connsiteX4" fmla="*/ 580958 w 925475"/>
                    <a:gd name="connsiteY4" fmla="*/ 281057 h 1011245"/>
                    <a:gd name="connsiteX5" fmla="*/ 502828 w 925475"/>
                    <a:gd name="connsiteY5" fmla="*/ 1011245 h 1011245"/>
                    <a:gd name="connsiteX6" fmla="*/ 180391 w 925475"/>
                    <a:gd name="connsiteY6" fmla="*/ 882234 h 1011245"/>
                    <a:gd name="connsiteX0" fmla="*/ 180391 w 925620"/>
                    <a:gd name="connsiteY0" fmla="*/ 882234 h 1011245"/>
                    <a:gd name="connsiteX1" fmla="*/ 44985 w 925620"/>
                    <a:gd name="connsiteY1" fmla="*/ 0 h 1011245"/>
                    <a:gd name="connsiteX2" fmla="*/ 523183 w 925620"/>
                    <a:gd name="connsiteY2" fmla="*/ 59842 h 1011245"/>
                    <a:gd name="connsiteX3" fmla="*/ 921585 w 925620"/>
                    <a:gd name="connsiteY3" fmla="*/ 156145 h 1011245"/>
                    <a:gd name="connsiteX4" fmla="*/ 593372 w 925620"/>
                    <a:gd name="connsiteY4" fmla="*/ 298364 h 1011245"/>
                    <a:gd name="connsiteX5" fmla="*/ 502828 w 925620"/>
                    <a:gd name="connsiteY5" fmla="*/ 1011245 h 1011245"/>
                    <a:gd name="connsiteX6" fmla="*/ 180391 w 925620"/>
                    <a:gd name="connsiteY6" fmla="*/ 882234 h 1011245"/>
                    <a:gd name="connsiteX0" fmla="*/ 180391 w 947191"/>
                    <a:gd name="connsiteY0" fmla="*/ 882234 h 1011245"/>
                    <a:gd name="connsiteX1" fmla="*/ 44985 w 947191"/>
                    <a:gd name="connsiteY1" fmla="*/ 0 h 1011245"/>
                    <a:gd name="connsiteX2" fmla="*/ 523183 w 947191"/>
                    <a:gd name="connsiteY2" fmla="*/ 59842 h 1011245"/>
                    <a:gd name="connsiteX3" fmla="*/ 943405 w 947191"/>
                    <a:gd name="connsiteY3" fmla="*/ 171951 h 1011245"/>
                    <a:gd name="connsiteX4" fmla="*/ 593372 w 947191"/>
                    <a:gd name="connsiteY4" fmla="*/ 298364 h 1011245"/>
                    <a:gd name="connsiteX5" fmla="*/ 502828 w 947191"/>
                    <a:gd name="connsiteY5" fmla="*/ 1011245 h 1011245"/>
                    <a:gd name="connsiteX6" fmla="*/ 180391 w 947191"/>
                    <a:gd name="connsiteY6" fmla="*/ 882234 h 1011245"/>
                    <a:gd name="connsiteX0" fmla="*/ 180391 w 950983"/>
                    <a:gd name="connsiteY0" fmla="*/ 882234 h 1011245"/>
                    <a:gd name="connsiteX1" fmla="*/ 44985 w 950983"/>
                    <a:gd name="connsiteY1" fmla="*/ 0 h 1011245"/>
                    <a:gd name="connsiteX2" fmla="*/ 523183 w 950983"/>
                    <a:gd name="connsiteY2" fmla="*/ 59842 h 1011245"/>
                    <a:gd name="connsiteX3" fmla="*/ 943405 w 950983"/>
                    <a:gd name="connsiteY3" fmla="*/ 171951 h 1011245"/>
                    <a:gd name="connsiteX4" fmla="*/ 775847 w 950983"/>
                    <a:gd name="connsiteY4" fmla="*/ 172724 h 1011245"/>
                    <a:gd name="connsiteX5" fmla="*/ 593372 w 950983"/>
                    <a:gd name="connsiteY5" fmla="*/ 298364 h 1011245"/>
                    <a:gd name="connsiteX6" fmla="*/ 502828 w 950983"/>
                    <a:gd name="connsiteY6" fmla="*/ 1011245 h 1011245"/>
                    <a:gd name="connsiteX7" fmla="*/ 180391 w 950983"/>
                    <a:gd name="connsiteY7" fmla="*/ 882234 h 1011245"/>
                    <a:gd name="connsiteX0" fmla="*/ 191608 w 962200"/>
                    <a:gd name="connsiteY0" fmla="*/ 841604 h 970615"/>
                    <a:gd name="connsiteX1" fmla="*/ 43408 w 962200"/>
                    <a:gd name="connsiteY1" fmla="*/ 0 h 970615"/>
                    <a:gd name="connsiteX2" fmla="*/ 534400 w 962200"/>
                    <a:gd name="connsiteY2" fmla="*/ 19212 h 970615"/>
                    <a:gd name="connsiteX3" fmla="*/ 954622 w 962200"/>
                    <a:gd name="connsiteY3" fmla="*/ 131321 h 970615"/>
                    <a:gd name="connsiteX4" fmla="*/ 787064 w 962200"/>
                    <a:gd name="connsiteY4" fmla="*/ 132094 h 970615"/>
                    <a:gd name="connsiteX5" fmla="*/ 604589 w 962200"/>
                    <a:gd name="connsiteY5" fmla="*/ 257734 h 970615"/>
                    <a:gd name="connsiteX6" fmla="*/ 514045 w 962200"/>
                    <a:gd name="connsiteY6" fmla="*/ 970615 h 970615"/>
                    <a:gd name="connsiteX7" fmla="*/ 191608 w 962200"/>
                    <a:gd name="connsiteY7" fmla="*/ 841604 h 970615"/>
                    <a:gd name="connsiteX0" fmla="*/ 148200 w 918792"/>
                    <a:gd name="connsiteY0" fmla="*/ 841604 h 970615"/>
                    <a:gd name="connsiteX1" fmla="*/ 0 w 918792"/>
                    <a:gd name="connsiteY1" fmla="*/ 0 h 970615"/>
                    <a:gd name="connsiteX2" fmla="*/ 490992 w 918792"/>
                    <a:gd name="connsiteY2" fmla="*/ 19212 h 970615"/>
                    <a:gd name="connsiteX3" fmla="*/ 911214 w 918792"/>
                    <a:gd name="connsiteY3" fmla="*/ 131321 h 970615"/>
                    <a:gd name="connsiteX4" fmla="*/ 743656 w 918792"/>
                    <a:gd name="connsiteY4" fmla="*/ 132094 h 970615"/>
                    <a:gd name="connsiteX5" fmla="*/ 561181 w 918792"/>
                    <a:gd name="connsiteY5" fmla="*/ 257734 h 970615"/>
                    <a:gd name="connsiteX6" fmla="*/ 470637 w 918792"/>
                    <a:gd name="connsiteY6" fmla="*/ 970615 h 970615"/>
                    <a:gd name="connsiteX7" fmla="*/ 148200 w 918792"/>
                    <a:gd name="connsiteY7" fmla="*/ 841604 h 970615"/>
                    <a:gd name="connsiteX0" fmla="*/ 148200 w 918792"/>
                    <a:gd name="connsiteY0" fmla="*/ 841604 h 970615"/>
                    <a:gd name="connsiteX1" fmla="*/ 0 w 918792"/>
                    <a:gd name="connsiteY1" fmla="*/ 0 h 970615"/>
                    <a:gd name="connsiteX2" fmla="*/ 490992 w 918792"/>
                    <a:gd name="connsiteY2" fmla="*/ 19212 h 970615"/>
                    <a:gd name="connsiteX3" fmla="*/ 911214 w 918792"/>
                    <a:gd name="connsiteY3" fmla="*/ 131321 h 970615"/>
                    <a:gd name="connsiteX4" fmla="*/ 743656 w 918792"/>
                    <a:gd name="connsiteY4" fmla="*/ 132094 h 970615"/>
                    <a:gd name="connsiteX5" fmla="*/ 561181 w 918792"/>
                    <a:gd name="connsiteY5" fmla="*/ 257734 h 970615"/>
                    <a:gd name="connsiteX6" fmla="*/ 470637 w 918792"/>
                    <a:gd name="connsiteY6" fmla="*/ 970615 h 970615"/>
                    <a:gd name="connsiteX7" fmla="*/ 148200 w 918792"/>
                    <a:gd name="connsiteY7" fmla="*/ 841604 h 970615"/>
                    <a:gd name="connsiteX0" fmla="*/ 179806 w 918792"/>
                    <a:gd name="connsiteY0" fmla="*/ 797966 h 970615"/>
                    <a:gd name="connsiteX1" fmla="*/ 0 w 918792"/>
                    <a:gd name="connsiteY1" fmla="*/ 0 h 970615"/>
                    <a:gd name="connsiteX2" fmla="*/ 490992 w 918792"/>
                    <a:gd name="connsiteY2" fmla="*/ 19212 h 970615"/>
                    <a:gd name="connsiteX3" fmla="*/ 911214 w 918792"/>
                    <a:gd name="connsiteY3" fmla="*/ 131321 h 970615"/>
                    <a:gd name="connsiteX4" fmla="*/ 743656 w 918792"/>
                    <a:gd name="connsiteY4" fmla="*/ 132094 h 970615"/>
                    <a:gd name="connsiteX5" fmla="*/ 561181 w 918792"/>
                    <a:gd name="connsiteY5" fmla="*/ 257734 h 970615"/>
                    <a:gd name="connsiteX6" fmla="*/ 470637 w 918792"/>
                    <a:gd name="connsiteY6" fmla="*/ 970615 h 970615"/>
                    <a:gd name="connsiteX7" fmla="*/ 179806 w 918792"/>
                    <a:gd name="connsiteY7" fmla="*/ 797966 h 970615"/>
                    <a:gd name="connsiteX0" fmla="*/ 179806 w 918792"/>
                    <a:gd name="connsiteY0" fmla="*/ 797966 h 970615"/>
                    <a:gd name="connsiteX1" fmla="*/ 0 w 918792"/>
                    <a:gd name="connsiteY1" fmla="*/ 0 h 970615"/>
                    <a:gd name="connsiteX2" fmla="*/ 490992 w 918792"/>
                    <a:gd name="connsiteY2" fmla="*/ 19212 h 970615"/>
                    <a:gd name="connsiteX3" fmla="*/ 911214 w 918792"/>
                    <a:gd name="connsiteY3" fmla="*/ 131321 h 970615"/>
                    <a:gd name="connsiteX4" fmla="*/ 743656 w 918792"/>
                    <a:gd name="connsiteY4" fmla="*/ 132094 h 970615"/>
                    <a:gd name="connsiteX5" fmla="*/ 561181 w 918792"/>
                    <a:gd name="connsiteY5" fmla="*/ 257734 h 970615"/>
                    <a:gd name="connsiteX6" fmla="*/ 470637 w 918792"/>
                    <a:gd name="connsiteY6" fmla="*/ 970615 h 970615"/>
                    <a:gd name="connsiteX7" fmla="*/ 179806 w 918792"/>
                    <a:gd name="connsiteY7" fmla="*/ 797966 h 970615"/>
                    <a:gd name="connsiteX0" fmla="*/ 179806 w 918716"/>
                    <a:gd name="connsiteY0" fmla="*/ 797966 h 970615"/>
                    <a:gd name="connsiteX1" fmla="*/ 0 w 918716"/>
                    <a:gd name="connsiteY1" fmla="*/ 0 h 970615"/>
                    <a:gd name="connsiteX2" fmla="*/ 490992 w 918716"/>
                    <a:gd name="connsiteY2" fmla="*/ 19212 h 970615"/>
                    <a:gd name="connsiteX3" fmla="*/ 911214 w 918716"/>
                    <a:gd name="connsiteY3" fmla="*/ 131321 h 970615"/>
                    <a:gd name="connsiteX4" fmla="*/ 741776 w 918716"/>
                    <a:gd name="connsiteY4" fmla="*/ 120337 h 970615"/>
                    <a:gd name="connsiteX5" fmla="*/ 561181 w 918716"/>
                    <a:gd name="connsiteY5" fmla="*/ 257734 h 970615"/>
                    <a:gd name="connsiteX6" fmla="*/ 470637 w 918716"/>
                    <a:gd name="connsiteY6" fmla="*/ 970615 h 970615"/>
                    <a:gd name="connsiteX7" fmla="*/ 179806 w 918716"/>
                    <a:gd name="connsiteY7" fmla="*/ 797966 h 970615"/>
                    <a:gd name="connsiteX0" fmla="*/ 179806 w 919217"/>
                    <a:gd name="connsiteY0" fmla="*/ 797966 h 970615"/>
                    <a:gd name="connsiteX1" fmla="*/ 0 w 919217"/>
                    <a:gd name="connsiteY1" fmla="*/ 0 h 970615"/>
                    <a:gd name="connsiteX2" fmla="*/ 490992 w 919217"/>
                    <a:gd name="connsiteY2" fmla="*/ 19212 h 970615"/>
                    <a:gd name="connsiteX3" fmla="*/ 911214 w 919217"/>
                    <a:gd name="connsiteY3" fmla="*/ 131321 h 970615"/>
                    <a:gd name="connsiteX4" fmla="*/ 741776 w 919217"/>
                    <a:gd name="connsiteY4" fmla="*/ 120337 h 970615"/>
                    <a:gd name="connsiteX5" fmla="*/ 561181 w 919217"/>
                    <a:gd name="connsiteY5" fmla="*/ 257734 h 970615"/>
                    <a:gd name="connsiteX6" fmla="*/ 470637 w 919217"/>
                    <a:gd name="connsiteY6" fmla="*/ 970615 h 970615"/>
                    <a:gd name="connsiteX7" fmla="*/ 179806 w 919217"/>
                    <a:gd name="connsiteY7" fmla="*/ 797966 h 970615"/>
                    <a:gd name="connsiteX0" fmla="*/ 179806 w 920942"/>
                    <a:gd name="connsiteY0" fmla="*/ 797966 h 970615"/>
                    <a:gd name="connsiteX1" fmla="*/ 0 w 920942"/>
                    <a:gd name="connsiteY1" fmla="*/ 0 h 970615"/>
                    <a:gd name="connsiteX2" fmla="*/ 490992 w 920942"/>
                    <a:gd name="connsiteY2" fmla="*/ 19212 h 970615"/>
                    <a:gd name="connsiteX3" fmla="*/ 911214 w 920942"/>
                    <a:gd name="connsiteY3" fmla="*/ 131321 h 970615"/>
                    <a:gd name="connsiteX4" fmla="*/ 773568 w 920942"/>
                    <a:gd name="connsiteY4" fmla="*/ 108019 h 970615"/>
                    <a:gd name="connsiteX5" fmla="*/ 561181 w 920942"/>
                    <a:gd name="connsiteY5" fmla="*/ 257734 h 970615"/>
                    <a:gd name="connsiteX6" fmla="*/ 470637 w 920942"/>
                    <a:gd name="connsiteY6" fmla="*/ 970615 h 970615"/>
                    <a:gd name="connsiteX7" fmla="*/ 179806 w 920942"/>
                    <a:gd name="connsiteY7" fmla="*/ 797966 h 970615"/>
                    <a:gd name="connsiteX0" fmla="*/ 179806 w 937852"/>
                    <a:gd name="connsiteY0" fmla="*/ 797966 h 970615"/>
                    <a:gd name="connsiteX1" fmla="*/ 0 w 937852"/>
                    <a:gd name="connsiteY1" fmla="*/ 0 h 970615"/>
                    <a:gd name="connsiteX2" fmla="*/ 490992 w 937852"/>
                    <a:gd name="connsiteY2" fmla="*/ 19212 h 970615"/>
                    <a:gd name="connsiteX3" fmla="*/ 929178 w 937852"/>
                    <a:gd name="connsiteY3" fmla="*/ 138094 h 970615"/>
                    <a:gd name="connsiteX4" fmla="*/ 773568 w 937852"/>
                    <a:gd name="connsiteY4" fmla="*/ 108019 h 970615"/>
                    <a:gd name="connsiteX5" fmla="*/ 561181 w 937852"/>
                    <a:gd name="connsiteY5" fmla="*/ 257734 h 970615"/>
                    <a:gd name="connsiteX6" fmla="*/ 470637 w 937852"/>
                    <a:gd name="connsiteY6" fmla="*/ 970615 h 970615"/>
                    <a:gd name="connsiteX7" fmla="*/ 179806 w 93785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992 w 937942"/>
                    <a:gd name="connsiteY2" fmla="*/ 19212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992 w 937942"/>
                    <a:gd name="connsiteY2" fmla="*/ 19212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992 w 937942"/>
                    <a:gd name="connsiteY2" fmla="*/ 19212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145 w 937942"/>
                    <a:gd name="connsiteY2" fmla="*/ 28994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145 w 937942"/>
                    <a:gd name="connsiteY2" fmla="*/ 28994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145 w 937942"/>
                    <a:gd name="connsiteY2" fmla="*/ 28994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145 w 937942"/>
                    <a:gd name="connsiteY2" fmla="*/ 28994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145 w 937942"/>
                    <a:gd name="connsiteY2" fmla="*/ 28994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85480 w 943616"/>
                    <a:gd name="connsiteY0" fmla="*/ 797966 h 970615"/>
                    <a:gd name="connsiteX1" fmla="*/ 5674 w 943616"/>
                    <a:gd name="connsiteY1" fmla="*/ 0 h 970615"/>
                    <a:gd name="connsiteX2" fmla="*/ 495819 w 943616"/>
                    <a:gd name="connsiteY2" fmla="*/ 28994 h 970615"/>
                    <a:gd name="connsiteX3" fmla="*/ 934947 w 943616"/>
                    <a:gd name="connsiteY3" fmla="*/ 123609 h 970615"/>
                    <a:gd name="connsiteX4" fmla="*/ 779242 w 943616"/>
                    <a:gd name="connsiteY4" fmla="*/ 108019 h 970615"/>
                    <a:gd name="connsiteX5" fmla="*/ 566855 w 943616"/>
                    <a:gd name="connsiteY5" fmla="*/ 257734 h 970615"/>
                    <a:gd name="connsiteX6" fmla="*/ 476311 w 943616"/>
                    <a:gd name="connsiteY6" fmla="*/ 970615 h 970615"/>
                    <a:gd name="connsiteX7" fmla="*/ 185480 w 943616"/>
                    <a:gd name="connsiteY7" fmla="*/ 797966 h 970615"/>
                    <a:gd name="connsiteX0" fmla="*/ 163978 w 922114"/>
                    <a:gd name="connsiteY0" fmla="*/ 780521 h 953170"/>
                    <a:gd name="connsiteX1" fmla="*/ 1665 w 922114"/>
                    <a:gd name="connsiteY1" fmla="*/ 1462 h 953170"/>
                    <a:gd name="connsiteX2" fmla="*/ 474317 w 922114"/>
                    <a:gd name="connsiteY2" fmla="*/ 11549 h 953170"/>
                    <a:gd name="connsiteX3" fmla="*/ 913445 w 922114"/>
                    <a:gd name="connsiteY3" fmla="*/ 106164 h 953170"/>
                    <a:gd name="connsiteX4" fmla="*/ 757740 w 922114"/>
                    <a:gd name="connsiteY4" fmla="*/ 90574 h 953170"/>
                    <a:gd name="connsiteX5" fmla="*/ 545353 w 922114"/>
                    <a:gd name="connsiteY5" fmla="*/ 240289 h 953170"/>
                    <a:gd name="connsiteX6" fmla="*/ 454809 w 922114"/>
                    <a:gd name="connsiteY6" fmla="*/ 953170 h 953170"/>
                    <a:gd name="connsiteX7" fmla="*/ 163978 w 922114"/>
                    <a:gd name="connsiteY7" fmla="*/ 780521 h 953170"/>
                    <a:gd name="connsiteX0" fmla="*/ 163978 w 922114"/>
                    <a:gd name="connsiteY0" fmla="*/ 789015 h 961664"/>
                    <a:gd name="connsiteX1" fmla="*/ 1665 w 922114"/>
                    <a:gd name="connsiteY1" fmla="*/ 9956 h 961664"/>
                    <a:gd name="connsiteX2" fmla="*/ 474317 w 922114"/>
                    <a:gd name="connsiteY2" fmla="*/ 20043 h 961664"/>
                    <a:gd name="connsiteX3" fmla="*/ 913445 w 922114"/>
                    <a:gd name="connsiteY3" fmla="*/ 114658 h 961664"/>
                    <a:gd name="connsiteX4" fmla="*/ 757740 w 922114"/>
                    <a:gd name="connsiteY4" fmla="*/ 99068 h 961664"/>
                    <a:gd name="connsiteX5" fmla="*/ 545353 w 922114"/>
                    <a:gd name="connsiteY5" fmla="*/ 248783 h 961664"/>
                    <a:gd name="connsiteX6" fmla="*/ 454809 w 922114"/>
                    <a:gd name="connsiteY6" fmla="*/ 961664 h 961664"/>
                    <a:gd name="connsiteX7" fmla="*/ 163978 w 922114"/>
                    <a:gd name="connsiteY7" fmla="*/ 789015 h 961664"/>
                    <a:gd name="connsiteX0" fmla="*/ 157848 w 915984"/>
                    <a:gd name="connsiteY0" fmla="*/ 783549 h 956198"/>
                    <a:gd name="connsiteX1" fmla="*/ 1742 w 915984"/>
                    <a:gd name="connsiteY1" fmla="*/ 13144 h 956198"/>
                    <a:gd name="connsiteX2" fmla="*/ 468187 w 915984"/>
                    <a:gd name="connsiteY2" fmla="*/ 14577 h 956198"/>
                    <a:gd name="connsiteX3" fmla="*/ 907315 w 915984"/>
                    <a:gd name="connsiteY3" fmla="*/ 109192 h 956198"/>
                    <a:gd name="connsiteX4" fmla="*/ 751610 w 915984"/>
                    <a:gd name="connsiteY4" fmla="*/ 93602 h 956198"/>
                    <a:gd name="connsiteX5" fmla="*/ 539223 w 915984"/>
                    <a:gd name="connsiteY5" fmla="*/ 243317 h 956198"/>
                    <a:gd name="connsiteX6" fmla="*/ 448679 w 915984"/>
                    <a:gd name="connsiteY6" fmla="*/ 956198 h 956198"/>
                    <a:gd name="connsiteX7" fmla="*/ 157848 w 915984"/>
                    <a:gd name="connsiteY7" fmla="*/ 783549 h 956198"/>
                    <a:gd name="connsiteX0" fmla="*/ 157848 w 915984"/>
                    <a:gd name="connsiteY0" fmla="*/ 793999 h 966648"/>
                    <a:gd name="connsiteX1" fmla="*/ 1742 w 915984"/>
                    <a:gd name="connsiteY1" fmla="*/ 23594 h 966648"/>
                    <a:gd name="connsiteX2" fmla="*/ 468187 w 915984"/>
                    <a:gd name="connsiteY2" fmla="*/ 25027 h 966648"/>
                    <a:gd name="connsiteX3" fmla="*/ 907315 w 915984"/>
                    <a:gd name="connsiteY3" fmla="*/ 119642 h 966648"/>
                    <a:gd name="connsiteX4" fmla="*/ 751610 w 915984"/>
                    <a:gd name="connsiteY4" fmla="*/ 104052 h 966648"/>
                    <a:gd name="connsiteX5" fmla="*/ 539223 w 915984"/>
                    <a:gd name="connsiteY5" fmla="*/ 253767 h 966648"/>
                    <a:gd name="connsiteX6" fmla="*/ 448679 w 915984"/>
                    <a:gd name="connsiteY6" fmla="*/ 966648 h 966648"/>
                    <a:gd name="connsiteX7" fmla="*/ 157848 w 915984"/>
                    <a:gd name="connsiteY7" fmla="*/ 793999 h 966648"/>
                    <a:gd name="connsiteX0" fmla="*/ 160615 w 918751"/>
                    <a:gd name="connsiteY0" fmla="*/ 793999 h 966648"/>
                    <a:gd name="connsiteX1" fmla="*/ 4509 w 918751"/>
                    <a:gd name="connsiteY1" fmla="*/ 23594 h 966648"/>
                    <a:gd name="connsiteX2" fmla="*/ 470954 w 918751"/>
                    <a:gd name="connsiteY2" fmla="*/ 25027 h 966648"/>
                    <a:gd name="connsiteX3" fmla="*/ 910082 w 918751"/>
                    <a:gd name="connsiteY3" fmla="*/ 119642 h 966648"/>
                    <a:gd name="connsiteX4" fmla="*/ 754377 w 918751"/>
                    <a:gd name="connsiteY4" fmla="*/ 104052 h 966648"/>
                    <a:gd name="connsiteX5" fmla="*/ 541990 w 918751"/>
                    <a:gd name="connsiteY5" fmla="*/ 253767 h 966648"/>
                    <a:gd name="connsiteX6" fmla="*/ 451446 w 918751"/>
                    <a:gd name="connsiteY6" fmla="*/ 966648 h 966648"/>
                    <a:gd name="connsiteX7" fmla="*/ 160615 w 918751"/>
                    <a:gd name="connsiteY7" fmla="*/ 793999 h 966648"/>
                    <a:gd name="connsiteX0" fmla="*/ 208368 w 966504"/>
                    <a:gd name="connsiteY0" fmla="*/ 793999 h 966648"/>
                    <a:gd name="connsiteX1" fmla="*/ 21082 w 966504"/>
                    <a:gd name="connsiteY1" fmla="*/ 407406 h 966648"/>
                    <a:gd name="connsiteX2" fmla="*/ 52262 w 966504"/>
                    <a:gd name="connsiteY2" fmla="*/ 23594 h 966648"/>
                    <a:gd name="connsiteX3" fmla="*/ 518707 w 966504"/>
                    <a:gd name="connsiteY3" fmla="*/ 25027 h 966648"/>
                    <a:gd name="connsiteX4" fmla="*/ 957835 w 966504"/>
                    <a:gd name="connsiteY4" fmla="*/ 119642 h 966648"/>
                    <a:gd name="connsiteX5" fmla="*/ 802130 w 966504"/>
                    <a:gd name="connsiteY5" fmla="*/ 104052 h 966648"/>
                    <a:gd name="connsiteX6" fmla="*/ 589743 w 966504"/>
                    <a:gd name="connsiteY6" fmla="*/ 253767 h 966648"/>
                    <a:gd name="connsiteX7" fmla="*/ 499199 w 966504"/>
                    <a:gd name="connsiteY7" fmla="*/ 966648 h 966648"/>
                    <a:gd name="connsiteX8" fmla="*/ 208368 w 966504"/>
                    <a:gd name="connsiteY8" fmla="*/ 793999 h 966648"/>
                    <a:gd name="connsiteX0" fmla="*/ 113937 w 966504"/>
                    <a:gd name="connsiteY0" fmla="*/ 806688 h 966648"/>
                    <a:gd name="connsiteX1" fmla="*/ 21082 w 966504"/>
                    <a:gd name="connsiteY1" fmla="*/ 407406 h 966648"/>
                    <a:gd name="connsiteX2" fmla="*/ 52262 w 966504"/>
                    <a:gd name="connsiteY2" fmla="*/ 23594 h 966648"/>
                    <a:gd name="connsiteX3" fmla="*/ 518707 w 966504"/>
                    <a:gd name="connsiteY3" fmla="*/ 25027 h 966648"/>
                    <a:gd name="connsiteX4" fmla="*/ 957835 w 966504"/>
                    <a:gd name="connsiteY4" fmla="*/ 119642 h 966648"/>
                    <a:gd name="connsiteX5" fmla="*/ 802130 w 966504"/>
                    <a:gd name="connsiteY5" fmla="*/ 104052 h 966648"/>
                    <a:gd name="connsiteX6" fmla="*/ 589743 w 966504"/>
                    <a:gd name="connsiteY6" fmla="*/ 253767 h 966648"/>
                    <a:gd name="connsiteX7" fmla="*/ 499199 w 966504"/>
                    <a:gd name="connsiteY7" fmla="*/ 966648 h 966648"/>
                    <a:gd name="connsiteX8" fmla="*/ 113937 w 966504"/>
                    <a:gd name="connsiteY8" fmla="*/ 806688 h 966648"/>
                    <a:gd name="connsiteX0" fmla="*/ 113937 w 966504"/>
                    <a:gd name="connsiteY0" fmla="*/ 806688 h 966648"/>
                    <a:gd name="connsiteX1" fmla="*/ 21082 w 966504"/>
                    <a:gd name="connsiteY1" fmla="*/ 407406 h 966648"/>
                    <a:gd name="connsiteX2" fmla="*/ 52262 w 966504"/>
                    <a:gd name="connsiteY2" fmla="*/ 23594 h 966648"/>
                    <a:gd name="connsiteX3" fmla="*/ 518707 w 966504"/>
                    <a:gd name="connsiteY3" fmla="*/ 25027 h 966648"/>
                    <a:gd name="connsiteX4" fmla="*/ 957835 w 966504"/>
                    <a:gd name="connsiteY4" fmla="*/ 119642 h 966648"/>
                    <a:gd name="connsiteX5" fmla="*/ 802130 w 966504"/>
                    <a:gd name="connsiteY5" fmla="*/ 104052 h 966648"/>
                    <a:gd name="connsiteX6" fmla="*/ 589743 w 966504"/>
                    <a:gd name="connsiteY6" fmla="*/ 253767 h 966648"/>
                    <a:gd name="connsiteX7" fmla="*/ 499199 w 966504"/>
                    <a:gd name="connsiteY7" fmla="*/ 966648 h 966648"/>
                    <a:gd name="connsiteX8" fmla="*/ 113937 w 966504"/>
                    <a:gd name="connsiteY8" fmla="*/ 806688 h 966648"/>
                    <a:gd name="connsiteX0" fmla="*/ 113937 w 966504"/>
                    <a:gd name="connsiteY0" fmla="*/ 806688 h 966648"/>
                    <a:gd name="connsiteX1" fmla="*/ 21082 w 966504"/>
                    <a:gd name="connsiteY1" fmla="*/ 407406 h 966648"/>
                    <a:gd name="connsiteX2" fmla="*/ 52262 w 966504"/>
                    <a:gd name="connsiteY2" fmla="*/ 23594 h 966648"/>
                    <a:gd name="connsiteX3" fmla="*/ 518707 w 966504"/>
                    <a:gd name="connsiteY3" fmla="*/ 25027 h 966648"/>
                    <a:gd name="connsiteX4" fmla="*/ 957835 w 966504"/>
                    <a:gd name="connsiteY4" fmla="*/ 119642 h 966648"/>
                    <a:gd name="connsiteX5" fmla="*/ 802130 w 966504"/>
                    <a:gd name="connsiteY5" fmla="*/ 104052 h 966648"/>
                    <a:gd name="connsiteX6" fmla="*/ 589743 w 966504"/>
                    <a:gd name="connsiteY6" fmla="*/ 253767 h 966648"/>
                    <a:gd name="connsiteX7" fmla="*/ 499199 w 966504"/>
                    <a:gd name="connsiteY7" fmla="*/ 966648 h 966648"/>
                    <a:gd name="connsiteX8" fmla="*/ 113937 w 966504"/>
                    <a:gd name="connsiteY8" fmla="*/ 806688 h 966648"/>
                    <a:gd name="connsiteX0" fmla="*/ 113937 w 966504"/>
                    <a:gd name="connsiteY0" fmla="*/ 806688 h 966648"/>
                    <a:gd name="connsiteX1" fmla="*/ 21082 w 966504"/>
                    <a:gd name="connsiteY1" fmla="*/ 407406 h 966648"/>
                    <a:gd name="connsiteX2" fmla="*/ 52262 w 966504"/>
                    <a:gd name="connsiteY2" fmla="*/ 23594 h 966648"/>
                    <a:gd name="connsiteX3" fmla="*/ 518707 w 966504"/>
                    <a:gd name="connsiteY3" fmla="*/ 25027 h 966648"/>
                    <a:gd name="connsiteX4" fmla="*/ 957835 w 966504"/>
                    <a:gd name="connsiteY4" fmla="*/ 119642 h 966648"/>
                    <a:gd name="connsiteX5" fmla="*/ 802130 w 966504"/>
                    <a:gd name="connsiteY5" fmla="*/ 104052 h 966648"/>
                    <a:gd name="connsiteX6" fmla="*/ 589743 w 966504"/>
                    <a:gd name="connsiteY6" fmla="*/ 253767 h 966648"/>
                    <a:gd name="connsiteX7" fmla="*/ 499199 w 966504"/>
                    <a:gd name="connsiteY7" fmla="*/ 966648 h 966648"/>
                    <a:gd name="connsiteX8" fmla="*/ 113937 w 966504"/>
                    <a:gd name="connsiteY8" fmla="*/ 806688 h 966648"/>
                    <a:gd name="connsiteX0" fmla="*/ 113937 w 966504"/>
                    <a:gd name="connsiteY0" fmla="*/ 806688 h 1026852"/>
                    <a:gd name="connsiteX1" fmla="*/ 21082 w 966504"/>
                    <a:gd name="connsiteY1" fmla="*/ 407406 h 1026852"/>
                    <a:gd name="connsiteX2" fmla="*/ 52262 w 966504"/>
                    <a:gd name="connsiteY2" fmla="*/ 23594 h 1026852"/>
                    <a:gd name="connsiteX3" fmla="*/ 518707 w 966504"/>
                    <a:gd name="connsiteY3" fmla="*/ 25027 h 1026852"/>
                    <a:gd name="connsiteX4" fmla="*/ 957835 w 966504"/>
                    <a:gd name="connsiteY4" fmla="*/ 119642 h 1026852"/>
                    <a:gd name="connsiteX5" fmla="*/ 802130 w 966504"/>
                    <a:gd name="connsiteY5" fmla="*/ 104052 h 1026852"/>
                    <a:gd name="connsiteX6" fmla="*/ 589743 w 966504"/>
                    <a:gd name="connsiteY6" fmla="*/ 253767 h 1026852"/>
                    <a:gd name="connsiteX7" fmla="*/ 605286 w 966504"/>
                    <a:gd name="connsiteY7" fmla="*/ 1026852 h 1026852"/>
                    <a:gd name="connsiteX8" fmla="*/ 113937 w 966504"/>
                    <a:gd name="connsiteY8" fmla="*/ 806688 h 1026852"/>
                    <a:gd name="connsiteX0" fmla="*/ 113937 w 966504"/>
                    <a:gd name="connsiteY0" fmla="*/ 806688 h 1037857"/>
                    <a:gd name="connsiteX1" fmla="*/ 21082 w 966504"/>
                    <a:gd name="connsiteY1" fmla="*/ 407406 h 1037857"/>
                    <a:gd name="connsiteX2" fmla="*/ 52262 w 966504"/>
                    <a:gd name="connsiteY2" fmla="*/ 23594 h 1037857"/>
                    <a:gd name="connsiteX3" fmla="*/ 518707 w 966504"/>
                    <a:gd name="connsiteY3" fmla="*/ 25027 h 1037857"/>
                    <a:gd name="connsiteX4" fmla="*/ 957835 w 966504"/>
                    <a:gd name="connsiteY4" fmla="*/ 119642 h 1037857"/>
                    <a:gd name="connsiteX5" fmla="*/ 802130 w 966504"/>
                    <a:gd name="connsiteY5" fmla="*/ 104052 h 1037857"/>
                    <a:gd name="connsiteX6" fmla="*/ 589743 w 966504"/>
                    <a:gd name="connsiteY6" fmla="*/ 253767 h 1037857"/>
                    <a:gd name="connsiteX7" fmla="*/ 611868 w 966504"/>
                    <a:gd name="connsiteY7" fmla="*/ 1037857 h 1037857"/>
                    <a:gd name="connsiteX8" fmla="*/ 113937 w 966504"/>
                    <a:gd name="connsiteY8" fmla="*/ 806688 h 1037857"/>
                    <a:gd name="connsiteX0" fmla="*/ 113937 w 966504"/>
                    <a:gd name="connsiteY0" fmla="*/ 806688 h 1037857"/>
                    <a:gd name="connsiteX1" fmla="*/ 21082 w 966504"/>
                    <a:gd name="connsiteY1" fmla="*/ 407406 h 1037857"/>
                    <a:gd name="connsiteX2" fmla="*/ 52262 w 966504"/>
                    <a:gd name="connsiteY2" fmla="*/ 23594 h 1037857"/>
                    <a:gd name="connsiteX3" fmla="*/ 518707 w 966504"/>
                    <a:gd name="connsiteY3" fmla="*/ 25027 h 1037857"/>
                    <a:gd name="connsiteX4" fmla="*/ 957835 w 966504"/>
                    <a:gd name="connsiteY4" fmla="*/ 119642 h 1037857"/>
                    <a:gd name="connsiteX5" fmla="*/ 802130 w 966504"/>
                    <a:gd name="connsiteY5" fmla="*/ 104052 h 1037857"/>
                    <a:gd name="connsiteX6" fmla="*/ 589743 w 966504"/>
                    <a:gd name="connsiteY6" fmla="*/ 253767 h 1037857"/>
                    <a:gd name="connsiteX7" fmla="*/ 611868 w 966504"/>
                    <a:gd name="connsiteY7" fmla="*/ 1037857 h 1037857"/>
                    <a:gd name="connsiteX8" fmla="*/ 113937 w 966504"/>
                    <a:gd name="connsiteY8" fmla="*/ 806688 h 1037857"/>
                    <a:gd name="connsiteX0" fmla="*/ 113937 w 966504"/>
                    <a:gd name="connsiteY0" fmla="*/ 806688 h 1037857"/>
                    <a:gd name="connsiteX1" fmla="*/ 21082 w 966504"/>
                    <a:gd name="connsiteY1" fmla="*/ 407406 h 1037857"/>
                    <a:gd name="connsiteX2" fmla="*/ 52262 w 966504"/>
                    <a:gd name="connsiteY2" fmla="*/ 23594 h 1037857"/>
                    <a:gd name="connsiteX3" fmla="*/ 518707 w 966504"/>
                    <a:gd name="connsiteY3" fmla="*/ 25027 h 1037857"/>
                    <a:gd name="connsiteX4" fmla="*/ 957835 w 966504"/>
                    <a:gd name="connsiteY4" fmla="*/ 119642 h 1037857"/>
                    <a:gd name="connsiteX5" fmla="*/ 802130 w 966504"/>
                    <a:gd name="connsiteY5" fmla="*/ 104052 h 1037857"/>
                    <a:gd name="connsiteX6" fmla="*/ 589743 w 966504"/>
                    <a:gd name="connsiteY6" fmla="*/ 253767 h 1037857"/>
                    <a:gd name="connsiteX7" fmla="*/ 611868 w 966504"/>
                    <a:gd name="connsiteY7" fmla="*/ 1037857 h 1037857"/>
                    <a:gd name="connsiteX8" fmla="*/ 113937 w 966504"/>
                    <a:gd name="connsiteY8" fmla="*/ 806688 h 1037857"/>
                    <a:gd name="connsiteX0" fmla="*/ 113937 w 966504"/>
                    <a:gd name="connsiteY0" fmla="*/ 806688 h 1037857"/>
                    <a:gd name="connsiteX1" fmla="*/ 21082 w 966504"/>
                    <a:gd name="connsiteY1" fmla="*/ 407406 h 1037857"/>
                    <a:gd name="connsiteX2" fmla="*/ 52262 w 966504"/>
                    <a:gd name="connsiteY2" fmla="*/ 23594 h 1037857"/>
                    <a:gd name="connsiteX3" fmla="*/ 518707 w 966504"/>
                    <a:gd name="connsiteY3" fmla="*/ 25027 h 1037857"/>
                    <a:gd name="connsiteX4" fmla="*/ 957835 w 966504"/>
                    <a:gd name="connsiteY4" fmla="*/ 119642 h 1037857"/>
                    <a:gd name="connsiteX5" fmla="*/ 802130 w 966504"/>
                    <a:gd name="connsiteY5" fmla="*/ 104052 h 1037857"/>
                    <a:gd name="connsiteX6" fmla="*/ 589743 w 966504"/>
                    <a:gd name="connsiteY6" fmla="*/ 253767 h 1037857"/>
                    <a:gd name="connsiteX7" fmla="*/ 611868 w 966504"/>
                    <a:gd name="connsiteY7" fmla="*/ 1037857 h 1037857"/>
                    <a:gd name="connsiteX8" fmla="*/ 113937 w 966504"/>
                    <a:gd name="connsiteY8" fmla="*/ 806688 h 1037857"/>
                    <a:gd name="connsiteX0" fmla="*/ 113937 w 958153"/>
                    <a:gd name="connsiteY0" fmla="*/ 806688 h 1037857"/>
                    <a:gd name="connsiteX1" fmla="*/ 21082 w 958153"/>
                    <a:gd name="connsiteY1" fmla="*/ 407406 h 1037857"/>
                    <a:gd name="connsiteX2" fmla="*/ 52262 w 958153"/>
                    <a:gd name="connsiteY2" fmla="*/ 23594 h 1037857"/>
                    <a:gd name="connsiteX3" fmla="*/ 518707 w 958153"/>
                    <a:gd name="connsiteY3" fmla="*/ 25027 h 1037857"/>
                    <a:gd name="connsiteX4" fmla="*/ 957835 w 958153"/>
                    <a:gd name="connsiteY4" fmla="*/ 119642 h 1037857"/>
                    <a:gd name="connsiteX5" fmla="*/ 589743 w 958153"/>
                    <a:gd name="connsiteY5" fmla="*/ 253767 h 1037857"/>
                    <a:gd name="connsiteX6" fmla="*/ 611868 w 958153"/>
                    <a:gd name="connsiteY6" fmla="*/ 1037857 h 1037857"/>
                    <a:gd name="connsiteX7" fmla="*/ 113937 w 958153"/>
                    <a:gd name="connsiteY7" fmla="*/ 806688 h 1037857"/>
                    <a:gd name="connsiteX0" fmla="*/ 113937 w 964812"/>
                    <a:gd name="connsiteY0" fmla="*/ 806688 h 1037857"/>
                    <a:gd name="connsiteX1" fmla="*/ 21082 w 964812"/>
                    <a:gd name="connsiteY1" fmla="*/ 407406 h 1037857"/>
                    <a:gd name="connsiteX2" fmla="*/ 52262 w 964812"/>
                    <a:gd name="connsiteY2" fmla="*/ 23594 h 1037857"/>
                    <a:gd name="connsiteX3" fmla="*/ 518707 w 964812"/>
                    <a:gd name="connsiteY3" fmla="*/ 25027 h 1037857"/>
                    <a:gd name="connsiteX4" fmla="*/ 957835 w 964812"/>
                    <a:gd name="connsiteY4" fmla="*/ 119642 h 1037857"/>
                    <a:gd name="connsiteX5" fmla="*/ 785669 w 964812"/>
                    <a:gd name="connsiteY5" fmla="*/ 106684 h 1037857"/>
                    <a:gd name="connsiteX6" fmla="*/ 589743 w 964812"/>
                    <a:gd name="connsiteY6" fmla="*/ 253767 h 1037857"/>
                    <a:gd name="connsiteX7" fmla="*/ 611868 w 964812"/>
                    <a:gd name="connsiteY7" fmla="*/ 1037857 h 1037857"/>
                    <a:gd name="connsiteX8" fmla="*/ 113937 w 964812"/>
                    <a:gd name="connsiteY8" fmla="*/ 806688 h 1037857"/>
                    <a:gd name="connsiteX0" fmla="*/ 113937 w 964812"/>
                    <a:gd name="connsiteY0" fmla="*/ 806688 h 1037857"/>
                    <a:gd name="connsiteX1" fmla="*/ 21082 w 964812"/>
                    <a:gd name="connsiteY1" fmla="*/ 407406 h 1037857"/>
                    <a:gd name="connsiteX2" fmla="*/ 52262 w 964812"/>
                    <a:gd name="connsiteY2" fmla="*/ 23594 h 1037857"/>
                    <a:gd name="connsiteX3" fmla="*/ 518707 w 964812"/>
                    <a:gd name="connsiteY3" fmla="*/ 25027 h 1037857"/>
                    <a:gd name="connsiteX4" fmla="*/ 957835 w 964812"/>
                    <a:gd name="connsiteY4" fmla="*/ 119642 h 1037857"/>
                    <a:gd name="connsiteX5" fmla="*/ 785669 w 964812"/>
                    <a:gd name="connsiteY5" fmla="*/ 106684 h 1037857"/>
                    <a:gd name="connsiteX6" fmla="*/ 589743 w 964812"/>
                    <a:gd name="connsiteY6" fmla="*/ 253767 h 1037857"/>
                    <a:gd name="connsiteX7" fmla="*/ 611868 w 964812"/>
                    <a:gd name="connsiteY7" fmla="*/ 1037857 h 1037857"/>
                    <a:gd name="connsiteX8" fmla="*/ 113937 w 964812"/>
                    <a:gd name="connsiteY8" fmla="*/ 806688 h 1037857"/>
                    <a:gd name="connsiteX0" fmla="*/ 113937 w 958153"/>
                    <a:gd name="connsiteY0" fmla="*/ 806688 h 1037857"/>
                    <a:gd name="connsiteX1" fmla="*/ 21082 w 958153"/>
                    <a:gd name="connsiteY1" fmla="*/ 407406 h 1037857"/>
                    <a:gd name="connsiteX2" fmla="*/ 52262 w 958153"/>
                    <a:gd name="connsiteY2" fmla="*/ 23594 h 1037857"/>
                    <a:gd name="connsiteX3" fmla="*/ 518707 w 958153"/>
                    <a:gd name="connsiteY3" fmla="*/ 25027 h 1037857"/>
                    <a:gd name="connsiteX4" fmla="*/ 957835 w 958153"/>
                    <a:gd name="connsiteY4" fmla="*/ 119642 h 1037857"/>
                    <a:gd name="connsiteX5" fmla="*/ 589743 w 958153"/>
                    <a:gd name="connsiteY5" fmla="*/ 253767 h 1037857"/>
                    <a:gd name="connsiteX6" fmla="*/ 611868 w 958153"/>
                    <a:gd name="connsiteY6" fmla="*/ 1037857 h 1037857"/>
                    <a:gd name="connsiteX7" fmla="*/ 113937 w 958153"/>
                    <a:gd name="connsiteY7" fmla="*/ 806688 h 1037857"/>
                    <a:gd name="connsiteX0" fmla="*/ 113937 w 968997"/>
                    <a:gd name="connsiteY0" fmla="*/ 806688 h 1037857"/>
                    <a:gd name="connsiteX1" fmla="*/ 21082 w 968997"/>
                    <a:gd name="connsiteY1" fmla="*/ 407406 h 1037857"/>
                    <a:gd name="connsiteX2" fmla="*/ 52262 w 968997"/>
                    <a:gd name="connsiteY2" fmla="*/ 23594 h 1037857"/>
                    <a:gd name="connsiteX3" fmla="*/ 518707 w 968997"/>
                    <a:gd name="connsiteY3" fmla="*/ 25027 h 1037857"/>
                    <a:gd name="connsiteX4" fmla="*/ 957835 w 968997"/>
                    <a:gd name="connsiteY4" fmla="*/ 119642 h 1037857"/>
                    <a:gd name="connsiteX5" fmla="*/ 824700 w 968997"/>
                    <a:gd name="connsiteY5" fmla="*/ 124558 h 1037857"/>
                    <a:gd name="connsiteX6" fmla="*/ 589743 w 968997"/>
                    <a:gd name="connsiteY6" fmla="*/ 253767 h 1037857"/>
                    <a:gd name="connsiteX7" fmla="*/ 611868 w 968997"/>
                    <a:gd name="connsiteY7" fmla="*/ 1037857 h 1037857"/>
                    <a:gd name="connsiteX8" fmla="*/ 113937 w 968997"/>
                    <a:gd name="connsiteY8" fmla="*/ 806688 h 1037857"/>
                    <a:gd name="connsiteX0" fmla="*/ 113937 w 968997"/>
                    <a:gd name="connsiteY0" fmla="*/ 806688 h 1037857"/>
                    <a:gd name="connsiteX1" fmla="*/ 21082 w 968997"/>
                    <a:gd name="connsiteY1" fmla="*/ 407406 h 1037857"/>
                    <a:gd name="connsiteX2" fmla="*/ 52262 w 968997"/>
                    <a:gd name="connsiteY2" fmla="*/ 23594 h 1037857"/>
                    <a:gd name="connsiteX3" fmla="*/ 518707 w 968997"/>
                    <a:gd name="connsiteY3" fmla="*/ 25027 h 1037857"/>
                    <a:gd name="connsiteX4" fmla="*/ 957835 w 968997"/>
                    <a:gd name="connsiteY4" fmla="*/ 119642 h 1037857"/>
                    <a:gd name="connsiteX5" fmla="*/ 824700 w 968997"/>
                    <a:gd name="connsiteY5" fmla="*/ 124558 h 1037857"/>
                    <a:gd name="connsiteX6" fmla="*/ 589743 w 968997"/>
                    <a:gd name="connsiteY6" fmla="*/ 253767 h 1037857"/>
                    <a:gd name="connsiteX7" fmla="*/ 611868 w 968997"/>
                    <a:gd name="connsiteY7" fmla="*/ 1037857 h 1037857"/>
                    <a:gd name="connsiteX8" fmla="*/ 113937 w 968997"/>
                    <a:gd name="connsiteY8" fmla="*/ 806688 h 1037857"/>
                    <a:gd name="connsiteX0" fmla="*/ 113937 w 976298"/>
                    <a:gd name="connsiteY0" fmla="*/ 806688 h 1037857"/>
                    <a:gd name="connsiteX1" fmla="*/ 21082 w 976298"/>
                    <a:gd name="connsiteY1" fmla="*/ 407406 h 1037857"/>
                    <a:gd name="connsiteX2" fmla="*/ 52262 w 976298"/>
                    <a:gd name="connsiteY2" fmla="*/ 23594 h 1037857"/>
                    <a:gd name="connsiteX3" fmla="*/ 518707 w 976298"/>
                    <a:gd name="connsiteY3" fmla="*/ 25027 h 1037857"/>
                    <a:gd name="connsiteX4" fmla="*/ 957835 w 976298"/>
                    <a:gd name="connsiteY4" fmla="*/ 119642 h 1037857"/>
                    <a:gd name="connsiteX5" fmla="*/ 824700 w 976298"/>
                    <a:gd name="connsiteY5" fmla="*/ 124558 h 1037857"/>
                    <a:gd name="connsiteX6" fmla="*/ 589743 w 976298"/>
                    <a:gd name="connsiteY6" fmla="*/ 253767 h 1037857"/>
                    <a:gd name="connsiteX7" fmla="*/ 611868 w 976298"/>
                    <a:gd name="connsiteY7" fmla="*/ 1037857 h 1037857"/>
                    <a:gd name="connsiteX8" fmla="*/ 113937 w 976298"/>
                    <a:gd name="connsiteY8" fmla="*/ 806688 h 1037857"/>
                    <a:gd name="connsiteX0" fmla="*/ 113937 w 994720"/>
                    <a:gd name="connsiteY0" fmla="*/ 806688 h 1037857"/>
                    <a:gd name="connsiteX1" fmla="*/ 21082 w 994720"/>
                    <a:gd name="connsiteY1" fmla="*/ 407406 h 1037857"/>
                    <a:gd name="connsiteX2" fmla="*/ 52262 w 994720"/>
                    <a:gd name="connsiteY2" fmla="*/ 23594 h 1037857"/>
                    <a:gd name="connsiteX3" fmla="*/ 518707 w 994720"/>
                    <a:gd name="connsiteY3" fmla="*/ 25027 h 1037857"/>
                    <a:gd name="connsiteX4" fmla="*/ 957835 w 994720"/>
                    <a:gd name="connsiteY4" fmla="*/ 119642 h 1037857"/>
                    <a:gd name="connsiteX5" fmla="*/ 892514 w 994720"/>
                    <a:gd name="connsiteY5" fmla="*/ 111302 h 1037857"/>
                    <a:gd name="connsiteX6" fmla="*/ 589743 w 994720"/>
                    <a:gd name="connsiteY6" fmla="*/ 253767 h 1037857"/>
                    <a:gd name="connsiteX7" fmla="*/ 611868 w 994720"/>
                    <a:gd name="connsiteY7" fmla="*/ 1037857 h 1037857"/>
                    <a:gd name="connsiteX8" fmla="*/ 113937 w 994720"/>
                    <a:gd name="connsiteY8" fmla="*/ 806688 h 1037857"/>
                    <a:gd name="connsiteX0" fmla="*/ 113937 w 1011597"/>
                    <a:gd name="connsiteY0" fmla="*/ 806688 h 1037857"/>
                    <a:gd name="connsiteX1" fmla="*/ 21082 w 1011597"/>
                    <a:gd name="connsiteY1" fmla="*/ 407406 h 1037857"/>
                    <a:gd name="connsiteX2" fmla="*/ 52262 w 1011597"/>
                    <a:gd name="connsiteY2" fmla="*/ 23594 h 1037857"/>
                    <a:gd name="connsiteX3" fmla="*/ 518707 w 1011597"/>
                    <a:gd name="connsiteY3" fmla="*/ 25027 h 1037857"/>
                    <a:gd name="connsiteX4" fmla="*/ 957835 w 1011597"/>
                    <a:gd name="connsiteY4" fmla="*/ 119642 h 1037857"/>
                    <a:gd name="connsiteX5" fmla="*/ 927688 w 1011597"/>
                    <a:gd name="connsiteY5" fmla="*/ 120145 h 1037857"/>
                    <a:gd name="connsiteX6" fmla="*/ 589743 w 1011597"/>
                    <a:gd name="connsiteY6" fmla="*/ 253767 h 1037857"/>
                    <a:gd name="connsiteX7" fmla="*/ 611868 w 1011597"/>
                    <a:gd name="connsiteY7" fmla="*/ 1037857 h 1037857"/>
                    <a:gd name="connsiteX8" fmla="*/ 113937 w 1011597"/>
                    <a:gd name="connsiteY8" fmla="*/ 806688 h 1037857"/>
                    <a:gd name="connsiteX0" fmla="*/ 113937 w 1022604"/>
                    <a:gd name="connsiteY0" fmla="*/ 806688 h 1037857"/>
                    <a:gd name="connsiteX1" fmla="*/ 21082 w 1022604"/>
                    <a:gd name="connsiteY1" fmla="*/ 407406 h 1037857"/>
                    <a:gd name="connsiteX2" fmla="*/ 52262 w 1022604"/>
                    <a:gd name="connsiteY2" fmla="*/ 23594 h 1037857"/>
                    <a:gd name="connsiteX3" fmla="*/ 518707 w 1022604"/>
                    <a:gd name="connsiteY3" fmla="*/ 25027 h 1037857"/>
                    <a:gd name="connsiteX4" fmla="*/ 957835 w 1022604"/>
                    <a:gd name="connsiteY4" fmla="*/ 119642 h 1037857"/>
                    <a:gd name="connsiteX5" fmla="*/ 946499 w 1022604"/>
                    <a:gd name="connsiteY5" fmla="*/ 117137 h 1037857"/>
                    <a:gd name="connsiteX6" fmla="*/ 589743 w 1022604"/>
                    <a:gd name="connsiteY6" fmla="*/ 253767 h 1037857"/>
                    <a:gd name="connsiteX7" fmla="*/ 611868 w 1022604"/>
                    <a:gd name="connsiteY7" fmla="*/ 1037857 h 1037857"/>
                    <a:gd name="connsiteX8" fmla="*/ 113937 w 1022604"/>
                    <a:gd name="connsiteY8" fmla="*/ 806688 h 1037857"/>
                    <a:gd name="connsiteX0" fmla="*/ 113937 w 1022604"/>
                    <a:gd name="connsiteY0" fmla="*/ 806688 h 1037857"/>
                    <a:gd name="connsiteX1" fmla="*/ 21082 w 1022604"/>
                    <a:gd name="connsiteY1" fmla="*/ 407406 h 1037857"/>
                    <a:gd name="connsiteX2" fmla="*/ 52262 w 1022604"/>
                    <a:gd name="connsiteY2" fmla="*/ 23594 h 1037857"/>
                    <a:gd name="connsiteX3" fmla="*/ 518707 w 1022604"/>
                    <a:gd name="connsiteY3" fmla="*/ 25027 h 1037857"/>
                    <a:gd name="connsiteX4" fmla="*/ 957835 w 1022604"/>
                    <a:gd name="connsiteY4" fmla="*/ 119642 h 1037857"/>
                    <a:gd name="connsiteX5" fmla="*/ 946499 w 1022604"/>
                    <a:gd name="connsiteY5" fmla="*/ 117137 h 1037857"/>
                    <a:gd name="connsiteX6" fmla="*/ 589743 w 1022604"/>
                    <a:gd name="connsiteY6" fmla="*/ 253767 h 1037857"/>
                    <a:gd name="connsiteX7" fmla="*/ 611868 w 1022604"/>
                    <a:gd name="connsiteY7" fmla="*/ 1037857 h 1037857"/>
                    <a:gd name="connsiteX8" fmla="*/ 113937 w 1022604"/>
                    <a:gd name="connsiteY8" fmla="*/ 806688 h 1037857"/>
                    <a:gd name="connsiteX0" fmla="*/ 113937 w 946499"/>
                    <a:gd name="connsiteY0" fmla="*/ 806688 h 1037857"/>
                    <a:gd name="connsiteX1" fmla="*/ 21082 w 946499"/>
                    <a:gd name="connsiteY1" fmla="*/ 407406 h 1037857"/>
                    <a:gd name="connsiteX2" fmla="*/ 52262 w 946499"/>
                    <a:gd name="connsiteY2" fmla="*/ 23594 h 1037857"/>
                    <a:gd name="connsiteX3" fmla="*/ 518707 w 946499"/>
                    <a:gd name="connsiteY3" fmla="*/ 25027 h 1037857"/>
                    <a:gd name="connsiteX4" fmla="*/ 946499 w 946499"/>
                    <a:gd name="connsiteY4" fmla="*/ 117137 h 1037857"/>
                    <a:gd name="connsiteX5" fmla="*/ 589743 w 946499"/>
                    <a:gd name="connsiteY5" fmla="*/ 253767 h 1037857"/>
                    <a:gd name="connsiteX6" fmla="*/ 611868 w 946499"/>
                    <a:gd name="connsiteY6" fmla="*/ 1037857 h 1037857"/>
                    <a:gd name="connsiteX7" fmla="*/ 113937 w 946499"/>
                    <a:gd name="connsiteY7" fmla="*/ 806688 h 1037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46499" h="1037857">
                      <a:moveTo>
                        <a:pt x="113937" y="806688"/>
                      </a:moveTo>
                      <a:cubicBezTo>
                        <a:pt x="92026" y="788244"/>
                        <a:pt x="47100" y="535807"/>
                        <a:pt x="21082" y="407406"/>
                      </a:cubicBezTo>
                      <a:cubicBezTo>
                        <a:pt x="-4936" y="279005"/>
                        <a:pt x="-18715" y="84205"/>
                        <a:pt x="52262" y="23594"/>
                      </a:cubicBezTo>
                      <a:cubicBezTo>
                        <a:pt x="105731" y="-20705"/>
                        <a:pt x="457813" y="7815"/>
                        <a:pt x="518707" y="25027"/>
                      </a:cubicBezTo>
                      <a:cubicBezTo>
                        <a:pt x="667747" y="40618"/>
                        <a:pt x="934660" y="79014"/>
                        <a:pt x="946499" y="117137"/>
                      </a:cubicBezTo>
                      <a:cubicBezTo>
                        <a:pt x="939611" y="72906"/>
                        <a:pt x="622456" y="104403"/>
                        <a:pt x="589743" y="253767"/>
                      </a:cubicBezTo>
                      <a:cubicBezTo>
                        <a:pt x="543237" y="387250"/>
                        <a:pt x="711167" y="990334"/>
                        <a:pt x="611868" y="1037857"/>
                      </a:cubicBezTo>
                      <a:cubicBezTo>
                        <a:pt x="502514" y="922809"/>
                        <a:pt x="135848" y="825132"/>
                        <a:pt x="113937" y="806688"/>
                      </a:cubicBezTo>
                      <a:close/>
                    </a:path>
                  </a:pathLst>
                </a:custGeom>
                <a:solidFill>
                  <a:srgbClr val="C3B4A9"/>
                </a:solidFill>
                <a:ln>
                  <a:noFill/>
                </a:ln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25A0820-AF6B-4D18-BADA-92192131DE4D}"/>
                  </a:ext>
                </a:extLst>
              </p:cNvPr>
              <p:cNvGrpSpPr/>
              <p:nvPr/>
            </p:nvGrpSpPr>
            <p:grpSpPr>
              <a:xfrm flipH="1">
                <a:off x="4372593" y="3507160"/>
                <a:ext cx="507952" cy="865436"/>
                <a:chOff x="7124504" y="3485716"/>
                <a:chExt cx="507952" cy="865436"/>
              </a:xfrm>
            </p:grpSpPr>
            <p:sp>
              <p:nvSpPr>
                <p:cNvPr id="12" name="Rectangle: Rounded Corners 79">
                  <a:extLst>
                    <a:ext uri="{FF2B5EF4-FFF2-40B4-BE49-F238E27FC236}">
                      <a16:creationId xmlns:a16="http://schemas.microsoft.com/office/drawing/2014/main" id="{5E084F3F-84AC-465B-BD45-8DB8613DF932}"/>
                    </a:ext>
                  </a:extLst>
                </p:cNvPr>
                <p:cNvSpPr/>
                <p:nvPr/>
              </p:nvSpPr>
              <p:spPr>
                <a:xfrm>
                  <a:off x="7331724" y="3552764"/>
                  <a:ext cx="300732" cy="798388"/>
                </a:xfrm>
                <a:custGeom>
                  <a:avLst/>
                  <a:gdLst>
                    <a:gd name="connsiteX0" fmla="*/ 0 w 424618"/>
                    <a:gd name="connsiteY0" fmla="*/ 212309 h 1520421"/>
                    <a:gd name="connsiteX1" fmla="*/ 212309 w 424618"/>
                    <a:gd name="connsiteY1" fmla="*/ 0 h 1520421"/>
                    <a:gd name="connsiteX2" fmla="*/ 212309 w 424618"/>
                    <a:gd name="connsiteY2" fmla="*/ 0 h 1520421"/>
                    <a:gd name="connsiteX3" fmla="*/ 424618 w 424618"/>
                    <a:gd name="connsiteY3" fmla="*/ 212309 h 1520421"/>
                    <a:gd name="connsiteX4" fmla="*/ 424618 w 424618"/>
                    <a:gd name="connsiteY4" fmla="*/ 1308112 h 1520421"/>
                    <a:gd name="connsiteX5" fmla="*/ 212309 w 424618"/>
                    <a:gd name="connsiteY5" fmla="*/ 1520421 h 1520421"/>
                    <a:gd name="connsiteX6" fmla="*/ 212309 w 424618"/>
                    <a:gd name="connsiteY6" fmla="*/ 1520421 h 1520421"/>
                    <a:gd name="connsiteX7" fmla="*/ 0 w 424618"/>
                    <a:gd name="connsiteY7" fmla="*/ 1308112 h 1520421"/>
                    <a:gd name="connsiteX8" fmla="*/ 0 w 424618"/>
                    <a:gd name="connsiteY8" fmla="*/ 212309 h 1520421"/>
                    <a:gd name="connsiteX0" fmla="*/ 121452 w 546070"/>
                    <a:gd name="connsiteY0" fmla="*/ 212309 h 1604241"/>
                    <a:gd name="connsiteX1" fmla="*/ 333761 w 546070"/>
                    <a:gd name="connsiteY1" fmla="*/ 0 h 1604241"/>
                    <a:gd name="connsiteX2" fmla="*/ 333761 w 546070"/>
                    <a:gd name="connsiteY2" fmla="*/ 0 h 1604241"/>
                    <a:gd name="connsiteX3" fmla="*/ 546070 w 546070"/>
                    <a:gd name="connsiteY3" fmla="*/ 212309 h 1604241"/>
                    <a:gd name="connsiteX4" fmla="*/ 546070 w 546070"/>
                    <a:gd name="connsiteY4" fmla="*/ 1308112 h 1604241"/>
                    <a:gd name="connsiteX5" fmla="*/ 333761 w 546070"/>
                    <a:gd name="connsiteY5" fmla="*/ 1520421 h 1604241"/>
                    <a:gd name="connsiteX6" fmla="*/ 36581 w 546070"/>
                    <a:gd name="connsiteY6" fmla="*/ 1604241 h 1604241"/>
                    <a:gd name="connsiteX7" fmla="*/ 121452 w 546070"/>
                    <a:gd name="connsiteY7" fmla="*/ 1308112 h 1604241"/>
                    <a:gd name="connsiteX8" fmla="*/ 121452 w 546070"/>
                    <a:gd name="connsiteY8" fmla="*/ 212309 h 1604241"/>
                    <a:gd name="connsiteX0" fmla="*/ 143308 w 567926"/>
                    <a:gd name="connsiteY0" fmla="*/ 212309 h 1604241"/>
                    <a:gd name="connsiteX1" fmla="*/ 355617 w 567926"/>
                    <a:gd name="connsiteY1" fmla="*/ 0 h 1604241"/>
                    <a:gd name="connsiteX2" fmla="*/ 355617 w 567926"/>
                    <a:gd name="connsiteY2" fmla="*/ 0 h 1604241"/>
                    <a:gd name="connsiteX3" fmla="*/ 567926 w 567926"/>
                    <a:gd name="connsiteY3" fmla="*/ 212309 h 1604241"/>
                    <a:gd name="connsiteX4" fmla="*/ 567926 w 567926"/>
                    <a:gd name="connsiteY4" fmla="*/ 1308112 h 1604241"/>
                    <a:gd name="connsiteX5" fmla="*/ 355617 w 567926"/>
                    <a:gd name="connsiteY5" fmla="*/ 1520421 h 1604241"/>
                    <a:gd name="connsiteX6" fmla="*/ 58437 w 567926"/>
                    <a:gd name="connsiteY6" fmla="*/ 1604241 h 1604241"/>
                    <a:gd name="connsiteX7" fmla="*/ 36628 w 567926"/>
                    <a:gd name="connsiteY7" fmla="*/ 1292872 h 1604241"/>
                    <a:gd name="connsiteX8" fmla="*/ 143308 w 567926"/>
                    <a:gd name="connsiteY8" fmla="*/ 212309 h 1604241"/>
                    <a:gd name="connsiteX0" fmla="*/ 143308 w 567926"/>
                    <a:gd name="connsiteY0" fmla="*/ 212309 h 1604241"/>
                    <a:gd name="connsiteX1" fmla="*/ 355617 w 567926"/>
                    <a:gd name="connsiteY1" fmla="*/ 0 h 1604241"/>
                    <a:gd name="connsiteX2" fmla="*/ 355617 w 567926"/>
                    <a:gd name="connsiteY2" fmla="*/ 0 h 1604241"/>
                    <a:gd name="connsiteX3" fmla="*/ 567926 w 567926"/>
                    <a:gd name="connsiteY3" fmla="*/ 212309 h 1604241"/>
                    <a:gd name="connsiteX4" fmla="*/ 567926 w 567926"/>
                    <a:gd name="connsiteY4" fmla="*/ 1308112 h 1604241"/>
                    <a:gd name="connsiteX5" fmla="*/ 347997 w 567926"/>
                    <a:gd name="connsiteY5" fmla="*/ 1535661 h 1604241"/>
                    <a:gd name="connsiteX6" fmla="*/ 58437 w 567926"/>
                    <a:gd name="connsiteY6" fmla="*/ 1604241 h 1604241"/>
                    <a:gd name="connsiteX7" fmla="*/ 36628 w 567926"/>
                    <a:gd name="connsiteY7" fmla="*/ 1292872 h 1604241"/>
                    <a:gd name="connsiteX8" fmla="*/ 143308 w 567926"/>
                    <a:gd name="connsiteY8" fmla="*/ 212309 h 1604241"/>
                    <a:gd name="connsiteX0" fmla="*/ 143308 w 567926"/>
                    <a:gd name="connsiteY0" fmla="*/ 212309 h 1604241"/>
                    <a:gd name="connsiteX1" fmla="*/ 355617 w 567926"/>
                    <a:gd name="connsiteY1" fmla="*/ 0 h 1604241"/>
                    <a:gd name="connsiteX2" fmla="*/ 355617 w 567926"/>
                    <a:gd name="connsiteY2" fmla="*/ 0 h 1604241"/>
                    <a:gd name="connsiteX3" fmla="*/ 567926 w 567926"/>
                    <a:gd name="connsiteY3" fmla="*/ 212309 h 1604241"/>
                    <a:gd name="connsiteX4" fmla="*/ 567926 w 567926"/>
                    <a:gd name="connsiteY4" fmla="*/ 1308112 h 1604241"/>
                    <a:gd name="connsiteX5" fmla="*/ 347997 w 567926"/>
                    <a:gd name="connsiteY5" fmla="*/ 1535661 h 1604241"/>
                    <a:gd name="connsiteX6" fmla="*/ 58437 w 567926"/>
                    <a:gd name="connsiteY6" fmla="*/ 1604241 h 1604241"/>
                    <a:gd name="connsiteX7" fmla="*/ 36628 w 567926"/>
                    <a:gd name="connsiteY7" fmla="*/ 1292872 h 1604241"/>
                    <a:gd name="connsiteX8" fmla="*/ 143308 w 567926"/>
                    <a:gd name="connsiteY8" fmla="*/ 212309 h 1604241"/>
                    <a:gd name="connsiteX0" fmla="*/ 143308 w 567926"/>
                    <a:gd name="connsiteY0" fmla="*/ 212309 h 1604241"/>
                    <a:gd name="connsiteX1" fmla="*/ 355617 w 567926"/>
                    <a:gd name="connsiteY1" fmla="*/ 0 h 1604241"/>
                    <a:gd name="connsiteX2" fmla="*/ 355617 w 567926"/>
                    <a:gd name="connsiteY2" fmla="*/ 0 h 1604241"/>
                    <a:gd name="connsiteX3" fmla="*/ 567926 w 567926"/>
                    <a:gd name="connsiteY3" fmla="*/ 212309 h 1604241"/>
                    <a:gd name="connsiteX4" fmla="*/ 567926 w 567926"/>
                    <a:gd name="connsiteY4" fmla="*/ 1308112 h 1604241"/>
                    <a:gd name="connsiteX5" fmla="*/ 347997 w 567926"/>
                    <a:gd name="connsiteY5" fmla="*/ 1535661 h 1604241"/>
                    <a:gd name="connsiteX6" fmla="*/ 58437 w 567926"/>
                    <a:gd name="connsiteY6" fmla="*/ 1604241 h 1604241"/>
                    <a:gd name="connsiteX7" fmla="*/ 36628 w 567926"/>
                    <a:gd name="connsiteY7" fmla="*/ 1292872 h 1604241"/>
                    <a:gd name="connsiteX8" fmla="*/ 143308 w 567926"/>
                    <a:gd name="connsiteY8" fmla="*/ 212309 h 1604241"/>
                    <a:gd name="connsiteX0" fmla="*/ 143308 w 567926"/>
                    <a:gd name="connsiteY0" fmla="*/ 212309 h 1604241"/>
                    <a:gd name="connsiteX1" fmla="*/ 355617 w 567926"/>
                    <a:gd name="connsiteY1" fmla="*/ 0 h 1604241"/>
                    <a:gd name="connsiteX2" fmla="*/ 355617 w 567926"/>
                    <a:gd name="connsiteY2" fmla="*/ 0 h 1604241"/>
                    <a:gd name="connsiteX3" fmla="*/ 567926 w 567926"/>
                    <a:gd name="connsiteY3" fmla="*/ 212309 h 1604241"/>
                    <a:gd name="connsiteX4" fmla="*/ 567926 w 567926"/>
                    <a:gd name="connsiteY4" fmla="*/ 1308112 h 1604241"/>
                    <a:gd name="connsiteX5" fmla="*/ 347997 w 567926"/>
                    <a:gd name="connsiteY5" fmla="*/ 1535661 h 1604241"/>
                    <a:gd name="connsiteX6" fmla="*/ 58437 w 567926"/>
                    <a:gd name="connsiteY6" fmla="*/ 1604241 h 1604241"/>
                    <a:gd name="connsiteX7" fmla="*/ 36628 w 567926"/>
                    <a:gd name="connsiteY7" fmla="*/ 1292872 h 1604241"/>
                    <a:gd name="connsiteX8" fmla="*/ 143308 w 567926"/>
                    <a:gd name="connsiteY8" fmla="*/ 212309 h 1604241"/>
                    <a:gd name="connsiteX0" fmla="*/ 143308 w 583166"/>
                    <a:gd name="connsiteY0" fmla="*/ 212309 h 1604241"/>
                    <a:gd name="connsiteX1" fmla="*/ 355617 w 583166"/>
                    <a:gd name="connsiteY1" fmla="*/ 0 h 1604241"/>
                    <a:gd name="connsiteX2" fmla="*/ 355617 w 583166"/>
                    <a:gd name="connsiteY2" fmla="*/ 0 h 1604241"/>
                    <a:gd name="connsiteX3" fmla="*/ 583166 w 583166"/>
                    <a:gd name="connsiteY3" fmla="*/ 204689 h 1604241"/>
                    <a:gd name="connsiteX4" fmla="*/ 567926 w 583166"/>
                    <a:gd name="connsiteY4" fmla="*/ 1308112 h 1604241"/>
                    <a:gd name="connsiteX5" fmla="*/ 347997 w 583166"/>
                    <a:gd name="connsiteY5" fmla="*/ 1535661 h 1604241"/>
                    <a:gd name="connsiteX6" fmla="*/ 58437 w 583166"/>
                    <a:gd name="connsiteY6" fmla="*/ 1604241 h 1604241"/>
                    <a:gd name="connsiteX7" fmla="*/ 36628 w 583166"/>
                    <a:gd name="connsiteY7" fmla="*/ 1292872 h 1604241"/>
                    <a:gd name="connsiteX8" fmla="*/ 143308 w 583166"/>
                    <a:gd name="connsiteY8" fmla="*/ 212309 h 1604241"/>
                    <a:gd name="connsiteX0" fmla="*/ 143308 w 590786"/>
                    <a:gd name="connsiteY0" fmla="*/ 212309 h 1604241"/>
                    <a:gd name="connsiteX1" fmla="*/ 355617 w 590786"/>
                    <a:gd name="connsiteY1" fmla="*/ 0 h 1604241"/>
                    <a:gd name="connsiteX2" fmla="*/ 355617 w 590786"/>
                    <a:gd name="connsiteY2" fmla="*/ 0 h 1604241"/>
                    <a:gd name="connsiteX3" fmla="*/ 590786 w 590786"/>
                    <a:gd name="connsiteY3" fmla="*/ 158969 h 1604241"/>
                    <a:gd name="connsiteX4" fmla="*/ 567926 w 590786"/>
                    <a:gd name="connsiteY4" fmla="*/ 1308112 h 1604241"/>
                    <a:gd name="connsiteX5" fmla="*/ 347997 w 590786"/>
                    <a:gd name="connsiteY5" fmla="*/ 1535661 h 1604241"/>
                    <a:gd name="connsiteX6" fmla="*/ 58437 w 590786"/>
                    <a:gd name="connsiteY6" fmla="*/ 1604241 h 1604241"/>
                    <a:gd name="connsiteX7" fmla="*/ 36628 w 590786"/>
                    <a:gd name="connsiteY7" fmla="*/ 1292872 h 1604241"/>
                    <a:gd name="connsiteX8" fmla="*/ 143308 w 590786"/>
                    <a:gd name="connsiteY8" fmla="*/ 212309 h 1604241"/>
                    <a:gd name="connsiteX0" fmla="*/ 143308 w 590786"/>
                    <a:gd name="connsiteY0" fmla="*/ 212309 h 1604241"/>
                    <a:gd name="connsiteX1" fmla="*/ 355617 w 590786"/>
                    <a:gd name="connsiteY1" fmla="*/ 0 h 1604241"/>
                    <a:gd name="connsiteX2" fmla="*/ 355617 w 590786"/>
                    <a:gd name="connsiteY2" fmla="*/ 0 h 1604241"/>
                    <a:gd name="connsiteX3" fmla="*/ 590786 w 590786"/>
                    <a:gd name="connsiteY3" fmla="*/ 158969 h 1604241"/>
                    <a:gd name="connsiteX4" fmla="*/ 567926 w 590786"/>
                    <a:gd name="connsiteY4" fmla="*/ 1308112 h 1604241"/>
                    <a:gd name="connsiteX5" fmla="*/ 347997 w 590786"/>
                    <a:gd name="connsiteY5" fmla="*/ 1535661 h 1604241"/>
                    <a:gd name="connsiteX6" fmla="*/ 58437 w 590786"/>
                    <a:gd name="connsiteY6" fmla="*/ 1604241 h 1604241"/>
                    <a:gd name="connsiteX7" fmla="*/ 36628 w 590786"/>
                    <a:gd name="connsiteY7" fmla="*/ 1292872 h 1604241"/>
                    <a:gd name="connsiteX8" fmla="*/ 143308 w 590786"/>
                    <a:gd name="connsiteY8" fmla="*/ 212309 h 1604241"/>
                    <a:gd name="connsiteX0" fmla="*/ 143308 w 590786"/>
                    <a:gd name="connsiteY0" fmla="*/ 212309 h 1604241"/>
                    <a:gd name="connsiteX1" fmla="*/ 355617 w 590786"/>
                    <a:gd name="connsiteY1" fmla="*/ 0 h 1604241"/>
                    <a:gd name="connsiteX2" fmla="*/ 355617 w 590786"/>
                    <a:gd name="connsiteY2" fmla="*/ 0 h 1604241"/>
                    <a:gd name="connsiteX3" fmla="*/ 590786 w 590786"/>
                    <a:gd name="connsiteY3" fmla="*/ 158969 h 1604241"/>
                    <a:gd name="connsiteX4" fmla="*/ 567926 w 590786"/>
                    <a:gd name="connsiteY4" fmla="*/ 1308112 h 1604241"/>
                    <a:gd name="connsiteX5" fmla="*/ 347997 w 590786"/>
                    <a:gd name="connsiteY5" fmla="*/ 1535661 h 1604241"/>
                    <a:gd name="connsiteX6" fmla="*/ 58437 w 590786"/>
                    <a:gd name="connsiteY6" fmla="*/ 1604241 h 1604241"/>
                    <a:gd name="connsiteX7" fmla="*/ 36628 w 590786"/>
                    <a:gd name="connsiteY7" fmla="*/ 1292872 h 1604241"/>
                    <a:gd name="connsiteX8" fmla="*/ 143308 w 590786"/>
                    <a:gd name="connsiteY8" fmla="*/ 212309 h 1604241"/>
                    <a:gd name="connsiteX0" fmla="*/ 143308 w 590786"/>
                    <a:gd name="connsiteY0" fmla="*/ 212309 h 1604241"/>
                    <a:gd name="connsiteX1" fmla="*/ 355617 w 590786"/>
                    <a:gd name="connsiteY1" fmla="*/ 0 h 1604241"/>
                    <a:gd name="connsiteX2" fmla="*/ 355617 w 590786"/>
                    <a:gd name="connsiteY2" fmla="*/ 0 h 1604241"/>
                    <a:gd name="connsiteX3" fmla="*/ 590786 w 590786"/>
                    <a:gd name="connsiteY3" fmla="*/ 158969 h 1604241"/>
                    <a:gd name="connsiteX4" fmla="*/ 567926 w 590786"/>
                    <a:gd name="connsiteY4" fmla="*/ 1308112 h 1604241"/>
                    <a:gd name="connsiteX5" fmla="*/ 347997 w 590786"/>
                    <a:gd name="connsiteY5" fmla="*/ 1535661 h 1604241"/>
                    <a:gd name="connsiteX6" fmla="*/ 58437 w 590786"/>
                    <a:gd name="connsiteY6" fmla="*/ 1604241 h 1604241"/>
                    <a:gd name="connsiteX7" fmla="*/ 36628 w 590786"/>
                    <a:gd name="connsiteY7" fmla="*/ 1292872 h 1604241"/>
                    <a:gd name="connsiteX8" fmla="*/ 143308 w 590786"/>
                    <a:gd name="connsiteY8" fmla="*/ 212309 h 1604241"/>
                    <a:gd name="connsiteX0" fmla="*/ 200044 w 647522"/>
                    <a:gd name="connsiteY0" fmla="*/ 212309 h 1604241"/>
                    <a:gd name="connsiteX1" fmla="*/ 412353 w 647522"/>
                    <a:gd name="connsiteY1" fmla="*/ 0 h 1604241"/>
                    <a:gd name="connsiteX2" fmla="*/ 412353 w 647522"/>
                    <a:gd name="connsiteY2" fmla="*/ 0 h 1604241"/>
                    <a:gd name="connsiteX3" fmla="*/ 647522 w 647522"/>
                    <a:gd name="connsiteY3" fmla="*/ 158969 h 1604241"/>
                    <a:gd name="connsiteX4" fmla="*/ 624662 w 647522"/>
                    <a:gd name="connsiteY4" fmla="*/ 1308112 h 1604241"/>
                    <a:gd name="connsiteX5" fmla="*/ 404733 w 647522"/>
                    <a:gd name="connsiteY5" fmla="*/ 1535661 h 1604241"/>
                    <a:gd name="connsiteX6" fmla="*/ 115173 w 647522"/>
                    <a:gd name="connsiteY6" fmla="*/ 1604241 h 1604241"/>
                    <a:gd name="connsiteX7" fmla="*/ 24784 w 647522"/>
                    <a:gd name="connsiteY7" fmla="*/ 1308112 h 1604241"/>
                    <a:gd name="connsiteX8" fmla="*/ 200044 w 647522"/>
                    <a:gd name="connsiteY8" fmla="*/ 212309 h 1604241"/>
                    <a:gd name="connsiteX0" fmla="*/ 177914 w 625392"/>
                    <a:gd name="connsiteY0" fmla="*/ 212309 h 1604241"/>
                    <a:gd name="connsiteX1" fmla="*/ 390223 w 625392"/>
                    <a:gd name="connsiteY1" fmla="*/ 0 h 1604241"/>
                    <a:gd name="connsiteX2" fmla="*/ 390223 w 625392"/>
                    <a:gd name="connsiteY2" fmla="*/ 0 h 1604241"/>
                    <a:gd name="connsiteX3" fmla="*/ 625392 w 625392"/>
                    <a:gd name="connsiteY3" fmla="*/ 158969 h 1604241"/>
                    <a:gd name="connsiteX4" fmla="*/ 602532 w 625392"/>
                    <a:gd name="connsiteY4" fmla="*/ 1308112 h 1604241"/>
                    <a:gd name="connsiteX5" fmla="*/ 382603 w 625392"/>
                    <a:gd name="connsiteY5" fmla="*/ 1535661 h 1604241"/>
                    <a:gd name="connsiteX6" fmla="*/ 93043 w 625392"/>
                    <a:gd name="connsiteY6" fmla="*/ 1604241 h 1604241"/>
                    <a:gd name="connsiteX7" fmla="*/ 2654 w 625392"/>
                    <a:gd name="connsiteY7" fmla="*/ 1308112 h 1604241"/>
                    <a:gd name="connsiteX8" fmla="*/ 177914 w 625392"/>
                    <a:gd name="connsiteY8" fmla="*/ 212309 h 1604241"/>
                    <a:gd name="connsiteX0" fmla="*/ 177914 w 625392"/>
                    <a:gd name="connsiteY0" fmla="*/ 212309 h 1604241"/>
                    <a:gd name="connsiteX1" fmla="*/ 390223 w 625392"/>
                    <a:gd name="connsiteY1" fmla="*/ 0 h 1604241"/>
                    <a:gd name="connsiteX2" fmla="*/ 390223 w 625392"/>
                    <a:gd name="connsiteY2" fmla="*/ 0 h 1604241"/>
                    <a:gd name="connsiteX3" fmla="*/ 625392 w 625392"/>
                    <a:gd name="connsiteY3" fmla="*/ 158969 h 1604241"/>
                    <a:gd name="connsiteX4" fmla="*/ 602532 w 625392"/>
                    <a:gd name="connsiteY4" fmla="*/ 1308112 h 1604241"/>
                    <a:gd name="connsiteX5" fmla="*/ 382603 w 625392"/>
                    <a:gd name="connsiteY5" fmla="*/ 1535661 h 1604241"/>
                    <a:gd name="connsiteX6" fmla="*/ 93043 w 625392"/>
                    <a:gd name="connsiteY6" fmla="*/ 1604241 h 1604241"/>
                    <a:gd name="connsiteX7" fmla="*/ 2654 w 625392"/>
                    <a:gd name="connsiteY7" fmla="*/ 1308112 h 1604241"/>
                    <a:gd name="connsiteX8" fmla="*/ 177914 w 625392"/>
                    <a:gd name="connsiteY8" fmla="*/ 212309 h 1604241"/>
                    <a:gd name="connsiteX0" fmla="*/ 177914 w 625392"/>
                    <a:gd name="connsiteY0" fmla="*/ 212309 h 1550901"/>
                    <a:gd name="connsiteX1" fmla="*/ 390223 w 625392"/>
                    <a:gd name="connsiteY1" fmla="*/ 0 h 1550901"/>
                    <a:gd name="connsiteX2" fmla="*/ 390223 w 625392"/>
                    <a:gd name="connsiteY2" fmla="*/ 0 h 1550901"/>
                    <a:gd name="connsiteX3" fmla="*/ 625392 w 625392"/>
                    <a:gd name="connsiteY3" fmla="*/ 158969 h 1550901"/>
                    <a:gd name="connsiteX4" fmla="*/ 602532 w 625392"/>
                    <a:gd name="connsiteY4" fmla="*/ 1308112 h 1550901"/>
                    <a:gd name="connsiteX5" fmla="*/ 382603 w 625392"/>
                    <a:gd name="connsiteY5" fmla="*/ 1535661 h 1550901"/>
                    <a:gd name="connsiteX6" fmla="*/ 93043 w 625392"/>
                    <a:gd name="connsiteY6" fmla="*/ 1550901 h 1550901"/>
                    <a:gd name="connsiteX7" fmla="*/ 2654 w 625392"/>
                    <a:gd name="connsiteY7" fmla="*/ 1308112 h 1550901"/>
                    <a:gd name="connsiteX8" fmla="*/ 177914 w 625392"/>
                    <a:gd name="connsiteY8" fmla="*/ 212309 h 1550901"/>
                    <a:gd name="connsiteX0" fmla="*/ 177914 w 625392"/>
                    <a:gd name="connsiteY0" fmla="*/ 212309 h 1553890"/>
                    <a:gd name="connsiteX1" fmla="*/ 390223 w 625392"/>
                    <a:gd name="connsiteY1" fmla="*/ 0 h 1553890"/>
                    <a:gd name="connsiteX2" fmla="*/ 390223 w 625392"/>
                    <a:gd name="connsiteY2" fmla="*/ 0 h 1553890"/>
                    <a:gd name="connsiteX3" fmla="*/ 625392 w 625392"/>
                    <a:gd name="connsiteY3" fmla="*/ 158969 h 1553890"/>
                    <a:gd name="connsiteX4" fmla="*/ 602532 w 625392"/>
                    <a:gd name="connsiteY4" fmla="*/ 1308112 h 1553890"/>
                    <a:gd name="connsiteX5" fmla="*/ 382603 w 625392"/>
                    <a:gd name="connsiteY5" fmla="*/ 1535661 h 1553890"/>
                    <a:gd name="connsiteX6" fmla="*/ 93043 w 625392"/>
                    <a:gd name="connsiteY6" fmla="*/ 1550901 h 1553890"/>
                    <a:gd name="connsiteX7" fmla="*/ 2654 w 625392"/>
                    <a:gd name="connsiteY7" fmla="*/ 1308112 h 1553890"/>
                    <a:gd name="connsiteX8" fmla="*/ 177914 w 625392"/>
                    <a:gd name="connsiteY8" fmla="*/ 212309 h 155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5392" h="1553890">
                      <a:moveTo>
                        <a:pt x="177914" y="212309"/>
                      </a:moveTo>
                      <a:cubicBezTo>
                        <a:pt x="177914" y="95054"/>
                        <a:pt x="272968" y="0"/>
                        <a:pt x="390223" y="0"/>
                      </a:cubicBezTo>
                      <a:lnTo>
                        <a:pt x="390223" y="0"/>
                      </a:lnTo>
                      <a:cubicBezTo>
                        <a:pt x="507478" y="0"/>
                        <a:pt x="625392" y="41714"/>
                        <a:pt x="625392" y="158969"/>
                      </a:cubicBezTo>
                      <a:lnTo>
                        <a:pt x="602532" y="1308112"/>
                      </a:lnTo>
                      <a:cubicBezTo>
                        <a:pt x="602532" y="1425367"/>
                        <a:pt x="492238" y="1482321"/>
                        <a:pt x="382603" y="1535661"/>
                      </a:cubicBezTo>
                      <a:cubicBezTo>
                        <a:pt x="278463" y="1550901"/>
                        <a:pt x="189563" y="1558521"/>
                        <a:pt x="93043" y="1550901"/>
                      </a:cubicBezTo>
                      <a:cubicBezTo>
                        <a:pt x="-24212" y="1550901"/>
                        <a:pt x="2654" y="1425367"/>
                        <a:pt x="2654" y="1308112"/>
                      </a:cubicBezTo>
                      <a:cubicBezTo>
                        <a:pt x="53454" y="917444"/>
                        <a:pt x="142354" y="572497"/>
                        <a:pt x="177914" y="212309"/>
                      </a:cubicBezTo>
                      <a:close/>
                    </a:path>
                  </a:pathLst>
                </a:custGeom>
                <a:solidFill>
                  <a:srgbClr val="C3B4A9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: Rounded Corners 85">
                  <a:extLst>
                    <a:ext uri="{FF2B5EF4-FFF2-40B4-BE49-F238E27FC236}">
                      <a16:creationId xmlns:a16="http://schemas.microsoft.com/office/drawing/2014/main" id="{599C91E7-4BC2-4777-BA5D-AF461FAC42F5}"/>
                    </a:ext>
                  </a:extLst>
                </p:cNvPr>
                <p:cNvSpPr/>
                <p:nvPr/>
              </p:nvSpPr>
              <p:spPr>
                <a:xfrm rot="545132">
                  <a:off x="7124504" y="3485716"/>
                  <a:ext cx="455142" cy="499073"/>
                </a:xfrm>
                <a:custGeom>
                  <a:avLst/>
                  <a:gdLst>
                    <a:gd name="connsiteX0" fmla="*/ 0 w 664386"/>
                    <a:gd name="connsiteY0" fmla="*/ 237746 h 475492"/>
                    <a:gd name="connsiteX1" fmla="*/ 237746 w 664386"/>
                    <a:gd name="connsiteY1" fmla="*/ 0 h 475492"/>
                    <a:gd name="connsiteX2" fmla="*/ 426640 w 664386"/>
                    <a:gd name="connsiteY2" fmla="*/ 0 h 475492"/>
                    <a:gd name="connsiteX3" fmla="*/ 664386 w 664386"/>
                    <a:gd name="connsiteY3" fmla="*/ 237746 h 475492"/>
                    <a:gd name="connsiteX4" fmla="*/ 664386 w 664386"/>
                    <a:gd name="connsiteY4" fmla="*/ 237746 h 475492"/>
                    <a:gd name="connsiteX5" fmla="*/ 426640 w 664386"/>
                    <a:gd name="connsiteY5" fmla="*/ 475492 h 475492"/>
                    <a:gd name="connsiteX6" fmla="*/ 237746 w 664386"/>
                    <a:gd name="connsiteY6" fmla="*/ 475492 h 475492"/>
                    <a:gd name="connsiteX7" fmla="*/ 0 w 664386"/>
                    <a:gd name="connsiteY7" fmla="*/ 237746 h 475492"/>
                    <a:gd name="connsiteX0" fmla="*/ 0 w 664386"/>
                    <a:gd name="connsiteY0" fmla="*/ 237746 h 475492"/>
                    <a:gd name="connsiteX1" fmla="*/ 237746 w 664386"/>
                    <a:gd name="connsiteY1" fmla="*/ 0 h 475492"/>
                    <a:gd name="connsiteX2" fmla="*/ 439414 w 664386"/>
                    <a:gd name="connsiteY2" fmla="*/ 200523 h 475492"/>
                    <a:gd name="connsiteX3" fmla="*/ 664386 w 664386"/>
                    <a:gd name="connsiteY3" fmla="*/ 237746 h 475492"/>
                    <a:gd name="connsiteX4" fmla="*/ 664386 w 664386"/>
                    <a:gd name="connsiteY4" fmla="*/ 237746 h 475492"/>
                    <a:gd name="connsiteX5" fmla="*/ 426640 w 664386"/>
                    <a:gd name="connsiteY5" fmla="*/ 475492 h 475492"/>
                    <a:gd name="connsiteX6" fmla="*/ 237746 w 664386"/>
                    <a:gd name="connsiteY6" fmla="*/ 475492 h 475492"/>
                    <a:gd name="connsiteX7" fmla="*/ 0 w 664386"/>
                    <a:gd name="connsiteY7" fmla="*/ 237746 h 475492"/>
                    <a:gd name="connsiteX0" fmla="*/ 0 w 837816"/>
                    <a:gd name="connsiteY0" fmla="*/ 237746 h 475492"/>
                    <a:gd name="connsiteX1" fmla="*/ 237746 w 837816"/>
                    <a:gd name="connsiteY1" fmla="*/ 0 h 475492"/>
                    <a:gd name="connsiteX2" fmla="*/ 439414 w 837816"/>
                    <a:gd name="connsiteY2" fmla="*/ 200523 h 475492"/>
                    <a:gd name="connsiteX3" fmla="*/ 664386 w 837816"/>
                    <a:gd name="connsiteY3" fmla="*/ 237746 h 475492"/>
                    <a:gd name="connsiteX4" fmla="*/ 837816 w 837816"/>
                    <a:gd name="connsiteY4" fmla="*/ 296826 h 475492"/>
                    <a:gd name="connsiteX5" fmla="*/ 426640 w 837816"/>
                    <a:gd name="connsiteY5" fmla="*/ 475492 h 475492"/>
                    <a:gd name="connsiteX6" fmla="*/ 237746 w 837816"/>
                    <a:gd name="connsiteY6" fmla="*/ 475492 h 475492"/>
                    <a:gd name="connsiteX7" fmla="*/ 0 w 837816"/>
                    <a:gd name="connsiteY7" fmla="*/ 237746 h 475492"/>
                    <a:gd name="connsiteX0" fmla="*/ 0 w 837827"/>
                    <a:gd name="connsiteY0" fmla="*/ 237746 h 475492"/>
                    <a:gd name="connsiteX1" fmla="*/ 237746 w 837827"/>
                    <a:gd name="connsiteY1" fmla="*/ 0 h 475492"/>
                    <a:gd name="connsiteX2" fmla="*/ 439414 w 837827"/>
                    <a:gd name="connsiteY2" fmla="*/ 200523 h 475492"/>
                    <a:gd name="connsiteX3" fmla="*/ 837816 w 837827"/>
                    <a:gd name="connsiteY3" fmla="*/ 296826 h 475492"/>
                    <a:gd name="connsiteX4" fmla="*/ 426640 w 837827"/>
                    <a:gd name="connsiteY4" fmla="*/ 475492 h 475492"/>
                    <a:gd name="connsiteX5" fmla="*/ 237746 w 837827"/>
                    <a:gd name="connsiteY5" fmla="*/ 475492 h 475492"/>
                    <a:gd name="connsiteX6" fmla="*/ 0 w 837827"/>
                    <a:gd name="connsiteY6" fmla="*/ 237746 h 475492"/>
                    <a:gd name="connsiteX0" fmla="*/ 97345 w 935172"/>
                    <a:gd name="connsiteY0" fmla="*/ 97065 h 334811"/>
                    <a:gd name="connsiteX1" fmla="*/ 58561 w 935172"/>
                    <a:gd name="connsiteY1" fmla="*/ 0 h 334811"/>
                    <a:gd name="connsiteX2" fmla="*/ 536759 w 935172"/>
                    <a:gd name="connsiteY2" fmla="*/ 59842 h 334811"/>
                    <a:gd name="connsiteX3" fmla="*/ 935161 w 935172"/>
                    <a:gd name="connsiteY3" fmla="*/ 156145 h 334811"/>
                    <a:gd name="connsiteX4" fmla="*/ 523985 w 935172"/>
                    <a:gd name="connsiteY4" fmla="*/ 334811 h 334811"/>
                    <a:gd name="connsiteX5" fmla="*/ 335091 w 935172"/>
                    <a:gd name="connsiteY5" fmla="*/ 334811 h 334811"/>
                    <a:gd name="connsiteX6" fmla="*/ 97345 w 935172"/>
                    <a:gd name="connsiteY6" fmla="*/ 97065 h 334811"/>
                    <a:gd name="connsiteX0" fmla="*/ 176585 w 917790"/>
                    <a:gd name="connsiteY0" fmla="*/ 882234 h 885879"/>
                    <a:gd name="connsiteX1" fmla="*/ 41179 w 917790"/>
                    <a:gd name="connsiteY1" fmla="*/ 0 h 885879"/>
                    <a:gd name="connsiteX2" fmla="*/ 519377 w 917790"/>
                    <a:gd name="connsiteY2" fmla="*/ 59842 h 885879"/>
                    <a:gd name="connsiteX3" fmla="*/ 917779 w 917790"/>
                    <a:gd name="connsiteY3" fmla="*/ 156145 h 885879"/>
                    <a:gd name="connsiteX4" fmla="*/ 506603 w 917790"/>
                    <a:gd name="connsiteY4" fmla="*/ 334811 h 885879"/>
                    <a:gd name="connsiteX5" fmla="*/ 317709 w 917790"/>
                    <a:gd name="connsiteY5" fmla="*/ 334811 h 885879"/>
                    <a:gd name="connsiteX6" fmla="*/ 176585 w 917790"/>
                    <a:gd name="connsiteY6" fmla="*/ 882234 h 885879"/>
                    <a:gd name="connsiteX0" fmla="*/ 176585 w 917790"/>
                    <a:gd name="connsiteY0" fmla="*/ 882234 h 882234"/>
                    <a:gd name="connsiteX1" fmla="*/ 41179 w 917790"/>
                    <a:gd name="connsiteY1" fmla="*/ 0 h 882234"/>
                    <a:gd name="connsiteX2" fmla="*/ 519377 w 917790"/>
                    <a:gd name="connsiteY2" fmla="*/ 59842 h 882234"/>
                    <a:gd name="connsiteX3" fmla="*/ 917779 w 917790"/>
                    <a:gd name="connsiteY3" fmla="*/ 156145 h 882234"/>
                    <a:gd name="connsiteX4" fmla="*/ 506603 w 917790"/>
                    <a:gd name="connsiteY4" fmla="*/ 334811 h 882234"/>
                    <a:gd name="connsiteX5" fmla="*/ 176585 w 917790"/>
                    <a:gd name="connsiteY5" fmla="*/ 882234 h 882234"/>
                    <a:gd name="connsiteX0" fmla="*/ 180391 w 921596"/>
                    <a:gd name="connsiteY0" fmla="*/ 882234 h 1011245"/>
                    <a:gd name="connsiteX1" fmla="*/ 44985 w 921596"/>
                    <a:gd name="connsiteY1" fmla="*/ 0 h 1011245"/>
                    <a:gd name="connsiteX2" fmla="*/ 523183 w 921596"/>
                    <a:gd name="connsiteY2" fmla="*/ 59842 h 1011245"/>
                    <a:gd name="connsiteX3" fmla="*/ 921585 w 921596"/>
                    <a:gd name="connsiteY3" fmla="*/ 156145 h 1011245"/>
                    <a:gd name="connsiteX4" fmla="*/ 502828 w 921596"/>
                    <a:gd name="connsiteY4" fmla="*/ 1011245 h 1011245"/>
                    <a:gd name="connsiteX5" fmla="*/ 180391 w 921596"/>
                    <a:gd name="connsiteY5" fmla="*/ 882234 h 1011245"/>
                    <a:gd name="connsiteX0" fmla="*/ 180391 w 925475"/>
                    <a:gd name="connsiteY0" fmla="*/ 882234 h 1011245"/>
                    <a:gd name="connsiteX1" fmla="*/ 44985 w 925475"/>
                    <a:gd name="connsiteY1" fmla="*/ 0 h 1011245"/>
                    <a:gd name="connsiteX2" fmla="*/ 523183 w 925475"/>
                    <a:gd name="connsiteY2" fmla="*/ 59842 h 1011245"/>
                    <a:gd name="connsiteX3" fmla="*/ 921585 w 925475"/>
                    <a:gd name="connsiteY3" fmla="*/ 156145 h 1011245"/>
                    <a:gd name="connsiteX4" fmla="*/ 580958 w 925475"/>
                    <a:gd name="connsiteY4" fmla="*/ 281057 h 1011245"/>
                    <a:gd name="connsiteX5" fmla="*/ 502828 w 925475"/>
                    <a:gd name="connsiteY5" fmla="*/ 1011245 h 1011245"/>
                    <a:gd name="connsiteX6" fmla="*/ 180391 w 925475"/>
                    <a:gd name="connsiteY6" fmla="*/ 882234 h 1011245"/>
                    <a:gd name="connsiteX0" fmla="*/ 180391 w 925620"/>
                    <a:gd name="connsiteY0" fmla="*/ 882234 h 1011245"/>
                    <a:gd name="connsiteX1" fmla="*/ 44985 w 925620"/>
                    <a:gd name="connsiteY1" fmla="*/ 0 h 1011245"/>
                    <a:gd name="connsiteX2" fmla="*/ 523183 w 925620"/>
                    <a:gd name="connsiteY2" fmla="*/ 59842 h 1011245"/>
                    <a:gd name="connsiteX3" fmla="*/ 921585 w 925620"/>
                    <a:gd name="connsiteY3" fmla="*/ 156145 h 1011245"/>
                    <a:gd name="connsiteX4" fmla="*/ 593372 w 925620"/>
                    <a:gd name="connsiteY4" fmla="*/ 298364 h 1011245"/>
                    <a:gd name="connsiteX5" fmla="*/ 502828 w 925620"/>
                    <a:gd name="connsiteY5" fmla="*/ 1011245 h 1011245"/>
                    <a:gd name="connsiteX6" fmla="*/ 180391 w 925620"/>
                    <a:gd name="connsiteY6" fmla="*/ 882234 h 1011245"/>
                    <a:gd name="connsiteX0" fmla="*/ 180391 w 947191"/>
                    <a:gd name="connsiteY0" fmla="*/ 882234 h 1011245"/>
                    <a:gd name="connsiteX1" fmla="*/ 44985 w 947191"/>
                    <a:gd name="connsiteY1" fmla="*/ 0 h 1011245"/>
                    <a:gd name="connsiteX2" fmla="*/ 523183 w 947191"/>
                    <a:gd name="connsiteY2" fmla="*/ 59842 h 1011245"/>
                    <a:gd name="connsiteX3" fmla="*/ 943405 w 947191"/>
                    <a:gd name="connsiteY3" fmla="*/ 171951 h 1011245"/>
                    <a:gd name="connsiteX4" fmla="*/ 593372 w 947191"/>
                    <a:gd name="connsiteY4" fmla="*/ 298364 h 1011245"/>
                    <a:gd name="connsiteX5" fmla="*/ 502828 w 947191"/>
                    <a:gd name="connsiteY5" fmla="*/ 1011245 h 1011245"/>
                    <a:gd name="connsiteX6" fmla="*/ 180391 w 947191"/>
                    <a:gd name="connsiteY6" fmla="*/ 882234 h 1011245"/>
                    <a:gd name="connsiteX0" fmla="*/ 180391 w 950983"/>
                    <a:gd name="connsiteY0" fmla="*/ 882234 h 1011245"/>
                    <a:gd name="connsiteX1" fmla="*/ 44985 w 950983"/>
                    <a:gd name="connsiteY1" fmla="*/ 0 h 1011245"/>
                    <a:gd name="connsiteX2" fmla="*/ 523183 w 950983"/>
                    <a:gd name="connsiteY2" fmla="*/ 59842 h 1011245"/>
                    <a:gd name="connsiteX3" fmla="*/ 943405 w 950983"/>
                    <a:gd name="connsiteY3" fmla="*/ 171951 h 1011245"/>
                    <a:gd name="connsiteX4" fmla="*/ 775847 w 950983"/>
                    <a:gd name="connsiteY4" fmla="*/ 172724 h 1011245"/>
                    <a:gd name="connsiteX5" fmla="*/ 593372 w 950983"/>
                    <a:gd name="connsiteY5" fmla="*/ 298364 h 1011245"/>
                    <a:gd name="connsiteX6" fmla="*/ 502828 w 950983"/>
                    <a:gd name="connsiteY6" fmla="*/ 1011245 h 1011245"/>
                    <a:gd name="connsiteX7" fmla="*/ 180391 w 950983"/>
                    <a:gd name="connsiteY7" fmla="*/ 882234 h 1011245"/>
                    <a:gd name="connsiteX0" fmla="*/ 191608 w 962200"/>
                    <a:gd name="connsiteY0" fmla="*/ 841604 h 970615"/>
                    <a:gd name="connsiteX1" fmla="*/ 43408 w 962200"/>
                    <a:gd name="connsiteY1" fmla="*/ 0 h 970615"/>
                    <a:gd name="connsiteX2" fmla="*/ 534400 w 962200"/>
                    <a:gd name="connsiteY2" fmla="*/ 19212 h 970615"/>
                    <a:gd name="connsiteX3" fmla="*/ 954622 w 962200"/>
                    <a:gd name="connsiteY3" fmla="*/ 131321 h 970615"/>
                    <a:gd name="connsiteX4" fmla="*/ 787064 w 962200"/>
                    <a:gd name="connsiteY4" fmla="*/ 132094 h 970615"/>
                    <a:gd name="connsiteX5" fmla="*/ 604589 w 962200"/>
                    <a:gd name="connsiteY5" fmla="*/ 257734 h 970615"/>
                    <a:gd name="connsiteX6" fmla="*/ 514045 w 962200"/>
                    <a:gd name="connsiteY6" fmla="*/ 970615 h 970615"/>
                    <a:gd name="connsiteX7" fmla="*/ 191608 w 962200"/>
                    <a:gd name="connsiteY7" fmla="*/ 841604 h 970615"/>
                    <a:gd name="connsiteX0" fmla="*/ 148200 w 918792"/>
                    <a:gd name="connsiteY0" fmla="*/ 841604 h 970615"/>
                    <a:gd name="connsiteX1" fmla="*/ 0 w 918792"/>
                    <a:gd name="connsiteY1" fmla="*/ 0 h 970615"/>
                    <a:gd name="connsiteX2" fmla="*/ 490992 w 918792"/>
                    <a:gd name="connsiteY2" fmla="*/ 19212 h 970615"/>
                    <a:gd name="connsiteX3" fmla="*/ 911214 w 918792"/>
                    <a:gd name="connsiteY3" fmla="*/ 131321 h 970615"/>
                    <a:gd name="connsiteX4" fmla="*/ 743656 w 918792"/>
                    <a:gd name="connsiteY4" fmla="*/ 132094 h 970615"/>
                    <a:gd name="connsiteX5" fmla="*/ 561181 w 918792"/>
                    <a:gd name="connsiteY5" fmla="*/ 257734 h 970615"/>
                    <a:gd name="connsiteX6" fmla="*/ 470637 w 918792"/>
                    <a:gd name="connsiteY6" fmla="*/ 970615 h 970615"/>
                    <a:gd name="connsiteX7" fmla="*/ 148200 w 918792"/>
                    <a:gd name="connsiteY7" fmla="*/ 841604 h 970615"/>
                    <a:gd name="connsiteX0" fmla="*/ 148200 w 918792"/>
                    <a:gd name="connsiteY0" fmla="*/ 841604 h 970615"/>
                    <a:gd name="connsiteX1" fmla="*/ 0 w 918792"/>
                    <a:gd name="connsiteY1" fmla="*/ 0 h 970615"/>
                    <a:gd name="connsiteX2" fmla="*/ 490992 w 918792"/>
                    <a:gd name="connsiteY2" fmla="*/ 19212 h 970615"/>
                    <a:gd name="connsiteX3" fmla="*/ 911214 w 918792"/>
                    <a:gd name="connsiteY3" fmla="*/ 131321 h 970615"/>
                    <a:gd name="connsiteX4" fmla="*/ 743656 w 918792"/>
                    <a:gd name="connsiteY4" fmla="*/ 132094 h 970615"/>
                    <a:gd name="connsiteX5" fmla="*/ 561181 w 918792"/>
                    <a:gd name="connsiteY5" fmla="*/ 257734 h 970615"/>
                    <a:gd name="connsiteX6" fmla="*/ 470637 w 918792"/>
                    <a:gd name="connsiteY6" fmla="*/ 970615 h 970615"/>
                    <a:gd name="connsiteX7" fmla="*/ 148200 w 918792"/>
                    <a:gd name="connsiteY7" fmla="*/ 841604 h 970615"/>
                    <a:gd name="connsiteX0" fmla="*/ 179806 w 918792"/>
                    <a:gd name="connsiteY0" fmla="*/ 797966 h 970615"/>
                    <a:gd name="connsiteX1" fmla="*/ 0 w 918792"/>
                    <a:gd name="connsiteY1" fmla="*/ 0 h 970615"/>
                    <a:gd name="connsiteX2" fmla="*/ 490992 w 918792"/>
                    <a:gd name="connsiteY2" fmla="*/ 19212 h 970615"/>
                    <a:gd name="connsiteX3" fmla="*/ 911214 w 918792"/>
                    <a:gd name="connsiteY3" fmla="*/ 131321 h 970615"/>
                    <a:gd name="connsiteX4" fmla="*/ 743656 w 918792"/>
                    <a:gd name="connsiteY4" fmla="*/ 132094 h 970615"/>
                    <a:gd name="connsiteX5" fmla="*/ 561181 w 918792"/>
                    <a:gd name="connsiteY5" fmla="*/ 257734 h 970615"/>
                    <a:gd name="connsiteX6" fmla="*/ 470637 w 918792"/>
                    <a:gd name="connsiteY6" fmla="*/ 970615 h 970615"/>
                    <a:gd name="connsiteX7" fmla="*/ 179806 w 918792"/>
                    <a:gd name="connsiteY7" fmla="*/ 797966 h 970615"/>
                    <a:gd name="connsiteX0" fmla="*/ 179806 w 918792"/>
                    <a:gd name="connsiteY0" fmla="*/ 797966 h 970615"/>
                    <a:gd name="connsiteX1" fmla="*/ 0 w 918792"/>
                    <a:gd name="connsiteY1" fmla="*/ 0 h 970615"/>
                    <a:gd name="connsiteX2" fmla="*/ 490992 w 918792"/>
                    <a:gd name="connsiteY2" fmla="*/ 19212 h 970615"/>
                    <a:gd name="connsiteX3" fmla="*/ 911214 w 918792"/>
                    <a:gd name="connsiteY3" fmla="*/ 131321 h 970615"/>
                    <a:gd name="connsiteX4" fmla="*/ 743656 w 918792"/>
                    <a:gd name="connsiteY4" fmla="*/ 132094 h 970615"/>
                    <a:gd name="connsiteX5" fmla="*/ 561181 w 918792"/>
                    <a:gd name="connsiteY5" fmla="*/ 257734 h 970615"/>
                    <a:gd name="connsiteX6" fmla="*/ 470637 w 918792"/>
                    <a:gd name="connsiteY6" fmla="*/ 970615 h 970615"/>
                    <a:gd name="connsiteX7" fmla="*/ 179806 w 918792"/>
                    <a:gd name="connsiteY7" fmla="*/ 797966 h 970615"/>
                    <a:gd name="connsiteX0" fmla="*/ 179806 w 918716"/>
                    <a:gd name="connsiteY0" fmla="*/ 797966 h 970615"/>
                    <a:gd name="connsiteX1" fmla="*/ 0 w 918716"/>
                    <a:gd name="connsiteY1" fmla="*/ 0 h 970615"/>
                    <a:gd name="connsiteX2" fmla="*/ 490992 w 918716"/>
                    <a:gd name="connsiteY2" fmla="*/ 19212 h 970615"/>
                    <a:gd name="connsiteX3" fmla="*/ 911214 w 918716"/>
                    <a:gd name="connsiteY3" fmla="*/ 131321 h 970615"/>
                    <a:gd name="connsiteX4" fmla="*/ 741776 w 918716"/>
                    <a:gd name="connsiteY4" fmla="*/ 120337 h 970615"/>
                    <a:gd name="connsiteX5" fmla="*/ 561181 w 918716"/>
                    <a:gd name="connsiteY5" fmla="*/ 257734 h 970615"/>
                    <a:gd name="connsiteX6" fmla="*/ 470637 w 918716"/>
                    <a:gd name="connsiteY6" fmla="*/ 970615 h 970615"/>
                    <a:gd name="connsiteX7" fmla="*/ 179806 w 918716"/>
                    <a:gd name="connsiteY7" fmla="*/ 797966 h 970615"/>
                    <a:gd name="connsiteX0" fmla="*/ 179806 w 919217"/>
                    <a:gd name="connsiteY0" fmla="*/ 797966 h 970615"/>
                    <a:gd name="connsiteX1" fmla="*/ 0 w 919217"/>
                    <a:gd name="connsiteY1" fmla="*/ 0 h 970615"/>
                    <a:gd name="connsiteX2" fmla="*/ 490992 w 919217"/>
                    <a:gd name="connsiteY2" fmla="*/ 19212 h 970615"/>
                    <a:gd name="connsiteX3" fmla="*/ 911214 w 919217"/>
                    <a:gd name="connsiteY3" fmla="*/ 131321 h 970615"/>
                    <a:gd name="connsiteX4" fmla="*/ 741776 w 919217"/>
                    <a:gd name="connsiteY4" fmla="*/ 120337 h 970615"/>
                    <a:gd name="connsiteX5" fmla="*/ 561181 w 919217"/>
                    <a:gd name="connsiteY5" fmla="*/ 257734 h 970615"/>
                    <a:gd name="connsiteX6" fmla="*/ 470637 w 919217"/>
                    <a:gd name="connsiteY6" fmla="*/ 970615 h 970615"/>
                    <a:gd name="connsiteX7" fmla="*/ 179806 w 919217"/>
                    <a:gd name="connsiteY7" fmla="*/ 797966 h 970615"/>
                    <a:gd name="connsiteX0" fmla="*/ 179806 w 920942"/>
                    <a:gd name="connsiteY0" fmla="*/ 797966 h 970615"/>
                    <a:gd name="connsiteX1" fmla="*/ 0 w 920942"/>
                    <a:gd name="connsiteY1" fmla="*/ 0 h 970615"/>
                    <a:gd name="connsiteX2" fmla="*/ 490992 w 920942"/>
                    <a:gd name="connsiteY2" fmla="*/ 19212 h 970615"/>
                    <a:gd name="connsiteX3" fmla="*/ 911214 w 920942"/>
                    <a:gd name="connsiteY3" fmla="*/ 131321 h 970615"/>
                    <a:gd name="connsiteX4" fmla="*/ 773568 w 920942"/>
                    <a:gd name="connsiteY4" fmla="*/ 108019 h 970615"/>
                    <a:gd name="connsiteX5" fmla="*/ 561181 w 920942"/>
                    <a:gd name="connsiteY5" fmla="*/ 257734 h 970615"/>
                    <a:gd name="connsiteX6" fmla="*/ 470637 w 920942"/>
                    <a:gd name="connsiteY6" fmla="*/ 970615 h 970615"/>
                    <a:gd name="connsiteX7" fmla="*/ 179806 w 920942"/>
                    <a:gd name="connsiteY7" fmla="*/ 797966 h 970615"/>
                    <a:gd name="connsiteX0" fmla="*/ 179806 w 937852"/>
                    <a:gd name="connsiteY0" fmla="*/ 797966 h 970615"/>
                    <a:gd name="connsiteX1" fmla="*/ 0 w 937852"/>
                    <a:gd name="connsiteY1" fmla="*/ 0 h 970615"/>
                    <a:gd name="connsiteX2" fmla="*/ 490992 w 937852"/>
                    <a:gd name="connsiteY2" fmla="*/ 19212 h 970615"/>
                    <a:gd name="connsiteX3" fmla="*/ 929178 w 937852"/>
                    <a:gd name="connsiteY3" fmla="*/ 138094 h 970615"/>
                    <a:gd name="connsiteX4" fmla="*/ 773568 w 937852"/>
                    <a:gd name="connsiteY4" fmla="*/ 108019 h 970615"/>
                    <a:gd name="connsiteX5" fmla="*/ 561181 w 937852"/>
                    <a:gd name="connsiteY5" fmla="*/ 257734 h 970615"/>
                    <a:gd name="connsiteX6" fmla="*/ 470637 w 937852"/>
                    <a:gd name="connsiteY6" fmla="*/ 970615 h 970615"/>
                    <a:gd name="connsiteX7" fmla="*/ 179806 w 93785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992 w 937942"/>
                    <a:gd name="connsiteY2" fmla="*/ 19212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992 w 937942"/>
                    <a:gd name="connsiteY2" fmla="*/ 19212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992 w 937942"/>
                    <a:gd name="connsiteY2" fmla="*/ 19212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145 w 937942"/>
                    <a:gd name="connsiteY2" fmla="*/ 28994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145 w 937942"/>
                    <a:gd name="connsiteY2" fmla="*/ 28994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145 w 937942"/>
                    <a:gd name="connsiteY2" fmla="*/ 28994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145 w 937942"/>
                    <a:gd name="connsiteY2" fmla="*/ 28994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145 w 937942"/>
                    <a:gd name="connsiteY2" fmla="*/ 28994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85480 w 943616"/>
                    <a:gd name="connsiteY0" fmla="*/ 797966 h 970615"/>
                    <a:gd name="connsiteX1" fmla="*/ 5674 w 943616"/>
                    <a:gd name="connsiteY1" fmla="*/ 0 h 970615"/>
                    <a:gd name="connsiteX2" fmla="*/ 495819 w 943616"/>
                    <a:gd name="connsiteY2" fmla="*/ 28994 h 970615"/>
                    <a:gd name="connsiteX3" fmla="*/ 934947 w 943616"/>
                    <a:gd name="connsiteY3" fmla="*/ 123609 h 970615"/>
                    <a:gd name="connsiteX4" fmla="*/ 779242 w 943616"/>
                    <a:gd name="connsiteY4" fmla="*/ 108019 h 970615"/>
                    <a:gd name="connsiteX5" fmla="*/ 566855 w 943616"/>
                    <a:gd name="connsiteY5" fmla="*/ 257734 h 970615"/>
                    <a:gd name="connsiteX6" fmla="*/ 476311 w 943616"/>
                    <a:gd name="connsiteY6" fmla="*/ 970615 h 970615"/>
                    <a:gd name="connsiteX7" fmla="*/ 185480 w 943616"/>
                    <a:gd name="connsiteY7" fmla="*/ 797966 h 970615"/>
                    <a:gd name="connsiteX0" fmla="*/ 163978 w 922114"/>
                    <a:gd name="connsiteY0" fmla="*/ 780521 h 953170"/>
                    <a:gd name="connsiteX1" fmla="*/ 1665 w 922114"/>
                    <a:gd name="connsiteY1" fmla="*/ 1462 h 953170"/>
                    <a:gd name="connsiteX2" fmla="*/ 474317 w 922114"/>
                    <a:gd name="connsiteY2" fmla="*/ 11549 h 953170"/>
                    <a:gd name="connsiteX3" fmla="*/ 913445 w 922114"/>
                    <a:gd name="connsiteY3" fmla="*/ 106164 h 953170"/>
                    <a:gd name="connsiteX4" fmla="*/ 757740 w 922114"/>
                    <a:gd name="connsiteY4" fmla="*/ 90574 h 953170"/>
                    <a:gd name="connsiteX5" fmla="*/ 545353 w 922114"/>
                    <a:gd name="connsiteY5" fmla="*/ 240289 h 953170"/>
                    <a:gd name="connsiteX6" fmla="*/ 454809 w 922114"/>
                    <a:gd name="connsiteY6" fmla="*/ 953170 h 953170"/>
                    <a:gd name="connsiteX7" fmla="*/ 163978 w 922114"/>
                    <a:gd name="connsiteY7" fmla="*/ 780521 h 953170"/>
                    <a:gd name="connsiteX0" fmla="*/ 163978 w 922114"/>
                    <a:gd name="connsiteY0" fmla="*/ 789015 h 961664"/>
                    <a:gd name="connsiteX1" fmla="*/ 1665 w 922114"/>
                    <a:gd name="connsiteY1" fmla="*/ 9956 h 961664"/>
                    <a:gd name="connsiteX2" fmla="*/ 474317 w 922114"/>
                    <a:gd name="connsiteY2" fmla="*/ 20043 h 961664"/>
                    <a:gd name="connsiteX3" fmla="*/ 913445 w 922114"/>
                    <a:gd name="connsiteY3" fmla="*/ 114658 h 961664"/>
                    <a:gd name="connsiteX4" fmla="*/ 757740 w 922114"/>
                    <a:gd name="connsiteY4" fmla="*/ 99068 h 961664"/>
                    <a:gd name="connsiteX5" fmla="*/ 545353 w 922114"/>
                    <a:gd name="connsiteY5" fmla="*/ 248783 h 961664"/>
                    <a:gd name="connsiteX6" fmla="*/ 454809 w 922114"/>
                    <a:gd name="connsiteY6" fmla="*/ 961664 h 961664"/>
                    <a:gd name="connsiteX7" fmla="*/ 163978 w 922114"/>
                    <a:gd name="connsiteY7" fmla="*/ 789015 h 961664"/>
                    <a:gd name="connsiteX0" fmla="*/ 157848 w 915984"/>
                    <a:gd name="connsiteY0" fmla="*/ 783549 h 956198"/>
                    <a:gd name="connsiteX1" fmla="*/ 1742 w 915984"/>
                    <a:gd name="connsiteY1" fmla="*/ 13144 h 956198"/>
                    <a:gd name="connsiteX2" fmla="*/ 468187 w 915984"/>
                    <a:gd name="connsiteY2" fmla="*/ 14577 h 956198"/>
                    <a:gd name="connsiteX3" fmla="*/ 907315 w 915984"/>
                    <a:gd name="connsiteY3" fmla="*/ 109192 h 956198"/>
                    <a:gd name="connsiteX4" fmla="*/ 751610 w 915984"/>
                    <a:gd name="connsiteY4" fmla="*/ 93602 h 956198"/>
                    <a:gd name="connsiteX5" fmla="*/ 539223 w 915984"/>
                    <a:gd name="connsiteY5" fmla="*/ 243317 h 956198"/>
                    <a:gd name="connsiteX6" fmla="*/ 448679 w 915984"/>
                    <a:gd name="connsiteY6" fmla="*/ 956198 h 956198"/>
                    <a:gd name="connsiteX7" fmla="*/ 157848 w 915984"/>
                    <a:gd name="connsiteY7" fmla="*/ 783549 h 956198"/>
                    <a:gd name="connsiteX0" fmla="*/ 157848 w 915984"/>
                    <a:gd name="connsiteY0" fmla="*/ 793999 h 966648"/>
                    <a:gd name="connsiteX1" fmla="*/ 1742 w 915984"/>
                    <a:gd name="connsiteY1" fmla="*/ 23594 h 966648"/>
                    <a:gd name="connsiteX2" fmla="*/ 468187 w 915984"/>
                    <a:gd name="connsiteY2" fmla="*/ 25027 h 966648"/>
                    <a:gd name="connsiteX3" fmla="*/ 907315 w 915984"/>
                    <a:gd name="connsiteY3" fmla="*/ 119642 h 966648"/>
                    <a:gd name="connsiteX4" fmla="*/ 751610 w 915984"/>
                    <a:gd name="connsiteY4" fmla="*/ 104052 h 966648"/>
                    <a:gd name="connsiteX5" fmla="*/ 539223 w 915984"/>
                    <a:gd name="connsiteY5" fmla="*/ 253767 h 966648"/>
                    <a:gd name="connsiteX6" fmla="*/ 448679 w 915984"/>
                    <a:gd name="connsiteY6" fmla="*/ 966648 h 966648"/>
                    <a:gd name="connsiteX7" fmla="*/ 157848 w 915984"/>
                    <a:gd name="connsiteY7" fmla="*/ 793999 h 966648"/>
                    <a:gd name="connsiteX0" fmla="*/ 160615 w 918751"/>
                    <a:gd name="connsiteY0" fmla="*/ 793999 h 966648"/>
                    <a:gd name="connsiteX1" fmla="*/ 4509 w 918751"/>
                    <a:gd name="connsiteY1" fmla="*/ 23594 h 966648"/>
                    <a:gd name="connsiteX2" fmla="*/ 470954 w 918751"/>
                    <a:gd name="connsiteY2" fmla="*/ 25027 h 966648"/>
                    <a:gd name="connsiteX3" fmla="*/ 910082 w 918751"/>
                    <a:gd name="connsiteY3" fmla="*/ 119642 h 966648"/>
                    <a:gd name="connsiteX4" fmla="*/ 754377 w 918751"/>
                    <a:gd name="connsiteY4" fmla="*/ 104052 h 966648"/>
                    <a:gd name="connsiteX5" fmla="*/ 541990 w 918751"/>
                    <a:gd name="connsiteY5" fmla="*/ 253767 h 966648"/>
                    <a:gd name="connsiteX6" fmla="*/ 451446 w 918751"/>
                    <a:gd name="connsiteY6" fmla="*/ 966648 h 966648"/>
                    <a:gd name="connsiteX7" fmla="*/ 160615 w 918751"/>
                    <a:gd name="connsiteY7" fmla="*/ 793999 h 966648"/>
                    <a:gd name="connsiteX0" fmla="*/ 208368 w 966504"/>
                    <a:gd name="connsiteY0" fmla="*/ 793999 h 966648"/>
                    <a:gd name="connsiteX1" fmla="*/ 21082 w 966504"/>
                    <a:gd name="connsiteY1" fmla="*/ 407406 h 966648"/>
                    <a:gd name="connsiteX2" fmla="*/ 52262 w 966504"/>
                    <a:gd name="connsiteY2" fmla="*/ 23594 h 966648"/>
                    <a:gd name="connsiteX3" fmla="*/ 518707 w 966504"/>
                    <a:gd name="connsiteY3" fmla="*/ 25027 h 966648"/>
                    <a:gd name="connsiteX4" fmla="*/ 957835 w 966504"/>
                    <a:gd name="connsiteY4" fmla="*/ 119642 h 966648"/>
                    <a:gd name="connsiteX5" fmla="*/ 802130 w 966504"/>
                    <a:gd name="connsiteY5" fmla="*/ 104052 h 966648"/>
                    <a:gd name="connsiteX6" fmla="*/ 589743 w 966504"/>
                    <a:gd name="connsiteY6" fmla="*/ 253767 h 966648"/>
                    <a:gd name="connsiteX7" fmla="*/ 499199 w 966504"/>
                    <a:gd name="connsiteY7" fmla="*/ 966648 h 966648"/>
                    <a:gd name="connsiteX8" fmla="*/ 208368 w 966504"/>
                    <a:gd name="connsiteY8" fmla="*/ 793999 h 966648"/>
                    <a:gd name="connsiteX0" fmla="*/ 113937 w 966504"/>
                    <a:gd name="connsiteY0" fmla="*/ 806688 h 966648"/>
                    <a:gd name="connsiteX1" fmla="*/ 21082 w 966504"/>
                    <a:gd name="connsiteY1" fmla="*/ 407406 h 966648"/>
                    <a:gd name="connsiteX2" fmla="*/ 52262 w 966504"/>
                    <a:gd name="connsiteY2" fmla="*/ 23594 h 966648"/>
                    <a:gd name="connsiteX3" fmla="*/ 518707 w 966504"/>
                    <a:gd name="connsiteY3" fmla="*/ 25027 h 966648"/>
                    <a:gd name="connsiteX4" fmla="*/ 957835 w 966504"/>
                    <a:gd name="connsiteY4" fmla="*/ 119642 h 966648"/>
                    <a:gd name="connsiteX5" fmla="*/ 802130 w 966504"/>
                    <a:gd name="connsiteY5" fmla="*/ 104052 h 966648"/>
                    <a:gd name="connsiteX6" fmla="*/ 589743 w 966504"/>
                    <a:gd name="connsiteY6" fmla="*/ 253767 h 966648"/>
                    <a:gd name="connsiteX7" fmla="*/ 499199 w 966504"/>
                    <a:gd name="connsiteY7" fmla="*/ 966648 h 966648"/>
                    <a:gd name="connsiteX8" fmla="*/ 113937 w 966504"/>
                    <a:gd name="connsiteY8" fmla="*/ 806688 h 966648"/>
                    <a:gd name="connsiteX0" fmla="*/ 113937 w 966504"/>
                    <a:gd name="connsiteY0" fmla="*/ 806688 h 966648"/>
                    <a:gd name="connsiteX1" fmla="*/ 21082 w 966504"/>
                    <a:gd name="connsiteY1" fmla="*/ 407406 h 966648"/>
                    <a:gd name="connsiteX2" fmla="*/ 52262 w 966504"/>
                    <a:gd name="connsiteY2" fmla="*/ 23594 h 966648"/>
                    <a:gd name="connsiteX3" fmla="*/ 518707 w 966504"/>
                    <a:gd name="connsiteY3" fmla="*/ 25027 h 966648"/>
                    <a:gd name="connsiteX4" fmla="*/ 957835 w 966504"/>
                    <a:gd name="connsiteY4" fmla="*/ 119642 h 966648"/>
                    <a:gd name="connsiteX5" fmla="*/ 802130 w 966504"/>
                    <a:gd name="connsiteY5" fmla="*/ 104052 h 966648"/>
                    <a:gd name="connsiteX6" fmla="*/ 589743 w 966504"/>
                    <a:gd name="connsiteY6" fmla="*/ 253767 h 966648"/>
                    <a:gd name="connsiteX7" fmla="*/ 499199 w 966504"/>
                    <a:gd name="connsiteY7" fmla="*/ 966648 h 966648"/>
                    <a:gd name="connsiteX8" fmla="*/ 113937 w 966504"/>
                    <a:gd name="connsiteY8" fmla="*/ 806688 h 966648"/>
                    <a:gd name="connsiteX0" fmla="*/ 113937 w 966504"/>
                    <a:gd name="connsiteY0" fmla="*/ 806688 h 966648"/>
                    <a:gd name="connsiteX1" fmla="*/ 21082 w 966504"/>
                    <a:gd name="connsiteY1" fmla="*/ 407406 h 966648"/>
                    <a:gd name="connsiteX2" fmla="*/ 52262 w 966504"/>
                    <a:gd name="connsiteY2" fmla="*/ 23594 h 966648"/>
                    <a:gd name="connsiteX3" fmla="*/ 518707 w 966504"/>
                    <a:gd name="connsiteY3" fmla="*/ 25027 h 966648"/>
                    <a:gd name="connsiteX4" fmla="*/ 957835 w 966504"/>
                    <a:gd name="connsiteY4" fmla="*/ 119642 h 966648"/>
                    <a:gd name="connsiteX5" fmla="*/ 802130 w 966504"/>
                    <a:gd name="connsiteY5" fmla="*/ 104052 h 966648"/>
                    <a:gd name="connsiteX6" fmla="*/ 589743 w 966504"/>
                    <a:gd name="connsiteY6" fmla="*/ 253767 h 966648"/>
                    <a:gd name="connsiteX7" fmla="*/ 499199 w 966504"/>
                    <a:gd name="connsiteY7" fmla="*/ 966648 h 966648"/>
                    <a:gd name="connsiteX8" fmla="*/ 113937 w 966504"/>
                    <a:gd name="connsiteY8" fmla="*/ 806688 h 966648"/>
                    <a:gd name="connsiteX0" fmla="*/ 113937 w 966504"/>
                    <a:gd name="connsiteY0" fmla="*/ 806688 h 966648"/>
                    <a:gd name="connsiteX1" fmla="*/ 21082 w 966504"/>
                    <a:gd name="connsiteY1" fmla="*/ 407406 h 966648"/>
                    <a:gd name="connsiteX2" fmla="*/ 52262 w 966504"/>
                    <a:gd name="connsiteY2" fmla="*/ 23594 h 966648"/>
                    <a:gd name="connsiteX3" fmla="*/ 518707 w 966504"/>
                    <a:gd name="connsiteY3" fmla="*/ 25027 h 966648"/>
                    <a:gd name="connsiteX4" fmla="*/ 957835 w 966504"/>
                    <a:gd name="connsiteY4" fmla="*/ 119642 h 966648"/>
                    <a:gd name="connsiteX5" fmla="*/ 802130 w 966504"/>
                    <a:gd name="connsiteY5" fmla="*/ 104052 h 966648"/>
                    <a:gd name="connsiteX6" fmla="*/ 589743 w 966504"/>
                    <a:gd name="connsiteY6" fmla="*/ 253767 h 966648"/>
                    <a:gd name="connsiteX7" fmla="*/ 499199 w 966504"/>
                    <a:gd name="connsiteY7" fmla="*/ 966648 h 966648"/>
                    <a:gd name="connsiteX8" fmla="*/ 113937 w 966504"/>
                    <a:gd name="connsiteY8" fmla="*/ 806688 h 966648"/>
                    <a:gd name="connsiteX0" fmla="*/ 113937 w 966504"/>
                    <a:gd name="connsiteY0" fmla="*/ 806688 h 1026852"/>
                    <a:gd name="connsiteX1" fmla="*/ 21082 w 966504"/>
                    <a:gd name="connsiteY1" fmla="*/ 407406 h 1026852"/>
                    <a:gd name="connsiteX2" fmla="*/ 52262 w 966504"/>
                    <a:gd name="connsiteY2" fmla="*/ 23594 h 1026852"/>
                    <a:gd name="connsiteX3" fmla="*/ 518707 w 966504"/>
                    <a:gd name="connsiteY3" fmla="*/ 25027 h 1026852"/>
                    <a:gd name="connsiteX4" fmla="*/ 957835 w 966504"/>
                    <a:gd name="connsiteY4" fmla="*/ 119642 h 1026852"/>
                    <a:gd name="connsiteX5" fmla="*/ 802130 w 966504"/>
                    <a:gd name="connsiteY5" fmla="*/ 104052 h 1026852"/>
                    <a:gd name="connsiteX6" fmla="*/ 589743 w 966504"/>
                    <a:gd name="connsiteY6" fmla="*/ 253767 h 1026852"/>
                    <a:gd name="connsiteX7" fmla="*/ 605286 w 966504"/>
                    <a:gd name="connsiteY7" fmla="*/ 1026852 h 1026852"/>
                    <a:gd name="connsiteX8" fmla="*/ 113937 w 966504"/>
                    <a:gd name="connsiteY8" fmla="*/ 806688 h 1026852"/>
                    <a:gd name="connsiteX0" fmla="*/ 113937 w 966504"/>
                    <a:gd name="connsiteY0" fmla="*/ 806688 h 1037857"/>
                    <a:gd name="connsiteX1" fmla="*/ 21082 w 966504"/>
                    <a:gd name="connsiteY1" fmla="*/ 407406 h 1037857"/>
                    <a:gd name="connsiteX2" fmla="*/ 52262 w 966504"/>
                    <a:gd name="connsiteY2" fmla="*/ 23594 h 1037857"/>
                    <a:gd name="connsiteX3" fmla="*/ 518707 w 966504"/>
                    <a:gd name="connsiteY3" fmla="*/ 25027 h 1037857"/>
                    <a:gd name="connsiteX4" fmla="*/ 957835 w 966504"/>
                    <a:gd name="connsiteY4" fmla="*/ 119642 h 1037857"/>
                    <a:gd name="connsiteX5" fmla="*/ 802130 w 966504"/>
                    <a:gd name="connsiteY5" fmla="*/ 104052 h 1037857"/>
                    <a:gd name="connsiteX6" fmla="*/ 589743 w 966504"/>
                    <a:gd name="connsiteY6" fmla="*/ 253767 h 1037857"/>
                    <a:gd name="connsiteX7" fmla="*/ 611868 w 966504"/>
                    <a:gd name="connsiteY7" fmla="*/ 1037857 h 1037857"/>
                    <a:gd name="connsiteX8" fmla="*/ 113937 w 966504"/>
                    <a:gd name="connsiteY8" fmla="*/ 806688 h 1037857"/>
                    <a:gd name="connsiteX0" fmla="*/ 113937 w 966504"/>
                    <a:gd name="connsiteY0" fmla="*/ 806688 h 1037857"/>
                    <a:gd name="connsiteX1" fmla="*/ 21082 w 966504"/>
                    <a:gd name="connsiteY1" fmla="*/ 407406 h 1037857"/>
                    <a:gd name="connsiteX2" fmla="*/ 52262 w 966504"/>
                    <a:gd name="connsiteY2" fmla="*/ 23594 h 1037857"/>
                    <a:gd name="connsiteX3" fmla="*/ 518707 w 966504"/>
                    <a:gd name="connsiteY3" fmla="*/ 25027 h 1037857"/>
                    <a:gd name="connsiteX4" fmla="*/ 957835 w 966504"/>
                    <a:gd name="connsiteY4" fmla="*/ 119642 h 1037857"/>
                    <a:gd name="connsiteX5" fmla="*/ 802130 w 966504"/>
                    <a:gd name="connsiteY5" fmla="*/ 104052 h 1037857"/>
                    <a:gd name="connsiteX6" fmla="*/ 589743 w 966504"/>
                    <a:gd name="connsiteY6" fmla="*/ 253767 h 1037857"/>
                    <a:gd name="connsiteX7" fmla="*/ 611868 w 966504"/>
                    <a:gd name="connsiteY7" fmla="*/ 1037857 h 1037857"/>
                    <a:gd name="connsiteX8" fmla="*/ 113937 w 966504"/>
                    <a:gd name="connsiteY8" fmla="*/ 806688 h 1037857"/>
                    <a:gd name="connsiteX0" fmla="*/ 113937 w 966504"/>
                    <a:gd name="connsiteY0" fmla="*/ 806688 h 1037857"/>
                    <a:gd name="connsiteX1" fmla="*/ 21082 w 966504"/>
                    <a:gd name="connsiteY1" fmla="*/ 407406 h 1037857"/>
                    <a:gd name="connsiteX2" fmla="*/ 52262 w 966504"/>
                    <a:gd name="connsiteY2" fmla="*/ 23594 h 1037857"/>
                    <a:gd name="connsiteX3" fmla="*/ 518707 w 966504"/>
                    <a:gd name="connsiteY3" fmla="*/ 25027 h 1037857"/>
                    <a:gd name="connsiteX4" fmla="*/ 957835 w 966504"/>
                    <a:gd name="connsiteY4" fmla="*/ 119642 h 1037857"/>
                    <a:gd name="connsiteX5" fmla="*/ 802130 w 966504"/>
                    <a:gd name="connsiteY5" fmla="*/ 104052 h 1037857"/>
                    <a:gd name="connsiteX6" fmla="*/ 589743 w 966504"/>
                    <a:gd name="connsiteY6" fmla="*/ 253767 h 1037857"/>
                    <a:gd name="connsiteX7" fmla="*/ 611868 w 966504"/>
                    <a:gd name="connsiteY7" fmla="*/ 1037857 h 1037857"/>
                    <a:gd name="connsiteX8" fmla="*/ 113937 w 966504"/>
                    <a:gd name="connsiteY8" fmla="*/ 806688 h 1037857"/>
                    <a:gd name="connsiteX0" fmla="*/ 113937 w 966504"/>
                    <a:gd name="connsiteY0" fmla="*/ 806688 h 1037857"/>
                    <a:gd name="connsiteX1" fmla="*/ 21082 w 966504"/>
                    <a:gd name="connsiteY1" fmla="*/ 407406 h 1037857"/>
                    <a:gd name="connsiteX2" fmla="*/ 52262 w 966504"/>
                    <a:gd name="connsiteY2" fmla="*/ 23594 h 1037857"/>
                    <a:gd name="connsiteX3" fmla="*/ 518707 w 966504"/>
                    <a:gd name="connsiteY3" fmla="*/ 25027 h 1037857"/>
                    <a:gd name="connsiteX4" fmla="*/ 957835 w 966504"/>
                    <a:gd name="connsiteY4" fmla="*/ 119642 h 1037857"/>
                    <a:gd name="connsiteX5" fmla="*/ 802130 w 966504"/>
                    <a:gd name="connsiteY5" fmla="*/ 104052 h 1037857"/>
                    <a:gd name="connsiteX6" fmla="*/ 589743 w 966504"/>
                    <a:gd name="connsiteY6" fmla="*/ 253767 h 1037857"/>
                    <a:gd name="connsiteX7" fmla="*/ 611868 w 966504"/>
                    <a:gd name="connsiteY7" fmla="*/ 1037857 h 1037857"/>
                    <a:gd name="connsiteX8" fmla="*/ 113937 w 966504"/>
                    <a:gd name="connsiteY8" fmla="*/ 806688 h 1037857"/>
                    <a:gd name="connsiteX0" fmla="*/ 113937 w 958153"/>
                    <a:gd name="connsiteY0" fmla="*/ 806688 h 1037857"/>
                    <a:gd name="connsiteX1" fmla="*/ 21082 w 958153"/>
                    <a:gd name="connsiteY1" fmla="*/ 407406 h 1037857"/>
                    <a:gd name="connsiteX2" fmla="*/ 52262 w 958153"/>
                    <a:gd name="connsiteY2" fmla="*/ 23594 h 1037857"/>
                    <a:gd name="connsiteX3" fmla="*/ 518707 w 958153"/>
                    <a:gd name="connsiteY3" fmla="*/ 25027 h 1037857"/>
                    <a:gd name="connsiteX4" fmla="*/ 957835 w 958153"/>
                    <a:gd name="connsiteY4" fmla="*/ 119642 h 1037857"/>
                    <a:gd name="connsiteX5" fmla="*/ 589743 w 958153"/>
                    <a:gd name="connsiteY5" fmla="*/ 253767 h 1037857"/>
                    <a:gd name="connsiteX6" fmla="*/ 611868 w 958153"/>
                    <a:gd name="connsiteY6" fmla="*/ 1037857 h 1037857"/>
                    <a:gd name="connsiteX7" fmla="*/ 113937 w 958153"/>
                    <a:gd name="connsiteY7" fmla="*/ 806688 h 1037857"/>
                    <a:gd name="connsiteX0" fmla="*/ 113937 w 964812"/>
                    <a:gd name="connsiteY0" fmla="*/ 806688 h 1037857"/>
                    <a:gd name="connsiteX1" fmla="*/ 21082 w 964812"/>
                    <a:gd name="connsiteY1" fmla="*/ 407406 h 1037857"/>
                    <a:gd name="connsiteX2" fmla="*/ 52262 w 964812"/>
                    <a:gd name="connsiteY2" fmla="*/ 23594 h 1037857"/>
                    <a:gd name="connsiteX3" fmla="*/ 518707 w 964812"/>
                    <a:gd name="connsiteY3" fmla="*/ 25027 h 1037857"/>
                    <a:gd name="connsiteX4" fmla="*/ 957835 w 964812"/>
                    <a:gd name="connsiteY4" fmla="*/ 119642 h 1037857"/>
                    <a:gd name="connsiteX5" fmla="*/ 785669 w 964812"/>
                    <a:gd name="connsiteY5" fmla="*/ 106684 h 1037857"/>
                    <a:gd name="connsiteX6" fmla="*/ 589743 w 964812"/>
                    <a:gd name="connsiteY6" fmla="*/ 253767 h 1037857"/>
                    <a:gd name="connsiteX7" fmla="*/ 611868 w 964812"/>
                    <a:gd name="connsiteY7" fmla="*/ 1037857 h 1037857"/>
                    <a:gd name="connsiteX8" fmla="*/ 113937 w 964812"/>
                    <a:gd name="connsiteY8" fmla="*/ 806688 h 1037857"/>
                    <a:gd name="connsiteX0" fmla="*/ 113937 w 964812"/>
                    <a:gd name="connsiteY0" fmla="*/ 806688 h 1037857"/>
                    <a:gd name="connsiteX1" fmla="*/ 21082 w 964812"/>
                    <a:gd name="connsiteY1" fmla="*/ 407406 h 1037857"/>
                    <a:gd name="connsiteX2" fmla="*/ 52262 w 964812"/>
                    <a:gd name="connsiteY2" fmla="*/ 23594 h 1037857"/>
                    <a:gd name="connsiteX3" fmla="*/ 518707 w 964812"/>
                    <a:gd name="connsiteY3" fmla="*/ 25027 h 1037857"/>
                    <a:gd name="connsiteX4" fmla="*/ 957835 w 964812"/>
                    <a:gd name="connsiteY4" fmla="*/ 119642 h 1037857"/>
                    <a:gd name="connsiteX5" fmla="*/ 785669 w 964812"/>
                    <a:gd name="connsiteY5" fmla="*/ 106684 h 1037857"/>
                    <a:gd name="connsiteX6" fmla="*/ 589743 w 964812"/>
                    <a:gd name="connsiteY6" fmla="*/ 253767 h 1037857"/>
                    <a:gd name="connsiteX7" fmla="*/ 611868 w 964812"/>
                    <a:gd name="connsiteY7" fmla="*/ 1037857 h 1037857"/>
                    <a:gd name="connsiteX8" fmla="*/ 113937 w 964812"/>
                    <a:gd name="connsiteY8" fmla="*/ 806688 h 1037857"/>
                    <a:gd name="connsiteX0" fmla="*/ 113937 w 958153"/>
                    <a:gd name="connsiteY0" fmla="*/ 806688 h 1037857"/>
                    <a:gd name="connsiteX1" fmla="*/ 21082 w 958153"/>
                    <a:gd name="connsiteY1" fmla="*/ 407406 h 1037857"/>
                    <a:gd name="connsiteX2" fmla="*/ 52262 w 958153"/>
                    <a:gd name="connsiteY2" fmla="*/ 23594 h 1037857"/>
                    <a:gd name="connsiteX3" fmla="*/ 518707 w 958153"/>
                    <a:gd name="connsiteY3" fmla="*/ 25027 h 1037857"/>
                    <a:gd name="connsiteX4" fmla="*/ 957835 w 958153"/>
                    <a:gd name="connsiteY4" fmla="*/ 119642 h 1037857"/>
                    <a:gd name="connsiteX5" fmla="*/ 589743 w 958153"/>
                    <a:gd name="connsiteY5" fmla="*/ 253767 h 1037857"/>
                    <a:gd name="connsiteX6" fmla="*/ 611868 w 958153"/>
                    <a:gd name="connsiteY6" fmla="*/ 1037857 h 1037857"/>
                    <a:gd name="connsiteX7" fmla="*/ 113937 w 958153"/>
                    <a:gd name="connsiteY7" fmla="*/ 806688 h 1037857"/>
                    <a:gd name="connsiteX0" fmla="*/ 113937 w 968997"/>
                    <a:gd name="connsiteY0" fmla="*/ 806688 h 1037857"/>
                    <a:gd name="connsiteX1" fmla="*/ 21082 w 968997"/>
                    <a:gd name="connsiteY1" fmla="*/ 407406 h 1037857"/>
                    <a:gd name="connsiteX2" fmla="*/ 52262 w 968997"/>
                    <a:gd name="connsiteY2" fmla="*/ 23594 h 1037857"/>
                    <a:gd name="connsiteX3" fmla="*/ 518707 w 968997"/>
                    <a:gd name="connsiteY3" fmla="*/ 25027 h 1037857"/>
                    <a:gd name="connsiteX4" fmla="*/ 957835 w 968997"/>
                    <a:gd name="connsiteY4" fmla="*/ 119642 h 1037857"/>
                    <a:gd name="connsiteX5" fmla="*/ 824700 w 968997"/>
                    <a:gd name="connsiteY5" fmla="*/ 124558 h 1037857"/>
                    <a:gd name="connsiteX6" fmla="*/ 589743 w 968997"/>
                    <a:gd name="connsiteY6" fmla="*/ 253767 h 1037857"/>
                    <a:gd name="connsiteX7" fmla="*/ 611868 w 968997"/>
                    <a:gd name="connsiteY7" fmla="*/ 1037857 h 1037857"/>
                    <a:gd name="connsiteX8" fmla="*/ 113937 w 968997"/>
                    <a:gd name="connsiteY8" fmla="*/ 806688 h 1037857"/>
                    <a:gd name="connsiteX0" fmla="*/ 113937 w 968997"/>
                    <a:gd name="connsiteY0" fmla="*/ 806688 h 1037857"/>
                    <a:gd name="connsiteX1" fmla="*/ 21082 w 968997"/>
                    <a:gd name="connsiteY1" fmla="*/ 407406 h 1037857"/>
                    <a:gd name="connsiteX2" fmla="*/ 52262 w 968997"/>
                    <a:gd name="connsiteY2" fmla="*/ 23594 h 1037857"/>
                    <a:gd name="connsiteX3" fmla="*/ 518707 w 968997"/>
                    <a:gd name="connsiteY3" fmla="*/ 25027 h 1037857"/>
                    <a:gd name="connsiteX4" fmla="*/ 957835 w 968997"/>
                    <a:gd name="connsiteY4" fmla="*/ 119642 h 1037857"/>
                    <a:gd name="connsiteX5" fmla="*/ 824700 w 968997"/>
                    <a:gd name="connsiteY5" fmla="*/ 124558 h 1037857"/>
                    <a:gd name="connsiteX6" fmla="*/ 589743 w 968997"/>
                    <a:gd name="connsiteY6" fmla="*/ 253767 h 1037857"/>
                    <a:gd name="connsiteX7" fmla="*/ 611868 w 968997"/>
                    <a:gd name="connsiteY7" fmla="*/ 1037857 h 1037857"/>
                    <a:gd name="connsiteX8" fmla="*/ 113937 w 968997"/>
                    <a:gd name="connsiteY8" fmla="*/ 806688 h 1037857"/>
                    <a:gd name="connsiteX0" fmla="*/ 113937 w 976298"/>
                    <a:gd name="connsiteY0" fmla="*/ 806688 h 1037857"/>
                    <a:gd name="connsiteX1" fmla="*/ 21082 w 976298"/>
                    <a:gd name="connsiteY1" fmla="*/ 407406 h 1037857"/>
                    <a:gd name="connsiteX2" fmla="*/ 52262 w 976298"/>
                    <a:gd name="connsiteY2" fmla="*/ 23594 h 1037857"/>
                    <a:gd name="connsiteX3" fmla="*/ 518707 w 976298"/>
                    <a:gd name="connsiteY3" fmla="*/ 25027 h 1037857"/>
                    <a:gd name="connsiteX4" fmla="*/ 957835 w 976298"/>
                    <a:gd name="connsiteY4" fmla="*/ 119642 h 1037857"/>
                    <a:gd name="connsiteX5" fmla="*/ 824700 w 976298"/>
                    <a:gd name="connsiteY5" fmla="*/ 124558 h 1037857"/>
                    <a:gd name="connsiteX6" fmla="*/ 589743 w 976298"/>
                    <a:gd name="connsiteY6" fmla="*/ 253767 h 1037857"/>
                    <a:gd name="connsiteX7" fmla="*/ 611868 w 976298"/>
                    <a:gd name="connsiteY7" fmla="*/ 1037857 h 1037857"/>
                    <a:gd name="connsiteX8" fmla="*/ 113937 w 976298"/>
                    <a:gd name="connsiteY8" fmla="*/ 806688 h 1037857"/>
                    <a:gd name="connsiteX0" fmla="*/ 113937 w 994720"/>
                    <a:gd name="connsiteY0" fmla="*/ 806688 h 1037857"/>
                    <a:gd name="connsiteX1" fmla="*/ 21082 w 994720"/>
                    <a:gd name="connsiteY1" fmla="*/ 407406 h 1037857"/>
                    <a:gd name="connsiteX2" fmla="*/ 52262 w 994720"/>
                    <a:gd name="connsiteY2" fmla="*/ 23594 h 1037857"/>
                    <a:gd name="connsiteX3" fmla="*/ 518707 w 994720"/>
                    <a:gd name="connsiteY3" fmla="*/ 25027 h 1037857"/>
                    <a:gd name="connsiteX4" fmla="*/ 957835 w 994720"/>
                    <a:gd name="connsiteY4" fmla="*/ 119642 h 1037857"/>
                    <a:gd name="connsiteX5" fmla="*/ 892514 w 994720"/>
                    <a:gd name="connsiteY5" fmla="*/ 111302 h 1037857"/>
                    <a:gd name="connsiteX6" fmla="*/ 589743 w 994720"/>
                    <a:gd name="connsiteY6" fmla="*/ 253767 h 1037857"/>
                    <a:gd name="connsiteX7" fmla="*/ 611868 w 994720"/>
                    <a:gd name="connsiteY7" fmla="*/ 1037857 h 1037857"/>
                    <a:gd name="connsiteX8" fmla="*/ 113937 w 994720"/>
                    <a:gd name="connsiteY8" fmla="*/ 806688 h 1037857"/>
                    <a:gd name="connsiteX0" fmla="*/ 113937 w 1011597"/>
                    <a:gd name="connsiteY0" fmla="*/ 806688 h 1037857"/>
                    <a:gd name="connsiteX1" fmla="*/ 21082 w 1011597"/>
                    <a:gd name="connsiteY1" fmla="*/ 407406 h 1037857"/>
                    <a:gd name="connsiteX2" fmla="*/ 52262 w 1011597"/>
                    <a:gd name="connsiteY2" fmla="*/ 23594 h 1037857"/>
                    <a:gd name="connsiteX3" fmla="*/ 518707 w 1011597"/>
                    <a:gd name="connsiteY3" fmla="*/ 25027 h 1037857"/>
                    <a:gd name="connsiteX4" fmla="*/ 957835 w 1011597"/>
                    <a:gd name="connsiteY4" fmla="*/ 119642 h 1037857"/>
                    <a:gd name="connsiteX5" fmla="*/ 927688 w 1011597"/>
                    <a:gd name="connsiteY5" fmla="*/ 120145 h 1037857"/>
                    <a:gd name="connsiteX6" fmla="*/ 589743 w 1011597"/>
                    <a:gd name="connsiteY6" fmla="*/ 253767 h 1037857"/>
                    <a:gd name="connsiteX7" fmla="*/ 611868 w 1011597"/>
                    <a:gd name="connsiteY7" fmla="*/ 1037857 h 1037857"/>
                    <a:gd name="connsiteX8" fmla="*/ 113937 w 1011597"/>
                    <a:gd name="connsiteY8" fmla="*/ 806688 h 1037857"/>
                    <a:gd name="connsiteX0" fmla="*/ 113937 w 1022604"/>
                    <a:gd name="connsiteY0" fmla="*/ 806688 h 1037857"/>
                    <a:gd name="connsiteX1" fmla="*/ 21082 w 1022604"/>
                    <a:gd name="connsiteY1" fmla="*/ 407406 h 1037857"/>
                    <a:gd name="connsiteX2" fmla="*/ 52262 w 1022604"/>
                    <a:gd name="connsiteY2" fmla="*/ 23594 h 1037857"/>
                    <a:gd name="connsiteX3" fmla="*/ 518707 w 1022604"/>
                    <a:gd name="connsiteY3" fmla="*/ 25027 h 1037857"/>
                    <a:gd name="connsiteX4" fmla="*/ 957835 w 1022604"/>
                    <a:gd name="connsiteY4" fmla="*/ 119642 h 1037857"/>
                    <a:gd name="connsiteX5" fmla="*/ 946499 w 1022604"/>
                    <a:gd name="connsiteY5" fmla="*/ 117137 h 1037857"/>
                    <a:gd name="connsiteX6" fmla="*/ 589743 w 1022604"/>
                    <a:gd name="connsiteY6" fmla="*/ 253767 h 1037857"/>
                    <a:gd name="connsiteX7" fmla="*/ 611868 w 1022604"/>
                    <a:gd name="connsiteY7" fmla="*/ 1037857 h 1037857"/>
                    <a:gd name="connsiteX8" fmla="*/ 113937 w 1022604"/>
                    <a:gd name="connsiteY8" fmla="*/ 806688 h 1037857"/>
                    <a:gd name="connsiteX0" fmla="*/ 113937 w 1022604"/>
                    <a:gd name="connsiteY0" fmla="*/ 806688 h 1037857"/>
                    <a:gd name="connsiteX1" fmla="*/ 21082 w 1022604"/>
                    <a:gd name="connsiteY1" fmla="*/ 407406 h 1037857"/>
                    <a:gd name="connsiteX2" fmla="*/ 52262 w 1022604"/>
                    <a:gd name="connsiteY2" fmla="*/ 23594 h 1037857"/>
                    <a:gd name="connsiteX3" fmla="*/ 518707 w 1022604"/>
                    <a:gd name="connsiteY3" fmla="*/ 25027 h 1037857"/>
                    <a:gd name="connsiteX4" fmla="*/ 957835 w 1022604"/>
                    <a:gd name="connsiteY4" fmla="*/ 119642 h 1037857"/>
                    <a:gd name="connsiteX5" fmla="*/ 946499 w 1022604"/>
                    <a:gd name="connsiteY5" fmla="*/ 117137 h 1037857"/>
                    <a:gd name="connsiteX6" fmla="*/ 589743 w 1022604"/>
                    <a:gd name="connsiteY6" fmla="*/ 253767 h 1037857"/>
                    <a:gd name="connsiteX7" fmla="*/ 611868 w 1022604"/>
                    <a:gd name="connsiteY7" fmla="*/ 1037857 h 1037857"/>
                    <a:gd name="connsiteX8" fmla="*/ 113937 w 1022604"/>
                    <a:gd name="connsiteY8" fmla="*/ 806688 h 1037857"/>
                    <a:gd name="connsiteX0" fmla="*/ 113937 w 946499"/>
                    <a:gd name="connsiteY0" fmla="*/ 806688 h 1037857"/>
                    <a:gd name="connsiteX1" fmla="*/ 21082 w 946499"/>
                    <a:gd name="connsiteY1" fmla="*/ 407406 h 1037857"/>
                    <a:gd name="connsiteX2" fmla="*/ 52262 w 946499"/>
                    <a:gd name="connsiteY2" fmla="*/ 23594 h 1037857"/>
                    <a:gd name="connsiteX3" fmla="*/ 518707 w 946499"/>
                    <a:gd name="connsiteY3" fmla="*/ 25027 h 1037857"/>
                    <a:gd name="connsiteX4" fmla="*/ 946499 w 946499"/>
                    <a:gd name="connsiteY4" fmla="*/ 117137 h 1037857"/>
                    <a:gd name="connsiteX5" fmla="*/ 589743 w 946499"/>
                    <a:gd name="connsiteY5" fmla="*/ 253767 h 1037857"/>
                    <a:gd name="connsiteX6" fmla="*/ 611868 w 946499"/>
                    <a:gd name="connsiteY6" fmla="*/ 1037857 h 1037857"/>
                    <a:gd name="connsiteX7" fmla="*/ 113937 w 946499"/>
                    <a:gd name="connsiteY7" fmla="*/ 806688 h 1037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46499" h="1037857">
                      <a:moveTo>
                        <a:pt x="113937" y="806688"/>
                      </a:moveTo>
                      <a:cubicBezTo>
                        <a:pt x="92026" y="788244"/>
                        <a:pt x="47100" y="535807"/>
                        <a:pt x="21082" y="407406"/>
                      </a:cubicBezTo>
                      <a:cubicBezTo>
                        <a:pt x="-4936" y="279005"/>
                        <a:pt x="-18715" y="84205"/>
                        <a:pt x="52262" y="23594"/>
                      </a:cubicBezTo>
                      <a:cubicBezTo>
                        <a:pt x="105731" y="-20705"/>
                        <a:pt x="457813" y="7815"/>
                        <a:pt x="518707" y="25027"/>
                      </a:cubicBezTo>
                      <a:cubicBezTo>
                        <a:pt x="667747" y="40618"/>
                        <a:pt x="934660" y="79014"/>
                        <a:pt x="946499" y="117137"/>
                      </a:cubicBezTo>
                      <a:cubicBezTo>
                        <a:pt x="939611" y="72906"/>
                        <a:pt x="622456" y="104403"/>
                        <a:pt x="589743" y="253767"/>
                      </a:cubicBezTo>
                      <a:cubicBezTo>
                        <a:pt x="543237" y="387250"/>
                        <a:pt x="711167" y="990334"/>
                        <a:pt x="611868" y="1037857"/>
                      </a:cubicBezTo>
                      <a:cubicBezTo>
                        <a:pt x="502514" y="922809"/>
                        <a:pt x="135848" y="825132"/>
                        <a:pt x="113937" y="806688"/>
                      </a:cubicBezTo>
                      <a:close/>
                    </a:path>
                  </a:pathLst>
                </a:custGeom>
                <a:solidFill>
                  <a:srgbClr val="C3B4A9"/>
                </a:solidFill>
                <a:ln>
                  <a:noFill/>
                </a:ln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B894B64-042C-4EC4-A05D-5566F092BAD5}"/>
                </a:ext>
              </a:extLst>
            </p:cNvPr>
            <p:cNvGrpSpPr/>
            <p:nvPr/>
          </p:nvGrpSpPr>
          <p:grpSpPr>
            <a:xfrm>
              <a:off x="1697511" y="2217454"/>
              <a:ext cx="2208061" cy="4495043"/>
              <a:chOff x="179982" y="7262551"/>
              <a:chExt cx="2869923" cy="5842422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05F0E4E-D6ED-48CB-8E0C-87298B67284F}"/>
                  </a:ext>
                </a:extLst>
              </p:cNvPr>
              <p:cNvSpPr/>
              <p:nvPr/>
            </p:nvSpPr>
            <p:spPr>
              <a:xfrm rot="501063">
                <a:off x="303478" y="726255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456559F-503D-49B6-901F-3C69FC808BCC}"/>
                  </a:ext>
                </a:extLst>
              </p:cNvPr>
              <p:cNvGrpSpPr/>
              <p:nvPr/>
            </p:nvGrpSpPr>
            <p:grpSpPr>
              <a:xfrm>
                <a:off x="179982" y="7374544"/>
                <a:ext cx="2869923" cy="5730429"/>
                <a:chOff x="179982" y="7374544"/>
                <a:chExt cx="2869923" cy="5730429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D7C66E44-32F0-4DAE-9D23-C78C401767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61915" y="10235708"/>
                  <a:ext cx="413130" cy="6839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22BF1D97-CF02-49C5-9377-797C375B21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63467" y="10185067"/>
                  <a:ext cx="413130" cy="6839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C68C801E-913A-469B-B27E-2D6339433219}"/>
                    </a:ext>
                  </a:extLst>
                </p:cNvPr>
                <p:cNvSpPr/>
                <p:nvPr/>
              </p:nvSpPr>
              <p:spPr>
                <a:xfrm rot="16200000" flipH="1">
                  <a:off x="2327766" y="9559531"/>
                  <a:ext cx="533401" cy="447954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1 h 485828"/>
                    <a:gd name="connsiteX1" fmla="*/ 533400 w 620241"/>
                    <a:gd name="connsiteY1" fmla="*/ 409576 h 485828"/>
                    <a:gd name="connsiteX2" fmla="*/ 619125 w 620241"/>
                    <a:gd name="connsiteY2" fmla="*/ 485776 h 485828"/>
                    <a:gd name="connsiteX3" fmla="*/ 619125 w 620241"/>
                    <a:gd name="connsiteY3" fmla="*/ 485776 h 485828"/>
                    <a:gd name="connsiteX0" fmla="*/ 0 w 619125"/>
                    <a:gd name="connsiteY0" fmla="*/ -1 h 485775"/>
                    <a:gd name="connsiteX1" fmla="*/ 317003 w 619125"/>
                    <a:gd name="connsiteY1" fmla="*/ 186900 h 485775"/>
                    <a:gd name="connsiteX2" fmla="*/ 533400 w 619125"/>
                    <a:gd name="connsiteY2" fmla="*/ 409574 h 485775"/>
                    <a:gd name="connsiteX3" fmla="*/ 619125 w 619125"/>
                    <a:gd name="connsiteY3" fmla="*/ 485774 h 485775"/>
                    <a:gd name="connsiteX4" fmla="*/ 619125 w 619125"/>
                    <a:gd name="connsiteY4" fmla="*/ 485774 h 485775"/>
                    <a:gd name="connsiteX0" fmla="*/ 0 w 619125"/>
                    <a:gd name="connsiteY0" fmla="*/ 1 h 485775"/>
                    <a:gd name="connsiteX1" fmla="*/ 224546 w 619125"/>
                    <a:gd name="connsiteY1" fmla="*/ 422480 h 485775"/>
                    <a:gd name="connsiteX2" fmla="*/ 533400 w 619125"/>
                    <a:gd name="connsiteY2" fmla="*/ 409576 h 485775"/>
                    <a:gd name="connsiteX3" fmla="*/ 619125 w 619125"/>
                    <a:gd name="connsiteY3" fmla="*/ 485776 h 485775"/>
                    <a:gd name="connsiteX4" fmla="*/ 619125 w 619125"/>
                    <a:gd name="connsiteY4" fmla="*/ 485776 h 485775"/>
                    <a:gd name="connsiteX0" fmla="*/ 0 w 619125"/>
                    <a:gd name="connsiteY0" fmla="*/ -1 h 485775"/>
                    <a:gd name="connsiteX1" fmla="*/ 224546 w 619125"/>
                    <a:gd name="connsiteY1" fmla="*/ 422478 h 485775"/>
                    <a:gd name="connsiteX2" fmla="*/ 533400 w 619125"/>
                    <a:gd name="connsiteY2" fmla="*/ 409574 h 485775"/>
                    <a:gd name="connsiteX3" fmla="*/ 619125 w 619125"/>
                    <a:gd name="connsiteY3" fmla="*/ 485774 h 485775"/>
                    <a:gd name="connsiteX0" fmla="*/ 0 w 533401"/>
                    <a:gd name="connsiteY0" fmla="*/ 1 h 447954"/>
                    <a:gd name="connsiteX1" fmla="*/ 224546 w 533401"/>
                    <a:gd name="connsiteY1" fmla="*/ 422480 h 447954"/>
                    <a:gd name="connsiteX2" fmla="*/ 533400 w 533401"/>
                    <a:gd name="connsiteY2" fmla="*/ 409576 h 447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33401" h="447954">
                      <a:moveTo>
                        <a:pt x="0" y="1"/>
                      </a:moveTo>
                      <a:cubicBezTo>
                        <a:pt x="23639" y="28132"/>
                        <a:pt x="135646" y="354218"/>
                        <a:pt x="224546" y="422480"/>
                      </a:cubicBezTo>
                      <a:cubicBezTo>
                        <a:pt x="313446" y="490742"/>
                        <a:pt x="467637" y="399027"/>
                        <a:pt x="533400" y="40957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5A31FDA-CC64-492B-AB54-71B59E45B0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71704" y="10912464"/>
                  <a:ext cx="83557" cy="209235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C3E1B918-4F5F-437A-A2EA-FB8A64F11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78881" y="10835137"/>
                  <a:ext cx="78640" cy="2224309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40179774-28F9-4DA2-9EA4-2D4225F4564F}"/>
                    </a:ext>
                  </a:extLst>
                </p:cNvPr>
                <p:cNvSpPr/>
                <p:nvPr/>
              </p:nvSpPr>
              <p:spPr>
                <a:xfrm>
                  <a:off x="426914" y="7967527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6DD05353-5EE9-4825-A6C2-0747C19B6374}"/>
                    </a:ext>
                  </a:extLst>
                </p:cNvPr>
                <p:cNvSpPr/>
                <p:nvPr/>
              </p:nvSpPr>
              <p:spPr>
                <a:xfrm>
                  <a:off x="1536348" y="8787229"/>
                  <a:ext cx="261278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Rectangle: Top Corners Rounded 27">
                  <a:extLst>
                    <a:ext uri="{FF2B5EF4-FFF2-40B4-BE49-F238E27FC236}">
                      <a16:creationId xmlns:a16="http://schemas.microsoft.com/office/drawing/2014/main" id="{9B784921-6C53-4723-851B-609BC7E21403}"/>
                    </a:ext>
                  </a:extLst>
                </p:cNvPr>
                <p:cNvSpPr/>
                <p:nvPr/>
              </p:nvSpPr>
              <p:spPr>
                <a:xfrm>
                  <a:off x="2380410" y="12904664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Rectangle: Top Corners Rounded 28">
                  <a:extLst>
                    <a:ext uri="{FF2B5EF4-FFF2-40B4-BE49-F238E27FC236}">
                      <a16:creationId xmlns:a16="http://schemas.microsoft.com/office/drawing/2014/main" id="{C2DB0C36-9687-4850-B041-C1013F469447}"/>
                    </a:ext>
                  </a:extLst>
                </p:cNvPr>
                <p:cNvSpPr/>
                <p:nvPr/>
              </p:nvSpPr>
              <p:spPr>
                <a:xfrm>
                  <a:off x="1562490" y="12889054"/>
                  <a:ext cx="669495" cy="200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93620CCD-6C29-45FF-80F6-944867B151F4}"/>
                    </a:ext>
                  </a:extLst>
                </p:cNvPr>
                <p:cNvSpPr/>
                <p:nvPr/>
              </p:nvSpPr>
              <p:spPr>
                <a:xfrm>
                  <a:off x="2122366" y="9224948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00E79538-8E2E-4B9A-9DCD-E144C55A6429}"/>
                    </a:ext>
                  </a:extLst>
                </p:cNvPr>
                <p:cNvSpPr/>
                <p:nvPr/>
              </p:nvSpPr>
              <p:spPr>
                <a:xfrm>
                  <a:off x="2418943" y="8787229"/>
                  <a:ext cx="261278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9B644B3A-A90D-4F8C-AC82-435A8452B476}"/>
                    </a:ext>
                  </a:extLst>
                </p:cNvPr>
                <p:cNvSpPr/>
                <p:nvPr/>
              </p:nvSpPr>
              <p:spPr>
                <a:xfrm>
                  <a:off x="1653246" y="8902381"/>
                  <a:ext cx="100007" cy="130462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CBBFD869-5745-496A-B549-856FA33AF6CE}"/>
                    </a:ext>
                  </a:extLst>
                </p:cNvPr>
                <p:cNvSpPr/>
                <p:nvPr/>
              </p:nvSpPr>
              <p:spPr>
                <a:xfrm>
                  <a:off x="2516559" y="8897629"/>
                  <a:ext cx="100007" cy="130462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1E0C8644-CD51-434D-B488-86FC2CB27C9D}"/>
                    </a:ext>
                  </a:extLst>
                </p:cNvPr>
                <p:cNvSpPr/>
                <p:nvPr/>
              </p:nvSpPr>
              <p:spPr>
                <a:xfrm rot="20734271">
                  <a:off x="179982" y="7449596"/>
                  <a:ext cx="2089759" cy="1389838"/>
                </a:xfrm>
                <a:custGeom>
                  <a:avLst/>
                  <a:gdLst>
                    <a:gd name="connsiteX0" fmla="*/ 1260634 w 2089759"/>
                    <a:gd name="connsiteY0" fmla="*/ 0 h 1389838"/>
                    <a:gd name="connsiteX1" fmla="*/ 2067478 w 2089759"/>
                    <a:gd name="connsiteY1" fmla="*/ 279477 h 1389838"/>
                    <a:gd name="connsiteX2" fmla="*/ 2089759 w 2089759"/>
                    <a:gd name="connsiteY2" fmla="*/ 299016 h 1389838"/>
                    <a:gd name="connsiteX3" fmla="*/ 2071792 w 2089759"/>
                    <a:gd name="connsiteY3" fmla="*/ 412605 h 1389838"/>
                    <a:gd name="connsiteX4" fmla="*/ 829125 w 2089759"/>
                    <a:gd name="connsiteY4" fmla="*/ 1389838 h 1389838"/>
                    <a:gd name="connsiteX5" fmla="*/ 22281 w 2089759"/>
                    <a:gd name="connsiteY5" fmla="*/ 1110361 h 1389838"/>
                    <a:gd name="connsiteX6" fmla="*/ 0 w 2089759"/>
                    <a:gd name="connsiteY6" fmla="*/ 1090822 h 1389838"/>
                    <a:gd name="connsiteX7" fmla="*/ 17967 w 2089759"/>
                    <a:gd name="connsiteY7" fmla="*/ 977233 h 1389838"/>
                    <a:gd name="connsiteX8" fmla="*/ 1260634 w 2089759"/>
                    <a:gd name="connsiteY8" fmla="*/ 0 h 1389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9759" h="1389838">
                      <a:moveTo>
                        <a:pt x="1260634" y="0"/>
                      </a:moveTo>
                      <a:cubicBezTo>
                        <a:pt x="1567119" y="0"/>
                        <a:pt x="1848217" y="104882"/>
                        <a:pt x="2067478" y="279477"/>
                      </a:cubicBezTo>
                      <a:lnTo>
                        <a:pt x="2089759" y="299016"/>
                      </a:lnTo>
                      <a:lnTo>
                        <a:pt x="2071792" y="412605"/>
                      </a:lnTo>
                      <a:cubicBezTo>
                        <a:pt x="1953515" y="970311"/>
                        <a:pt x="1442096" y="1389838"/>
                        <a:pt x="829125" y="1389838"/>
                      </a:cubicBezTo>
                      <a:cubicBezTo>
                        <a:pt x="522640" y="1389838"/>
                        <a:pt x="241542" y="1284956"/>
                        <a:pt x="22281" y="1110361"/>
                      </a:cubicBezTo>
                      <a:lnTo>
                        <a:pt x="0" y="1090822"/>
                      </a:lnTo>
                      <a:lnTo>
                        <a:pt x="17967" y="977233"/>
                      </a:lnTo>
                      <a:cubicBezTo>
                        <a:pt x="136244" y="419528"/>
                        <a:pt x="647663" y="0"/>
                        <a:pt x="1260634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02989C6-FAA2-4F64-B382-56A6E2E0C107}"/>
                    </a:ext>
                  </a:extLst>
                </p:cNvPr>
                <p:cNvSpPr/>
                <p:nvPr/>
              </p:nvSpPr>
              <p:spPr>
                <a:xfrm rot="2770079">
                  <a:off x="1499893" y="7897066"/>
                  <a:ext cx="1688685" cy="643641"/>
                </a:xfrm>
                <a:custGeom>
                  <a:avLst/>
                  <a:gdLst>
                    <a:gd name="connsiteX0" fmla="*/ 0 w 1013373"/>
                    <a:gd name="connsiteY0" fmla="*/ 40511 h 439325"/>
                    <a:gd name="connsiteX1" fmla="*/ 87844 w 1013373"/>
                    <a:gd name="connsiteY1" fmla="*/ 20157 h 439325"/>
                    <a:gd name="connsiteX2" fmla="*/ 1007416 w 1013373"/>
                    <a:gd name="connsiteY2" fmla="*/ 223541 h 439325"/>
                    <a:gd name="connsiteX3" fmla="*/ 1013373 w 1013373"/>
                    <a:gd name="connsiteY3" fmla="*/ 228313 h 439325"/>
                    <a:gd name="connsiteX4" fmla="*/ 1010613 w 1013373"/>
                    <a:gd name="connsiteY4" fmla="*/ 230304 h 439325"/>
                    <a:gd name="connsiteX5" fmla="*/ 301418 w 1013373"/>
                    <a:gd name="connsiteY5" fmla="*/ 439325 h 439325"/>
                    <a:gd name="connsiteX6" fmla="*/ 287592 w 1013373"/>
                    <a:gd name="connsiteY6" fmla="*/ 438652 h 439325"/>
                    <a:gd name="connsiteX7" fmla="*/ 261250 w 1013373"/>
                    <a:gd name="connsiteY7" fmla="*/ 381024 h 439325"/>
                    <a:gd name="connsiteX8" fmla="*/ 81753 w 1013373"/>
                    <a:gd name="connsiteY8" fmla="*/ 121393 h 439325"/>
                    <a:gd name="connsiteX9" fmla="*/ 0 w 1013373"/>
                    <a:gd name="connsiteY9" fmla="*/ 40511 h 439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13373" h="439325">
                      <a:moveTo>
                        <a:pt x="0" y="40511"/>
                      </a:moveTo>
                      <a:lnTo>
                        <a:pt x="87844" y="20157"/>
                      </a:lnTo>
                      <a:cubicBezTo>
                        <a:pt x="401657" y="-36981"/>
                        <a:pt x="732975" y="26300"/>
                        <a:pt x="1007416" y="223541"/>
                      </a:cubicBezTo>
                      <a:lnTo>
                        <a:pt x="1013373" y="228313"/>
                      </a:lnTo>
                      <a:lnTo>
                        <a:pt x="1010613" y="230304"/>
                      </a:lnTo>
                      <a:cubicBezTo>
                        <a:pt x="808169" y="362269"/>
                        <a:pt x="564120" y="439325"/>
                        <a:pt x="301418" y="439325"/>
                      </a:cubicBezTo>
                      <a:lnTo>
                        <a:pt x="287592" y="438652"/>
                      </a:lnTo>
                      <a:lnTo>
                        <a:pt x="261250" y="381024"/>
                      </a:lnTo>
                      <a:cubicBezTo>
                        <a:pt x="213685" y="287854"/>
                        <a:pt x="153725" y="200430"/>
                        <a:pt x="81753" y="121393"/>
                      </a:cubicBezTo>
                      <a:lnTo>
                        <a:pt x="0" y="40511"/>
                      </a:ln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876E227-A1CB-42BB-8421-DC261DE2BF9D}"/>
                    </a:ext>
                  </a:extLst>
                </p:cNvPr>
                <p:cNvSpPr/>
                <p:nvPr/>
              </p:nvSpPr>
              <p:spPr>
                <a:xfrm rot="21245752">
                  <a:off x="778526" y="9390845"/>
                  <a:ext cx="533401" cy="447954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1 h 485828"/>
                    <a:gd name="connsiteX1" fmla="*/ 533400 w 620241"/>
                    <a:gd name="connsiteY1" fmla="*/ 409576 h 485828"/>
                    <a:gd name="connsiteX2" fmla="*/ 619125 w 620241"/>
                    <a:gd name="connsiteY2" fmla="*/ 485776 h 485828"/>
                    <a:gd name="connsiteX3" fmla="*/ 619125 w 620241"/>
                    <a:gd name="connsiteY3" fmla="*/ 485776 h 485828"/>
                    <a:gd name="connsiteX0" fmla="*/ 0 w 619125"/>
                    <a:gd name="connsiteY0" fmla="*/ -1 h 485775"/>
                    <a:gd name="connsiteX1" fmla="*/ 317003 w 619125"/>
                    <a:gd name="connsiteY1" fmla="*/ 186900 h 485775"/>
                    <a:gd name="connsiteX2" fmla="*/ 533400 w 619125"/>
                    <a:gd name="connsiteY2" fmla="*/ 409574 h 485775"/>
                    <a:gd name="connsiteX3" fmla="*/ 619125 w 619125"/>
                    <a:gd name="connsiteY3" fmla="*/ 485774 h 485775"/>
                    <a:gd name="connsiteX4" fmla="*/ 619125 w 619125"/>
                    <a:gd name="connsiteY4" fmla="*/ 485774 h 485775"/>
                    <a:gd name="connsiteX0" fmla="*/ 0 w 619125"/>
                    <a:gd name="connsiteY0" fmla="*/ 1 h 485775"/>
                    <a:gd name="connsiteX1" fmla="*/ 224546 w 619125"/>
                    <a:gd name="connsiteY1" fmla="*/ 422480 h 485775"/>
                    <a:gd name="connsiteX2" fmla="*/ 533400 w 619125"/>
                    <a:gd name="connsiteY2" fmla="*/ 409576 h 485775"/>
                    <a:gd name="connsiteX3" fmla="*/ 619125 w 619125"/>
                    <a:gd name="connsiteY3" fmla="*/ 485776 h 485775"/>
                    <a:gd name="connsiteX4" fmla="*/ 619125 w 619125"/>
                    <a:gd name="connsiteY4" fmla="*/ 485776 h 485775"/>
                    <a:gd name="connsiteX0" fmla="*/ 0 w 619125"/>
                    <a:gd name="connsiteY0" fmla="*/ -1 h 485775"/>
                    <a:gd name="connsiteX1" fmla="*/ 224546 w 619125"/>
                    <a:gd name="connsiteY1" fmla="*/ 422478 h 485775"/>
                    <a:gd name="connsiteX2" fmla="*/ 533400 w 619125"/>
                    <a:gd name="connsiteY2" fmla="*/ 409574 h 485775"/>
                    <a:gd name="connsiteX3" fmla="*/ 619125 w 619125"/>
                    <a:gd name="connsiteY3" fmla="*/ 485774 h 485775"/>
                    <a:gd name="connsiteX0" fmla="*/ 0 w 533401"/>
                    <a:gd name="connsiteY0" fmla="*/ 1 h 447954"/>
                    <a:gd name="connsiteX1" fmla="*/ 224546 w 533401"/>
                    <a:gd name="connsiteY1" fmla="*/ 422480 h 447954"/>
                    <a:gd name="connsiteX2" fmla="*/ 533400 w 533401"/>
                    <a:gd name="connsiteY2" fmla="*/ 409576 h 447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33401" h="447954">
                      <a:moveTo>
                        <a:pt x="0" y="1"/>
                      </a:moveTo>
                      <a:cubicBezTo>
                        <a:pt x="23639" y="28132"/>
                        <a:pt x="135646" y="354218"/>
                        <a:pt x="224546" y="422480"/>
                      </a:cubicBezTo>
                      <a:cubicBezTo>
                        <a:pt x="313446" y="490742"/>
                        <a:pt x="467637" y="399027"/>
                        <a:pt x="533400" y="40957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F3FB471-3142-4718-AEB3-C7FBCEA68CEC}"/>
                  </a:ext>
                </a:extLst>
              </p:cNvPr>
              <p:cNvSpPr/>
              <p:nvPr/>
            </p:nvSpPr>
            <p:spPr>
              <a:xfrm>
                <a:off x="1856019" y="9589734"/>
                <a:ext cx="487131" cy="137691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rgbClr val="D10B2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45F9B2F-2D75-42C9-870C-7F01CBDAF59B}"/>
                </a:ext>
              </a:extLst>
            </p:cNvPr>
            <p:cNvGrpSpPr/>
            <p:nvPr/>
          </p:nvGrpSpPr>
          <p:grpSpPr>
            <a:xfrm rot="197675">
              <a:off x="7832502" y="2010039"/>
              <a:ext cx="2298801" cy="4756033"/>
              <a:chOff x="3113044" y="2922992"/>
              <a:chExt cx="2000571" cy="4219573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9515609-1D64-41C7-97ED-535D5C633B2D}"/>
                  </a:ext>
                </a:extLst>
              </p:cNvPr>
              <p:cNvSpPr/>
              <p:nvPr/>
            </p:nvSpPr>
            <p:spPr>
              <a:xfrm rot="20322097">
                <a:off x="3448467" y="4477915"/>
                <a:ext cx="71122" cy="477904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  <a:gd name="connsiteX0" fmla="*/ 115393 w 745623"/>
                  <a:gd name="connsiteY0" fmla="*/ 0 h 923977"/>
                  <a:gd name="connsiteX1" fmla="*/ 29668 w 745623"/>
                  <a:gd name="connsiteY1" fmla="*/ 438150 h 923977"/>
                  <a:gd name="connsiteX2" fmla="*/ 563068 w 745623"/>
                  <a:gd name="connsiteY2" fmla="*/ 847725 h 923977"/>
                  <a:gd name="connsiteX3" fmla="*/ 648793 w 745623"/>
                  <a:gd name="connsiteY3" fmla="*/ 923925 h 923977"/>
                  <a:gd name="connsiteX4" fmla="*/ 745622 w 745623"/>
                  <a:gd name="connsiteY4" fmla="*/ 740226 h 923977"/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E8FF164-B943-49B8-AE87-A6A578483754}"/>
                  </a:ext>
                </a:extLst>
              </p:cNvPr>
              <p:cNvGrpSpPr/>
              <p:nvPr/>
            </p:nvGrpSpPr>
            <p:grpSpPr>
              <a:xfrm flipH="1">
                <a:off x="3113044" y="2922992"/>
                <a:ext cx="2000571" cy="4219573"/>
                <a:chOff x="-264144" y="8143079"/>
                <a:chExt cx="2709788" cy="5715447"/>
              </a:xfrm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D5A13A34-88A2-4E90-8A81-F833E32686E5}"/>
                    </a:ext>
                  </a:extLst>
                </p:cNvPr>
                <p:cNvSpPr/>
                <p:nvPr/>
              </p:nvSpPr>
              <p:spPr>
                <a:xfrm rot="1065993">
                  <a:off x="-264144" y="8143079"/>
                  <a:ext cx="2709788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67CF852-5393-4C33-81CB-AF78CDE634B3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4" cy="5374528"/>
                  <a:chOff x="-229678" y="8483998"/>
                  <a:chExt cx="2536874" cy="5374528"/>
                </a:xfrm>
              </p:grpSpPr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7C52350B-7FA8-4092-B680-EECC317EDE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35537" y="10895955"/>
                    <a:ext cx="144645" cy="2867171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C87BAE3C-FF18-4808-84EA-5D8D17D1D3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88166" y="10824573"/>
                    <a:ext cx="203409" cy="2946571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EE689BFE-B429-405F-917B-5305322E765D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4" cy="2447779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" name="Rectangle: Top Corners Rounded 64">
                    <a:extLst>
                      <a:ext uri="{FF2B5EF4-FFF2-40B4-BE49-F238E27FC236}">
                        <a16:creationId xmlns:a16="http://schemas.microsoft.com/office/drawing/2014/main" id="{CC171AA7-BDCD-47C4-A583-9D805A980CF4}"/>
                      </a:ext>
                    </a:extLst>
                  </p:cNvPr>
                  <p:cNvSpPr/>
                  <p:nvPr/>
                </p:nvSpPr>
                <p:spPr>
                  <a:xfrm rot="197675">
                    <a:off x="31310" y="1357933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E06CAD5B-7863-4FA7-8C8E-6864D39304BA}"/>
                      </a:ext>
                    </a:extLst>
                  </p:cNvPr>
                  <p:cNvSpPr/>
                  <p:nvPr/>
                </p:nvSpPr>
                <p:spPr>
                  <a:xfrm>
                    <a:off x="1045204" y="9637419"/>
                    <a:ext cx="67385" cy="168452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Rectangle: Top Corners Rounded 66">
                    <a:extLst>
                      <a:ext uri="{FF2B5EF4-FFF2-40B4-BE49-F238E27FC236}">
                        <a16:creationId xmlns:a16="http://schemas.microsoft.com/office/drawing/2014/main" id="{77615F38-3B47-4106-A401-C03B517BBE89}"/>
                      </a:ext>
                    </a:extLst>
                  </p:cNvPr>
                  <p:cNvSpPr/>
                  <p:nvPr/>
                </p:nvSpPr>
                <p:spPr>
                  <a:xfrm rot="197675">
                    <a:off x="810877" y="1365821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B75D38C-213B-442F-9DCE-385E1ACA0B93}"/>
                  </a:ext>
                </a:extLst>
              </p:cNvPr>
              <p:cNvSpPr/>
              <p:nvPr/>
            </p:nvSpPr>
            <p:spPr>
              <a:xfrm>
                <a:off x="3382508" y="3035096"/>
                <a:ext cx="1551442" cy="54757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4E5C5C3-E83D-457E-B88A-2EAE47C8722B}"/>
                  </a:ext>
                </a:extLst>
              </p:cNvPr>
              <p:cNvSpPr/>
              <p:nvPr/>
            </p:nvSpPr>
            <p:spPr>
              <a:xfrm flipH="1">
                <a:off x="4372562" y="3768187"/>
                <a:ext cx="167471" cy="16634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0F8767D-5977-401C-97BF-0AD1287DC3CF}"/>
                  </a:ext>
                </a:extLst>
              </p:cNvPr>
              <p:cNvSpPr/>
              <p:nvPr/>
            </p:nvSpPr>
            <p:spPr>
              <a:xfrm flipH="1">
                <a:off x="3730454" y="3757783"/>
                <a:ext cx="167471" cy="16634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5755E83-493B-44F5-9201-C1EB16A74355}"/>
                  </a:ext>
                </a:extLst>
              </p:cNvPr>
              <p:cNvSpPr/>
              <p:nvPr/>
            </p:nvSpPr>
            <p:spPr>
              <a:xfrm flipH="1">
                <a:off x="4415477" y="3818391"/>
                <a:ext cx="66382" cy="6593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291D6DCB-C849-4A0C-A25D-5E7E42E92BC1}"/>
                  </a:ext>
                </a:extLst>
              </p:cNvPr>
              <p:cNvSpPr/>
              <p:nvPr/>
            </p:nvSpPr>
            <p:spPr>
              <a:xfrm flipH="1">
                <a:off x="3775666" y="3816783"/>
                <a:ext cx="66382" cy="6593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8E3BFE2-C2C4-4F38-BC43-F480CDAB62C4}"/>
                  </a:ext>
                </a:extLst>
              </p:cNvPr>
              <p:cNvSpPr/>
              <p:nvPr/>
            </p:nvSpPr>
            <p:spPr>
              <a:xfrm rot="20615175" flipH="1">
                <a:off x="4616445" y="3240372"/>
                <a:ext cx="424460" cy="790337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0520A3D-CDF4-4D3B-A58F-EDBB2D873E78}"/>
                  </a:ext>
                </a:extLst>
              </p:cNvPr>
              <p:cNvSpPr/>
              <p:nvPr/>
            </p:nvSpPr>
            <p:spPr>
              <a:xfrm rot="984825">
                <a:off x="3234365" y="3260241"/>
                <a:ext cx="424460" cy="790337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526D1BC-BFF1-40CF-B1AA-23D1DB6B6BDC}"/>
                  </a:ext>
                </a:extLst>
              </p:cNvPr>
              <p:cNvSpPr/>
              <p:nvPr/>
            </p:nvSpPr>
            <p:spPr>
              <a:xfrm rot="467717" flipH="1">
                <a:off x="4882705" y="4371074"/>
                <a:ext cx="71122" cy="477904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  <a:gd name="connsiteX0" fmla="*/ 115393 w 745623"/>
                  <a:gd name="connsiteY0" fmla="*/ 0 h 923977"/>
                  <a:gd name="connsiteX1" fmla="*/ 29668 w 745623"/>
                  <a:gd name="connsiteY1" fmla="*/ 438150 h 923977"/>
                  <a:gd name="connsiteX2" fmla="*/ 563068 w 745623"/>
                  <a:gd name="connsiteY2" fmla="*/ 847725 h 923977"/>
                  <a:gd name="connsiteX3" fmla="*/ 648793 w 745623"/>
                  <a:gd name="connsiteY3" fmla="*/ 923925 h 923977"/>
                  <a:gd name="connsiteX4" fmla="*/ 745622 w 745623"/>
                  <a:gd name="connsiteY4" fmla="*/ 740226 h 923977"/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21216EA-5EF1-48EF-B6BC-9BBFCC437054}"/>
                </a:ext>
              </a:extLst>
            </p:cNvPr>
            <p:cNvSpPr/>
            <p:nvPr/>
          </p:nvSpPr>
          <p:spPr>
            <a:xfrm>
              <a:off x="8952357" y="3621679"/>
              <a:ext cx="247610" cy="69989"/>
            </a:xfrm>
            <a:custGeom>
              <a:avLst/>
              <a:gdLst>
                <a:gd name="connsiteX0" fmla="*/ 4816 w 1113086"/>
                <a:gd name="connsiteY0" fmla="*/ 82008 h 379987"/>
                <a:gd name="connsiteX1" fmla="*/ 433441 w 1113086"/>
                <a:gd name="connsiteY1" fmla="*/ 85183 h 379987"/>
                <a:gd name="connsiteX2" fmla="*/ 519166 w 1113086"/>
                <a:gd name="connsiteY2" fmla="*/ 116933 h 379987"/>
                <a:gd name="connsiteX3" fmla="*/ 579491 w 1113086"/>
                <a:gd name="connsiteY3" fmla="*/ 104233 h 379987"/>
                <a:gd name="connsiteX4" fmla="*/ 604891 w 1113086"/>
                <a:gd name="connsiteY4" fmla="*/ 62958 h 379987"/>
                <a:gd name="connsiteX5" fmla="*/ 1112891 w 1113086"/>
                <a:gd name="connsiteY5" fmla="*/ 15333 h 379987"/>
                <a:gd name="connsiteX6" fmla="*/ 662041 w 1113086"/>
                <a:gd name="connsiteY6" fmla="*/ 355058 h 379987"/>
                <a:gd name="connsiteX7" fmla="*/ 392166 w 1113086"/>
                <a:gd name="connsiteY7" fmla="*/ 345533 h 379987"/>
                <a:gd name="connsiteX8" fmla="*/ 214366 w 1113086"/>
                <a:gd name="connsiteY8" fmla="*/ 275683 h 379987"/>
                <a:gd name="connsiteX9" fmla="*/ 4816 w 1113086"/>
                <a:gd name="connsiteY9" fmla="*/ 82008 h 379987"/>
                <a:gd name="connsiteX0" fmla="*/ 4816 w 1113291"/>
                <a:gd name="connsiteY0" fmla="*/ 75842 h 373821"/>
                <a:gd name="connsiteX1" fmla="*/ 433441 w 1113291"/>
                <a:gd name="connsiteY1" fmla="*/ 79017 h 373821"/>
                <a:gd name="connsiteX2" fmla="*/ 519166 w 1113291"/>
                <a:gd name="connsiteY2" fmla="*/ 110767 h 373821"/>
                <a:gd name="connsiteX3" fmla="*/ 579491 w 1113291"/>
                <a:gd name="connsiteY3" fmla="*/ 98067 h 373821"/>
                <a:gd name="connsiteX4" fmla="*/ 1112891 w 1113291"/>
                <a:gd name="connsiteY4" fmla="*/ 9167 h 373821"/>
                <a:gd name="connsiteX5" fmla="*/ 662041 w 1113291"/>
                <a:gd name="connsiteY5" fmla="*/ 348892 h 373821"/>
                <a:gd name="connsiteX6" fmla="*/ 392166 w 1113291"/>
                <a:gd name="connsiteY6" fmla="*/ 339367 h 373821"/>
                <a:gd name="connsiteX7" fmla="*/ 214366 w 1113291"/>
                <a:gd name="connsiteY7" fmla="*/ 269517 h 373821"/>
                <a:gd name="connsiteX8" fmla="*/ 4816 w 1113291"/>
                <a:gd name="connsiteY8" fmla="*/ 75842 h 373821"/>
                <a:gd name="connsiteX0" fmla="*/ 4816 w 1113291"/>
                <a:gd name="connsiteY0" fmla="*/ 78386 h 376365"/>
                <a:gd name="connsiteX1" fmla="*/ 433441 w 1113291"/>
                <a:gd name="connsiteY1" fmla="*/ 81561 h 376365"/>
                <a:gd name="connsiteX2" fmla="*/ 519166 w 1113291"/>
                <a:gd name="connsiteY2" fmla="*/ 113311 h 376365"/>
                <a:gd name="connsiteX3" fmla="*/ 579491 w 1113291"/>
                <a:gd name="connsiteY3" fmla="*/ 81561 h 376365"/>
                <a:gd name="connsiteX4" fmla="*/ 1112891 w 1113291"/>
                <a:gd name="connsiteY4" fmla="*/ 11711 h 376365"/>
                <a:gd name="connsiteX5" fmla="*/ 662041 w 1113291"/>
                <a:gd name="connsiteY5" fmla="*/ 351436 h 376365"/>
                <a:gd name="connsiteX6" fmla="*/ 392166 w 1113291"/>
                <a:gd name="connsiteY6" fmla="*/ 341911 h 376365"/>
                <a:gd name="connsiteX7" fmla="*/ 214366 w 1113291"/>
                <a:gd name="connsiteY7" fmla="*/ 272061 h 376365"/>
                <a:gd name="connsiteX8" fmla="*/ 4816 w 1113291"/>
                <a:gd name="connsiteY8" fmla="*/ 78386 h 376365"/>
                <a:gd name="connsiteX0" fmla="*/ 4816 w 1113987"/>
                <a:gd name="connsiteY0" fmla="*/ 67224 h 365203"/>
                <a:gd name="connsiteX1" fmla="*/ 433441 w 1113987"/>
                <a:gd name="connsiteY1" fmla="*/ 70399 h 365203"/>
                <a:gd name="connsiteX2" fmla="*/ 519166 w 1113987"/>
                <a:gd name="connsiteY2" fmla="*/ 102149 h 365203"/>
                <a:gd name="connsiteX3" fmla="*/ 579491 w 1113987"/>
                <a:gd name="connsiteY3" fmla="*/ 70399 h 365203"/>
                <a:gd name="connsiteX4" fmla="*/ 1112891 w 1113987"/>
                <a:gd name="connsiteY4" fmla="*/ 549 h 365203"/>
                <a:gd name="connsiteX5" fmla="*/ 662041 w 1113987"/>
                <a:gd name="connsiteY5" fmla="*/ 340274 h 365203"/>
                <a:gd name="connsiteX6" fmla="*/ 392166 w 1113987"/>
                <a:gd name="connsiteY6" fmla="*/ 330749 h 365203"/>
                <a:gd name="connsiteX7" fmla="*/ 214366 w 1113987"/>
                <a:gd name="connsiteY7" fmla="*/ 260899 h 365203"/>
                <a:gd name="connsiteX8" fmla="*/ 4816 w 1113987"/>
                <a:gd name="connsiteY8" fmla="*/ 67224 h 365203"/>
                <a:gd name="connsiteX0" fmla="*/ 4816 w 1113987"/>
                <a:gd name="connsiteY0" fmla="*/ 67394 h 365373"/>
                <a:gd name="connsiteX1" fmla="*/ 433441 w 1113987"/>
                <a:gd name="connsiteY1" fmla="*/ 70569 h 365373"/>
                <a:gd name="connsiteX2" fmla="*/ 519166 w 1113987"/>
                <a:gd name="connsiteY2" fmla="*/ 102319 h 365373"/>
                <a:gd name="connsiteX3" fmla="*/ 579491 w 1113987"/>
                <a:gd name="connsiteY3" fmla="*/ 70569 h 365373"/>
                <a:gd name="connsiteX4" fmla="*/ 1112891 w 1113987"/>
                <a:gd name="connsiteY4" fmla="*/ 719 h 365373"/>
                <a:gd name="connsiteX5" fmla="*/ 662041 w 1113987"/>
                <a:gd name="connsiteY5" fmla="*/ 340444 h 365373"/>
                <a:gd name="connsiteX6" fmla="*/ 392166 w 1113987"/>
                <a:gd name="connsiteY6" fmla="*/ 330919 h 365373"/>
                <a:gd name="connsiteX7" fmla="*/ 214366 w 1113987"/>
                <a:gd name="connsiteY7" fmla="*/ 261069 h 365373"/>
                <a:gd name="connsiteX8" fmla="*/ 4816 w 1113987"/>
                <a:gd name="connsiteY8" fmla="*/ 67394 h 365373"/>
                <a:gd name="connsiteX0" fmla="*/ 4816 w 1113108"/>
                <a:gd name="connsiteY0" fmla="*/ 80414 h 378393"/>
                <a:gd name="connsiteX1" fmla="*/ 433441 w 1113108"/>
                <a:gd name="connsiteY1" fmla="*/ 83589 h 378393"/>
                <a:gd name="connsiteX2" fmla="*/ 519166 w 1113108"/>
                <a:gd name="connsiteY2" fmla="*/ 115339 h 378393"/>
                <a:gd name="connsiteX3" fmla="*/ 601716 w 1113108"/>
                <a:gd name="connsiteY3" fmla="*/ 80414 h 378393"/>
                <a:gd name="connsiteX4" fmla="*/ 1112891 w 1113108"/>
                <a:gd name="connsiteY4" fmla="*/ 13739 h 378393"/>
                <a:gd name="connsiteX5" fmla="*/ 662041 w 1113108"/>
                <a:gd name="connsiteY5" fmla="*/ 353464 h 378393"/>
                <a:gd name="connsiteX6" fmla="*/ 392166 w 1113108"/>
                <a:gd name="connsiteY6" fmla="*/ 343939 h 378393"/>
                <a:gd name="connsiteX7" fmla="*/ 214366 w 1113108"/>
                <a:gd name="connsiteY7" fmla="*/ 274089 h 378393"/>
                <a:gd name="connsiteX8" fmla="*/ 4816 w 1113108"/>
                <a:gd name="connsiteY8" fmla="*/ 80414 h 378393"/>
                <a:gd name="connsiteX0" fmla="*/ 4816 w 1113066"/>
                <a:gd name="connsiteY0" fmla="*/ 82957 h 380936"/>
                <a:gd name="connsiteX1" fmla="*/ 433441 w 1113066"/>
                <a:gd name="connsiteY1" fmla="*/ 86132 h 380936"/>
                <a:gd name="connsiteX2" fmla="*/ 519166 w 1113066"/>
                <a:gd name="connsiteY2" fmla="*/ 117882 h 380936"/>
                <a:gd name="connsiteX3" fmla="*/ 608066 w 1113066"/>
                <a:gd name="connsiteY3" fmla="*/ 70257 h 380936"/>
                <a:gd name="connsiteX4" fmla="*/ 1112891 w 1113066"/>
                <a:gd name="connsiteY4" fmla="*/ 16282 h 380936"/>
                <a:gd name="connsiteX5" fmla="*/ 662041 w 1113066"/>
                <a:gd name="connsiteY5" fmla="*/ 356007 h 380936"/>
                <a:gd name="connsiteX6" fmla="*/ 392166 w 1113066"/>
                <a:gd name="connsiteY6" fmla="*/ 346482 h 380936"/>
                <a:gd name="connsiteX7" fmla="*/ 214366 w 1113066"/>
                <a:gd name="connsiteY7" fmla="*/ 276632 h 380936"/>
                <a:gd name="connsiteX8" fmla="*/ 4816 w 1113066"/>
                <a:gd name="connsiteY8" fmla="*/ 82957 h 380936"/>
                <a:gd name="connsiteX0" fmla="*/ 4816 w 1115568"/>
                <a:gd name="connsiteY0" fmla="*/ 67070 h 365049"/>
                <a:gd name="connsiteX1" fmla="*/ 433441 w 1115568"/>
                <a:gd name="connsiteY1" fmla="*/ 70245 h 365049"/>
                <a:gd name="connsiteX2" fmla="*/ 519166 w 1115568"/>
                <a:gd name="connsiteY2" fmla="*/ 101995 h 365049"/>
                <a:gd name="connsiteX3" fmla="*/ 608066 w 1115568"/>
                <a:gd name="connsiteY3" fmla="*/ 54370 h 365049"/>
                <a:gd name="connsiteX4" fmla="*/ 1112891 w 1115568"/>
                <a:gd name="connsiteY4" fmla="*/ 395 h 365049"/>
                <a:gd name="connsiteX5" fmla="*/ 662041 w 1115568"/>
                <a:gd name="connsiteY5" fmla="*/ 340120 h 365049"/>
                <a:gd name="connsiteX6" fmla="*/ 392166 w 1115568"/>
                <a:gd name="connsiteY6" fmla="*/ 330595 h 365049"/>
                <a:gd name="connsiteX7" fmla="*/ 214366 w 1115568"/>
                <a:gd name="connsiteY7" fmla="*/ 260745 h 365049"/>
                <a:gd name="connsiteX8" fmla="*/ 4816 w 1115568"/>
                <a:gd name="connsiteY8" fmla="*/ 67070 h 365049"/>
                <a:gd name="connsiteX0" fmla="*/ 8764 w 1119516"/>
                <a:gd name="connsiteY0" fmla="*/ 67070 h 365049"/>
                <a:gd name="connsiteX1" fmla="*/ 437389 w 1119516"/>
                <a:gd name="connsiteY1" fmla="*/ 70245 h 365049"/>
                <a:gd name="connsiteX2" fmla="*/ 523114 w 1119516"/>
                <a:gd name="connsiteY2" fmla="*/ 101995 h 365049"/>
                <a:gd name="connsiteX3" fmla="*/ 612014 w 1119516"/>
                <a:gd name="connsiteY3" fmla="*/ 54370 h 365049"/>
                <a:gd name="connsiteX4" fmla="*/ 1116839 w 1119516"/>
                <a:gd name="connsiteY4" fmla="*/ 395 h 365049"/>
                <a:gd name="connsiteX5" fmla="*/ 665989 w 1119516"/>
                <a:gd name="connsiteY5" fmla="*/ 340120 h 365049"/>
                <a:gd name="connsiteX6" fmla="*/ 396114 w 1119516"/>
                <a:gd name="connsiteY6" fmla="*/ 330595 h 365049"/>
                <a:gd name="connsiteX7" fmla="*/ 218314 w 1119516"/>
                <a:gd name="connsiteY7" fmla="*/ 260745 h 365049"/>
                <a:gd name="connsiteX8" fmla="*/ 8764 w 1119516"/>
                <a:gd name="connsiteY8" fmla="*/ 67070 h 365049"/>
                <a:gd name="connsiteX0" fmla="*/ 4351 w 1115103"/>
                <a:gd name="connsiteY0" fmla="*/ 67070 h 365049"/>
                <a:gd name="connsiteX1" fmla="*/ 420276 w 1115103"/>
                <a:gd name="connsiteY1" fmla="*/ 60720 h 365049"/>
                <a:gd name="connsiteX2" fmla="*/ 518701 w 1115103"/>
                <a:gd name="connsiteY2" fmla="*/ 101995 h 365049"/>
                <a:gd name="connsiteX3" fmla="*/ 607601 w 1115103"/>
                <a:gd name="connsiteY3" fmla="*/ 54370 h 365049"/>
                <a:gd name="connsiteX4" fmla="*/ 1112426 w 1115103"/>
                <a:gd name="connsiteY4" fmla="*/ 395 h 365049"/>
                <a:gd name="connsiteX5" fmla="*/ 661576 w 1115103"/>
                <a:gd name="connsiteY5" fmla="*/ 340120 h 365049"/>
                <a:gd name="connsiteX6" fmla="*/ 391701 w 1115103"/>
                <a:gd name="connsiteY6" fmla="*/ 330595 h 365049"/>
                <a:gd name="connsiteX7" fmla="*/ 213901 w 1115103"/>
                <a:gd name="connsiteY7" fmla="*/ 260745 h 365049"/>
                <a:gd name="connsiteX8" fmla="*/ 4351 w 1115103"/>
                <a:gd name="connsiteY8" fmla="*/ 67070 h 365049"/>
                <a:gd name="connsiteX0" fmla="*/ 6566 w 1117318"/>
                <a:gd name="connsiteY0" fmla="*/ 67070 h 365049"/>
                <a:gd name="connsiteX1" fmla="*/ 422491 w 1117318"/>
                <a:gd name="connsiteY1" fmla="*/ 60720 h 365049"/>
                <a:gd name="connsiteX2" fmla="*/ 520916 w 1117318"/>
                <a:gd name="connsiteY2" fmla="*/ 101995 h 365049"/>
                <a:gd name="connsiteX3" fmla="*/ 609816 w 1117318"/>
                <a:gd name="connsiteY3" fmla="*/ 54370 h 365049"/>
                <a:gd name="connsiteX4" fmla="*/ 1114641 w 1117318"/>
                <a:gd name="connsiteY4" fmla="*/ 395 h 365049"/>
                <a:gd name="connsiteX5" fmla="*/ 663791 w 1117318"/>
                <a:gd name="connsiteY5" fmla="*/ 340120 h 365049"/>
                <a:gd name="connsiteX6" fmla="*/ 393916 w 1117318"/>
                <a:gd name="connsiteY6" fmla="*/ 330595 h 365049"/>
                <a:gd name="connsiteX7" fmla="*/ 216116 w 1117318"/>
                <a:gd name="connsiteY7" fmla="*/ 260745 h 365049"/>
                <a:gd name="connsiteX8" fmla="*/ 6566 w 1117318"/>
                <a:gd name="connsiteY8" fmla="*/ 67070 h 365049"/>
                <a:gd name="connsiteX0" fmla="*/ 7462 w 1118037"/>
                <a:gd name="connsiteY0" fmla="*/ 67074 h 373955"/>
                <a:gd name="connsiteX1" fmla="*/ 423387 w 1118037"/>
                <a:gd name="connsiteY1" fmla="*/ 60724 h 373955"/>
                <a:gd name="connsiteX2" fmla="*/ 521812 w 1118037"/>
                <a:gd name="connsiteY2" fmla="*/ 101999 h 373955"/>
                <a:gd name="connsiteX3" fmla="*/ 610712 w 1118037"/>
                <a:gd name="connsiteY3" fmla="*/ 54374 h 373955"/>
                <a:gd name="connsiteX4" fmla="*/ 1115537 w 1118037"/>
                <a:gd name="connsiteY4" fmla="*/ 399 h 373955"/>
                <a:gd name="connsiteX5" fmla="*/ 664687 w 1118037"/>
                <a:gd name="connsiteY5" fmla="*/ 340124 h 373955"/>
                <a:gd name="connsiteX6" fmla="*/ 566262 w 1118037"/>
                <a:gd name="connsiteY6" fmla="*/ 352824 h 373955"/>
                <a:gd name="connsiteX7" fmla="*/ 217012 w 1118037"/>
                <a:gd name="connsiteY7" fmla="*/ 260749 h 373955"/>
                <a:gd name="connsiteX8" fmla="*/ 7462 w 1118037"/>
                <a:gd name="connsiteY8" fmla="*/ 67074 h 373955"/>
                <a:gd name="connsiteX0" fmla="*/ 7462 w 1124417"/>
                <a:gd name="connsiteY0" fmla="*/ 75198 h 362376"/>
                <a:gd name="connsiteX1" fmla="*/ 423387 w 1124417"/>
                <a:gd name="connsiteY1" fmla="*/ 68848 h 362376"/>
                <a:gd name="connsiteX2" fmla="*/ 521812 w 1124417"/>
                <a:gd name="connsiteY2" fmla="*/ 110123 h 362376"/>
                <a:gd name="connsiteX3" fmla="*/ 610712 w 1124417"/>
                <a:gd name="connsiteY3" fmla="*/ 62498 h 362376"/>
                <a:gd name="connsiteX4" fmla="*/ 1115537 w 1124417"/>
                <a:gd name="connsiteY4" fmla="*/ 8523 h 362376"/>
                <a:gd name="connsiteX5" fmla="*/ 905987 w 1124417"/>
                <a:gd name="connsiteY5" fmla="*/ 233948 h 362376"/>
                <a:gd name="connsiteX6" fmla="*/ 566262 w 1124417"/>
                <a:gd name="connsiteY6" fmla="*/ 360948 h 362376"/>
                <a:gd name="connsiteX7" fmla="*/ 217012 w 1124417"/>
                <a:gd name="connsiteY7" fmla="*/ 268873 h 362376"/>
                <a:gd name="connsiteX8" fmla="*/ 7462 w 1124417"/>
                <a:gd name="connsiteY8" fmla="*/ 75198 h 362376"/>
                <a:gd name="connsiteX0" fmla="*/ 7462 w 1124417"/>
                <a:gd name="connsiteY0" fmla="*/ 66719 h 353897"/>
                <a:gd name="connsiteX1" fmla="*/ 423387 w 1124417"/>
                <a:gd name="connsiteY1" fmla="*/ 60369 h 353897"/>
                <a:gd name="connsiteX2" fmla="*/ 521812 w 1124417"/>
                <a:gd name="connsiteY2" fmla="*/ 101644 h 353897"/>
                <a:gd name="connsiteX3" fmla="*/ 610712 w 1124417"/>
                <a:gd name="connsiteY3" fmla="*/ 54019 h 353897"/>
                <a:gd name="connsiteX4" fmla="*/ 1115537 w 1124417"/>
                <a:gd name="connsiteY4" fmla="*/ 44 h 353897"/>
                <a:gd name="connsiteX5" fmla="*/ 905987 w 1124417"/>
                <a:gd name="connsiteY5" fmla="*/ 225469 h 353897"/>
                <a:gd name="connsiteX6" fmla="*/ 566262 w 1124417"/>
                <a:gd name="connsiteY6" fmla="*/ 352469 h 353897"/>
                <a:gd name="connsiteX7" fmla="*/ 217012 w 1124417"/>
                <a:gd name="connsiteY7" fmla="*/ 260394 h 353897"/>
                <a:gd name="connsiteX8" fmla="*/ 7462 w 1124417"/>
                <a:gd name="connsiteY8" fmla="*/ 66719 h 353897"/>
                <a:gd name="connsiteX0" fmla="*/ 7462 w 1124417"/>
                <a:gd name="connsiteY0" fmla="*/ 66719 h 353897"/>
                <a:gd name="connsiteX1" fmla="*/ 423387 w 1124417"/>
                <a:gd name="connsiteY1" fmla="*/ 60369 h 353897"/>
                <a:gd name="connsiteX2" fmla="*/ 521812 w 1124417"/>
                <a:gd name="connsiteY2" fmla="*/ 101644 h 353897"/>
                <a:gd name="connsiteX3" fmla="*/ 610712 w 1124417"/>
                <a:gd name="connsiteY3" fmla="*/ 54019 h 353897"/>
                <a:gd name="connsiteX4" fmla="*/ 1115537 w 1124417"/>
                <a:gd name="connsiteY4" fmla="*/ 44 h 353897"/>
                <a:gd name="connsiteX5" fmla="*/ 905987 w 1124417"/>
                <a:gd name="connsiteY5" fmla="*/ 225469 h 353897"/>
                <a:gd name="connsiteX6" fmla="*/ 566262 w 1124417"/>
                <a:gd name="connsiteY6" fmla="*/ 352469 h 353897"/>
                <a:gd name="connsiteX7" fmla="*/ 217012 w 1124417"/>
                <a:gd name="connsiteY7" fmla="*/ 260394 h 353897"/>
                <a:gd name="connsiteX8" fmla="*/ 7462 w 1124417"/>
                <a:gd name="connsiteY8" fmla="*/ 66719 h 353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4417" h="353897">
                  <a:moveTo>
                    <a:pt x="7462" y="66719"/>
                  </a:moveTo>
                  <a:cubicBezTo>
                    <a:pt x="51383" y="61957"/>
                    <a:pt x="337662" y="54548"/>
                    <a:pt x="423387" y="60369"/>
                  </a:cubicBezTo>
                  <a:cubicBezTo>
                    <a:pt x="509112" y="66190"/>
                    <a:pt x="490591" y="102702"/>
                    <a:pt x="521812" y="101644"/>
                  </a:cubicBezTo>
                  <a:cubicBezTo>
                    <a:pt x="553033" y="100586"/>
                    <a:pt x="511758" y="86827"/>
                    <a:pt x="610712" y="54019"/>
                  </a:cubicBezTo>
                  <a:cubicBezTo>
                    <a:pt x="709666" y="21211"/>
                    <a:pt x="1066325" y="3219"/>
                    <a:pt x="1115537" y="44"/>
                  </a:cubicBezTo>
                  <a:cubicBezTo>
                    <a:pt x="1164749" y="-3131"/>
                    <a:pt x="997533" y="166732"/>
                    <a:pt x="905987" y="225469"/>
                  </a:cubicBezTo>
                  <a:cubicBezTo>
                    <a:pt x="814441" y="284207"/>
                    <a:pt x="640875" y="365698"/>
                    <a:pt x="566262" y="352469"/>
                  </a:cubicBezTo>
                  <a:cubicBezTo>
                    <a:pt x="485300" y="355115"/>
                    <a:pt x="310145" y="308019"/>
                    <a:pt x="217012" y="260394"/>
                  </a:cubicBezTo>
                  <a:cubicBezTo>
                    <a:pt x="123879" y="212769"/>
                    <a:pt x="-36459" y="71481"/>
                    <a:pt x="7462" y="66719"/>
                  </a:cubicBezTo>
                  <a:close/>
                </a:path>
              </a:pathLst>
            </a:custGeom>
            <a:solidFill>
              <a:srgbClr val="AD8D7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A4DE9CD-67E9-42A6-95DF-897D78B4F023}"/>
                </a:ext>
              </a:extLst>
            </p:cNvPr>
            <p:cNvSpPr/>
            <p:nvPr/>
          </p:nvSpPr>
          <p:spPr>
            <a:xfrm rot="1304321">
              <a:off x="4075690" y="1658201"/>
              <a:ext cx="566555" cy="805472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  <a:lnTo>
                    <a:pt x="648793" y="923925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EDE71B8-64D9-4F45-B329-95C3F3E7E9EE}"/>
                </a:ext>
              </a:extLst>
            </p:cNvPr>
            <p:cNvGrpSpPr/>
            <p:nvPr/>
          </p:nvGrpSpPr>
          <p:grpSpPr>
            <a:xfrm>
              <a:off x="3974381" y="302655"/>
              <a:ext cx="1682092" cy="1634618"/>
              <a:chOff x="4690285" y="102056"/>
              <a:chExt cx="2211507" cy="2149091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8C2A4035-2C28-496A-8BB4-C956AAD11E3A}"/>
                  </a:ext>
                </a:extLst>
              </p:cNvPr>
              <p:cNvSpPr/>
              <p:nvPr/>
            </p:nvSpPr>
            <p:spPr>
              <a:xfrm flipH="1">
                <a:off x="4690285" y="117310"/>
                <a:ext cx="2211507" cy="213383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FD7096A1-257C-4525-A4BD-B686AD52DAE7}"/>
                  </a:ext>
                </a:extLst>
              </p:cNvPr>
              <p:cNvSpPr/>
              <p:nvPr/>
            </p:nvSpPr>
            <p:spPr>
              <a:xfrm flipH="1">
                <a:off x="6129938" y="885151"/>
                <a:ext cx="227769" cy="226235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94C053F0-9541-47DC-A7DF-738CA95DACB2}"/>
                  </a:ext>
                </a:extLst>
              </p:cNvPr>
              <p:cNvSpPr/>
              <p:nvPr/>
            </p:nvSpPr>
            <p:spPr>
              <a:xfrm>
                <a:off x="5796036" y="1264974"/>
                <a:ext cx="45719" cy="129000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8BEE0284-4B42-4193-87D8-3C9E0723E3CF}"/>
                  </a:ext>
                </a:extLst>
              </p:cNvPr>
              <p:cNvSpPr/>
              <p:nvPr/>
            </p:nvSpPr>
            <p:spPr>
              <a:xfrm flipH="1">
                <a:off x="5227699" y="889215"/>
                <a:ext cx="227769" cy="226235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4C4CFCC-5DB8-45C8-BBA2-62FC38079BD6}"/>
                  </a:ext>
                </a:extLst>
              </p:cNvPr>
              <p:cNvSpPr/>
              <p:nvPr/>
            </p:nvSpPr>
            <p:spPr>
              <a:xfrm flipH="1">
                <a:off x="6200231" y="938968"/>
                <a:ext cx="87181" cy="113731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5C33DE7-977B-478E-A59E-CBECA43CFDC6}"/>
                  </a:ext>
                </a:extLst>
              </p:cNvPr>
              <p:cNvSpPr/>
              <p:nvPr/>
            </p:nvSpPr>
            <p:spPr>
              <a:xfrm flipH="1">
                <a:off x="5302513" y="951479"/>
                <a:ext cx="87181" cy="113731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E6C74DB-8909-4726-B33F-7B57494EA9F7}"/>
                  </a:ext>
                </a:extLst>
              </p:cNvPr>
              <p:cNvSpPr/>
              <p:nvPr/>
            </p:nvSpPr>
            <p:spPr>
              <a:xfrm>
                <a:off x="4937615" y="102056"/>
                <a:ext cx="1775672" cy="500427"/>
              </a:xfrm>
              <a:custGeom>
                <a:avLst/>
                <a:gdLst>
                  <a:gd name="connsiteX0" fmla="*/ 584194 w 1232186"/>
                  <a:gd name="connsiteY0" fmla="*/ 0 h 347260"/>
                  <a:gd name="connsiteX1" fmla="*/ 1220462 w 1232186"/>
                  <a:gd name="connsiteY1" fmla="*/ 326419 h 347260"/>
                  <a:gd name="connsiteX2" fmla="*/ 1232186 w 1232186"/>
                  <a:gd name="connsiteY2" fmla="*/ 347260 h 347260"/>
                  <a:gd name="connsiteX3" fmla="*/ 0 w 1232186"/>
                  <a:gd name="connsiteY3" fmla="*/ 347260 h 347260"/>
                  <a:gd name="connsiteX4" fmla="*/ 0 w 1232186"/>
                  <a:gd name="connsiteY4" fmla="*/ 265522 h 347260"/>
                  <a:gd name="connsiteX5" fmla="*/ 41622 w 1232186"/>
                  <a:gd name="connsiteY5" fmla="*/ 216848 h 347260"/>
                  <a:gd name="connsiteX6" fmla="*/ 584194 w 1232186"/>
                  <a:gd name="connsiteY6" fmla="*/ 0 h 347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2186" h="347260">
                    <a:moveTo>
                      <a:pt x="584194" y="0"/>
                    </a:moveTo>
                    <a:cubicBezTo>
                      <a:pt x="849053" y="0"/>
                      <a:pt x="1082570" y="129481"/>
                      <a:pt x="1220462" y="326419"/>
                    </a:cubicBezTo>
                    <a:lnTo>
                      <a:pt x="1232186" y="347260"/>
                    </a:lnTo>
                    <a:lnTo>
                      <a:pt x="0" y="347260"/>
                    </a:lnTo>
                    <a:lnTo>
                      <a:pt x="0" y="265522"/>
                    </a:lnTo>
                    <a:lnTo>
                      <a:pt x="41622" y="216848"/>
                    </a:lnTo>
                    <a:cubicBezTo>
                      <a:pt x="180478" y="82868"/>
                      <a:pt x="372307" y="0"/>
                      <a:pt x="58419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1466ECBC-D9BA-490D-9A9F-AB542CC24BC2}"/>
                  </a:ext>
                </a:extLst>
              </p:cNvPr>
              <p:cNvSpPr/>
              <p:nvPr/>
            </p:nvSpPr>
            <p:spPr>
              <a:xfrm rot="21346442">
                <a:off x="6565437" y="560464"/>
                <a:ext cx="295697" cy="439911"/>
              </a:xfrm>
              <a:custGeom>
                <a:avLst/>
                <a:gdLst>
                  <a:gd name="connsiteX0" fmla="*/ 0 w 205192"/>
                  <a:gd name="connsiteY0" fmla="*/ 0 h 305266"/>
                  <a:gd name="connsiteX1" fmla="*/ 95531 w 205192"/>
                  <a:gd name="connsiteY1" fmla="*/ 0 h 305266"/>
                  <a:gd name="connsiteX2" fmla="*/ 149297 w 205192"/>
                  <a:gd name="connsiteY2" fmla="*/ 95577 h 305266"/>
                  <a:gd name="connsiteX3" fmla="*/ 194007 w 205192"/>
                  <a:gd name="connsiteY3" fmla="*/ 234551 h 305266"/>
                  <a:gd name="connsiteX4" fmla="*/ 205192 w 205192"/>
                  <a:gd name="connsiteY4" fmla="*/ 305266 h 305266"/>
                  <a:gd name="connsiteX5" fmla="*/ 0 w 205192"/>
                  <a:gd name="connsiteY5" fmla="*/ 305266 h 305266"/>
                  <a:gd name="connsiteX6" fmla="*/ 0 w 205192"/>
                  <a:gd name="connsiteY6" fmla="*/ 0 h 305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5192" h="305266">
                    <a:moveTo>
                      <a:pt x="0" y="0"/>
                    </a:moveTo>
                    <a:lnTo>
                      <a:pt x="95531" y="0"/>
                    </a:lnTo>
                    <a:lnTo>
                      <a:pt x="149297" y="95577"/>
                    </a:lnTo>
                    <a:cubicBezTo>
                      <a:pt x="168711" y="139865"/>
                      <a:pt x="183786" y="186355"/>
                      <a:pt x="194007" y="234551"/>
                    </a:cubicBezTo>
                    <a:lnTo>
                      <a:pt x="205192" y="305266"/>
                    </a:lnTo>
                    <a:lnTo>
                      <a:pt x="0" y="3052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1F44C1B8-807C-4F94-8EFA-E4C597551142}"/>
                  </a:ext>
                </a:extLst>
              </p:cNvPr>
              <p:cNvSpPr/>
              <p:nvPr/>
            </p:nvSpPr>
            <p:spPr>
              <a:xfrm rot="253558" flipH="1">
                <a:off x="4732262" y="532967"/>
                <a:ext cx="295697" cy="453857"/>
              </a:xfrm>
              <a:custGeom>
                <a:avLst/>
                <a:gdLst>
                  <a:gd name="connsiteX0" fmla="*/ 0 w 205192"/>
                  <a:gd name="connsiteY0" fmla="*/ 0 h 305266"/>
                  <a:gd name="connsiteX1" fmla="*/ 95531 w 205192"/>
                  <a:gd name="connsiteY1" fmla="*/ 0 h 305266"/>
                  <a:gd name="connsiteX2" fmla="*/ 149297 w 205192"/>
                  <a:gd name="connsiteY2" fmla="*/ 95577 h 305266"/>
                  <a:gd name="connsiteX3" fmla="*/ 194007 w 205192"/>
                  <a:gd name="connsiteY3" fmla="*/ 234551 h 305266"/>
                  <a:gd name="connsiteX4" fmla="*/ 205192 w 205192"/>
                  <a:gd name="connsiteY4" fmla="*/ 305266 h 305266"/>
                  <a:gd name="connsiteX5" fmla="*/ 0 w 205192"/>
                  <a:gd name="connsiteY5" fmla="*/ 305266 h 305266"/>
                  <a:gd name="connsiteX6" fmla="*/ 0 w 205192"/>
                  <a:gd name="connsiteY6" fmla="*/ 0 h 305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5192" h="305266">
                    <a:moveTo>
                      <a:pt x="0" y="0"/>
                    </a:moveTo>
                    <a:lnTo>
                      <a:pt x="95531" y="0"/>
                    </a:lnTo>
                    <a:lnTo>
                      <a:pt x="149297" y="95577"/>
                    </a:lnTo>
                    <a:cubicBezTo>
                      <a:pt x="168711" y="139865"/>
                      <a:pt x="183786" y="186355"/>
                      <a:pt x="194007" y="234551"/>
                    </a:cubicBezTo>
                    <a:lnTo>
                      <a:pt x="205192" y="305266"/>
                    </a:lnTo>
                    <a:lnTo>
                      <a:pt x="0" y="3052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F0C07859-F6EF-40BD-A5A8-080F9CE27119}"/>
                  </a:ext>
                </a:extLst>
              </p:cNvPr>
              <p:cNvSpPr/>
              <p:nvPr/>
            </p:nvSpPr>
            <p:spPr>
              <a:xfrm rot="549556" flipH="1">
                <a:off x="4885435" y="457526"/>
                <a:ext cx="161500" cy="145796"/>
              </a:xfrm>
              <a:custGeom>
                <a:avLst/>
                <a:gdLst>
                  <a:gd name="connsiteX0" fmla="*/ 0 w 205192"/>
                  <a:gd name="connsiteY0" fmla="*/ 0 h 305266"/>
                  <a:gd name="connsiteX1" fmla="*/ 95531 w 205192"/>
                  <a:gd name="connsiteY1" fmla="*/ 0 h 305266"/>
                  <a:gd name="connsiteX2" fmla="*/ 149297 w 205192"/>
                  <a:gd name="connsiteY2" fmla="*/ 95577 h 305266"/>
                  <a:gd name="connsiteX3" fmla="*/ 194007 w 205192"/>
                  <a:gd name="connsiteY3" fmla="*/ 234551 h 305266"/>
                  <a:gd name="connsiteX4" fmla="*/ 205192 w 205192"/>
                  <a:gd name="connsiteY4" fmla="*/ 305266 h 305266"/>
                  <a:gd name="connsiteX5" fmla="*/ 0 w 205192"/>
                  <a:gd name="connsiteY5" fmla="*/ 305266 h 305266"/>
                  <a:gd name="connsiteX6" fmla="*/ 0 w 205192"/>
                  <a:gd name="connsiteY6" fmla="*/ 0 h 305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5192" h="305266">
                    <a:moveTo>
                      <a:pt x="0" y="0"/>
                    </a:moveTo>
                    <a:lnTo>
                      <a:pt x="95531" y="0"/>
                    </a:lnTo>
                    <a:lnTo>
                      <a:pt x="149297" y="95577"/>
                    </a:lnTo>
                    <a:cubicBezTo>
                      <a:pt x="168711" y="139865"/>
                      <a:pt x="183786" y="186355"/>
                      <a:pt x="194007" y="234551"/>
                    </a:cubicBezTo>
                    <a:lnTo>
                      <a:pt x="205192" y="305266"/>
                    </a:lnTo>
                    <a:lnTo>
                      <a:pt x="0" y="3052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608D5BD-74C3-4E42-B2FD-83A2F6F1829D}"/>
                </a:ext>
              </a:extLst>
            </p:cNvPr>
            <p:cNvSpPr/>
            <p:nvPr/>
          </p:nvSpPr>
          <p:spPr>
            <a:xfrm rot="20295679" flipH="1">
              <a:off x="5152362" y="1667757"/>
              <a:ext cx="566555" cy="805472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  <a:lnTo>
                    <a:pt x="648793" y="923925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Arc 125">
              <a:extLst>
                <a:ext uri="{FF2B5EF4-FFF2-40B4-BE49-F238E27FC236}">
                  <a16:creationId xmlns:a16="http://schemas.microsoft.com/office/drawing/2014/main" id="{AC13AE78-80B3-4B2F-95A5-1BCE97F763C0}"/>
                </a:ext>
              </a:extLst>
            </p:cNvPr>
            <p:cNvSpPr/>
            <p:nvPr/>
          </p:nvSpPr>
          <p:spPr>
            <a:xfrm rot="7809254">
              <a:off x="4623256" y="1136725"/>
              <a:ext cx="384336" cy="384336"/>
            </a:xfrm>
            <a:prstGeom prst="arc">
              <a:avLst>
                <a:gd name="adj1" fmla="val 16556863"/>
                <a:gd name="adj2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F570E7B-8393-42FF-AFF9-10FA9B70C854}"/>
                </a:ext>
              </a:extLst>
            </p:cNvPr>
            <p:cNvGrpSpPr/>
            <p:nvPr/>
          </p:nvGrpSpPr>
          <p:grpSpPr>
            <a:xfrm rot="295585">
              <a:off x="6750531" y="165357"/>
              <a:ext cx="1784791" cy="1724051"/>
              <a:chOff x="1367737" y="2245196"/>
              <a:chExt cx="2116777" cy="2044739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184155A4-8D56-4F3F-B930-AC7921A4AC17}"/>
                  </a:ext>
                </a:extLst>
              </p:cNvPr>
              <p:cNvGrpSpPr/>
              <p:nvPr/>
            </p:nvGrpSpPr>
            <p:grpSpPr>
              <a:xfrm>
                <a:off x="1367737" y="2245196"/>
                <a:ext cx="2116777" cy="2044739"/>
                <a:chOff x="1094497" y="2654773"/>
                <a:chExt cx="2211508" cy="2136242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D91C72F6-E567-40D1-8EE5-8E6828BD9299}"/>
                    </a:ext>
                  </a:extLst>
                </p:cNvPr>
                <p:cNvGrpSpPr/>
                <p:nvPr/>
              </p:nvGrpSpPr>
              <p:grpSpPr>
                <a:xfrm>
                  <a:off x="1094497" y="2657177"/>
                  <a:ext cx="2211508" cy="2133838"/>
                  <a:chOff x="3698767" y="4774931"/>
                  <a:chExt cx="2536875" cy="2447779"/>
                </a:xfrm>
              </p:grpSpPr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7575ED6F-392D-4C0D-8592-D1A0698DEF9C}"/>
                      </a:ext>
                    </a:extLst>
                  </p:cNvPr>
                  <p:cNvSpPr/>
                  <p:nvPr/>
                </p:nvSpPr>
                <p:spPr>
                  <a:xfrm>
                    <a:off x="3698767" y="4774931"/>
                    <a:ext cx="2536875" cy="2447779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id="{7CE3829F-F364-4599-99D2-2DDF85FB6AED}"/>
                      </a:ext>
                    </a:extLst>
                  </p:cNvPr>
                  <p:cNvSpPr/>
                  <p:nvPr/>
                </p:nvSpPr>
                <p:spPr>
                  <a:xfrm rot="420143" flipH="1">
                    <a:off x="4692176" y="6088586"/>
                    <a:ext cx="184935" cy="190499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56109C6C-6036-466B-A88F-801FA3661D97}"/>
                      </a:ext>
                    </a:extLst>
                  </p:cNvPr>
                  <p:cNvSpPr/>
                  <p:nvPr/>
                </p:nvSpPr>
                <p:spPr>
                  <a:xfrm>
                    <a:off x="5150324" y="5900563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419A3772-1330-42B1-9988-461360D796E9}"/>
                    </a:ext>
                  </a:extLst>
                </p:cNvPr>
                <p:cNvGrpSpPr/>
                <p:nvPr/>
              </p:nvGrpSpPr>
              <p:grpSpPr>
                <a:xfrm flipH="1">
                  <a:off x="1169959" y="2654773"/>
                  <a:ext cx="1972366" cy="622593"/>
                  <a:chOff x="900019" y="1897272"/>
                  <a:chExt cx="1972366" cy="622593"/>
                </a:xfrm>
              </p:grpSpPr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87781C7A-3865-4EEC-9403-63DB8DBE46C5}"/>
                      </a:ext>
                    </a:extLst>
                  </p:cNvPr>
                  <p:cNvSpPr/>
                  <p:nvPr/>
                </p:nvSpPr>
                <p:spPr>
                  <a:xfrm flipH="1">
                    <a:off x="900019" y="2387310"/>
                    <a:ext cx="1972366" cy="132555"/>
                  </a:xfrm>
                  <a:custGeom>
                    <a:avLst/>
                    <a:gdLst>
                      <a:gd name="connsiteX0" fmla="*/ 986183 w 1972366"/>
                      <a:gd name="connsiteY0" fmla="*/ 0 h 132556"/>
                      <a:gd name="connsiteX1" fmla="*/ 69274 w 1972366"/>
                      <a:gd name="connsiteY1" fmla="*/ 29221 h 132556"/>
                      <a:gd name="connsiteX2" fmla="*/ 36471 w 1972366"/>
                      <a:gd name="connsiteY2" fmla="*/ 32458 h 132556"/>
                      <a:gd name="connsiteX3" fmla="*/ 13888 w 1972366"/>
                      <a:gd name="connsiteY3" fmla="*/ 68325 h 132556"/>
                      <a:gd name="connsiteX4" fmla="*/ 0 w 1972366"/>
                      <a:gd name="connsiteY4" fmla="*/ 96142 h 132556"/>
                      <a:gd name="connsiteX5" fmla="*/ 13888 w 1972366"/>
                      <a:gd name="connsiteY5" fmla="*/ 97870 h 132556"/>
                      <a:gd name="connsiteX6" fmla="*/ 986183 w 1972366"/>
                      <a:gd name="connsiteY6" fmla="*/ 132556 h 132556"/>
                      <a:gd name="connsiteX7" fmla="*/ 1958478 w 1972366"/>
                      <a:gd name="connsiteY7" fmla="*/ 97870 h 132556"/>
                      <a:gd name="connsiteX8" fmla="*/ 1972366 w 1972366"/>
                      <a:gd name="connsiteY8" fmla="*/ 96142 h 132556"/>
                      <a:gd name="connsiteX9" fmla="*/ 1958478 w 1972366"/>
                      <a:gd name="connsiteY9" fmla="*/ 68325 h 132556"/>
                      <a:gd name="connsiteX10" fmla="*/ 1935895 w 1972366"/>
                      <a:gd name="connsiteY10" fmla="*/ 32458 h 132556"/>
                      <a:gd name="connsiteX11" fmla="*/ 1903092 w 1972366"/>
                      <a:gd name="connsiteY11" fmla="*/ 29221 h 132556"/>
                      <a:gd name="connsiteX12" fmla="*/ 986183 w 1972366"/>
                      <a:gd name="connsiteY12" fmla="*/ 0 h 132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972366" h="132556">
                        <a:moveTo>
                          <a:pt x="986183" y="0"/>
                        </a:moveTo>
                        <a:cubicBezTo>
                          <a:pt x="604501" y="0"/>
                          <a:pt x="267987" y="11592"/>
                          <a:pt x="69274" y="29221"/>
                        </a:cubicBezTo>
                        <a:lnTo>
                          <a:pt x="36471" y="32458"/>
                        </a:lnTo>
                        <a:lnTo>
                          <a:pt x="13888" y="68325"/>
                        </a:lnTo>
                        <a:lnTo>
                          <a:pt x="0" y="96142"/>
                        </a:lnTo>
                        <a:lnTo>
                          <a:pt x="13888" y="97870"/>
                        </a:lnTo>
                        <a:cubicBezTo>
                          <a:pt x="201135" y="118531"/>
                          <a:pt x="566333" y="132556"/>
                          <a:pt x="986183" y="132556"/>
                        </a:cubicBezTo>
                        <a:cubicBezTo>
                          <a:pt x="1406033" y="132556"/>
                          <a:pt x="1771231" y="118531"/>
                          <a:pt x="1958478" y="97870"/>
                        </a:cubicBezTo>
                        <a:lnTo>
                          <a:pt x="1972366" y="96142"/>
                        </a:lnTo>
                        <a:lnTo>
                          <a:pt x="1958478" y="68325"/>
                        </a:lnTo>
                        <a:lnTo>
                          <a:pt x="1935895" y="32458"/>
                        </a:lnTo>
                        <a:lnTo>
                          <a:pt x="1903092" y="29221"/>
                        </a:lnTo>
                        <a:cubicBezTo>
                          <a:pt x="1704380" y="11592"/>
                          <a:pt x="1367865" y="0"/>
                          <a:pt x="986183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406DF932-9135-405F-A82A-6D745E01CB09}"/>
                      </a:ext>
                    </a:extLst>
                  </p:cNvPr>
                  <p:cNvSpPr/>
                  <p:nvPr/>
                </p:nvSpPr>
                <p:spPr>
                  <a:xfrm flipH="1">
                    <a:off x="936488" y="1897272"/>
                    <a:ext cx="1899425" cy="522495"/>
                  </a:xfrm>
                  <a:custGeom>
                    <a:avLst/>
                    <a:gdLst>
                      <a:gd name="connsiteX0" fmla="*/ 949712 w 1899424"/>
                      <a:gd name="connsiteY0" fmla="*/ 0 h 522495"/>
                      <a:gd name="connsiteX1" fmla="*/ 32803 w 1899424"/>
                      <a:gd name="connsiteY1" fmla="*/ 470394 h 522495"/>
                      <a:gd name="connsiteX2" fmla="*/ 0 w 1899424"/>
                      <a:gd name="connsiteY2" fmla="*/ 522495 h 522495"/>
                      <a:gd name="connsiteX3" fmla="*/ 32803 w 1899424"/>
                      <a:gd name="connsiteY3" fmla="*/ 519258 h 522495"/>
                      <a:gd name="connsiteX4" fmla="*/ 949712 w 1899424"/>
                      <a:gd name="connsiteY4" fmla="*/ 490037 h 522495"/>
                      <a:gd name="connsiteX5" fmla="*/ 1866621 w 1899424"/>
                      <a:gd name="connsiteY5" fmla="*/ 519258 h 522495"/>
                      <a:gd name="connsiteX6" fmla="*/ 1899424 w 1899424"/>
                      <a:gd name="connsiteY6" fmla="*/ 522495 h 522495"/>
                      <a:gd name="connsiteX7" fmla="*/ 1866621 w 1899424"/>
                      <a:gd name="connsiteY7" fmla="*/ 470394 h 522495"/>
                      <a:gd name="connsiteX8" fmla="*/ 949712 w 1899424"/>
                      <a:gd name="connsiteY8" fmla="*/ 0 h 522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99424" h="522495">
                        <a:moveTo>
                          <a:pt x="949712" y="0"/>
                        </a:moveTo>
                        <a:cubicBezTo>
                          <a:pt x="568030" y="0"/>
                          <a:pt x="231516" y="186592"/>
                          <a:pt x="32803" y="470394"/>
                        </a:cubicBezTo>
                        <a:lnTo>
                          <a:pt x="0" y="522495"/>
                        </a:lnTo>
                        <a:lnTo>
                          <a:pt x="32803" y="519258"/>
                        </a:lnTo>
                        <a:cubicBezTo>
                          <a:pt x="231516" y="501629"/>
                          <a:pt x="568030" y="490037"/>
                          <a:pt x="949712" y="490037"/>
                        </a:cubicBezTo>
                        <a:cubicBezTo>
                          <a:pt x="1331394" y="490037"/>
                          <a:pt x="1667909" y="501629"/>
                          <a:pt x="1866621" y="519258"/>
                        </a:cubicBezTo>
                        <a:lnTo>
                          <a:pt x="1899424" y="522495"/>
                        </a:lnTo>
                        <a:lnTo>
                          <a:pt x="1866621" y="470394"/>
                        </a:lnTo>
                        <a:cubicBezTo>
                          <a:pt x="1667909" y="186592"/>
                          <a:pt x="1331394" y="0"/>
                          <a:pt x="949712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CDDDA22D-E32B-4F7D-9338-79E56EFD5015}"/>
                      </a:ext>
                    </a:extLst>
                  </p:cNvPr>
                  <p:cNvSpPr/>
                  <p:nvPr/>
                </p:nvSpPr>
                <p:spPr>
                  <a:xfrm flipH="1">
                    <a:off x="1649940" y="2399298"/>
                    <a:ext cx="156041" cy="63684"/>
                  </a:xfrm>
                  <a:custGeom>
                    <a:avLst/>
                    <a:gdLst>
                      <a:gd name="connsiteX0" fmla="*/ 0 w 156042"/>
                      <a:gd name="connsiteY0" fmla="*/ 0 h 63684"/>
                      <a:gd name="connsiteX1" fmla="*/ 22583 w 156042"/>
                      <a:gd name="connsiteY1" fmla="*/ 35867 h 63684"/>
                      <a:gd name="connsiteX2" fmla="*/ 36471 w 156042"/>
                      <a:gd name="connsiteY2" fmla="*/ 63684 h 63684"/>
                      <a:gd name="connsiteX3" fmla="*/ 69146 w 156042"/>
                      <a:gd name="connsiteY3" fmla="*/ 59618 h 63684"/>
                      <a:gd name="connsiteX4" fmla="*/ 156042 w 156042"/>
                      <a:gd name="connsiteY4" fmla="*/ 33820 h 63684"/>
                      <a:gd name="connsiteX5" fmla="*/ 22583 w 156042"/>
                      <a:gd name="connsiteY5" fmla="*/ 2228 h 63684"/>
                      <a:gd name="connsiteX6" fmla="*/ 0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0" y="0"/>
                        </a:moveTo>
                        <a:lnTo>
                          <a:pt x="22583" y="35867"/>
                        </a:lnTo>
                        <a:lnTo>
                          <a:pt x="36471" y="63684"/>
                        </a:lnTo>
                        <a:lnTo>
                          <a:pt x="69146" y="59618"/>
                        </a:lnTo>
                        <a:cubicBezTo>
                          <a:pt x="125101" y="51689"/>
                          <a:pt x="156042" y="42971"/>
                          <a:pt x="156042" y="33820"/>
                        </a:cubicBezTo>
                        <a:cubicBezTo>
                          <a:pt x="156042" y="22381"/>
                          <a:pt x="107696" y="11619"/>
                          <a:pt x="22583" y="2228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8EFFA863-0BFC-4881-8808-9D9AD0CA5D4F}"/>
                      </a:ext>
                    </a:extLst>
                  </p:cNvPr>
                  <p:cNvSpPr/>
                  <p:nvPr/>
                </p:nvSpPr>
                <p:spPr>
                  <a:xfrm flipH="1">
                    <a:off x="1432708" y="2347203"/>
                    <a:ext cx="156043" cy="63684"/>
                  </a:xfrm>
                  <a:custGeom>
                    <a:avLst/>
                    <a:gdLst>
                      <a:gd name="connsiteX0" fmla="*/ 156042 w 156042"/>
                      <a:gd name="connsiteY0" fmla="*/ 0 h 63684"/>
                      <a:gd name="connsiteX1" fmla="*/ 133459 w 156042"/>
                      <a:gd name="connsiteY1" fmla="*/ 2228 h 63684"/>
                      <a:gd name="connsiteX2" fmla="*/ 0 w 156042"/>
                      <a:gd name="connsiteY2" fmla="*/ 33820 h 63684"/>
                      <a:gd name="connsiteX3" fmla="*/ 86896 w 156042"/>
                      <a:gd name="connsiteY3" fmla="*/ 59618 h 63684"/>
                      <a:gd name="connsiteX4" fmla="*/ 119571 w 156042"/>
                      <a:gd name="connsiteY4" fmla="*/ 63684 h 63684"/>
                      <a:gd name="connsiteX5" fmla="*/ 133459 w 156042"/>
                      <a:gd name="connsiteY5" fmla="*/ 35867 h 63684"/>
                      <a:gd name="connsiteX6" fmla="*/ 156042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156042" y="0"/>
                        </a:moveTo>
                        <a:lnTo>
                          <a:pt x="133459" y="2228"/>
                        </a:lnTo>
                        <a:cubicBezTo>
                          <a:pt x="48346" y="11619"/>
                          <a:pt x="0" y="22381"/>
                          <a:pt x="0" y="33820"/>
                        </a:cubicBezTo>
                        <a:cubicBezTo>
                          <a:pt x="0" y="42971"/>
                          <a:pt x="30942" y="51689"/>
                          <a:pt x="86896" y="59618"/>
                        </a:cubicBezTo>
                        <a:lnTo>
                          <a:pt x="119571" y="63684"/>
                        </a:lnTo>
                        <a:lnTo>
                          <a:pt x="133459" y="35867"/>
                        </a:lnTo>
                        <a:lnTo>
                          <a:pt x="156042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4C5A6AD-8C02-4FDF-8732-CBC4A4DFA249}"/>
                  </a:ext>
                </a:extLst>
              </p:cNvPr>
              <p:cNvSpPr/>
              <p:nvPr/>
            </p:nvSpPr>
            <p:spPr>
              <a:xfrm rot="10630958" flipH="1">
                <a:off x="1820500" y="3240544"/>
                <a:ext cx="267035" cy="116097"/>
              </a:xfrm>
              <a:custGeom>
                <a:avLst/>
                <a:gdLst>
                  <a:gd name="connsiteX0" fmla="*/ 77599 w 155198"/>
                  <a:gd name="connsiteY0" fmla="*/ 0 h 45719"/>
                  <a:gd name="connsiteX1" fmla="*/ 142208 w 155198"/>
                  <a:gd name="connsiteY1" fmla="*/ 26582 h 45719"/>
                  <a:gd name="connsiteX2" fmla="*/ 155198 w 155198"/>
                  <a:gd name="connsiteY2" fmla="*/ 45719 h 45719"/>
                  <a:gd name="connsiteX3" fmla="*/ 0 w 155198"/>
                  <a:gd name="connsiteY3" fmla="*/ 45719 h 45719"/>
                  <a:gd name="connsiteX4" fmla="*/ 12990 w 155198"/>
                  <a:gd name="connsiteY4" fmla="*/ 26582 h 45719"/>
                  <a:gd name="connsiteX5" fmla="*/ 77599 w 155198"/>
                  <a:gd name="connsiteY5" fmla="*/ 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198" h="45719">
                    <a:moveTo>
                      <a:pt x="77599" y="0"/>
                    </a:moveTo>
                    <a:cubicBezTo>
                      <a:pt x="102831" y="0"/>
                      <a:pt x="125673" y="10158"/>
                      <a:pt x="142208" y="26582"/>
                    </a:cubicBezTo>
                    <a:lnTo>
                      <a:pt x="155198" y="45719"/>
                    </a:lnTo>
                    <a:lnTo>
                      <a:pt x="0" y="45719"/>
                    </a:lnTo>
                    <a:lnTo>
                      <a:pt x="12990" y="26582"/>
                    </a:lnTo>
                    <a:cubicBezTo>
                      <a:pt x="29525" y="10158"/>
                      <a:pt x="52368" y="0"/>
                      <a:pt x="77599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55BAEFD3-8B58-4D4A-AF24-D5312B6D8DB2}"/>
                </a:ext>
              </a:extLst>
            </p:cNvPr>
            <p:cNvGrpSpPr/>
            <p:nvPr/>
          </p:nvGrpSpPr>
          <p:grpSpPr>
            <a:xfrm rot="366426">
              <a:off x="6698019" y="884608"/>
              <a:ext cx="1328326" cy="406744"/>
              <a:chOff x="3190352" y="3130649"/>
              <a:chExt cx="641101" cy="196310"/>
            </a:xfrm>
          </p:grpSpPr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387591F-4761-4A56-B246-7E6407DB38D7}"/>
                  </a:ext>
                </a:extLst>
              </p:cNvPr>
              <p:cNvSpPr/>
              <p:nvPr/>
            </p:nvSpPr>
            <p:spPr>
              <a:xfrm>
                <a:off x="3333841" y="3160407"/>
                <a:ext cx="113663" cy="112898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E3228DB7-8268-4636-8B41-3F561FD9232D}"/>
                  </a:ext>
                </a:extLst>
              </p:cNvPr>
              <p:cNvSpPr/>
              <p:nvPr/>
            </p:nvSpPr>
            <p:spPr>
              <a:xfrm>
                <a:off x="3717790" y="3160406"/>
                <a:ext cx="113663" cy="112898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8772A06-54F3-4EB9-918F-03ABE26222E4}"/>
                  </a:ext>
                </a:extLst>
              </p:cNvPr>
              <p:cNvSpPr/>
              <p:nvPr/>
            </p:nvSpPr>
            <p:spPr>
              <a:xfrm>
                <a:off x="3365571" y="3198297"/>
                <a:ext cx="43505" cy="56755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D997D231-D392-48CA-A153-1C6CB1BE9C2A}"/>
                  </a:ext>
                </a:extLst>
              </p:cNvPr>
              <p:cNvSpPr/>
              <p:nvPr/>
            </p:nvSpPr>
            <p:spPr>
              <a:xfrm>
                <a:off x="3728850" y="3202810"/>
                <a:ext cx="43505" cy="56755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Arc 149">
                <a:extLst>
                  <a:ext uri="{FF2B5EF4-FFF2-40B4-BE49-F238E27FC236}">
                    <a16:creationId xmlns:a16="http://schemas.microsoft.com/office/drawing/2014/main" id="{57FD8F52-4553-4598-9314-CD020FA4211C}"/>
                  </a:ext>
                </a:extLst>
              </p:cNvPr>
              <p:cNvSpPr/>
              <p:nvPr/>
            </p:nvSpPr>
            <p:spPr>
              <a:xfrm rot="21298113">
                <a:off x="3190352" y="3130649"/>
                <a:ext cx="270850" cy="5211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Arc 150">
                <a:extLst>
                  <a:ext uri="{FF2B5EF4-FFF2-40B4-BE49-F238E27FC236}">
                    <a16:creationId xmlns:a16="http://schemas.microsoft.com/office/drawing/2014/main" id="{7A4F79B1-343C-4309-AB11-C96413F8B394}"/>
                  </a:ext>
                </a:extLst>
              </p:cNvPr>
              <p:cNvSpPr/>
              <p:nvPr/>
            </p:nvSpPr>
            <p:spPr>
              <a:xfrm rot="20452468">
                <a:off x="3605139" y="3131941"/>
                <a:ext cx="220507" cy="5250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0EDF55D7-931C-4172-963F-B9A26BF4FD87}"/>
                  </a:ext>
                </a:extLst>
              </p:cNvPr>
              <p:cNvSpPr/>
              <p:nvPr/>
            </p:nvSpPr>
            <p:spPr>
              <a:xfrm rot="21146177">
                <a:off x="3610024" y="3273849"/>
                <a:ext cx="220507" cy="5250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3" name="Arc 152">
                <a:extLst>
                  <a:ext uri="{FF2B5EF4-FFF2-40B4-BE49-F238E27FC236}">
                    <a16:creationId xmlns:a16="http://schemas.microsoft.com/office/drawing/2014/main" id="{AD4F430D-131E-4EEF-8403-1022E3C3D6C9}"/>
                  </a:ext>
                </a:extLst>
              </p:cNvPr>
              <p:cNvSpPr/>
              <p:nvPr/>
            </p:nvSpPr>
            <p:spPr>
              <a:xfrm rot="453823" flipH="1">
                <a:off x="3341825" y="3274459"/>
                <a:ext cx="220507" cy="5250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B3E5D1F-134A-4632-89B2-E5278E6E1A67}"/>
                </a:ext>
              </a:extLst>
            </p:cNvPr>
            <p:cNvSpPr/>
            <p:nvPr/>
          </p:nvSpPr>
          <p:spPr>
            <a:xfrm rot="259738">
              <a:off x="7402573" y="1346199"/>
              <a:ext cx="87679" cy="99006"/>
            </a:xfrm>
            <a:custGeom>
              <a:avLst/>
              <a:gdLst>
                <a:gd name="connsiteX0" fmla="*/ 228744 w 228744"/>
                <a:gd name="connsiteY0" fmla="*/ 38221 h 263646"/>
                <a:gd name="connsiteX1" fmla="*/ 168419 w 228744"/>
                <a:gd name="connsiteY1" fmla="*/ 66796 h 263646"/>
                <a:gd name="connsiteX2" fmla="*/ 120794 w 228744"/>
                <a:gd name="connsiteY2" fmla="*/ 66796 h 263646"/>
                <a:gd name="connsiteX3" fmla="*/ 101744 w 228744"/>
                <a:gd name="connsiteY3" fmla="*/ 15996 h 263646"/>
                <a:gd name="connsiteX4" fmla="*/ 38244 w 228744"/>
                <a:gd name="connsiteY4" fmla="*/ 9646 h 263646"/>
                <a:gd name="connsiteX5" fmla="*/ 144 w 228744"/>
                <a:gd name="connsiteY5" fmla="*/ 139821 h 263646"/>
                <a:gd name="connsiteX6" fmla="*/ 28719 w 228744"/>
                <a:gd name="connsiteY6" fmla="*/ 247771 h 263646"/>
                <a:gd name="connsiteX7" fmla="*/ 111269 w 228744"/>
                <a:gd name="connsiteY7" fmla="*/ 187446 h 263646"/>
                <a:gd name="connsiteX8" fmla="*/ 139844 w 228744"/>
                <a:gd name="connsiteY8" fmla="*/ 222371 h 263646"/>
                <a:gd name="connsiteX9" fmla="*/ 209694 w 228744"/>
                <a:gd name="connsiteY9" fmla="*/ 263646 h 263646"/>
                <a:gd name="connsiteX10" fmla="*/ 209694 w 228744"/>
                <a:gd name="connsiteY10" fmla="*/ 263646 h 263646"/>
                <a:gd name="connsiteX0" fmla="*/ 228744 w 228744"/>
                <a:gd name="connsiteY0" fmla="*/ 38221 h 263646"/>
                <a:gd name="connsiteX1" fmla="*/ 168419 w 228744"/>
                <a:gd name="connsiteY1" fmla="*/ 66796 h 263646"/>
                <a:gd name="connsiteX2" fmla="*/ 125556 w 228744"/>
                <a:gd name="connsiteY2" fmla="*/ 66796 h 263646"/>
                <a:gd name="connsiteX3" fmla="*/ 101744 w 228744"/>
                <a:gd name="connsiteY3" fmla="*/ 15996 h 263646"/>
                <a:gd name="connsiteX4" fmla="*/ 38244 w 228744"/>
                <a:gd name="connsiteY4" fmla="*/ 9646 h 263646"/>
                <a:gd name="connsiteX5" fmla="*/ 144 w 228744"/>
                <a:gd name="connsiteY5" fmla="*/ 139821 h 263646"/>
                <a:gd name="connsiteX6" fmla="*/ 28719 w 228744"/>
                <a:gd name="connsiteY6" fmla="*/ 247771 h 263646"/>
                <a:gd name="connsiteX7" fmla="*/ 111269 w 228744"/>
                <a:gd name="connsiteY7" fmla="*/ 187446 h 263646"/>
                <a:gd name="connsiteX8" fmla="*/ 139844 w 228744"/>
                <a:gd name="connsiteY8" fmla="*/ 222371 h 263646"/>
                <a:gd name="connsiteX9" fmla="*/ 209694 w 228744"/>
                <a:gd name="connsiteY9" fmla="*/ 263646 h 263646"/>
                <a:gd name="connsiteX10" fmla="*/ 209694 w 228744"/>
                <a:gd name="connsiteY10" fmla="*/ 263646 h 263646"/>
                <a:gd name="connsiteX0" fmla="*/ 228744 w 228744"/>
                <a:gd name="connsiteY0" fmla="*/ 38132 h 263557"/>
                <a:gd name="connsiteX1" fmla="*/ 168419 w 228744"/>
                <a:gd name="connsiteY1" fmla="*/ 66707 h 263557"/>
                <a:gd name="connsiteX2" fmla="*/ 127937 w 228744"/>
                <a:gd name="connsiteY2" fmla="*/ 64326 h 263557"/>
                <a:gd name="connsiteX3" fmla="*/ 101744 w 228744"/>
                <a:gd name="connsiteY3" fmla="*/ 15907 h 263557"/>
                <a:gd name="connsiteX4" fmla="*/ 38244 w 228744"/>
                <a:gd name="connsiteY4" fmla="*/ 9557 h 263557"/>
                <a:gd name="connsiteX5" fmla="*/ 144 w 228744"/>
                <a:gd name="connsiteY5" fmla="*/ 139732 h 263557"/>
                <a:gd name="connsiteX6" fmla="*/ 28719 w 228744"/>
                <a:gd name="connsiteY6" fmla="*/ 247682 h 263557"/>
                <a:gd name="connsiteX7" fmla="*/ 111269 w 228744"/>
                <a:gd name="connsiteY7" fmla="*/ 187357 h 263557"/>
                <a:gd name="connsiteX8" fmla="*/ 139844 w 228744"/>
                <a:gd name="connsiteY8" fmla="*/ 222282 h 263557"/>
                <a:gd name="connsiteX9" fmla="*/ 209694 w 228744"/>
                <a:gd name="connsiteY9" fmla="*/ 263557 h 263557"/>
                <a:gd name="connsiteX10" fmla="*/ 209694 w 228744"/>
                <a:gd name="connsiteY10" fmla="*/ 263557 h 263557"/>
                <a:gd name="connsiteX0" fmla="*/ 228744 w 228744"/>
                <a:gd name="connsiteY0" fmla="*/ 38132 h 263557"/>
                <a:gd name="connsiteX1" fmla="*/ 189850 w 228744"/>
                <a:gd name="connsiteY1" fmla="*/ 71469 h 263557"/>
                <a:gd name="connsiteX2" fmla="*/ 127937 w 228744"/>
                <a:gd name="connsiteY2" fmla="*/ 64326 h 263557"/>
                <a:gd name="connsiteX3" fmla="*/ 101744 w 228744"/>
                <a:gd name="connsiteY3" fmla="*/ 15907 h 263557"/>
                <a:gd name="connsiteX4" fmla="*/ 38244 w 228744"/>
                <a:gd name="connsiteY4" fmla="*/ 9557 h 263557"/>
                <a:gd name="connsiteX5" fmla="*/ 144 w 228744"/>
                <a:gd name="connsiteY5" fmla="*/ 139732 h 263557"/>
                <a:gd name="connsiteX6" fmla="*/ 28719 w 228744"/>
                <a:gd name="connsiteY6" fmla="*/ 247682 h 263557"/>
                <a:gd name="connsiteX7" fmla="*/ 111269 w 228744"/>
                <a:gd name="connsiteY7" fmla="*/ 187357 h 263557"/>
                <a:gd name="connsiteX8" fmla="*/ 139844 w 228744"/>
                <a:gd name="connsiteY8" fmla="*/ 222282 h 263557"/>
                <a:gd name="connsiteX9" fmla="*/ 209694 w 228744"/>
                <a:gd name="connsiteY9" fmla="*/ 263557 h 263557"/>
                <a:gd name="connsiteX10" fmla="*/ 209694 w 228744"/>
                <a:gd name="connsiteY10" fmla="*/ 263557 h 263557"/>
                <a:gd name="connsiteX0" fmla="*/ 228744 w 228744"/>
                <a:gd name="connsiteY0" fmla="*/ 39909 h 265334"/>
                <a:gd name="connsiteX1" fmla="*/ 189850 w 228744"/>
                <a:gd name="connsiteY1" fmla="*/ 73246 h 265334"/>
                <a:gd name="connsiteX2" fmla="*/ 127937 w 228744"/>
                <a:gd name="connsiteY2" fmla="*/ 66103 h 265334"/>
                <a:gd name="connsiteX3" fmla="*/ 101744 w 228744"/>
                <a:gd name="connsiteY3" fmla="*/ 12922 h 265334"/>
                <a:gd name="connsiteX4" fmla="*/ 38244 w 228744"/>
                <a:gd name="connsiteY4" fmla="*/ 11334 h 265334"/>
                <a:gd name="connsiteX5" fmla="*/ 144 w 228744"/>
                <a:gd name="connsiteY5" fmla="*/ 141509 h 265334"/>
                <a:gd name="connsiteX6" fmla="*/ 28719 w 228744"/>
                <a:gd name="connsiteY6" fmla="*/ 249459 h 265334"/>
                <a:gd name="connsiteX7" fmla="*/ 111269 w 228744"/>
                <a:gd name="connsiteY7" fmla="*/ 189134 h 265334"/>
                <a:gd name="connsiteX8" fmla="*/ 139844 w 228744"/>
                <a:gd name="connsiteY8" fmla="*/ 224059 h 265334"/>
                <a:gd name="connsiteX9" fmla="*/ 209694 w 228744"/>
                <a:gd name="connsiteY9" fmla="*/ 265334 h 265334"/>
                <a:gd name="connsiteX10" fmla="*/ 209694 w 228744"/>
                <a:gd name="connsiteY10" fmla="*/ 265334 h 265334"/>
                <a:gd name="connsiteX0" fmla="*/ 228600 w 228600"/>
                <a:gd name="connsiteY0" fmla="*/ 39909 h 265334"/>
                <a:gd name="connsiteX1" fmla="*/ 189706 w 228600"/>
                <a:gd name="connsiteY1" fmla="*/ 73246 h 265334"/>
                <a:gd name="connsiteX2" fmla="*/ 127793 w 228600"/>
                <a:gd name="connsiteY2" fmla="*/ 66103 h 265334"/>
                <a:gd name="connsiteX3" fmla="*/ 101600 w 228600"/>
                <a:gd name="connsiteY3" fmla="*/ 12922 h 265334"/>
                <a:gd name="connsiteX4" fmla="*/ 28575 w 228600"/>
                <a:gd name="connsiteY4" fmla="*/ 11334 h 265334"/>
                <a:gd name="connsiteX5" fmla="*/ 0 w 228600"/>
                <a:gd name="connsiteY5" fmla="*/ 141509 h 265334"/>
                <a:gd name="connsiteX6" fmla="*/ 28575 w 228600"/>
                <a:gd name="connsiteY6" fmla="*/ 249459 h 265334"/>
                <a:gd name="connsiteX7" fmla="*/ 111125 w 228600"/>
                <a:gd name="connsiteY7" fmla="*/ 189134 h 265334"/>
                <a:gd name="connsiteX8" fmla="*/ 139700 w 228600"/>
                <a:gd name="connsiteY8" fmla="*/ 224059 h 265334"/>
                <a:gd name="connsiteX9" fmla="*/ 209550 w 228600"/>
                <a:gd name="connsiteY9" fmla="*/ 265334 h 265334"/>
                <a:gd name="connsiteX10" fmla="*/ 209550 w 228600"/>
                <a:gd name="connsiteY10" fmla="*/ 265334 h 265334"/>
                <a:gd name="connsiteX0" fmla="*/ 229254 w 229254"/>
                <a:gd name="connsiteY0" fmla="*/ 38261 h 263686"/>
                <a:gd name="connsiteX1" fmla="*/ 190360 w 229254"/>
                <a:gd name="connsiteY1" fmla="*/ 71598 h 263686"/>
                <a:gd name="connsiteX2" fmla="*/ 128447 w 229254"/>
                <a:gd name="connsiteY2" fmla="*/ 64455 h 263686"/>
                <a:gd name="connsiteX3" fmla="*/ 102254 w 229254"/>
                <a:gd name="connsiteY3" fmla="*/ 11274 h 263686"/>
                <a:gd name="connsiteX4" fmla="*/ 17322 w 229254"/>
                <a:gd name="connsiteY4" fmla="*/ 12067 h 263686"/>
                <a:gd name="connsiteX5" fmla="*/ 654 w 229254"/>
                <a:gd name="connsiteY5" fmla="*/ 139861 h 263686"/>
                <a:gd name="connsiteX6" fmla="*/ 29229 w 229254"/>
                <a:gd name="connsiteY6" fmla="*/ 247811 h 263686"/>
                <a:gd name="connsiteX7" fmla="*/ 111779 w 229254"/>
                <a:gd name="connsiteY7" fmla="*/ 187486 h 263686"/>
                <a:gd name="connsiteX8" fmla="*/ 140354 w 229254"/>
                <a:gd name="connsiteY8" fmla="*/ 222411 h 263686"/>
                <a:gd name="connsiteX9" fmla="*/ 210204 w 229254"/>
                <a:gd name="connsiteY9" fmla="*/ 263686 h 263686"/>
                <a:gd name="connsiteX10" fmla="*/ 210204 w 229254"/>
                <a:gd name="connsiteY10" fmla="*/ 263686 h 263686"/>
                <a:gd name="connsiteX0" fmla="*/ 228752 w 228752"/>
                <a:gd name="connsiteY0" fmla="*/ 38261 h 263686"/>
                <a:gd name="connsiteX1" fmla="*/ 189858 w 228752"/>
                <a:gd name="connsiteY1" fmla="*/ 71598 h 263686"/>
                <a:gd name="connsiteX2" fmla="*/ 127945 w 228752"/>
                <a:gd name="connsiteY2" fmla="*/ 64455 h 263686"/>
                <a:gd name="connsiteX3" fmla="*/ 101752 w 228752"/>
                <a:gd name="connsiteY3" fmla="*/ 11274 h 263686"/>
                <a:gd name="connsiteX4" fmla="*/ 21583 w 228752"/>
                <a:gd name="connsiteY4" fmla="*/ 12067 h 263686"/>
                <a:gd name="connsiteX5" fmla="*/ 152 w 228752"/>
                <a:gd name="connsiteY5" fmla="*/ 139861 h 263686"/>
                <a:gd name="connsiteX6" fmla="*/ 28727 w 228752"/>
                <a:gd name="connsiteY6" fmla="*/ 247811 h 263686"/>
                <a:gd name="connsiteX7" fmla="*/ 111277 w 228752"/>
                <a:gd name="connsiteY7" fmla="*/ 187486 h 263686"/>
                <a:gd name="connsiteX8" fmla="*/ 139852 w 228752"/>
                <a:gd name="connsiteY8" fmla="*/ 222411 h 263686"/>
                <a:gd name="connsiteX9" fmla="*/ 209702 w 228752"/>
                <a:gd name="connsiteY9" fmla="*/ 263686 h 263686"/>
                <a:gd name="connsiteX10" fmla="*/ 209702 w 228752"/>
                <a:gd name="connsiteY10" fmla="*/ 263686 h 263686"/>
                <a:gd name="connsiteX0" fmla="*/ 228752 w 228752"/>
                <a:gd name="connsiteY0" fmla="*/ 38261 h 263686"/>
                <a:gd name="connsiteX1" fmla="*/ 189858 w 228752"/>
                <a:gd name="connsiteY1" fmla="*/ 71598 h 263686"/>
                <a:gd name="connsiteX2" fmla="*/ 127945 w 228752"/>
                <a:gd name="connsiteY2" fmla="*/ 64455 h 263686"/>
                <a:gd name="connsiteX3" fmla="*/ 101752 w 228752"/>
                <a:gd name="connsiteY3" fmla="*/ 11274 h 263686"/>
                <a:gd name="connsiteX4" fmla="*/ 21583 w 228752"/>
                <a:gd name="connsiteY4" fmla="*/ 12067 h 263686"/>
                <a:gd name="connsiteX5" fmla="*/ 152 w 228752"/>
                <a:gd name="connsiteY5" fmla="*/ 139861 h 263686"/>
                <a:gd name="connsiteX6" fmla="*/ 28727 w 228752"/>
                <a:gd name="connsiteY6" fmla="*/ 247811 h 263686"/>
                <a:gd name="connsiteX7" fmla="*/ 111277 w 228752"/>
                <a:gd name="connsiteY7" fmla="*/ 199392 h 263686"/>
                <a:gd name="connsiteX8" fmla="*/ 139852 w 228752"/>
                <a:gd name="connsiteY8" fmla="*/ 222411 h 263686"/>
                <a:gd name="connsiteX9" fmla="*/ 209702 w 228752"/>
                <a:gd name="connsiteY9" fmla="*/ 263686 h 263686"/>
                <a:gd name="connsiteX10" fmla="*/ 209702 w 228752"/>
                <a:gd name="connsiteY10" fmla="*/ 263686 h 263686"/>
                <a:gd name="connsiteX0" fmla="*/ 228752 w 228752"/>
                <a:gd name="connsiteY0" fmla="*/ 38261 h 263686"/>
                <a:gd name="connsiteX1" fmla="*/ 189858 w 228752"/>
                <a:gd name="connsiteY1" fmla="*/ 71598 h 263686"/>
                <a:gd name="connsiteX2" fmla="*/ 127945 w 228752"/>
                <a:gd name="connsiteY2" fmla="*/ 64455 h 263686"/>
                <a:gd name="connsiteX3" fmla="*/ 101752 w 228752"/>
                <a:gd name="connsiteY3" fmla="*/ 11274 h 263686"/>
                <a:gd name="connsiteX4" fmla="*/ 21583 w 228752"/>
                <a:gd name="connsiteY4" fmla="*/ 12067 h 263686"/>
                <a:gd name="connsiteX5" fmla="*/ 152 w 228752"/>
                <a:gd name="connsiteY5" fmla="*/ 139861 h 263686"/>
                <a:gd name="connsiteX6" fmla="*/ 28727 w 228752"/>
                <a:gd name="connsiteY6" fmla="*/ 247811 h 263686"/>
                <a:gd name="connsiteX7" fmla="*/ 94608 w 228752"/>
                <a:gd name="connsiteY7" fmla="*/ 238286 h 263686"/>
                <a:gd name="connsiteX8" fmla="*/ 111277 w 228752"/>
                <a:gd name="connsiteY8" fmla="*/ 199392 h 263686"/>
                <a:gd name="connsiteX9" fmla="*/ 139852 w 228752"/>
                <a:gd name="connsiteY9" fmla="*/ 222411 h 263686"/>
                <a:gd name="connsiteX10" fmla="*/ 209702 w 228752"/>
                <a:gd name="connsiteY10" fmla="*/ 263686 h 263686"/>
                <a:gd name="connsiteX11" fmla="*/ 209702 w 228752"/>
                <a:gd name="connsiteY11" fmla="*/ 263686 h 263686"/>
                <a:gd name="connsiteX0" fmla="*/ 228752 w 228752"/>
                <a:gd name="connsiteY0" fmla="*/ 38261 h 263686"/>
                <a:gd name="connsiteX1" fmla="*/ 189858 w 228752"/>
                <a:gd name="connsiteY1" fmla="*/ 71598 h 263686"/>
                <a:gd name="connsiteX2" fmla="*/ 127945 w 228752"/>
                <a:gd name="connsiteY2" fmla="*/ 64455 h 263686"/>
                <a:gd name="connsiteX3" fmla="*/ 101752 w 228752"/>
                <a:gd name="connsiteY3" fmla="*/ 11274 h 263686"/>
                <a:gd name="connsiteX4" fmla="*/ 21583 w 228752"/>
                <a:gd name="connsiteY4" fmla="*/ 12067 h 263686"/>
                <a:gd name="connsiteX5" fmla="*/ 152 w 228752"/>
                <a:gd name="connsiteY5" fmla="*/ 139861 h 263686"/>
                <a:gd name="connsiteX6" fmla="*/ 28727 w 228752"/>
                <a:gd name="connsiteY6" fmla="*/ 240668 h 263686"/>
                <a:gd name="connsiteX7" fmla="*/ 94608 w 228752"/>
                <a:gd name="connsiteY7" fmla="*/ 238286 h 263686"/>
                <a:gd name="connsiteX8" fmla="*/ 111277 w 228752"/>
                <a:gd name="connsiteY8" fmla="*/ 199392 h 263686"/>
                <a:gd name="connsiteX9" fmla="*/ 139852 w 228752"/>
                <a:gd name="connsiteY9" fmla="*/ 222411 h 263686"/>
                <a:gd name="connsiteX10" fmla="*/ 209702 w 228752"/>
                <a:gd name="connsiteY10" fmla="*/ 263686 h 263686"/>
                <a:gd name="connsiteX11" fmla="*/ 209702 w 228752"/>
                <a:gd name="connsiteY11" fmla="*/ 263686 h 263686"/>
                <a:gd name="connsiteX0" fmla="*/ 228752 w 228752"/>
                <a:gd name="connsiteY0" fmla="*/ 38261 h 263686"/>
                <a:gd name="connsiteX1" fmla="*/ 189858 w 228752"/>
                <a:gd name="connsiteY1" fmla="*/ 71598 h 263686"/>
                <a:gd name="connsiteX2" fmla="*/ 127945 w 228752"/>
                <a:gd name="connsiteY2" fmla="*/ 64455 h 263686"/>
                <a:gd name="connsiteX3" fmla="*/ 101752 w 228752"/>
                <a:gd name="connsiteY3" fmla="*/ 11274 h 263686"/>
                <a:gd name="connsiteX4" fmla="*/ 21583 w 228752"/>
                <a:gd name="connsiteY4" fmla="*/ 12067 h 263686"/>
                <a:gd name="connsiteX5" fmla="*/ 152 w 228752"/>
                <a:gd name="connsiteY5" fmla="*/ 139861 h 263686"/>
                <a:gd name="connsiteX6" fmla="*/ 28727 w 228752"/>
                <a:gd name="connsiteY6" fmla="*/ 240668 h 263686"/>
                <a:gd name="connsiteX7" fmla="*/ 94608 w 228752"/>
                <a:gd name="connsiteY7" fmla="*/ 238286 h 263686"/>
                <a:gd name="connsiteX8" fmla="*/ 111277 w 228752"/>
                <a:gd name="connsiteY8" fmla="*/ 199392 h 263686"/>
                <a:gd name="connsiteX9" fmla="*/ 139852 w 228752"/>
                <a:gd name="connsiteY9" fmla="*/ 222411 h 263686"/>
                <a:gd name="connsiteX10" fmla="*/ 209702 w 228752"/>
                <a:gd name="connsiteY10" fmla="*/ 263686 h 263686"/>
                <a:gd name="connsiteX11" fmla="*/ 209702 w 228752"/>
                <a:gd name="connsiteY11" fmla="*/ 263686 h 263686"/>
                <a:gd name="connsiteX0" fmla="*/ 228752 w 228752"/>
                <a:gd name="connsiteY0" fmla="*/ 38261 h 263686"/>
                <a:gd name="connsiteX1" fmla="*/ 189858 w 228752"/>
                <a:gd name="connsiteY1" fmla="*/ 71598 h 263686"/>
                <a:gd name="connsiteX2" fmla="*/ 127945 w 228752"/>
                <a:gd name="connsiteY2" fmla="*/ 64455 h 263686"/>
                <a:gd name="connsiteX3" fmla="*/ 101752 w 228752"/>
                <a:gd name="connsiteY3" fmla="*/ 11274 h 263686"/>
                <a:gd name="connsiteX4" fmla="*/ 21583 w 228752"/>
                <a:gd name="connsiteY4" fmla="*/ 12067 h 263686"/>
                <a:gd name="connsiteX5" fmla="*/ 152 w 228752"/>
                <a:gd name="connsiteY5" fmla="*/ 139861 h 263686"/>
                <a:gd name="connsiteX6" fmla="*/ 28727 w 228752"/>
                <a:gd name="connsiteY6" fmla="*/ 240668 h 263686"/>
                <a:gd name="connsiteX7" fmla="*/ 94608 w 228752"/>
                <a:gd name="connsiteY7" fmla="*/ 238286 h 263686"/>
                <a:gd name="connsiteX8" fmla="*/ 111277 w 228752"/>
                <a:gd name="connsiteY8" fmla="*/ 199392 h 263686"/>
                <a:gd name="connsiteX9" fmla="*/ 139852 w 228752"/>
                <a:gd name="connsiteY9" fmla="*/ 222411 h 263686"/>
                <a:gd name="connsiteX10" fmla="*/ 209702 w 228752"/>
                <a:gd name="connsiteY10" fmla="*/ 263686 h 263686"/>
                <a:gd name="connsiteX11" fmla="*/ 209702 w 228752"/>
                <a:gd name="connsiteY11" fmla="*/ 263686 h 263686"/>
                <a:gd name="connsiteX0" fmla="*/ 228752 w 228752"/>
                <a:gd name="connsiteY0" fmla="*/ 38261 h 263686"/>
                <a:gd name="connsiteX1" fmla="*/ 189858 w 228752"/>
                <a:gd name="connsiteY1" fmla="*/ 71598 h 263686"/>
                <a:gd name="connsiteX2" fmla="*/ 127945 w 228752"/>
                <a:gd name="connsiteY2" fmla="*/ 64455 h 263686"/>
                <a:gd name="connsiteX3" fmla="*/ 101752 w 228752"/>
                <a:gd name="connsiteY3" fmla="*/ 11274 h 263686"/>
                <a:gd name="connsiteX4" fmla="*/ 21583 w 228752"/>
                <a:gd name="connsiteY4" fmla="*/ 12067 h 263686"/>
                <a:gd name="connsiteX5" fmla="*/ 152 w 228752"/>
                <a:gd name="connsiteY5" fmla="*/ 139861 h 263686"/>
                <a:gd name="connsiteX6" fmla="*/ 28727 w 228752"/>
                <a:gd name="connsiteY6" fmla="*/ 240668 h 263686"/>
                <a:gd name="connsiteX7" fmla="*/ 94608 w 228752"/>
                <a:gd name="connsiteY7" fmla="*/ 238286 h 263686"/>
                <a:gd name="connsiteX8" fmla="*/ 111277 w 228752"/>
                <a:gd name="connsiteY8" fmla="*/ 199392 h 263686"/>
                <a:gd name="connsiteX9" fmla="*/ 139852 w 228752"/>
                <a:gd name="connsiteY9" fmla="*/ 222411 h 263686"/>
                <a:gd name="connsiteX10" fmla="*/ 209702 w 228752"/>
                <a:gd name="connsiteY10" fmla="*/ 263686 h 263686"/>
                <a:gd name="connsiteX11" fmla="*/ 209702 w 228752"/>
                <a:gd name="connsiteY11" fmla="*/ 263686 h 263686"/>
                <a:gd name="connsiteX0" fmla="*/ 233515 w 233515"/>
                <a:gd name="connsiteY0" fmla="*/ 47786 h 263686"/>
                <a:gd name="connsiteX1" fmla="*/ 189858 w 233515"/>
                <a:gd name="connsiteY1" fmla="*/ 71598 h 263686"/>
                <a:gd name="connsiteX2" fmla="*/ 127945 w 233515"/>
                <a:gd name="connsiteY2" fmla="*/ 64455 h 263686"/>
                <a:gd name="connsiteX3" fmla="*/ 101752 w 233515"/>
                <a:gd name="connsiteY3" fmla="*/ 11274 h 263686"/>
                <a:gd name="connsiteX4" fmla="*/ 21583 w 233515"/>
                <a:gd name="connsiteY4" fmla="*/ 12067 h 263686"/>
                <a:gd name="connsiteX5" fmla="*/ 152 w 233515"/>
                <a:gd name="connsiteY5" fmla="*/ 139861 h 263686"/>
                <a:gd name="connsiteX6" fmla="*/ 28727 w 233515"/>
                <a:gd name="connsiteY6" fmla="*/ 240668 h 263686"/>
                <a:gd name="connsiteX7" fmla="*/ 94608 w 233515"/>
                <a:gd name="connsiteY7" fmla="*/ 238286 h 263686"/>
                <a:gd name="connsiteX8" fmla="*/ 111277 w 233515"/>
                <a:gd name="connsiteY8" fmla="*/ 199392 h 263686"/>
                <a:gd name="connsiteX9" fmla="*/ 139852 w 233515"/>
                <a:gd name="connsiteY9" fmla="*/ 222411 h 263686"/>
                <a:gd name="connsiteX10" fmla="*/ 209702 w 233515"/>
                <a:gd name="connsiteY10" fmla="*/ 263686 h 263686"/>
                <a:gd name="connsiteX11" fmla="*/ 209702 w 233515"/>
                <a:gd name="connsiteY11" fmla="*/ 263686 h 263686"/>
                <a:gd name="connsiteX0" fmla="*/ 233515 w 233515"/>
                <a:gd name="connsiteY0" fmla="*/ 47786 h 263686"/>
                <a:gd name="connsiteX1" fmla="*/ 189858 w 233515"/>
                <a:gd name="connsiteY1" fmla="*/ 71598 h 263686"/>
                <a:gd name="connsiteX2" fmla="*/ 127945 w 233515"/>
                <a:gd name="connsiteY2" fmla="*/ 64455 h 263686"/>
                <a:gd name="connsiteX3" fmla="*/ 101752 w 233515"/>
                <a:gd name="connsiteY3" fmla="*/ 11274 h 263686"/>
                <a:gd name="connsiteX4" fmla="*/ 21583 w 233515"/>
                <a:gd name="connsiteY4" fmla="*/ 12067 h 263686"/>
                <a:gd name="connsiteX5" fmla="*/ 152 w 233515"/>
                <a:gd name="connsiteY5" fmla="*/ 139861 h 263686"/>
                <a:gd name="connsiteX6" fmla="*/ 28727 w 233515"/>
                <a:gd name="connsiteY6" fmla="*/ 240668 h 263686"/>
                <a:gd name="connsiteX7" fmla="*/ 94608 w 233515"/>
                <a:gd name="connsiteY7" fmla="*/ 238286 h 263686"/>
                <a:gd name="connsiteX8" fmla="*/ 116040 w 233515"/>
                <a:gd name="connsiteY8" fmla="*/ 194629 h 263686"/>
                <a:gd name="connsiteX9" fmla="*/ 139852 w 233515"/>
                <a:gd name="connsiteY9" fmla="*/ 222411 h 263686"/>
                <a:gd name="connsiteX10" fmla="*/ 209702 w 233515"/>
                <a:gd name="connsiteY10" fmla="*/ 263686 h 263686"/>
                <a:gd name="connsiteX11" fmla="*/ 209702 w 233515"/>
                <a:gd name="connsiteY11" fmla="*/ 263686 h 263686"/>
                <a:gd name="connsiteX0" fmla="*/ 233515 w 233515"/>
                <a:gd name="connsiteY0" fmla="*/ 47786 h 263686"/>
                <a:gd name="connsiteX1" fmla="*/ 189858 w 233515"/>
                <a:gd name="connsiteY1" fmla="*/ 71598 h 263686"/>
                <a:gd name="connsiteX2" fmla="*/ 127945 w 233515"/>
                <a:gd name="connsiteY2" fmla="*/ 64455 h 263686"/>
                <a:gd name="connsiteX3" fmla="*/ 101752 w 233515"/>
                <a:gd name="connsiteY3" fmla="*/ 11274 h 263686"/>
                <a:gd name="connsiteX4" fmla="*/ 21583 w 233515"/>
                <a:gd name="connsiteY4" fmla="*/ 12067 h 263686"/>
                <a:gd name="connsiteX5" fmla="*/ 152 w 233515"/>
                <a:gd name="connsiteY5" fmla="*/ 139861 h 263686"/>
                <a:gd name="connsiteX6" fmla="*/ 28727 w 233515"/>
                <a:gd name="connsiteY6" fmla="*/ 240668 h 263686"/>
                <a:gd name="connsiteX7" fmla="*/ 94608 w 233515"/>
                <a:gd name="connsiteY7" fmla="*/ 238286 h 263686"/>
                <a:gd name="connsiteX8" fmla="*/ 116040 w 233515"/>
                <a:gd name="connsiteY8" fmla="*/ 194629 h 263686"/>
                <a:gd name="connsiteX9" fmla="*/ 168427 w 233515"/>
                <a:gd name="connsiteY9" fmla="*/ 222411 h 263686"/>
                <a:gd name="connsiteX10" fmla="*/ 209702 w 233515"/>
                <a:gd name="connsiteY10" fmla="*/ 263686 h 263686"/>
                <a:gd name="connsiteX11" fmla="*/ 209702 w 233515"/>
                <a:gd name="connsiteY11" fmla="*/ 263686 h 263686"/>
                <a:gd name="connsiteX0" fmla="*/ 233515 w 233515"/>
                <a:gd name="connsiteY0" fmla="*/ 47786 h 263686"/>
                <a:gd name="connsiteX1" fmla="*/ 189858 w 233515"/>
                <a:gd name="connsiteY1" fmla="*/ 71598 h 263686"/>
                <a:gd name="connsiteX2" fmla="*/ 127945 w 233515"/>
                <a:gd name="connsiteY2" fmla="*/ 64455 h 263686"/>
                <a:gd name="connsiteX3" fmla="*/ 101752 w 233515"/>
                <a:gd name="connsiteY3" fmla="*/ 11274 h 263686"/>
                <a:gd name="connsiteX4" fmla="*/ 21583 w 233515"/>
                <a:gd name="connsiteY4" fmla="*/ 12067 h 263686"/>
                <a:gd name="connsiteX5" fmla="*/ 152 w 233515"/>
                <a:gd name="connsiteY5" fmla="*/ 139861 h 263686"/>
                <a:gd name="connsiteX6" fmla="*/ 28727 w 233515"/>
                <a:gd name="connsiteY6" fmla="*/ 240668 h 263686"/>
                <a:gd name="connsiteX7" fmla="*/ 94608 w 233515"/>
                <a:gd name="connsiteY7" fmla="*/ 238286 h 263686"/>
                <a:gd name="connsiteX8" fmla="*/ 116040 w 233515"/>
                <a:gd name="connsiteY8" fmla="*/ 194629 h 263686"/>
                <a:gd name="connsiteX9" fmla="*/ 151758 w 233515"/>
                <a:gd name="connsiteY9" fmla="*/ 234317 h 263686"/>
                <a:gd name="connsiteX10" fmla="*/ 209702 w 233515"/>
                <a:gd name="connsiteY10" fmla="*/ 263686 h 263686"/>
                <a:gd name="connsiteX11" fmla="*/ 209702 w 233515"/>
                <a:gd name="connsiteY11" fmla="*/ 263686 h 263686"/>
                <a:gd name="connsiteX0" fmla="*/ 233515 w 233515"/>
                <a:gd name="connsiteY0" fmla="*/ 47786 h 263686"/>
                <a:gd name="connsiteX1" fmla="*/ 189858 w 233515"/>
                <a:gd name="connsiteY1" fmla="*/ 71598 h 263686"/>
                <a:gd name="connsiteX2" fmla="*/ 127945 w 233515"/>
                <a:gd name="connsiteY2" fmla="*/ 64455 h 263686"/>
                <a:gd name="connsiteX3" fmla="*/ 101752 w 233515"/>
                <a:gd name="connsiteY3" fmla="*/ 11274 h 263686"/>
                <a:gd name="connsiteX4" fmla="*/ 21583 w 233515"/>
                <a:gd name="connsiteY4" fmla="*/ 12067 h 263686"/>
                <a:gd name="connsiteX5" fmla="*/ 152 w 233515"/>
                <a:gd name="connsiteY5" fmla="*/ 139861 h 263686"/>
                <a:gd name="connsiteX6" fmla="*/ 28727 w 233515"/>
                <a:gd name="connsiteY6" fmla="*/ 240668 h 263686"/>
                <a:gd name="connsiteX7" fmla="*/ 94608 w 233515"/>
                <a:gd name="connsiteY7" fmla="*/ 238286 h 263686"/>
                <a:gd name="connsiteX8" fmla="*/ 116040 w 233515"/>
                <a:gd name="connsiteY8" fmla="*/ 194629 h 263686"/>
                <a:gd name="connsiteX9" fmla="*/ 173189 w 233515"/>
                <a:gd name="connsiteY9" fmla="*/ 224792 h 263686"/>
                <a:gd name="connsiteX10" fmla="*/ 209702 w 233515"/>
                <a:gd name="connsiteY10" fmla="*/ 263686 h 263686"/>
                <a:gd name="connsiteX11" fmla="*/ 209702 w 233515"/>
                <a:gd name="connsiteY11" fmla="*/ 263686 h 263686"/>
                <a:gd name="connsiteX0" fmla="*/ 233515 w 233515"/>
                <a:gd name="connsiteY0" fmla="*/ 47786 h 263686"/>
                <a:gd name="connsiteX1" fmla="*/ 189858 w 233515"/>
                <a:gd name="connsiteY1" fmla="*/ 71598 h 263686"/>
                <a:gd name="connsiteX2" fmla="*/ 127945 w 233515"/>
                <a:gd name="connsiteY2" fmla="*/ 64455 h 263686"/>
                <a:gd name="connsiteX3" fmla="*/ 101752 w 233515"/>
                <a:gd name="connsiteY3" fmla="*/ 11274 h 263686"/>
                <a:gd name="connsiteX4" fmla="*/ 21583 w 233515"/>
                <a:gd name="connsiteY4" fmla="*/ 12067 h 263686"/>
                <a:gd name="connsiteX5" fmla="*/ 152 w 233515"/>
                <a:gd name="connsiteY5" fmla="*/ 139861 h 263686"/>
                <a:gd name="connsiteX6" fmla="*/ 28727 w 233515"/>
                <a:gd name="connsiteY6" fmla="*/ 240668 h 263686"/>
                <a:gd name="connsiteX7" fmla="*/ 94608 w 233515"/>
                <a:gd name="connsiteY7" fmla="*/ 238286 h 263686"/>
                <a:gd name="connsiteX8" fmla="*/ 116040 w 233515"/>
                <a:gd name="connsiteY8" fmla="*/ 194629 h 263686"/>
                <a:gd name="connsiteX9" fmla="*/ 173189 w 233515"/>
                <a:gd name="connsiteY9" fmla="*/ 224792 h 263686"/>
                <a:gd name="connsiteX10" fmla="*/ 209702 w 233515"/>
                <a:gd name="connsiteY10" fmla="*/ 263686 h 263686"/>
                <a:gd name="connsiteX11" fmla="*/ 209702 w 233515"/>
                <a:gd name="connsiteY11" fmla="*/ 263686 h 263686"/>
                <a:gd name="connsiteX0" fmla="*/ 233515 w 233515"/>
                <a:gd name="connsiteY0" fmla="*/ 47786 h 263686"/>
                <a:gd name="connsiteX1" fmla="*/ 189858 w 233515"/>
                <a:gd name="connsiteY1" fmla="*/ 71598 h 263686"/>
                <a:gd name="connsiteX2" fmla="*/ 127945 w 233515"/>
                <a:gd name="connsiteY2" fmla="*/ 64455 h 263686"/>
                <a:gd name="connsiteX3" fmla="*/ 101752 w 233515"/>
                <a:gd name="connsiteY3" fmla="*/ 11274 h 263686"/>
                <a:gd name="connsiteX4" fmla="*/ 21583 w 233515"/>
                <a:gd name="connsiteY4" fmla="*/ 12067 h 263686"/>
                <a:gd name="connsiteX5" fmla="*/ 152 w 233515"/>
                <a:gd name="connsiteY5" fmla="*/ 139861 h 263686"/>
                <a:gd name="connsiteX6" fmla="*/ 28727 w 233515"/>
                <a:gd name="connsiteY6" fmla="*/ 240668 h 263686"/>
                <a:gd name="connsiteX7" fmla="*/ 94608 w 233515"/>
                <a:gd name="connsiteY7" fmla="*/ 238286 h 263686"/>
                <a:gd name="connsiteX8" fmla="*/ 116040 w 233515"/>
                <a:gd name="connsiteY8" fmla="*/ 194629 h 263686"/>
                <a:gd name="connsiteX9" fmla="*/ 173189 w 233515"/>
                <a:gd name="connsiteY9" fmla="*/ 224792 h 263686"/>
                <a:gd name="connsiteX10" fmla="*/ 209702 w 233515"/>
                <a:gd name="connsiteY10" fmla="*/ 263686 h 263686"/>
                <a:gd name="connsiteX11" fmla="*/ 209702 w 233515"/>
                <a:gd name="connsiteY11" fmla="*/ 263686 h 263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515" h="263686">
                  <a:moveTo>
                    <a:pt x="233515" y="47786"/>
                  </a:moveTo>
                  <a:cubicBezTo>
                    <a:pt x="212348" y="59692"/>
                    <a:pt x="207453" y="68820"/>
                    <a:pt x="189858" y="71598"/>
                  </a:cubicBezTo>
                  <a:cubicBezTo>
                    <a:pt x="172263" y="74376"/>
                    <a:pt x="142629" y="74509"/>
                    <a:pt x="127945" y="64455"/>
                  </a:cubicBezTo>
                  <a:cubicBezTo>
                    <a:pt x="113261" y="54401"/>
                    <a:pt x="119479" y="20005"/>
                    <a:pt x="101752" y="11274"/>
                  </a:cubicBezTo>
                  <a:cubicBezTo>
                    <a:pt x="84025" y="2543"/>
                    <a:pt x="38516" y="-9364"/>
                    <a:pt x="21583" y="12067"/>
                  </a:cubicBezTo>
                  <a:cubicBezTo>
                    <a:pt x="4650" y="33498"/>
                    <a:pt x="-1039" y="101761"/>
                    <a:pt x="152" y="139861"/>
                  </a:cubicBezTo>
                  <a:cubicBezTo>
                    <a:pt x="1343" y="177961"/>
                    <a:pt x="12984" y="224264"/>
                    <a:pt x="28727" y="240668"/>
                  </a:cubicBezTo>
                  <a:cubicBezTo>
                    <a:pt x="44470" y="257072"/>
                    <a:pt x="80850" y="246356"/>
                    <a:pt x="94608" y="238286"/>
                  </a:cubicBezTo>
                  <a:cubicBezTo>
                    <a:pt x="108366" y="230216"/>
                    <a:pt x="102943" y="196878"/>
                    <a:pt x="116040" y="194629"/>
                  </a:cubicBezTo>
                  <a:cubicBezTo>
                    <a:pt x="129137" y="192380"/>
                    <a:pt x="129004" y="220426"/>
                    <a:pt x="173189" y="224792"/>
                  </a:cubicBezTo>
                  <a:cubicBezTo>
                    <a:pt x="217374" y="229158"/>
                    <a:pt x="203617" y="257204"/>
                    <a:pt x="209702" y="263686"/>
                  </a:cubicBezTo>
                  <a:lnTo>
                    <a:pt x="209702" y="263686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B3D0C95A-C593-4A1D-ABCA-456D59DCCAD4}"/>
                </a:ext>
              </a:extLst>
            </p:cNvPr>
            <p:cNvSpPr/>
            <p:nvPr/>
          </p:nvSpPr>
          <p:spPr>
            <a:xfrm>
              <a:off x="3966030" y="2856875"/>
              <a:ext cx="3897031" cy="1070354"/>
            </a:xfrm>
            <a:prstGeom prst="roundRect">
              <a:avLst/>
            </a:prstGeom>
            <a:gradFill>
              <a:gsLst>
                <a:gs pos="0">
                  <a:srgbClr val="CEC3C0"/>
                </a:gs>
                <a:gs pos="100000">
                  <a:schemeClr val="bg1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  <a:effectLst>
                    <a:glow rad="317500">
                      <a:schemeClr val="bg1"/>
                    </a:glow>
                  </a:effectLst>
                </a:rPr>
                <a:t>Laugh Lane - 2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1282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0627C07-EEF9-4FEC-9A90-4FAC021BE46F}"/>
              </a:ext>
            </a:extLst>
          </p:cNvPr>
          <p:cNvSpPr/>
          <p:nvPr/>
        </p:nvSpPr>
        <p:spPr>
          <a:xfrm>
            <a:off x="2194346" y="1222801"/>
            <a:ext cx="6350517" cy="3279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E60FC5-A792-49E1-8626-6F9612572ED6}"/>
              </a:ext>
            </a:extLst>
          </p:cNvPr>
          <p:cNvSpPr/>
          <p:nvPr/>
        </p:nvSpPr>
        <p:spPr>
          <a:xfrm>
            <a:off x="1523017" y="-95704"/>
            <a:ext cx="8563081" cy="1359835"/>
          </a:xfrm>
          <a:custGeom>
            <a:avLst/>
            <a:gdLst>
              <a:gd name="connsiteX0" fmla="*/ 0 w 4949371"/>
              <a:gd name="connsiteY0" fmla="*/ 0 h 501723"/>
              <a:gd name="connsiteX1" fmla="*/ 4949371 w 4949371"/>
              <a:gd name="connsiteY1" fmla="*/ 0 h 501723"/>
              <a:gd name="connsiteX2" fmla="*/ 4949371 w 4949371"/>
              <a:gd name="connsiteY2" fmla="*/ 501723 h 501723"/>
              <a:gd name="connsiteX3" fmla="*/ 0 w 4949371"/>
              <a:gd name="connsiteY3" fmla="*/ 501723 h 501723"/>
              <a:gd name="connsiteX4" fmla="*/ 0 w 4949371"/>
              <a:gd name="connsiteY4" fmla="*/ 0 h 501723"/>
              <a:gd name="connsiteX0" fmla="*/ 0 w 5979885"/>
              <a:gd name="connsiteY0" fmla="*/ 0 h 1227437"/>
              <a:gd name="connsiteX1" fmla="*/ 5979885 w 5979885"/>
              <a:gd name="connsiteY1" fmla="*/ 725714 h 1227437"/>
              <a:gd name="connsiteX2" fmla="*/ 5979885 w 5979885"/>
              <a:gd name="connsiteY2" fmla="*/ 1227437 h 1227437"/>
              <a:gd name="connsiteX3" fmla="*/ 1030514 w 5979885"/>
              <a:gd name="connsiteY3" fmla="*/ 1227437 h 1227437"/>
              <a:gd name="connsiteX4" fmla="*/ 0 w 5979885"/>
              <a:gd name="connsiteY4" fmla="*/ 0 h 1227437"/>
              <a:gd name="connsiteX0" fmla="*/ 0 w 7300685"/>
              <a:gd name="connsiteY0" fmla="*/ 0 h 1227437"/>
              <a:gd name="connsiteX1" fmla="*/ 7300685 w 7300685"/>
              <a:gd name="connsiteY1" fmla="*/ 0 h 1227437"/>
              <a:gd name="connsiteX2" fmla="*/ 5979885 w 7300685"/>
              <a:gd name="connsiteY2" fmla="*/ 1227437 h 1227437"/>
              <a:gd name="connsiteX3" fmla="*/ 1030514 w 7300685"/>
              <a:gd name="connsiteY3" fmla="*/ 1227437 h 1227437"/>
              <a:gd name="connsiteX4" fmla="*/ 0 w 7300685"/>
              <a:gd name="connsiteY4" fmla="*/ 0 h 122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0685" h="1227437">
                <a:moveTo>
                  <a:pt x="0" y="0"/>
                </a:moveTo>
                <a:lnTo>
                  <a:pt x="7300685" y="0"/>
                </a:lnTo>
                <a:lnTo>
                  <a:pt x="5979885" y="1227437"/>
                </a:lnTo>
                <a:lnTo>
                  <a:pt x="1030514" y="12274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EABE1-473B-4D23-A40C-A0388DF06CEB}"/>
              </a:ext>
            </a:extLst>
          </p:cNvPr>
          <p:cNvSpPr/>
          <p:nvPr/>
        </p:nvSpPr>
        <p:spPr>
          <a:xfrm>
            <a:off x="-236231" y="-627999"/>
            <a:ext cx="3208823" cy="6648603"/>
          </a:xfrm>
          <a:custGeom>
            <a:avLst/>
            <a:gdLst>
              <a:gd name="connsiteX0" fmla="*/ 0 w 691715"/>
              <a:gd name="connsiteY0" fmla="*/ 0 h 6023429"/>
              <a:gd name="connsiteX1" fmla="*/ 691715 w 691715"/>
              <a:gd name="connsiteY1" fmla="*/ 0 h 6023429"/>
              <a:gd name="connsiteX2" fmla="*/ 691715 w 691715"/>
              <a:gd name="connsiteY2" fmla="*/ 6023429 h 6023429"/>
              <a:gd name="connsiteX3" fmla="*/ 0 w 691715"/>
              <a:gd name="connsiteY3" fmla="*/ 6023429 h 6023429"/>
              <a:gd name="connsiteX4" fmla="*/ 0 w 691715"/>
              <a:gd name="connsiteY4" fmla="*/ 0 h 6023429"/>
              <a:gd name="connsiteX0" fmla="*/ 0 w 2360858"/>
              <a:gd name="connsiteY0" fmla="*/ 0 h 6023429"/>
              <a:gd name="connsiteX1" fmla="*/ 691715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06322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0858" h="6023429">
                <a:moveTo>
                  <a:pt x="0" y="0"/>
                </a:moveTo>
                <a:lnTo>
                  <a:pt x="1315829" y="0"/>
                </a:lnTo>
                <a:cubicBezTo>
                  <a:pt x="1436619" y="233438"/>
                  <a:pt x="2234070" y="998099"/>
                  <a:pt x="2325315" y="1254397"/>
                </a:cubicBezTo>
                <a:lnTo>
                  <a:pt x="2360858" y="4630057"/>
                </a:lnTo>
                <a:lnTo>
                  <a:pt x="0" y="60234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777700-D39F-43D1-B7E6-94680A9CF0CE}"/>
              </a:ext>
            </a:extLst>
          </p:cNvPr>
          <p:cNvSpPr/>
          <p:nvPr/>
        </p:nvSpPr>
        <p:spPr>
          <a:xfrm>
            <a:off x="8456858" y="-95703"/>
            <a:ext cx="3758176" cy="6127442"/>
          </a:xfrm>
          <a:custGeom>
            <a:avLst/>
            <a:gdLst>
              <a:gd name="connsiteX0" fmla="*/ 0 w 1815734"/>
              <a:gd name="connsiteY0" fmla="*/ 0 h 6023429"/>
              <a:gd name="connsiteX1" fmla="*/ 1815734 w 1815734"/>
              <a:gd name="connsiteY1" fmla="*/ 0 h 6023429"/>
              <a:gd name="connsiteX2" fmla="*/ 1815734 w 1815734"/>
              <a:gd name="connsiteY2" fmla="*/ 6023429 h 6023429"/>
              <a:gd name="connsiteX3" fmla="*/ 0 w 1815734"/>
              <a:gd name="connsiteY3" fmla="*/ 6023429 h 6023429"/>
              <a:gd name="connsiteX4" fmla="*/ 0 w 1815734"/>
              <a:gd name="connsiteY4" fmla="*/ 0 h 6023429"/>
              <a:gd name="connsiteX0" fmla="*/ 1246780 w 3062514"/>
              <a:gd name="connsiteY0" fmla="*/ 0 h 6023429"/>
              <a:gd name="connsiteX1" fmla="*/ 3062514 w 3062514"/>
              <a:gd name="connsiteY1" fmla="*/ 0 h 6023429"/>
              <a:gd name="connsiteX2" fmla="*/ 3062514 w 3062514"/>
              <a:gd name="connsiteY2" fmla="*/ 6023429 h 6023429"/>
              <a:gd name="connsiteX3" fmla="*/ 1246780 w 3062514"/>
              <a:gd name="connsiteY3" fmla="*/ 6023429 h 6023429"/>
              <a:gd name="connsiteX4" fmla="*/ 0 w 3062514"/>
              <a:gd name="connsiteY4" fmla="*/ 1248229 h 6023429"/>
              <a:gd name="connsiteX5" fmla="*/ 1246780 w 306251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0 w 3065072"/>
              <a:gd name="connsiteY3" fmla="*/ 463005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80201 w 3095935"/>
              <a:gd name="connsiteY0" fmla="*/ 0 h 6023429"/>
              <a:gd name="connsiteX1" fmla="*/ 3095935 w 3095935"/>
              <a:gd name="connsiteY1" fmla="*/ 0 h 6023429"/>
              <a:gd name="connsiteX2" fmla="*/ 3095935 w 3095935"/>
              <a:gd name="connsiteY2" fmla="*/ 6023429 h 6023429"/>
              <a:gd name="connsiteX3" fmla="*/ 318 w 3095935"/>
              <a:gd name="connsiteY3" fmla="*/ 4582432 h 6023429"/>
              <a:gd name="connsiteX4" fmla="*/ 33421 w 3095935"/>
              <a:gd name="connsiteY4" fmla="*/ 1248229 h 6023429"/>
              <a:gd name="connsiteX5" fmla="*/ 1280201 w 3095935"/>
              <a:gd name="connsiteY5" fmla="*/ 0 h 6023429"/>
              <a:gd name="connsiteX0" fmla="*/ 1264550 w 3080284"/>
              <a:gd name="connsiteY0" fmla="*/ 0 h 6023429"/>
              <a:gd name="connsiteX1" fmla="*/ 3080284 w 3080284"/>
              <a:gd name="connsiteY1" fmla="*/ 0 h 6023429"/>
              <a:gd name="connsiteX2" fmla="*/ 3080284 w 3080284"/>
              <a:gd name="connsiteY2" fmla="*/ 6023429 h 6023429"/>
              <a:gd name="connsiteX3" fmla="*/ 495 w 3080284"/>
              <a:gd name="connsiteY3" fmla="*/ 4601482 h 6023429"/>
              <a:gd name="connsiteX4" fmla="*/ 17770 w 3080284"/>
              <a:gd name="connsiteY4" fmla="*/ 1248229 h 6023429"/>
              <a:gd name="connsiteX5" fmla="*/ 1264550 w 308028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1 w 3065072"/>
              <a:gd name="connsiteY3" fmla="*/ 461100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64549 w 3080283"/>
              <a:gd name="connsiteY0" fmla="*/ 0 h 6023429"/>
              <a:gd name="connsiteX1" fmla="*/ 3080283 w 3080283"/>
              <a:gd name="connsiteY1" fmla="*/ 0 h 6023429"/>
              <a:gd name="connsiteX2" fmla="*/ 3080283 w 3080283"/>
              <a:gd name="connsiteY2" fmla="*/ 6023429 h 6023429"/>
              <a:gd name="connsiteX3" fmla="*/ 494 w 3080283"/>
              <a:gd name="connsiteY3" fmla="*/ 4611007 h 6023429"/>
              <a:gd name="connsiteX4" fmla="*/ 17769 w 3080283"/>
              <a:gd name="connsiteY4" fmla="*/ 1248229 h 6023429"/>
              <a:gd name="connsiteX5" fmla="*/ 1264549 w 3080283"/>
              <a:gd name="connsiteY5" fmla="*/ 0 h 6023429"/>
              <a:gd name="connsiteX0" fmla="*/ 1272104 w 3087838"/>
              <a:gd name="connsiteY0" fmla="*/ 0 h 6023429"/>
              <a:gd name="connsiteX1" fmla="*/ 3087838 w 3087838"/>
              <a:gd name="connsiteY1" fmla="*/ 0 h 6023429"/>
              <a:gd name="connsiteX2" fmla="*/ 3087838 w 3087838"/>
              <a:gd name="connsiteY2" fmla="*/ 6023429 h 6023429"/>
              <a:gd name="connsiteX3" fmla="*/ 8049 w 3087838"/>
              <a:gd name="connsiteY3" fmla="*/ 4611007 h 6023429"/>
              <a:gd name="connsiteX4" fmla="*/ 0 w 3087838"/>
              <a:gd name="connsiteY4" fmla="*/ 1225369 h 6023429"/>
              <a:gd name="connsiteX5" fmla="*/ 1272104 w 3087838"/>
              <a:gd name="connsiteY5" fmla="*/ 0 h 6023429"/>
              <a:gd name="connsiteX0" fmla="*/ 1272998 w 3088732"/>
              <a:gd name="connsiteY0" fmla="*/ 0 h 6023429"/>
              <a:gd name="connsiteX1" fmla="*/ 3088732 w 3088732"/>
              <a:gd name="connsiteY1" fmla="*/ 0 h 6023429"/>
              <a:gd name="connsiteX2" fmla="*/ 3088732 w 3088732"/>
              <a:gd name="connsiteY2" fmla="*/ 6023429 h 6023429"/>
              <a:gd name="connsiteX3" fmla="*/ 8943 w 3088732"/>
              <a:gd name="connsiteY3" fmla="*/ 4611007 h 6023429"/>
              <a:gd name="connsiteX4" fmla="*/ 894 w 3088732"/>
              <a:gd name="connsiteY4" fmla="*/ 1225369 h 6023429"/>
              <a:gd name="connsiteX5" fmla="*/ 1272998 w 3088732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8732" h="6023429">
                <a:moveTo>
                  <a:pt x="1272998" y="0"/>
                </a:moveTo>
                <a:lnTo>
                  <a:pt x="3088732" y="0"/>
                </a:lnTo>
                <a:lnTo>
                  <a:pt x="3088732" y="6023429"/>
                </a:lnTo>
                <a:lnTo>
                  <a:pt x="8943" y="4611007"/>
                </a:lnTo>
                <a:cubicBezTo>
                  <a:pt x="-8074" y="2990245"/>
                  <a:pt x="5249" y="2846131"/>
                  <a:pt x="894" y="1225369"/>
                </a:cubicBezTo>
                <a:lnTo>
                  <a:pt x="12729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59A724-CDB5-4D30-9090-C0AEB1705ACD}"/>
              </a:ext>
            </a:extLst>
          </p:cNvPr>
          <p:cNvGrpSpPr/>
          <p:nvPr/>
        </p:nvGrpSpPr>
        <p:grpSpPr>
          <a:xfrm>
            <a:off x="9585063" y="281153"/>
            <a:ext cx="1996267" cy="3394010"/>
            <a:chOff x="9973743" y="1278478"/>
            <a:chExt cx="1090013" cy="290362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EBBEEC4-51C3-41D4-88F3-E9AD30F530C3}"/>
                </a:ext>
              </a:extLst>
            </p:cNvPr>
            <p:cNvSpPr/>
            <p:nvPr/>
          </p:nvSpPr>
          <p:spPr>
            <a:xfrm>
              <a:off x="9973743" y="1278478"/>
              <a:ext cx="1090013" cy="2903628"/>
            </a:xfrm>
            <a:custGeom>
              <a:avLst/>
              <a:gdLst>
                <a:gd name="connsiteX0" fmla="*/ 0 w 299438"/>
                <a:gd name="connsiteY0" fmla="*/ 0 h 2455953"/>
                <a:gd name="connsiteX1" fmla="*/ 299438 w 299438"/>
                <a:gd name="connsiteY1" fmla="*/ 0 h 2455953"/>
                <a:gd name="connsiteX2" fmla="*/ 299438 w 299438"/>
                <a:gd name="connsiteY2" fmla="*/ 2455953 h 2455953"/>
                <a:gd name="connsiteX3" fmla="*/ 0 w 299438"/>
                <a:gd name="connsiteY3" fmla="*/ 2455953 h 2455953"/>
                <a:gd name="connsiteX4" fmla="*/ 0 w 299438"/>
                <a:gd name="connsiteY4" fmla="*/ 0 h 2455953"/>
                <a:gd name="connsiteX0" fmla="*/ 0 w 1118588"/>
                <a:gd name="connsiteY0" fmla="*/ 152400 h 2608353"/>
                <a:gd name="connsiteX1" fmla="*/ 1118588 w 1118588"/>
                <a:gd name="connsiteY1" fmla="*/ 0 h 2608353"/>
                <a:gd name="connsiteX2" fmla="*/ 299438 w 1118588"/>
                <a:gd name="connsiteY2" fmla="*/ 2608353 h 2608353"/>
                <a:gd name="connsiteX3" fmla="*/ 0 w 1118588"/>
                <a:gd name="connsiteY3" fmla="*/ 2608353 h 2608353"/>
                <a:gd name="connsiteX4" fmla="*/ 0 w 1118588"/>
                <a:gd name="connsiteY4" fmla="*/ 152400 h 2608353"/>
                <a:gd name="connsiteX0" fmla="*/ 0 w 1128113"/>
                <a:gd name="connsiteY0" fmla="*/ 152400 h 2817903"/>
                <a:gd name="connsiteX1" fmla="*/ 1118588 w 1128113"/>
                <a:gd name="connsiteY1" fmla="*/ 0 h 2817903"/>
                <a:gd name="connsiteX2" fmla="*/ 1128113 w 1128113"/>
                <a:gd name="connsiteY2" fmla="*/ 2817903 h 2817903"/>
                <a:gd name="connsiteX3" fmla="*/ 0 w 1128113"/>
                <a:gd name="connsiteY3" fmla="*/ 2608353 h 2817903"/>
                <a:gd name="connsiteX4" fmla="*/ 0 w 1128113"/>
                <a:gd name="connsiteY4" fmla="*/ 152400 h 2817903"/>
                <a:gd name="connsiteX0" fmla="*/ 0 w 1128113"/>
                <a:gd name="connsiteY0" fmla="*/ 152400 h 2817903"/>
                <a:gd name="connsiteX1" fmla="*/ 1118588 w 1128113"/>
                <a:gd name="connsiteY1" fmla="*/ 0 h 2817903"/>
                <a:gd name="connsiteX2" fmla="*/ 1128113 w 1128113"/>
                <a:gd name="connsiteY2" fmla="*/ 2817903 h 2817903"/>
                <a:gd name="connsiteX3" fmla="*/ 47625 w 1128113"/>
                <a:gd name="connsiteY3" fmla="*/ 2627403 h 2817903"/>
                <a:gd name="connsiteX4" fmla="*/ 0 w 1128113"/>
                <a:gd name="connsiteY4" fmla="*/ 152400 h 2817903"/>
                <a:gd name="connsiteX0" fmla="*/ 0 w 1090013"/>
                <a:gd name="connsiteY0" fmla="*/ 152400 h 2817903"/>
                <a:gd name="connsiteX1" fmla="*/ 1080488 w 1090013"/>
                <a:gd name="connsiteY1" fmla="*/ 0 h 2817903"/>
                <a:gd name="connsiteX2" fmla="*/ 1090013 w 1090013"/>
                <a:gd name="connsiteY2" fmla="*/ 2817903 h 2817903"/>
                <a:gd name="connsiteX3" fmla="*/ 9525 w 1090013"/>
                <a:gd name="connsiteY3" fmla="*/ 2627403 h 2817903"/>
                <a:gd name="connsiteX4" fmla="*/ 0 w 1090013"/>
                <a:gd name="connsiteY4" fmla="*/ 152400 h 2817903"/>
                <a:gd name="connsiteX0" fmla="*/ 0 w 1109063"/>
                <a:gd name="connsiteY0" fmla="*/ 171450 h 2817903"/>
                <a:gd name="connsiteX1" fmla="*/ 1099538 w 1109063"/>
                <a:gd name="connsiteY1" fmla="*/ 0 h 2817903"/>
                <a:gd name="connsiteX2" fmla="*/ 1109063 w 1109063"/>
                <a:gd name="connsiteY2" fmla="*/ 2817903 h 2817903"/>
                <a:gd name="connsiteX3" fmla="*/ 28575 w 1109063"/>
                <a:gd name="connsiteY3" fmla="*/ 2627403 h 2817903"/>
                <a:gd name="connsiteX4" fmla="*/ 0 w 1109063"/>
                <a:gd name="connsiteY4" fmla="*/ 171450 h 2817903"/>
                <a:gd name="connsiteX0" fmla="*/ 0 w 1109063"/>
                <a:gd name="connsiteY0" fmla="*/ 209550 h 2856003"/>
                <a:gd name="connsiteX1" fmla="*/ 1090013 w 1109063"/>
                <a:gd name="connsiteY1" fmla="*/ 0 h 2856003"/>
                <a:gd name="connsiteX2" fmla="*/ 1109063 w 1109063"/>
                <a:gd name="connsiteY2" fmla="*/ 2856003 h 2856003"/>
                <a:gd name="connsiteX3" fmla="*/ 28575 w 1109063"/>
                <a:gd name="connsiteY3" fmla="*/ 2665503 h 2856003"/>
                <a:gd name="connsiteX4" fmla="*/ 0 w 1109063"/>
                <a:gd name="connsiteY4" fmla="*/ 209550 h 2856003"/>
                <a:gd name="connsiteX0" fmla="*/ 0 w 1090013"/>
                <a:gd name="connsiteY0" fmla="*/ 209550 h 2903628"/>
                <a:gd name="connsiteX1" fmla="*/ 1090013 w 1090013"/>
                <a:gd name="connsiteY1" fmla="*/ 0 h 2903628"/>
                <a:gd name="connsiteX2" fmla="*/ 1070963 w 1090013"/>
                <a:gd name="connsiteY2" fmla="*/ 2903628 h 2903628"/>
                <a:gd name="connsiteX3" fmla="*/ 28575 w 1090013"/>
                <a:gd name="connsiteY3" fmla="*/ 2665503 h 2903628"/>
                <a:gd name="connsiteX4" fmla="*/ 0 w 1090013"/>
                <a:gd name="connsiteY4" fmla="*/ 209550 h 2903628"/>
                <a:gd name="connsiteX0" fmla="*/ 0 w 1090013"/>
                <a:gd name="connsiteY0" fmla="*/ 209550 h 2903628"/>
                <a:gd name="connsiteX1" fmla="*/ 1090013 w 1090013"/>
                <a:gd name="connsiteY1" fmla="*/ 0 h 2903628"/>
                <a:gd name="connsiteX2" fmla="*/ 1070963 w 1090013"/>
                <a:gd name="connsiteY2" fmla="*/ 2903628 h 2903628"/>
                <a:gd name="connsiteX3" fmla="*/ 28575 w 1090013"/>
                <a:gd name="connsiteY3" fmla="*/ 2741703 h 2903628"/>
                <a:gd name="connsiteX4" fmla="*/ 0 w 1090013"/>
                <a:gd name="connsiteY4" fmla="*/ 209550 h 2903628"/>
                <a:gd name="connsiteX0" fmla="*/ 0 w 1090013"/>
                <a:gd name="connsiteY0" fmla="*/ 209550 h 2903628"/>
                <a:gd name="connsiteX1" fmla="*/ 1090013 w 1090013"/>
                <a:gd name="connsiteY1" fmla="*/ 0 h 2903628"/>
                <a:gd name="connsiteX2" fmla="*/ 1070963 w 1090013"/>
                <a:gd name="connsiteY2" fmla="*/ 2903628 h 2903628"/>
                <a:gd name="connsiteX3" fmla="*/ 38100 w 1090013"/>
                <a:gd name="connsiteY3" fmla="*/ 2684553 h 2903628"/>
                <a:gd name="connsiteX4" fmla="*/ 0 w 1090013"/>
                <a:gd name="connsiteY4" fmla="*/ 209550 h 2903628"/>
                <a:gd name="connsiteX0" fmla="*/ 0 w 1090013"/>
                <a:gd name="connsiteY0" fmla="*/ 209550 h 2903628"/>
                <a:gd name="connsiteX1" fmla="*/ 1090013 w 1090013"/>
                <a:gd name="connsiteY1" fmla="*/ 0 h 2903628"/>
                <a:gd name="connsiteX2" fmla="*/ 1070963 w 1090013"/>
                <a:gd name="connsiteY2" fmla="*/ 2903628 h 2903628"/>
                <a:gd name="connsiteX3" fmla="*/ 38100 w 1090013"/>
                <a:gd name="connsiteY3" fmla="*/ 2703603 h 2903628"/>
                <a:gd name="connsiteX4" fmla="*/ 0 w 1090013"/>
                <a:gd name="connsiteY4" fmla="*/ 209550 h 290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013" h="2903628">
                  <a:moveTo>
                    <a:pt x="0" y="209550"/>
                  </a:moveTo>
                  <a:lnTo>
                    <a:pt x="1090013" y="0"/>
                  </a:lnTo>
                  <a:lnTo>
                    <a:pt x="1070963" y="2903628"/>
                  </a:lnTo>
                  <a:lnTo>
                    <a:pt x="38100" y="2703603"/>
                  </a:lnTo>
                  <a:lnTo>
                    <a:pt x="0" y="20955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A24407A3-1D32-4FF2-80F0-6CFB884F5288}"/>
                </a:ext>
              </a:extLst>
            </p:cNvPr>
            <p:cNvGrpSpPr/>
            <p:nvPr/>
          </p:nvGrpSpPr>
          <p:grpSpPr>
            <a:xfrm>
              <a:off x="10388419" y="1821977"/>
              <a:ext cx="667582" cy="357812"/>
              <a:chOff x="3564056" y="1654709"/>
              <a:chExt cx="2942967" cy="1577379"/>
            </a:xfrm>
          </p:grpSpPr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C8EB77F4-625B-4D62-AFA5-FC56F7FE9190}"/>
                  </a:ext>
                </a:extLst>
              </p:cNvPr>
              <p:cNvGrpSpPr/>
              <p:nvPr/>
            </p:nvGrpSpPr>
            <p:grpSpPr>
              <a:xfrm>
                <a:off x="3942281" y="2037381"/>
                <a:ext cx="2564585" cy="1194707"/>
                <a:chOff x="4605461" y="2670264"/>
                <a:chExt cx="2564585" cy="1194707"/>
              </a:xfrm>
              <a:solidFill>
                <a:schemeClr val="accent2">
                  <a:lumMod val="20000"/>
                  <a:lumOff val="80000"/>
                </a:schemeClr>
              </a:solidFill>
              <a:effectLst/>
            </p:grpSpPr>
            <p:grpSp>
              <p:nvGrpSpPr>
                <p:cNvPr id="267" name="Group 266">
                  <a:extLst>
                    <a:ext uri="{FF2B5EF4-FFF2-40B4-BE49-F238E27FC236}">
                      <a16:creationId xmlns:a16="http://schemas.microsoft.com/office/drawing/2014/main" id="{866D2F31-AE6C-4B7F-AA58-3E916FF87100}"/>
                    </a:ext>
                  </a:extLst>
                </p:cNvPr>
                <p:cNvGrpSpPr/>
                <p:nvPr/>
              </p:nvGrpSpPr>
              <p:grpSpPr>
                <a:xfrm>
                  <a:off x="5028133" y="2670264"/>
                  <a:ext cx="2141913" cy="923909"/>
                  <a:chOff x="5028133" y="2670264"/>
                  <a:chExt cx="2141913" cy="923909"/>
                </a:xfrm>
                <a:grpFill/>
              </p:grpSpPr>
              <p:sp>
                <p:nvSpPr>
                  <p:cNvPr id="276" name="Cloud 275">
                    <a:extLst>
                      <a:ext uri="{FF2B5EF4-FFF2-40B4-BE49-F238E27FC236}">
                        <a16:creationId xmlns:a16="http://schemas.microsoft.com/office/drawing/2014/main" id="{3B9D5872-47EF-45B0-82AA-F2080E223BAF}"/>
                      </a:ext>
                    </a:extLst>
                  </p:cNvPr>
                  <p:cNvSpPr/>
                  <p:nvPr/>
                </p:nvSpPr>
                <p:spPr>
                  <a:xfrm>
                    <a:off x="5149320" y="2670264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7" name="Cloud 276">
                    <a:extLst>
                      <a:ext uri="{FF2B5EF4-FFF2-40B4-BE49-F238E27FC236}">
                        <a16:creationId xmlns:a16="http://schemas.microsoft.com/office/drawing/2014/main" id="{6AE552CB-9D86-44FB-A672-D85D72129D02}"/>
                      </a:ext>
                    </a:extLst>
                  </p:cNvPr>
                  <p:cNvSpPr/>
                  <p:nvPr/>
                </p:nvSpPr>
                <p:spPr>
                  <a:xfrm>
                    <a:off x="5473383" y="2681831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8" name="Cloud 277">
                    <a:extLst>
                      <a:ext uri="{FF2B5EF4-FFF2-40B4-BE49-F238E27FC236}">
                        <a16:creationId xmlns:a16="http://schemas.microsoft.com/office/drawing/2014/main" id="{45AA3CB8-739D-4C51-8224-AD3DF531751D}"/>
                      </a:ext>
                    </a:extLst>
                  </p:cNvPr>
                  <p:cNvSpPr/>
                  <p:nvPr/>
                </p:nvSpPr>
                <p:spPr>
                  <a:xfrm>
                    <a:off x="6064522" y="2737646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9" name="Cloud 278">
                    <a:extLst>
                      <a:ext uri="{FF2B5EF4-FFF2-40B4-BE49-F238E27FC236}">
                        <a16:creationId xmlns:a16="http://schemas.microsoft.com/office/drawing/2014/main" id="{87F215D1-C0C5-4129-A64E-1841D0B92FD4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6317321" y="306113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0" name="Cloud 279">
                    <a:extLst>
                      <a:ext uri="{FF2B5EF4-FFF2-40B4-BE49-F238E27FC236}">
                        <a16:creationId xmlns:a16="http://schemas.microsoft.com/office/drawing/2014/main" id="{680E9136-2B80-4D0C-9976-45721EFF8C8D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699194" y="3061138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1" name="Cloud 280">
                    <a:extLst>
                      <a:ext uri="{FF2B5EF4-FFF2-40B4-BE49-F238E27FC236}">
                        <a16:creationId xmlns:a16="http://schemas.microsoft.com/office/drawing/2014/main" id="{F4B5E275-104F-40A5-A619-2E3DDDFAC5ED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109049" y="302998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2" name="Cloud 281">
                    <a:extLst>
                      <a:ext uri="{FF2B5EF4-FFF2-40B4-BE49-F238E27FC236}">
                        <a16:creationId xmlns:a16="http://schemas.microsoft.com/office/drawing/2014/main" id="{EC64DD36-189F-4497-8ED3-C863CBE6B1BE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028133" y="2875140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83414C2A-7DAE-40E5-A2FF-3057C537252A}"/>
                    </a:ext>
                  </a:extLst>
                </p:cNvPr>
                <p:cNvGrpSpPr/>
                <p:nvPr/>
              </p:nvGrpSpPr>
              <p:grpSpPr>
                <a:xfrm>
                  <a:off x="4605461" y="2941062"/>
                  <a:ext cx="2141913" cy="923909"/>
                  <a:chOff x="5028133" y="2670264"/>
                  <a:chExt cx="2141913" cy="923909"/>
                </a:xfrm>
                <a:grpFill/>
              </p:grpSpPr>
              <p:sp>
                <p:nvSpPr>
                  <p:cNvPr id="269" name="Cloud 268">
                    <a:extLst>
                      <a:ext uri="{FF2B5EF4-FFF2-40B4-BE49-F238E27FC236}">
                        <a16:creationId xmlns:a16="http://schemas.microsoft.com/office/drawing/2014/main" id="{802AEF89-BBBF-49F2-B8B1-509B2063C3CA}"/>
                      </a:ext>
                    </a:extLst>
                  </p:cNvPr>
                  <p:cNvSpPr/>
                  <p:nvPr/>
                </p:nvSpPr>
                <p:spPr>
                  <a:xfrm>
                    <a:off x="5149320" y="2670264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0" name="Cloud 269">
                    <a:extLst>
                      <a:ext uri="{FF2B5EF4-FFF2-40B4-BE49-F238E27FC236}">
                        <a16:creationId xmlns:a16="http://schemas.microsoft.com/office/drawing/2014/main" id="{79A1982C-6A57-4740-B546-6A54D56CBEB8}"/>
                      </a:ext>
                    </a:extLst>
                  </p:cNvPr>
                  <p:cNvSpPr/>
                  <p:nvPr/>
                </p:nvSpPr>
                <p:spPr>
                  <a:xfrm>
                    <a:off x="5473383" y="2681831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1" name="Cloud 270">
                    <a:extLst>
                      <a:ext uri="{FF2B5EF4-FFF2-40B4-BE49-F238E27FC236}">
                        <a16:creationId xmlns:a16="http://schemas.microsoft.com/office/drawing/2014/main" id="{0F3527F3-CF22-421E-BD2B-FC2B556948B6}"/>
                      </a:ext>
                    </a:extLst>
                  </p:cNvPr>
                  <p:cNvSpPr/>
                  <p:nvPr/>
                </p:nvSpPr>
                <p:spPr>
                  <a:xfrm>
                    <a:off x="6064522" y="2737646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2" name="Cloud 271">
                    <a:extLst>
                      <a:ext uri="{FF2B5EF4-FFF2-40B4-BE49-F238E27FC236}">
                        <a16:creationId xmlns:a16="http://schemas.microsoft.com/office/drawing/2014/main" id="{69EEF47B-AD35-45B1-AF02-8DDE0A91A742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6317321" y="306113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3" name="Cloud 272">
                    <a:extLst>
                      <a:ext uri="{FF2B5EF4-FFF2-40B4-BE49-F238E27FC236}">
                        <a16:creationId xmlns:a16="http://schemas.microsoft.com/office/drawing/2014/main" id="{4EA52FC1-BFE5-4F40-B445-B9208950B8AF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699194" y="3061138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4" name="Cloud 273">
                    <a:extLst>
                      <a:ext uri="{FF2B5EF4-FFF2-40B4-BE49-F238E27FC236}">
                        <a16:creationId xmlns:a16="http://schemas.microsoft.com/office/drawing/2014/main" id="{EE1B4E53-7439-45AD-AC47-50302C88D313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109049" y="302998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5" name="Cloud 274">
                    <a:extLst>
                      <a:ext uri="{FF2B5EF4-FFF2-40B4-BE49-F238E27FC236}">
                        <a16:creationId xmlns:a16="http://schemas.microsoft.com/office/drawing/2014/main" id="{3DB713BD-B359-484D-AEB2-117F6F9908F1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028133" y="2875140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BB2FD405-9AB9-4833-9551-4D72B91FC749}"/>
                  </a:ext>
                </a:extLst>
              </p:cNvPr>
              <p:cNvGrpSpPr/>
              <p:nvPr/>
            </p:nvGrpSpPr>
            <p:grpSpPr>
              <a:xfrm>
                <a:off x="3942438" y="1654709"/>
                <a:ext cx="2564585" cy="1194707"/>
                <a:chOff x="4605461" y="2670264"/>
                <a:chExt cx="2564585" cy="1194707"/>
              </a:xfrm>
              <a:solidFill>
                <a:schemeClr val="accent4">
                  <a:lumMod val="20000"/>
                  <a:lumOff val="80000"/>
                </a:schemeClr>
              </a:solidFill>
              <a:effectLst/>
            </p:grpSpPr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DE8F6CF9-F593-4FF2-9702-03695C52050E}"/>
                    </a:ext>
                  </a:extLst>
                </p:cNvPr>
                <p:cNvGrpSpPr/>
                <p:nvPr/>
              </p:nvGrpSpPr>
              <p:grpSpPr>
                <a:xfrm>
                  <a:off x="5028133" y="2670264"/>
                  <a:ext cx="2141913" cy="923909"/>
                  <a:chOff x="5028133" y="2670264"/>
                  <a:chExt cx="2141913" cy="923909"/>
                </a:xfrm>
                <a:grpFill/>
              </p:grpSpPr>
              <p:sp>
                <p:nvSpPr>
                  <p:cNvPr id="260" name="Cloud 259">
                    <a:extLst>
                      <a:ext uri="{FF2B5EF4-FFF2-40B4-BE49-F238E27FC236}">
                        <a16:creationId xmlns:a16="http://schemas.microsoft.com/office/drawing/2014/main" id="{0D6C7096-3C28-4BC6-A95E-C9373FAC3CBA}"/>
                      </a:ext>
                    </a:extLst>
                  </p:cNvPr>
                  <p:cNvSpPr/>
                  <p:nvPr/>
                </p:nvSpPr>
                <p:spPr>
                  <a:xfrm>
                    <a:off x="5149320" y="2670264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1" name="Cloud 260">
                    <a:extLst>
                      <a:ext uri="{FF2B5EF4-FFF2-40B4-BE49-F238E27FC236}">
                        <a16:creationId xmlns:a16="http://schemas.microsoft.com/office/drawing/2014/main" id="{552CD8EF-2A66-4AA0-AFEB-2AF1DB3087BE}"/>
                      </a:ext>
                    </a:extLst>
                  </p:cNvPr>
                  <p:cNvSpPr/>
                  <p:nvPr/>
                </p:nvSpPr>
                <p:spPr>
                  <a:xfrm>
                    <a:off x="5473383" y="2681831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2" name="Cloud 261">
                    <a:extLst>
                      <a:ext uri="{FF2B5EF4-FFF2-40B4-BE49-F238E27FC236}">
                        <a16:creationId xmlns:a16="http://schemas.microsoft.com/office/drawing/2014/main" id="{08DEE946-F024-41EF-BC2A-2C7228F54B44}"/>
                      </a:ext>
                    </a:extLst>
                  </p:cNvPr>
                  <p:cNvSpPr/>
                  <p:nvPr/>
                </p:nvSpPr>
                <p:spPr>
                  <a:xfrm>
                    <a:off x="6064522" y="2737646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3" name="Cloud 262">
                    <a:extLst>
                      <a:ext uri="{FF2B5EF4-FFF2-40B4-BE49-F238E27FC236}">
                        <a16:creationId xmlns:a16="http://schemas.microsoft.com/office/drawing/2014/main" id="{99331E0D-F147-4AE8-80FE-40943744A843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6317321" y="306113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4" name="Cloud 263">
                    <a:extLst>
                      <a:ext uri="{FF2B5EF4-FFF2-40B4-BE49-F238E27FC236}">
                        <a16:creationId xmlns:a16="http://schemas.microsoft.com/office/drawing/2014/main" id="{A0187629-EFF9-4F7D-A1AB-65E56A80A9A0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699194" y="3061138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5" name="Cloud 264">
                    <a:extLst>
                      <a:ext uri="{FF2B5EF4-FFF2-40B4-BE49-F238E27FC236}">
                        <a16:creationId xmlns:a16="http://schemas.microsoft.com/office/drawing/2014/main" id="{AC584BE0-F728-44F0-A1C1-5F23EC36FF34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109049" y="302998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6" name="Cloud 265">
                    <a:extLst>
                      <a:ext uri="{FF2B5EF4-FFF2-40B4-BE49-F238E27FC236}">
                        <a16:creationId xmlns:a16="http://schemas.microsoft.com/office/drawing/2014/main" id="{C7395D49-DE89-4457-AD0E-3E285E8CE2B4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028133" y="2875140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0FF1AF9D-FD2E-407F-B0F1-049BBBC7BA45}"/>
                    </a:ext>
                  </a:extLst>
                </p:cNvPr>
                <p:cNvGrpSpPr/>
                <p:nvPr/>
              </p:nvGrpSpPr>
              <p:grpSpPr>
                <a:xfrm>
                  <a:off x="4605461" y="2941062"/>
                  <a:ext cx="2141913" cy="923909"/>
                  <a:chOff x="5028133" y="2670264"/>
                  <a:chExt cx="2141913" cy="923909"/>
                </a:xfrm>
                <a:grpFill/>
              </p:grpSpPr>
              <p:sp>
                <p:nvSpPr>
                  <p:cNvPr id="253" name="Cloud 252">
                    <a:extLst>
                      <a:ext uri="{FF2B5EF4-FFF2-40B4-BE49-F238E27FC236}">
                        <a16:creationId xmlns:a16="http://schemas.microsoft.com/office/drawing/2014/main" id="{C1A3940A-39BD-4197-830B-2E403B54BF9E}"/>
                      </a:ext>
                    </a:extLst>
                  </p:cNvPr>
                  <p:cNvSpPr/>
                  <p:nvPr/>
                </p:nvSpPr>
                <p:spPr>
                  <a:xfrm>
                    <a:off x="5149320" y="2670264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4" name="Cloud 253">
                    <a:extLst>
                      <a:ext uri="{FF2B5EF4-FFF2-40B4-BE49-F238E27FC236}">
                        <a16:creationId xmlns:a16="http://schemas.microsoft.com/office/drawing/2014/main" id="{DA5A0107-7744-43DD-9283-4B66E07BE6DF}"/>
                      </a:ext>
                    </a:extLst>
                  </p:cNvPr>
                  <p:cNvSpPr/>
                  <p:nvPr/>
                </p:nvSpPr>
                <p:spPr>
                  <a:xfrm>
                    <a:off x="5473383" y="2681831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5" name="Cloud 254">
                    <a:extLst>
                      <a:ext uri="{FF2B5EF4-FFF2-40B4-BE49-F238E27FC236}">
                        <a16:creationId xmlns:a16="http://schemas.microsoft.com/office/drawing/2014/main" id="{9ADB98F3-0750-487E-BB36-50235FA05DAB}"/>
                      </a:ext>
                    </a:extLst>
                  </p:cNvPr>
                  <p:cNvSpPr/>
                  <p:nvPr/>
                </p:nvSpPr>
                <p:spPr>
                  <a:xfrm>
                    <a:off x="6064522" y="2737646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6" name="Cloud 255">
                    <a:extLst>
                      <a:ext uri="{FF2B5EF4-FFF2-40B4-BE49-F238E27FC236}">
                        <a16:creationId xmlns:a16="http://schemas.microsoft.com/office/drawing/2014/main" id="{4275814E-1875-4DB5-8EED-806D90731879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6317321" y="306113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7" name="Cloud 256">
                    <a:extLst>
                      <a:ext uri="{FF2B5EF4-FFF2-40B4-BE49-F238E27FC236}">
                        <a16:creationId xmlns:a16="http://schemas.microsoft.com/office/drawing/2014/main" id="{90C4420D-2909-463C-96F2-5BDA258DF673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699194" y="3061138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8" name="Cloud 257">
                    <a:extLst>
                      <a:ext uri="{FF2B5EF4-FFF2-40B4-BE49-F238E27FC236}">
                        <a16:creationId xmlns:a16="http://schemas.microsoft.com/office/drawing/2014/main" id="{F0F50A27-783B-4CBF-A10B-3CD673BDD777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109049" y="302998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9" name="Cloud 258">
                    <a:extLst>
                      <a:ext uri="{FF2B5EF4-FFF2-40B4-BE49-F238E27FC236}">
                        <a16:creationId xmlns:a16="http://schemas.microsoft.com/office/drawing/2014/main" id="{9F1AAD71-A976-485F-9944-E112553C6F1A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028133" y="2875140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031B83FC-A142-4245-A54F-03505268814F}"/>
                  </a:ext>
                </a:extLst>
              </p:cNvPr>
              <p:cNvGrpSpPr/>
              <p:nvPr/>
            </p:nvGrpSpPr>
            <p:grpSpPr>
              <a:xfrm>
                <a:off x="3564056" y="1750121"/>
                <a:ext cx="2564585" cy="1194707"/>
                <a:chOff x="4605461" y="2670264"/>
                <a:chExt cx="2564585" cy="1194707"/>
              </a:xfrm>
              <a:effectLst/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F5F105B6-3A7F-44FC-AF8D-F3F8D5D4CCCB}"/>
                    </a:ext>
                  </a:extLst>
                </p:cNvPr>
                <p:cNvGrpSpPr/>
                <p:nvPr/>
              </p:nvGrpSpPr>
              <p:grpSpPr>
                <a:xfrm>
                  <a:off x="5028133" y="2670264"/>
                  <a:ext cx="2141913" cy="923909"/>
                  <a:chOff x="5028133" y="2670264"/>
                  <a:chExt cx="2141913" cy="923909"/>
                </a:xfrm>
              </p:grpSpPr>
              <p:sp>
                <p:nvSpPr>
                  <p:cNvPr id="244" name="Cloud 243">
                    <a:extLst>
                      <a:ext uri="{FF2B5EF4-FFF2-40B4-BE49-F238E27FC236}">
                        <a16:creationId xmlns:a16="http://schemas.microsoft.com/office/drawing/2014/main" id="{A393EF09-CB49-4BC8-966E-78DA5B891557}"/>
                      </a:ext>
                    </a:extLst>
                  </p:cNvPr>
                  <p:cNvSpPr/>
                  <p:nvPr/>
                </p:nvSpPr>
                <p:spPr>
                  <a:xfrm>
                    <a:off x="5149320" y="2670264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5" name="Cloud 244">
                    <a:extLst>
                      <a:ext uri="{FF2B5EF4-FFF2-40B4-BE49-F238E27FC236}">
                        <a16:creationId xmlns:a16="http://schemas.microsoft.com/office/drawing/2014/main" id="{5597DEE4-26FA-4909-9CF9-B6F71437816F}"/>
                      </a:ext>
                    </a:extLst>
                  </p:cNvPr>
                  <p:cNvSpPr/>
                  <p:nvPr/>
                </p:nvSpPr>
                <p:spPr>
                  <a:xfrm>
                    <a:off x="5473383" y="2681831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6" name="Cloud 245">
                    <a:extLst>
                      <a:ext uri="{FF2B5EF4-FFF2-40B4-BE49-F238E27FC236}">
                        <a16:creationId xmlns:a16="http://schemas.microsoft.com/office/drawing/2014/main" id="{97EE5082-ABA5-4ECC-AA66-F3261109C3B5}"/>
                      </a:ext>
                    </a:extLst>
                  </p:cNvPr>
                  <p:cNvSpPr/>
                  <p:nvPr/>
                </p:nvSpPr>
                <p:spPr>
                  <a:xfrm>
                    <a:off x="6064522" y="2737646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7" name="Cloud 246">
                    <a:extLst>
                      <a:ext uri="{FF2B5EF4-FFF2-40B4-BE49-F238E27FC236}">
                        <a16:creationId xmlns:a16="http://schemas.microsoft.com/office/drawing/2014/main" id="{40078D19-8D6F-4040-8ADE-9125B86B3D22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6317321" y="3061137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8" name="Cloud 247">
                    <a:extLst>
                      <a:ext uri="{FF2B5EF4-FFF2-40B4-BE49-F238E27FC236}">
                        <a16:creationId xmlns:a16="http://schemas.microsoft.com/office/drawing/2014/main" id="{85734162-61A8-4BF8-8B7E-E4A0B143FFA2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699194" y="3061138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9" name="Cloud 248">
                    <a:extLst>
                      <a:ext uri="{FF2B5EF4-FFF2-40B4-BE49-F238E27FC236}">
                        <a16:creationId xmlns:a16="http://schemas.microsoft.com/office/drawing/2014/main" id="{227188D7-BAFF-463F-B20B-EF2AC3971DF4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109049" y="3029987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0" name="Cloud 249">
                    <a:extLst>
                      <a:ext uri="{FF2B5EF4-FFF2-40B4-BE49-F238E27FC236}">
                        <a16:creationId xmlns:a16="http://schemas.microsoft.com/office/drawing/2014/main" id="{F0DA6202-86AD-450F-B5C0-C14F6BF8A1EA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028133" y="2875140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4E672F17-2D24-4EA7-9EF9-4EC4AA2A5F69}"/>
                    </a:ext>
                  </a:extLst>
                </p:cNvPr>
                <p:cNvGrpSpPr/>
                <p:nvPr/>
              </p:nvGrpSpPr>
              <p:grpSpPr>
                <a:xfrm>
                  <a:off x="4605461" y="2941062"/>
                  <a:ext cx="2141913" cy="923909"/>
                  <a:chOff x="5028133" y="2670264"/>
                  <a:chExt cx="2141913" cy="923909"/>
                </a:xfrm>
              </p:grpSpPr>
              <p:sp>
                <p:nvSpPr>
                  <p:cNvPr id="237" name="Cloud 236">
                    <a:extLst>
                      <a:ext uri="{FF2B5EF4-FFF2-40B4-BE49-F238E27FC236}">
                        <a16:creationId xmlns:a16="http://schemas.microsoft.com/office/drawing/2014/main" id="{6D9E8470-4589-4EB8-92AE-7059CCC5387B}"/>
                      </a:ext>
                    </a:extLst>
                  </p:cNvPr>
                  <p:cNvSpPr/>
                  <p:nvPr/>
                </p:nvSpPr>
                <p:spPr>
                  <a:xfrm>
                    <a:off x="5149320" y="2670264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8" name="Cloud 237">
                    <a:extLst>
                      <a:ext uri="{FF2B5EF4-FFF2-40B4-BE49-F238E27FC236}">
                        <a16:creationId xmlns:a16="http://schemas.microsoft.com/office/drawing/2014/main" id="{B573EED7-B379-411B-9F72-ABE1207FE045}"/>
                      </a:ext>
                    </a:extLst>
                  </p:cNvPr>
                  <p:cNvSpPr/>
                  <p:nvPr/>
                </p:nvSpPr>
                <p:spPr>
                  <a:xfrm>
                    <a:off x="5473383" y="2681831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9" name="Cloud 238">
                    <a:extLst>
                      <a:ext uri="{FF2B5EF4-FFF2-40B4-BE49-F238E27FC236}">
                        <a16:creationId xmlns:a16="http://schemas.microsoft.com/office/drawing/2014/main" id="{C041FFAD-9B94-4163-99F7-31F9F64075DC}"/>
                      </a:ext>
                    </a:extLst>
                  </p:cNvPr>
                  <p:cNvSpPr/>
                  <p:nvPr/>
                </p:nvSpPr>
                <p:spPr>
                  <a:xfrm>
                    <a:off x="6064522" y="2737646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0" name="Cloud 239">
                    <a:extLst>
                      <a:ext uri="{FF2B5EF4-FFF2-40B4-BE49-F238E27FC236}">
                        <a16:creationId xmlns:a16="http://schemas.microsoft.com/office/drawing/2014/main" id="{221F0C88-26A1-483E-8970-586B7B8A34BA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6317321" y="3061137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1" name="Cloud 240">
                    <a:extLst>
                      <a:ext uri="{FF2B5EF4-FFF2-40B4-BE49-F238E27FC236}">
                        <a16:creationId xmlns:a16="http://schemas.microsoft.com/office/drawing/2014/main" id="{7287C010-6066-4ECD-ACD7-816EBD993835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699194" y="3061138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2" name="Cloud 241">
                    <a:extLst>
                      <a:ext uri="{FF2B5EF4-FFF2-40B4-BE49-F238E27FC236}">
                        <a16:creationId xmlns:a16="http://schemas.microsoft.com/office/drawing/2014/main" id="{E405EDB3-BAB7-421E-8D26-AC36C420B59C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109049" y="3029987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3" name="Cloud 242">
                    <a:extLst>
                      <a:ext uri="{FF2B5EF4-FFF2-40B4-BE49-F238E27FC236}">
                        <a16:creationId xmlns:a16="http://schemas.microsoft.com/office/drawing/2014/main" id="{27B33ED1-DEDB-4740-A401-80647B4FECFC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028133" y="2875140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1EF8C646-8692-475F-9FCF-C77878F77049}"/>
                </a:ext>
              </a:extLst>
            </p:cNvPr>
            <p:cNvGrpSpPr/>
            <p:nvPr/>
          </p:nvGrpSpPr>
          <p:grpSpPr>
            <a:xfrm>
              <a:off x="10119629" y="3213204"/>
              <a:ext cx="859719" cy="460794"/>
              <a:chOff x="3564056" y="1654709"/>
              <a:chExt cx="2942967" cy="1577379"/>
            </a:xfrm>
          </p:grpSpPr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A533182F-CF2A-49ED-A608-B38623A69450}"/>
                  </a:ext>
                </a:extLst>
              </p:cNvPr>
              <p:cNvGrpSpPr/>
              <p:nvPr/>
            </p:nvGrpSpPr>
            <p:grpSpPr>
              <a:xfrm>
                <a:off x="3942281" y="2037381"/>
                <a:ext cx="2564585" cy="1194707"/>
                <a:chOff x="4605461" y="2670264"/>
                <a:chExt cx="2564585" cy="1194707"/>
              </a:xfrm>
              <a:solidFill>
                <a:schemeClr val="accent2">
                  <a:lumMod val="20000"/>
                  <a:lumOff val="80000"/>
                </a:schemeClr>
              </a:solidFill>
              <a:effectLst/>
            </p:grpSpPr>
            <p:grpSp>
              <p:nvGrpSpPr>
                <p:cNvPr id="341" name="Group 340">
                  <a:extLst>
                    <a:ext uri="{FF2B5EF4-FFF2-40B4-BE49-F238E27FC236}">
                      <a16:creationId xmlns:a16="http://schemas.microsoft.com/office/drawing/2014/main" id="{7DD9524A-209E-486A-94DB-9601AB3E0FFA}"/>
                    </a:ext>
                  </a:extLst>
                </p:cNvPr>
                <p:cNvGrpSpPr/>
                <p:nvPr/>
              </p:nvGrpSpPr>
              <p:grpSpPr>
                <a:xfrm>
                  <a:off x="5028133" y="2670264"/>
                  <a:ext cx="2141913" cy="923909"/>
                  <a:chOff x="5028133" y="2670264"/>
                  <a:chExt cx="2141913" cy="923909"/>
                </a:xfrm>
                <a:grpFill/>
              </p:grpSpPr>
              <p:sp>
                <p:nvSpPr>
                  <p:cNvPr id="350" name="Cloud 349">
                    <a:extLst>
                      <a:ext uri="{FF2B5EF4-FFF2-40B4-BE49-F238E27FC236}">
                        <a16:creationId xmlns:a16="http://schemas.microsoft.com/office/drawing/2014/main" id="{A356F2A8-3899-46FB-8AB4-935FF2574994}"/>
                      </a:ext>
                    </a:extLst>
                  </p:cNvPr>
                  <p:cNvSpPr/>
                  <p:nvPr/>
                </p:nvSpPr>
                <p:spPr>
                  <a:xfrm>
                    <a:off x="5149320" y="2670264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1" name="Cloud 350">
                    <a:extLst>
                      <a:ext uri="{FF2B5EF4-FFF2-40B4-BE49-F238E27FC236}">
                        <a16:creationId xmlns:a16="http://schemas.microsoft.com/office/drawing/2014/main" id="{E2A10BFF-6BE3-4A95-88FB-A3CDB14DFF44}"/>
                      </a:ext>
                    </a:extLst>
                  </p:cNvPr>
                  <p:cNvSpPr/>
                  <p:nvPr/>
                </p:nvSpPr>
                <p:spPr>
                  <a:xfrm>
                    <a:off x="5473383" y="2681831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2" name="Cloud 351">
                    <a:extLst>
                      <a:ext uri="{FF2B5EF4-FFF2-40B4-BE49-F238E27FC236}">
                        <a16:creationId xmlns:a16="http://schemas.microsoft.com/office/drawing/2014/main" id="{03FFF42E-BD05-457D-9154-1501E6EA0111}"/>
                      </a:ext>
                    </a:extLst>
                  </p:cNvPr>
                  <p:cNvSpPr/>
                  <p:nvPr/>
                </p:nvSpPr>
                <p:spPr>
                  <a:xfrm>
                    <a:off x="6064522" y="2737646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3" name="Cloud 352">
                    <a:extLst>
                      <a:ext uri="{FF2B5EF4-FFF2-40B4-BE49-F238E27FC236}">
                        <a16:creationId xmlns:a16="http://schemas.microsoft.com/office/drawing/2014/main" id="{861728B7-D148-4FCD-B6F6-34D3898F3BF3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6317321" y="306113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4" name="Cloud 353">
                    <a:extLst>
                      <a:ext uri="{FF2B5EF4-FFF2-40B4-BE49-F238E27FC236}">
                        <a16:creationId xmlns:a16="http://schemas.microsoft.com/office/drawing/2014/main" id="{B5D94434-AB62-47E5-AC10-185B93F7DB36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699194" y="3061138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5" name="Cloud 354">
                    <a:extLst>
                      <a:ext uri="{FF2B5EF4-FFF2-40B4-BE49-F238E27FC236}">
                        <a16:creationId xmlns:a16="http://schemas.microsoft.com/office/drawing/2014/main" id="{26C40063-9EC0-4004-9A85-5D96F7E8A9EA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109049" y="302998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6" name="Cloud 355">
                    <a:extLst>
                      <a:ext uri="{FF2B5EF4-FFF2-40B4-BE49-F238E27FC236}">
                        <a16:creationId xmlns:a16="http://schemas.microsoft.com/office/drawing/2014/main" id="{B2621202-5779-4936-BA73-C03FF71C5816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028133" y="2875140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42" name="Group 341">
                  <a:extLst>
                    <a:ext uri="{FF2B5EF4-FFF2-40B4-BE49-F238E27FC236}">
                      <a16:creationId xmlns:a16="http://schemas.microsoft.com/office/drawing/2014/main" id="{82ABA8DC-96B0-427E-9819-9AD8CEBF3391}"/>
                    </a:ext>
                  </a:extLst>
                </p:cNvPr>
                <p:cNvGrpSpPr/>
                <p:nvPr/>
              </p:nvGrpSpPr>
              <p:grpSpPr>
                <a:xfrm>
                  <a:off x="4605461" y="2941062"/>
                  <a:ext cx="2141913" cy="923909"/>
                  <a:chOff x="5028133" y="2670264"/>
                  <a:chExt cx="2141913" cy="923909"/>
                </a:xfrm>
                <a:grpFill/>
              </p:grpSpPr>
              <p:sp>
                <p:nvSpPr>
                  <p:cNvPr id="343" name="Cloud 342">
                    <a:extLst>
                      <a:ext uri="{FF2B5EF4-FFF2-40B4-BE49-F238E27FC236}">
                        <a16:creationId xmlns:a16="http://schemas.microsoft.com/office/drawing/2014/main" id="{6BB10E0D-21DC-4C57-BB0E-91EAD84EFA84}"/>
                      </a:ext>
                    </a:extLst>
                  </p:cNvPr>
                  <p:cNvSpPr/>
                  <p:nvPr/>
                </p:nvSpPr>
                <p:spPr>
                  <a:xfrm>
                    <a:off x="5149320" y="2670264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4" name="Cloud 343">
                    <a:extLst>
                      <a:ext uri="{FF2B5EF4-FFF2-40B4-BE49-F238E27FC236}">
                        <a16:creationId xmlns:a16="http://schemas.microsoft.com/office/drawing/2014/main" id="{05E88023-9CDE-4E9D-A739-20C119BB6FA3}"/>
                      </a:ext>
                    </a:extLst>
                  </p:cNvPr>
                  <p:cNvSpPr/>
                  <p:nvPr/>
                </p:nvSpPr>
                <p:spPr>
                  <a:xfrm>
                    <a:off x="5473383" y="2681831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5" name="Cloud 344">
                    <a:extLst>
                      <a:ext uri="{FF2B5EF4-FFF2-40B4-BE49-F238E27FC236}">
                        <a16:creationId xmlns:a16="http://schemas.microsoft.com/office/drawing/2014/main" id="{6FEEA7FF-D804-460D-9EE5-91C13E4604D0}"/>
                      </a:ext>
                    </a:extLst>
                  </p:cNvPr>
                  <p:cNvSpPr/>
                  <p:nvPr/>
                </p:nvSpPr>
                <p:spPr>
                  <a:xfrm>
                    <a:off x="6064522" y="2737646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6" name="Cloud 345">
                    <a:extLst>
                      <a:ext uri="{FF2B5EF4-FFF2-40B4-BE49-F238E27FC236}">
                        <a16:creationId xmlns:a16="http://schemas.microsoft.com/office/drawing/2014/main" id="{90FB9C18-1833-45E2-8A1D-1A540C3B8DEE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6317321" y="306113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7" name="Cloud 346">
                    <a:extLst>
                      <a:ext uri="{FF2B5EF4-FFF2-40B4-BE49-F238E27FC236}">
                        <a16:creationId xmlns:a16="http://schemas.microsoft.com/office/drawing/2014/main" id="{CCCFA0D5-F7CB-4953-84A0-6B94DC5327BA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699194" y="3061138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8" name="Cloud 347">
                    <a:extLst>
                      <a:ext uri="{FF2B5EF4-FFF2-40B4-BE49-F238E27FC236}">
                        <a16:creationId xmlns:a16="http://schemas.microsoft.com/office/drawing/2014/main" id="{252FE31D-E9E1-4AE2-9793-54FF41B6161A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109049" y="302998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9" name="Cloud 348">
                    <a:extLst>
                      <a:ext uri="{FF2B5EF4-FFF2-40B4-BE49-F238E27FC236}">
                        <a16:creationId xmlns:a16="http://schemas.microsoft.com/office/drawing/2014/main" id="{054BBE94-1B4E-4E19-86AB-2C06C217CA2F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028133" y="2875140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807EEECD-8590-4A4A-ADE3-6C7B5F148DB7}"/>
                  </a:ext>
                </a:extLst>
              </p:cNvPr>
              <p:cNvGrpSpPr/>
              <p:nvPr/>
            </p:nvGrpSpPr>
            <p:grpSpPr>
              <a:xfrm>
                <a:off x="3942438" y="1654709"/>
                <a:ext cx="2564585" cy="1194707"/>
                <a:chOff x="4605461" y="2670264"/>
                <a:chExt cx="2564585" cy="1194707"/>
              </a:xfrm>
              <a:solidFill>
                <a:schemeClr val="accent4">
                  <a:lumMod val="20000"/>
                  <a:lumOff val="80000"/>
                </a:schemeClr>
              </a:solidFill>
              <a:effectLst/>
            </p:grpSpPr>
            <p:grpSp>
              <p:nvGrpSpPr>
                <p:cNvPr id="309" name="Group 308">
                  <a:extLst>
                    <a:ext uri="{FF2B5EF4-FFF2-40B4-BE49-F238E27FC236}">
                      <a16:creationId xmlns:a16="http://schemas.microsoft.com/office/drawing/2014/main" id="{04D72FE4-5CE0-47F7-A1DB-E1FF9DEB06A0}"/>
                    </a:ext>
                  </a:extLst>
                </p:cNvPr>
                <p:cNvGrpSpPr/>
                <p:nvPr/>
              </p:nvGrpSpPr>
              <p:grpSpPr>
                <a:xfrm>
                  <a:off x="5028133" y="2670264"/>
                  <a:ext cx="2141913" cy="923909"/>
                  <a:chOff x="5028133" y="2670264"/>
                  <a:chExt cx="2141913" cy="923909"/>
                </a:xfrm>
                <a:grpFill/>
              </p:grpSpPr>
              <p:sp>
                <p:nvSpPr>
                  <p:cNvPr id="333" name="Cloud 332">
                    <a:extLst>
                      <a:ext uri="{FF2B5EF4-FFF2-40B4-BE49-F238E27FC236}">
                        <a16:creationId xmlns:a16="http://schemas.microsoft.com/office/drawing/2014/main" id="{AA025F7D-55AB-4EC6-86C6-0372EEA8930C}"/>
                      </a:ext>
                    </a:extLst>
                  </p:cNvPr>
                  <p:cNvSpPr/>
                  <p:nvPr/>
                </p:nvSpPr>
                <p:spPr>
                  <a:xfrm>
                    <a:off x="5149320" y="2670264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4" name="Cloud 333">
                    <a:extLst>
                      <a:ext uri="{FF2B5EF4-FFF2-40B4-BE49-F238E27FC236}">
                        <a16:creationId xmlns:a16="http://schemas.microsoft.com/office/drawing/2014/main" id="{FA3EEB3C-0761-497D-BF34-5CC31591D557}"/>
                      </a:ext>
                    </a:extLst>
                  </p:cNvPr>
                  <p:cNvSpPr/>
                  <p:nvPr/>
                </p:nvSpPr>
                <p:spPr>
                  <a:xfrm>
                    <a:off x="5473383" y="2681831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5" name="Cloud 334">
                    <a:extLst>
                      <a:ext uri="{FF2B5EF4-FFF2-40B4-BE49-F238E27FC236}">
                        <a16:creationId xmlns:a16="http://schemas.microsoft.com/office/drawing/2014/main" id="{7B9E6082-7490-4FF4-B7D2-6F0F58F760E4}"/>
                      </a:ext>
                    </a:extLst>
                  </p:cNvPr>
                  <p:cNvSpPr/>
                  <p:nvPr/>
                </p:nvSpPr>
                <p:spPr>
                  <a:xfrm>
                    <a:off x="6064522" y="2737646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6" name="Cloud 335">
                    <a:extLst>
                      <a:ext uri="{FF2B5EF4-FFF2-40B4-BE49-F238E27FC236}">
                        <a16:creationId xmlns:a16="http://schemas.microsoft.com/office/drawing/2014/main" id="{CEC06E18-6AF5-4702-8F01-1A00DFF98F99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6317321" y="306113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8" name="Cloud 337">
                    <a:extLst>
                      <a:ext uri="{FF2B5EF4-FFF2-40B4-BE49-F238E27FC236}">
                        <a16:creationId xmlns:a16="http://schemas.microsoft.com/office/drawing/2014/main" id="{CEFDA0A1-2554-46E5-B36B-20E2D673CB10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699194" y="3061138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9" name="Cloud 338">
                    <a:extLst>
                      <a:ext uri="{FF2B5EF4-FFF2-40B4-BE49-F238E27FC236}">
                        <a16:creationId xmlns:a16="http://schemas.microsoft.com/office/drawing/2014/main" id="{4E452046-5F14-41A6-B8E2-5219EE755755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109049" y="302998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0" name="Cloud 339">
                    <a:extLst>
                      <a:ext uri="{FF2B5EF4-FFF2-40B4-BE49-F238E27FC236}">
                        <a16:creationId xmlns:a16="http://schemas.microsoft.com/office/drawing/2014/main" id="{1967BD0D-0F8F-49C0-B728-308D1993AFC3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028133" y="2875140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10" name="Group 309">
                  <a:extLst>
                    <a:ext uri="{FF2B5EF4-FFF2-40B4-BE49-F238E27FC236}">
                      <a16:creationId xmlns:a16="http://schemas.microsoft.com/office/drawing/2014/main" id="{8B0FA48F-F0EB-4A26-B4A3-7942DE768C85}"/>
                    </a:ext>
                  </a:extLst>
                </p:cNvPr>
                <p:cNvGrpSpPr/>
                <p:nvPr/>
              </p:nvGrpSpPr>
              <p:grpSpPr>
                <a:xfrm>
                  <a:off x="4605461" y="2941062"/>
                  <a:ext cx="2141913" cy="923909"/>
                  <a:chOff x="5028133" y="2670264"/>
                  <a:chExt cx="2141913" cy="923909"/>
                </a:xfrm>
                <a:grpFill/>
              </p:grpSpPr>
              <p:sp>
                <p:nvSpPr>
                  <p:cNvPr id="311" name="Cloud 310">
                    <a:extLst>
                      <a:ext uri="{FF2B5EF4-FFF2-40B4-BE49-F238E27FC236}">
                        <a16:creationId xmlns:a16="http://schemas.microsoft.com/office/drawing/2014/main" id="{79FCEA7B-72BD-4E31-8279-FEB514AEB178}"/>
                      </a:ext>
                    </a:extLst>
                  </p:cNvPr>
                  <p:cNvSpPr/>
                  <p:nvPr/>
                </p:nvSpPr>
                <p:spPr>
                  <a:xfrm>
                    <a:off x="5149320" y="2670264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2" name="Cloud 311">
                    <a:extLst>
                      <a:ext uri="{FF2B5EF4-FFF2-40B4-BE49-F238E27FC236}">
                        <a16:creationId xmlns:a16="http://schemas.microsoft.com/office/drawing/2014/main" id="{6BE99EDA-C874-4D0B-95E4-BAC76E9C3ED4}"/>
                      </a:ext>
                    </a:extLst>
                  </p:cNvPr>
                  <p:cNvSpPr/>
                  <p:nvPr/>
                </p:nvSpPr>
                <p:spPr>
                  <a:xfrm>
                    <a:off x="5473383" y="2681831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3" name="Cloud 312">
                    <a:extLst>
                      <a:ext uri="{FF2B5EF4-FFF2-40B4-BE49-F238E27FC236}">
                        <a16:creationId xmlns:a16="http://schemas.microsoft.com/office/drawing/2014/main" id="{EF3A0803-A12C-4E2C-82BB-E98E024CD7B7}"/>
                      </a:ext>
                    </a:extLst>
                  </p:cNvPr>
                  <p:cNvSpPr/>
                  <p:nvPr/>
                </p:nvSpPr>
                <p:spPr>
                  <a:xfrm>
                    <a:off x="6064522" y="2737646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5" name="Cloud 324">
                    <a:extLst>
                      <a:ext uri="{FF2B5EF4-FFF2-40B4-BE49-F238E27FC236}">
                        <a16:creationId xmlns:a16="http://schemas.microsoft.com/office/drawing/2014/main" id="{57AA4D4D-D5EE-4300-BB85-0374310FE119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6317321" y="306113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0" name="Cloud 329">
                    <a:extLst>
                      <a:ext uri="{FF2B5EF4-FFF2-40B4-BE49-F238E27FC236}">
                        <a16:creationId xmlns:a16="http://schemas.microsoft.com/office/drawing/2014/main" id="{32DFB5A6-E132-430C-9C7C-1E0B43B21F4E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699194" y="3061138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1" name="Cloud 330">
                    <a:extLst>
                      <a:ext uri="{FF2B5EF4-FFF2-40B4-BE49-F238E27FC236}">
                        <a16:creationId xmlns:a16="http://schemas.microsoft.com/office/drawing/2014/main" id="{A82AEECC-992B-4EEC-A66F-C28B6CD24F00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109049" y="302998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2" name="Cloud 331">
                    <a:extLst>
                      <a:ext uri="{FF2B5EF4-FFF2-40B4-BE49-F238E27FC236}">
                        <a16:creationId xmlns:a16="http://schemas.microsoft.com/office/drawing/2014/main" id="{D16F7BEE-E1A0-4D55-AFA2-BEEE06A7F03D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028133" y="2875140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A62A6FDB-97B0-4521-81C8-7D4F786E0651}"/>
                  </a:ext>
                </a:extLst>
              </p:cNvPr>
              <p:cNvGrpSpPr/>
              <p:nvPr/>
            </p:nvGrpSpPr>
            <p:grpSpPr>
              <a:xfrm>
                <a:off x="3564056" y="1750121"/>
                <a:ext cx="2564585" cy="1194707"/>
                <a:chOff x="4605461" y="2670264"/>
                <a:chExt cx="2564585" cy="1194707"/>
              </a:xfrm>
              <a:effectLst/>
            </p:grpSpPr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10753BC5-3BAA-4792-9FB3-DB29E85730E7}"/>
                    </a:ext>
                  </a:extLst>
                </p:cNvPr>
                <p:cNvGrpSpPr/>
                <p:nvPr/>
              </p:nvGrpSpPr>
              <p:grpSpPr>
                <a:xfrm>
                  <a:off x="5028133" y="2670264"/>
                  <a:ext cx="2141913" cy="923909"/>
                  <a:chOff x="5028133" y="2670264"/>
                  <a:chExt cx="2141913" cy="923909"/>
                </a:xfrm>
              </p:grpSpPr>
              <p:sp>
                <p:nvSpPr>
                  <p:cNvPr id="296" name="Cloud 295">
                    <a:extLst>
                      <a:ext uri="{FF2B5EF4-FFF2-40B4-BE49-F238E27FC236}">
                        <a16:creationId xmlns:a16="http://schemas.microsoft.com/office/drawing/2014/main" id="{1D06BAE6-2495-40DC-8570-988F38CBD13C}"/>
                      </a:ext>
                    </a:extLst>
                  </p:cNvPr>
                  <p:cNvSpPr/>
                  <p:nvPr/>
                </p:nvSpPr>
                <p:spPr>
                  <a:xfrm>
                    <a:off x="5149320" y="2670264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8" name="Cloud 297">
                    <a:extLst>
                      <a:ext uri="{FF2B5EF4-FFF2-40B4-BE49-F238E27FC236}">
                        <a16:creationId xmlns:a16="http://schemas.microsoft.com/office/drawing/2014/main" id="{E12FCA06-477C-45B5-B436-AF96B4337035}"/>
                      </a:ext>
                    </a:extLst>
                  </p:cNvPr>
                  <p:cNvSpPr/>
                  <p:nvPr/>
                </p:nvSpPr>
                <p:spPr>
                  <a:xfrm>
                    <a:off x="5473383" y="2681831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9" name="Cloud 298">
                    <a:extLst>
                      <a:ext uri="{FF2B5EF4-FFF2-40B4-BE49-F238E27FC236}">
                        <a16:creationId xmlns:a16="http://schemas.microsoft.com/office/drawing/2014/main" id="{C095F008-8753-486E-8758-1F057970D694}"/>
                      </a:ext>
                    </a:extLst>
                  </p:cNvPr>
                  <p:cNvSpPr/>
                  <p:nvPr/>
                </p:nvSpPr>
                <p:spPr>
                  <a:xfrm>
                    <a:off x="6064522" y="2737646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0" name="Cloud 299">
                    <a:extLst>
                      <a:ext uri="{FF2B5EF4-FFF2-40B4-BE49-F238E27FC236}">
                        <a16:creationId xmlns:a16="http://schemas.microsoft.com/office/drawing/2014/main" id="{0A080B0D-3C5C-4161-A622-186E5E2A0923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6317321" y="3061137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6" name="Cloud 305">
                    <a:extLst>
                      <a:ext uri="{FF2B5EF4-FFF2-40B4-BE49-F238E27FC236}">
                        <a16:creationId xmlns:a16="http://schemas.microsoft.com/office/drawing/2014/main" id="{7EF8E7C0-48B1-46E2-B1D8-A87F4EBAA4F0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699194" y="3061138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" name="Cloud 306">
                    <a:extLst>
                      <a:ext uri="{FF2B5EF4-FFF2-40B4-BE49-F238E27FC236}">
                        <a16:creationId xmlns:a16="http://schemas.microsoft.com/office/drawing/2014/main" id="{1EFAF5E9-1791-4767-8B1F-B9E13F37CEE0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109049" y="3029987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" name="Cloud 307">
                    <a:extLst>
                      <a:ext uri="{FF2B5EF4-FFF2-40B4-BE49-F238E27FC236}">
                        <a16:creationId xmlns:a16="http://schemas.microsoft.com/office/drawing/2014/main" id="{D8AD8EE6-AB9F-4DCE-BBC9-03359EE3A0B7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028133" y="2875140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B02F0EF4-39BF-4EC1-B434-0390C960EEB2}"/>
                    </a:ext>
                  </a:extLst>
                </p:cNvPr>
                <p:cNvGrpSpPr/>
                <p:nvPr/>
              </p:nvGrpSpPr>
              <p:grpSpPr>
                <a:xfrm>
                  <a:off x="4605461" y="2941062"/>
                  <a:ext cx="2141913" cy="923909"/>
                  <a:chOff x="5028133" y="2670264"/>
                  <a:chExt cx="2141913" cy="923909"/>
                </a:xfrm>
              </p:grpSpPr>
              <p:sp>
                <p:nvSpPr>
                  <p:cNvPr id="289" name="Cloud 288">
                    <a:extLst>
                      <a:ext uri="{FF2B5EF4-FFF2-40B4-BE49-F238E27FC236}">
                        <a16:creationId xmlns:a16="http://schemas.microsoft.com/office/drawing/2014/main" id="{ED229529-30C7-4C89-94E0-427C9F2979D2}"/>
                      </a:ext>
                    </a:extLst>
                  </p:cNvPr>
                  <p:cNvSpPr/>
                  <p:nvPr/>
                </p:nvSpPr>
                <p:spPr>
                  <a:xfrm>
                    <a:off x="5149320" y="2670264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0" name="Cloud 289">
                    <a:extLst>
                      <a:ext uri="{FF2B5EF4-FFF2-40B4-BE49-F238E27FC236}">
                        <a16:creationId xmlns:a16="http://schemas.microsoft.com/office/drawing/2014/main" id="{0D5399DD-BCB2-4665-9198-EEEF8BCCAF14}"/>
                      </a:ext>
                    </a:extLst>
                  </p:cNvPr>
                  <p:cNvSpPr/>
                  <p:nvPr/>
                </p:nvSpPr>
                <p:spPr>
                  <a:xfrm>
                    <a:off x="5473383" y="2681831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1" name="Cloud 290">
                    <a:extLst>
                      <a:ext uri="{FF2B5EF4-FFF2-40B4-BE49-F238E27FC236}">
                        <a16:creationId xmlns:a16="http://schemas.microsoft.com/office/drawing/2014/main" id="{B9A260C2-FD6D-4066-8F4F-79367302F5BB}"/>
                      </a:ext>
                    </a:extLst>
                  </p:cNvPr>
                  <p:cNvSpPr/>
                  <p:nvPr/>
                </p:nvSpPr>
                <p:spPr>
                  <a:xfrm>
                    <a:off x="6064522" y="2737646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2" name="Cloud 291">
                    <a:extLst>
                      <a:ext uri="{FF2B5EF4-FFF2-40B4-BE49-F238E27FC236}">
                        <a16:creationId xmlns:a16="http://schemas.microsoft.com/office/drawing/2014/main" id="{24C25E0F-1A12-4531-80AF-5FA90B82A2C8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6317321" y="3061137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3" name="Cloud 292">
                    <a:extLst>
                      <a:ext uri="{FF2B5EF4-FFF2-40B4-BE49-F238E27FC236}">
                        <a16:creationId xmlns:a16="http://schemas.microsoft.com/office/drawing/2014/main" id="{F5BBDA83-6EC5-46B2-A56B-E1F9DBAC471A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699194" y="3061138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4" name="Cloud 293">
                    <a:extLst>
                      <a:ext uri="{FF2B5EF4-FFF2-40B4-BE49-F238E27FC236}">
                        <a16:creationId xmlns:a16="http://schemas.microsoft.com/office/drawing/2014/main" id="{CCD26D27-5DEB-4E7F-818A-C2FDF739CAE9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109049" y="3029987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5" name="Cloud 294">
                    <a:extLst>
                      <a:ext uri="{FF2B5EF4-FFF2-40B4-BE49-F238E27FC236}">
                        <a16:creationId xmlns:a16="http://schemas.microsoft.com/office/drawing/2014/main" id="{A59BD759-6E4D-4679-9C2F-0413092B7BF0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028133" y="2875140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A0A1EEB-992A-42BF-92E8-B87E297199A9}"/>
              </a:ext>
            </a:extLst>
          </p:cNvPr>
          <p:cNvGrpSpPr/>
          <p:nvPr/>
        </p:nvGrpSpPr>
        <p:grpSpPr>
          <a:xfrm>
            <a:off x="9412317" y="33321"/>
            <a:ext cx="2416168" cy="3822288"/>
            <a:chOff x="7832804" y="1759934"/>
            <a:chExt cx="839011" cy="3537201"/>
          </a:xfrm>
        </p:grpSpPr>
        <p:sp>
          <p:nvSpPr>
            <p:cNvPr id="146" name="Rectangle 44">
              <a:extLst>
                <a:ext uri="{FF2B5EF4-FFF2-40B4-BE49-F238E27FC236}">
                  <a16:creationId xmlns:a16="http://schemas.microsoft.com/office/drawing/2014/main" id="{1085472F-CD30-4E99-BA25-366E21CF6580}"/>
                </a:ext>
              </a:extLst>
            </p:cNvPr>
            <p:cNvSpPr/>
            <p:nvPr/>
          </p:nvSpPr>
          <p:spPr>
            <a:xfrm flipV="1">
              <a:off x="7886396" y="4880271"/>
              <a:ext cx="686841" cy="357204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59080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59080 h 388619"/>
                <a:gd name="connsiteX0" fmla="*/ 0 w 701128"/>
                <a:gd name="connsiteY0" fmla="*/ 269874 h 399413"/>
                <a:gd name="connsiteX1" fmla="*/ 663028 w 701128"/>
                <a:gd name="connsiteY1" fmla="*/ 0 h 399413"/>
                <a:gd name="connsiteX2" fmla="*/ 701128 w 701128"/>
                <a:gd name="connsiteY2" fmla="*/ 161288 h 399413"/>
                <a:gd name="connsiteX3" fmla="*/ 9525 w 701128"/>
                <a:gd name="connsiteY3" fmla="*/ 399413 h 399413"/>
                <a:gd name="connsiteX4" fmla="*/ 0 w 701128"/>
                <a:gd name="connsiteY4" fmla="*/ 269874 h 399413"/>
                <a:gd name="connsiteX0" fmla="*/ 0 w 686841"/>
                <a:gd name="connsiteY0" fmla="*/ 269874 h 399413"/>
                <a:gd name="connsiteX1" fmla="*/ 663028 w 686841"/>
                <a:gd name="connsiteY1" fmla="*/ 0 h 399413"/>
                <a:gd name="connsiteX2" fmla="*/ 686841 w 686841"/>
                <a:gd name="connsiteY2" fmla="*/ 172082 h 399413"/>
                <a:gd name="connsiteX3" fmla="*/ 9525 w 686841"/>
                <a:gd name="connsiteY3" fmla="*/ 399413 h 399413"/>
                <a:gd name="connsiteX4" fmla="*/ 0 w 686841"/>
                <a:gd name="connsiteY4" fmla="*/ 269874 h 399413"/>
                <a:gd name="connsiteX0" fmla="*/ 0 w 686841"/>
                <a:gd name="connsiteY0" fmla="*/ 275272 h 404811"/>
                <a:gd name="connsiteX1" fmla="*/ 682078 w 686841"/>
                <a:gd name="connsiteY1" fmla="*/ 0 h 404811"/>
                <a:gd name="connsiteX2" fmla="*/ 686841 w 686841"/>
                <a:gd name="connsiteY2" fmla="*/ 177480 h 404811"/>
                <a:gd name="connsiteX3" fmla="*/ 9525 w 686841"/>
                <a:gd name="connsiteY3" fmla="*/ 404811 h 404811"/>
                <a:gd name="connsiteX4" fmla="*/ 0 w 686841"/>
                <a:gd name="connsiteY4" fmla="*/ 275272 h 40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841" h="404811">
                  <a:moveTo>
                    <a:pt x="0" y="275272"/>
                  </a:moveTo>
                  <a:lnTo>
                    <a:pt x="682078" y="0"/>
                  </a:lnTo>
                  <a:lnTo>
                    <a:pt x="686841" y="177480"/>
                  </a:lnTo>
                  <a:lnTo>
                    <a:pt x="9525" y="404811"/>
                  </a:lnTo>
                  <a:lnTo>
                    <a:pt x="0" y="275272"/>
                  </a:lnTo>
                  <a:close/>
                </a:path>
              </a:pathLst>
            </a:custGeom>
            <a:solidFill>
              <a:srgbClr val="DAA36D"/>
            </a:solidFill>
            <a:ln w="38100"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44">
              <a:extLst>
                <a:ext uri="{FF2B5EF4-FFF2-40B4-BE49-F238E27FC236}">
                  <a16:creationId xmlns:a16="http://schemas.microsoft.com/office/drawing/2014/main" id="{FAEC8916-1012-4393-B6EF-1A1C6123F4FE}"/>
                </a:ext>
              </a:extLst>
            </p:cNvPr>
            <p:cNvSpPr/>
            <p:nvPr/>
          </p:nvSpPr>
          <p:spPr>
            <a:xfrm flipV="1">
              <a:off x="7886905" y="4891513"/>
              <a:ext cx="686841" cy="357204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59080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59080 h 388619"/>
                <a:gd name="connsiteX0" fmla="*/ 0 w 701128"/>
                <a:gd name="connsiteY0" fmla="*/ 269874 h 399413"/>
                <a:gd name="connsiteX1" fmla="*/ 663028 w 701128"/>
                <a:gd name="connsiteY1" fmla="*/ 0 h 399413"/>
                <a:gd name="connsiteX2" fmla="*/ 701128 w 701128"/>
                <a:gd name="connsiteY2" fmla="*/ 161288 h 399413"/>
                <a:gd name="connsiteX3" fmla="*/ 9525 w 701128"/>
                <a:gd name="connsiteY3" fmla="*/ 399413 h 399413"/>
                <a:gd name="connsiteX4" fmla="*/ 0 w 701128"/>
                <a:gd name="connsiteY4" fmla="*/ 269874 h 399413"/>
                <a:gd name="connsiteX0" fmla="*/ 0 w 686841"/>
                <a:gd name="connsiteY0" fmla="*/ 269874 h 399413"/>
                <a:gd name="connsiteX1" fmla="*/ 663028 w 686841"/>
                <a:gd name="connsiteY1" fmla="*/ 0 h 399413"/>
                <a:gd name="connsiteX2" fmla="*/ 686841 w 686841"/>
                <a:gd name="connsiteY2" fmla="*/ 172082 h 399413"/>
                <a:gd name="connsiteX3" fmla="*/ 9525 w 686841"/>
                <a:gd name="connsiteY3" fmla="*/ 399413 h 399413"/>
                <a:gd name="connsiteX4" fmla="*/ 0 w 686841"/>
                <a:gd name="connsiteY4" fmla="*/ 269874 h 399413"/>
                <a:gd name="connsiteX0" fmla="*/ 0 w 686841"/>
                <a:gd name="connsiteY0" fmla="*/ 275272 h 404811"/>
                <a:gd name="connsiteX1" fmla="*/ 682078 w 686841"/>
                <a:gd name="connsiteY1" fmla="*/ 0 h 404811"/>
                <a:gd name="connsiteX2" fmla="*/ 686841 w 686841"/>
                <a:gd name="connsiteY2" fmla="*/ 177480 h 404811"/>
                <a:gd name="connsiteX3" fmla="*/ 9525 w 686841"/>
                <a:gd name="connsiteY3" fmla="*/ 404811 h 404811"/>
                <a:gd name="connsiteX4" fmla="*/ 0 w 686841"/>
                <a:gd name="connsiteY4" fmla="*/ 275272 h 40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841" h="404811">
                  <a:moveTo>
                    <a:pt x="0" y="275272"/>
                  </a:moveTo>
                  <a:lnTo>
                    <a:pt x="682078" y="0"/>
                  </a:lnTo>
                  <a:lnTo>
                    <a:pt x="686841" y="177480"/>
                  </a:lnTo>
                  <a:lnTo>
                    <a:pt x="9525" y="404811"/>
                  </a:lnTo>
                  <a:lnTo>
                    <a:pt x="0" y="275272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85AB02F-A4A8-4D63-BBD1-2B8536CF6577}"/>
                </a:ext>
              </a:extLst>
            </p:cNvPr>
            <p:cNvSpPr/>
            <p:nvPr/>
          </p:nvSpPr>
          <p:spPr>
            <a:xfrm>
              <a:off x="7873374" y="2109940"/>
              <a:ext cx="45719" cy="2755894"/>
            </a:xfrm>
            <a:custGeom>
              <a:avLst/>
              <a:gdLst>
                <a:gd name="connsiteX0" fmla="*/ 0 w 131661"/>
                <a:gd name="connsiteY0" fmla="*/ 0 h 2978011"/>
                <a:gd name="connsiteX1" fmla="*/ 131661 w 131661"/>
                <a:gd name="connsiteY1" fmla="*/ 0 h 2978011"/>
                <a:gd name="connsiteX2" fmla="*/ 131661 w 131661"/>
                <a:gd name="connsiteY2" fmla="*/ 2978011 h 2978011"/>
                <a:gd name="connsiteX3" fmla="*/ 0 w 131661"/>
                <a:gd name="connsiteY3" fmla="*/ 2978011 h 2978011"/>
                <a:gd name="connsiteX4" fmla="*/ 0 w 131661"/>
                <a:gd name="connsiteY4" fmla="*/ 0 h 2978011"/>
                <a:gd name="connsiteX0" fmla="*/ 0 w 131661"/>
                <a:gd name="connsiteY0" fmla="*/ 0 h 2978011"/>
                <a:gd name="connsiteX1" fmla="*/ 131661 w 131661"/>
                <a:gd name="connsiteY1" fmla="*/ 0 h 2978011"/>
                <a:gd name="connsiteX2" fmla="*/ 131661 w 131661"/>
                <a:gd name="connsiteY2" fmla="*/ 2978011 h 2978011"/>
                <a:gd name="connsiteX3" fmla="*/ 28575 w 131661"/>
                <a:gd name="connsiteY3" fmla="*/ 2958961 h 2978011"/>
                <a:gd name="connsiteX4" fmla="*/ 0 w 131661"/>
                <a:gd name="connsiteY4" fmla="*/ 0 h 29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1" h="2978011">
                  <a:moveTo>
                    <a:pt x="0" y="0"/>
                  </a:moveTo>
                  <a:lnTo>
                    <a:pt x="131661" y="0"/>
                  </a:lnTo>
                  <a:lnTo>
                    <a:pt x="131661" y="2978011"/>
                  </a:lnTo>
                  <a:lnTo>
                    <a:pt x="28575" y="2958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180D"/>
            </a:solidFill>
            <a:ln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85F8479-5CC9-4A30-8836-05B01DE5E47A}"/>
                </a:ext>
              </a:extLst>
            </p:cNvPr>
            <p:cNvSpPr/>
            <p:nvPr/>
          </p:nvSpPr>
          <p:spPr>
            <a:xfrm>
              <a:off x="8229817" y="2042162"/>
              <a:ext cx="48566" cy="2927507"/>
            </a:xfrm>
            <a:prstGeom prst="rect">
              <a:avLst/>
            </a:prstGeom>
            <a:solidFill>
              <a:srgbClr val="44180D"/>
            </a:solidFill>
            <a:ln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6356924-AEF1-4B8E-A441-5F10F772E9A2}"/>
                </a:ext>
              </a:extLst>
            </p:cNvPr>
            <p:cNvSpPr/>
            <p:nvPr/>
          </p:nvSpPr>
          <p:spPr>
            <a:xfrm>
              <a:off x="8172723" y="2006256"/>
              <a:ext cx="77563" cy="30453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ectangle 44">
              <a:extLst>
                <a:ext uri="{FF2B5EF4-FFF2-40B4-BE49-F238E27FC236}">
                  <a16:creationId xmlns:a16="http://schemas.microsoft.com/office/drawing/2014/main" id="{99E5E1FA-0771-4928-A767-A03D50F5D18A}"/>
                </a:ext>
              </a:extLst>
            </p:cNvPr>
            <p:cNvSpPr/>
            <p:nvPr/>
          </p:nvSpPr>
          <p:spPr>
            <a:xfrm>
              <a:off x="7883127" y="1864720"/>
              <a:ext cx="673974" cy="347640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42508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37185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29199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128" h="388619">
                  <a:moveTo>
                    <a:pt x="0" y="242888"/>
                  </a:moveTo>
                  <a:lnTo>
                    <a:pt x="701128" y="0"/>
                  </a:lnTo>
                  <a:lnTo>
                    <a:pt x="701128" y="129199"/>
                  </a:lnTo>
                  <a:lnTo>
                    <a:pt x="9525" y="388619"/>
                  </a:lnTo>
                  <a:lnTo>
                    <a:pt x="0" y="242888"/>
                  </a:lnTo>
                  <a:close/>
                </a:path>
              </a:pathLst>
            </a:custGeom>
            <a:solidFill>
              <a:srgbClr val="44180D"/>
            </a:solidFill>
            <a:ln w="38100"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tangle 62">
              <a:extLst>
                <a:ext uri="{FF2B5EF4-FFF2-40B4-BE49-F238E27FC236}">
                  <a16:creationId xmlns:a16="http://schemas.microsoft.com/office/drawing/2014/main" id="{62EDF768-254C-4004-8193-CB98256F3BFE}"/>
                </a:ext>
              </a:extLst>
            </p:cNvPr>
            <p:cNvSpPr/>
            <p:nvPr/>
          </p:nvSpPr>
          <p:spPr>
            <a:xfrm>
              <a:off x="7883235" y="3002890"/>
              <a:ext cx="701020" cy="168961"/>
            </a:xfrm>
            <a:custGeom>
              <a:avLst/>
              <a:gdLst>
                <a:gd name="connsiteX0" fmla="*/ 0 w 622249"/>
                <a:gd name="connsiteY0" fmla="*/ 0 h 157056"/>
                <a:gd name="connsiteX1" fmla="*/ 622249 w 622249"/>
                <a:gd name="connsiteY1" fmla="*/ 0 h 157056"/>
                <a:gd name="connsiteX2" fmla="*/ 622249 w 622249"/>
                <a:gd name="connsiteY2" fmla="*/ 157056 h 157056"/>
                <a:gd name="connsiteX3" fmla="*/ 0 w 622249"/>
                <a:gd name="connsiteY3" fmla="*/ 157056 h 157056"/>
                <a:gd name="connsiteX4" fmla="*/ 0 w 62224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0 w 628599"/>
                <a:gd name="connsiteY3" fmla="*/ 157056 h 157056"/>
                <a:gd name="connsiteX4" fmla="*/ 0 w 62859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19050 w 628599"/>
                <a:gd name="connsiteY3" fmla="*/ 61806 h 157056"/>
                <a:gd name="connsiteX4" fmla="*/ 0 w 628599"/>
                <a:gd name="connsiteY4" fmla="*/ 0 h 157056"/>
                <a:gd name="connsiteX0" fmla="*/ 0 w 704799"/>
                <a:gd name="connsiteY0" fmla="*/ 0 h 172931"/>
                <a:gd name="connsiteX1" fmla="*/ 62859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95250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695274"/>
                <a:gd name="connsiteY0" fmla="*/ 0 h 169756"/>
                <a:gd name="connsiteX1" fmla="*/ 688924 w 695274"/>
                <a:gd name="connsiteY1" fmla="*/ 92075 h 169756"/>
                <a:gd name="connsiteX2" fmla="*/ 695274 w 695274"/>
                <a:gd name="connsiteY2" fmla="*/ 169756 h 169756"/>
                <a:gd name="connsiteX3" fmla="*/ 9525 w 695274"/>
                <a:gd name="connsiteY3" fmla="*/ 58631 h 169756"/>
                <a:gd name="connsiteX4" fmla="*/ 0 w 695274"/>
                <a:gd name="connsiteY4" fmla="*/ 0 h 169756"/>
                <a:gd name="connsiteX0" fmla="*/ 3175 w 698449"/>
                <a:gd name="connsiteY0" fmla="*/ 0 h 169756"/>
                <a:gd name="connsiteX1" fmla="*/ 692099 w 698449"/>
                <a:gd name="connsiteY1" fmla="*/ 92075 h 169756"/>
                <a:gd name="connsiteX2" fmla="*/ 698449 w 698449"/>
                <a:gd name="connsiteY2" fmla="*/ 169756 h 169756"/>
                <a:gd name="connsiteX3" fmla="*/ 0 w 698449"/>
                <a:gd name="connsiteY3" fmla="*/ 58631 h 169756"/>
                <a:gd name="connsiteX4" fmla="*/ 3175 w 698449"/>
                <a:gd name="connsiteY4" fmla="*/ 0 h 169756"/>
                <a:gd name="connsiteX0" fmla="*/ 3175 w 698449"/>
                <a:gd name="connsiteY0" fmla="*/ 105568 h 275324"/>
                <a:gd name="connsiteX1" fmla="*/ 684956 w 698449"/>
                <a:gd name="connsiteY1" fmla="*/ 0 h 275324"/>
                <a:gd name="connsiteX2" fmla="*/ 698449 w 698449"/>
                <a:gd name="connsiteY2" fmla="*/ 275324 h 275324"/>
                <a:gd name="connsiteX3" fmla="*/ 0 w 698449"/>
                <a:gd name="connsiteY3" fmla="*/ 164199 h 275324"/>
                <a:gd name="connsiteX4" fmla="*/ 3175 w 698449"/>
                <a:gd name="connsiteY4" fmla="*/ 105568 h 275324"/>
                <a:gd name="connsiteX0" fmla="*/ 3175 w 686543"/>
                <a:gd name="connsiteY0" fmla="*/ 105568 h 164199"/>
                <a:gd name="connsiteX1" fmla="*/ 684956 w 686543"/>
                <a:gd name="connsiteY1" fmla="*/ 0 h 164199"/>
                <a:gd name="connsiteX2" fmla="*/ 686543 w 686543"/>
                <a:gd name="connsiteY2" fmla="*/ 70536 h 164199"/>
                <a:gd name="connsiteX3" fmla="*/ 0 w 686543"/>
                <a:gd name="connsiteY3" fmla="*/ 164199 h 164199"/>
                <a:gd name="connsiteX4" fmla="*/ 3175 w 686543"/>
                <a:gd name="connsiteY4" fmla="*/ 105568 h 164199"/>
                <a:gd name="connsiteX0" fmla="*/ 3175 w 686543"/>
                <a:gd name="connsiteY0" fmla="*/ 105568 h 168961"/>
                <a:gd name="connsiteX1" fmla="*/ 684956 w 686543"/>
                <a:gd name="connsiteY1" fmla="*/ 0 h 168961"/>
                <a:gd name="connsiteX2" fmla="*/ 686543 w 686543"/>
                <a:gd name="connsiteY2" fmla="*/ 70536 h 168961"/>
                <a:gd name="connsiteX3" fmla="*/ 0 w 686543"/>
                <a:gd name="connsiteY3" fmla="*/ 168961 h 168961"/>
                <a:gd name="connsiteX4" fmla="*/ 3175 w 686543"/>
                <a:gd name="connsiteY4" fmla="*/ 105568 h 168961"/>
                <a:gd name="connsiteX0" fmla="*/ 0 w 690511"/>
                <a:gd name="connsiteY0" fmla="*/ 105568 h 168961"/>
                <a:gd name="connsiteX1" fmla="*/ 688924 w 690511"/>
                <a:gd name="connsiteY1" fmla="*/ 0 h 168961"/>
                <a:gd name="connsiteX2" fmla="*/ 690511 w 690511"/>
                <a:gd name="connsiteY2" fmla="*/ 70536 h 168961"/>
                <a:gd name="connsiteX3" fmla="*/ 3968 w 690511"/>
                <a:gd name="connsiteY3" fmla="*/ 168961 h 168961"/>
                <a:gd name="connsiteX4" fmla="*/ 0 w 690511"/>
                <a:gd name="connsiteY4" fmla="*/ 105568 h 16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511" h="168961">
                  <a:moveTo>
                    <a:pt x="0" y="105568"/>
                  </a:moveTo>
                  <a:lnTo>
                    <a:pt x="688924" y="0"/>
                  </a:lnTo>
                  <a:lnTo>
                    <a:pt x="690511" y="70536"/>
                  </a:lnTo>
                  <a:lnTo>
                    <a:pt x="3968" y="168961"/>
                  </a:lnTo>
                  <a:lnTo>
                    <a:pt x="0" y="105568"/>
                  </a:lnTo>
                  <a:close/>
                </a:path>
              </a:pathLst>
            </a:custGeom>
            <a:solidFill>
              <a:srgbClr val="44180D"/>
            </a:solidFill>
            <a:ln w="28575"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 62">
              <a:extLst>
                <a:ext uri="{FF2B5EF4-FFF2-40B4-BE49-F238E27FC236}">
                  <a16:creationId xmlns:a16="http://schemas.microsoft.com/office/drawing/2014/main" id="{878D143E-A33F-4364-9A55-24BA1C47EDBE}"/>
                </a:ext>
              </a:extLst>
            </p:cNvPr>
            <p:cNvSpPr/>
            <p:nvPr/>
          </p:nvSpPr>
          <p:spPr>
            <a:xfrm>
              <a:off x="7874015" y="4066662"/>
              <a:ext cx="698449" cy="169756"/>
            </a:xfrm>
            <a:custGeom>
              <a:avLst/>
              <a:gdLst>
                <a:gd name="connsiteX0" fmla="*/ 0 w 622249"/>
                <a:gd name="connsiteY0" fmla="*/ 0 h 157056"/>
                <a:gd name="connsiteX1" fmla="*/ 622249 w 622249"/>
                <a:gd name="connsiteY1" fmla="*/ 0 h 157056"/>
                <a:gd name="connsiteX2" fmla="*/ 622249 w 622249"/>
                <a:gd name="connsiteY2" fmla="*/ 157056 h 157056"/>
                <a:gd name="connsiteX3" fmla="*/ 0 w 622249"/>
                <a:gd name="connsiteY3" fmla="*/ 157056 h 157056"/>
                <a:gd name="connsiteX4" fmla="*/ 0 w 62224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0 w 628599"/>
                <a:gd name="connsiteY3" fmla="*/ 157056 h 157056"/>
                <a:gd name="connsiteX4" fmla="*/ 0 w 62859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19050 w 628599"/>
                <a:gd name="connsiteY3" fmla="*/ 61806 h 157056"/>
                <a:gd name="connsiteX4" fmla="*/ 0 w 628599"/>
                <a:gd name="connsiteY4" fmla="*/ 0 h 157056"/>
                <a:gd name="connsiteX0" fmla="*/ 0 w 704799"/>
                <a:gd name="connsiteY0" fmla="*/ 0 h 172931"/>
                <a:gd name="connsiteX1" fmla="*/ 62859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95250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695274"/>
                <a:gd name="connsiteY0" fmla="*/ 0 h 169756"/>
                <a:gd name="connsiteX1" fmla="*/ 688924 w 695274"/>
                <a:gd name="connsiteY1" fmla="*/ 92075 h 169756"/>
                <a:gd name="connsiteX2" fmla="*/ 695274 w 695274"/>
                <a:gd name="connsiteY2" fmla="*/ 169756 h 169756"/>
                <a:gd name="connsiteX3" fmla="*/ 9525 w 695274"/>
                <a:gd name="connsiteY3" fmla="*/ 58631 h 169756"/>
                <a:gd name="connsiteX4" fmla="*/ 0 w 695274"/>
                <a:gd name="connsiteY4" fmla="*/ 0 h 169756"/>
                <a:gd name="connsiteX0" fmla="*/ 3175 w 698449"/>
                <a:gd name="connsiteY0" fmla="*/ 0 h 169756"/>
                <a:gd name="connsiteX1" fmla="*/ 692099 w 698449"/>
                <a:gd name="connsiteY1" fmla="*/ 92075 h 169756"/>
                <a:gd name="connsiteX2" fmla="*/ 698449 w 698449"/>
                <a:gd name="connsiteY2" fmla="*/ 169756 h 169756"/>
                <a:gd name="connsiteX3" fmla="*/ 0 w 698449"/>
                <a:gd name="connsiteY3" fmla="*/ 58631 h 169756"/>
                <a:gd name="connsiteX4" fmla="*/ 3175 w 698449"/>
                <a:gd name="connsiteY4" fmla="*/ 0 h 16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449" h="169756">
                  <a:moveTo>
                    <a:pt x="3175" y="0"/>
                  </a:moveTo>
                  <a:lnTo>
                    <a:pt x="692099" y="92075"/>
                  </a:lnTo>
                  <a:lnTo>
                    <a:pt x="698449" y="169756"/>
                  </a:lnTo>
                  <a:lnTo>
                    <a:pt x="0" y="58631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44180D"/>
            </a:solidFill>
            <a:ln w="28575"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Rectangle 44">
              <a:extLst>
                <a:ext uri="{FF2B5EF4-FFF2-40B4-BE49-F238E27FC236}">
                  <a16:creationId xmlns:a16="http://schemas.microsoft.com/office/drawing/2014/main" id="{2AFEC0D4-264A-45CA-9F8E-594FB7B1D5EF}"/>
                </a:ext>
              </a:extLst>
            </p:cNvPr>
            <p:cNvSpPr/>
            <p:nvPr/>
          </p:nvSpPr>
          <p:spPr>
            <a:xfrm>
              <a:off x="7883127" y="1811947"/>
              <a:ext cx="701128" cy="388619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128" h="388619">
                  <a:moveTo>
                    <a:pt x="0" y="242888"/>
                  </a:moveTo>
                  <a:lnTo>
                    <a:pt x="701128" y="0"/>
                  </a:lnTo>
                  <a:lnTo>
                    <a:pt x="701128" y="150494"/>
                  </a:lnTo>
                  <a:lnTo>
                    <a:pt x="9525" y="388619"/>
                  </a:lnTo>
                  <a:lnTo>
                    <a:pt x="0" y="242888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Rectangle 62">
              <a:extLst>
                <a:ext uri="{FF2B5EF4-FFF2-40B4-BE49-F238E27FC236}">
                  <a16:creationId xmlns:a16="http://schemas.microsoft.com/office/drawing/2014/main" id="{1C0642B7-0F20-4448-840E-2781154CA619}"/>
                </a:ext>
              </a:extLst>
            </p:cNvPr>
            <p:cNvSpPr/>
            <p:nvPr/>
          </p:nvSpPr>
          <p:spPr>
            <a:xfrm>
              <a:off x="7873681" y="4053226"/>
              <a:ext cx="698449" cy="169756"/>
            </a:xfrm>
            <a:custGeom>
              <a:avLst/>
              <a:gdLst>
                <a:gd name="connsiteX0" fmla="*/ 0 w 622249"/>
                <a:gd name="connsiteY0" fmla="*/ 0 h 157056"/>
                <a:gd name="connsiteX1" fmla="*/ 622249 w 622249"/>
                <a:gd name="connsiteY1" fmla="*/ 0 h 157056"/>
                <a:gd name="connsiteX2" fmla="*/ 622249 w 622249"/>
                <a:gd name="connsiteY2" fmla="*/ 157056 h 157056"/>
                <a:gd name="connsiteX3" fmla="*/ 0 w 622249"/>
                <a:gd name="connsiteY3" fmla="*/ 157056 h 157056"/>
                <a:gd name="connsiteX4" fmla="*/ 0 w 62224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0 w 628599"/>
                <a:gd name="connsiteY3" fmla="*/ 157056 h 157056"/>
                <a:gd name="connsiteX4" fmla="*/ 0 w 62859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19050 w 628599"/>
                <a:gd name="connsiteY3" fmla="*/ 61806 h 157056"/>
                <a:gd name="connsiteX4" fmla="*/ 0 w 628599"/>
                <a:gd name="connsiteY4" fmla="*/ 0 h 157056"/>
                <a:gd name="connsiteX0" fmla="*/ 0 w 704799"/>
                <a:gd name="connsiteY0" fmla="*/ 0 h 172931"/>
                <a:gd name="connsiteX1" fmla="*/ 62859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95250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695274"/>
                <a:gd name="connsiteY0" fmla="*/ 0 h 169756"/>
                <a:gd name="connsiteX1" fmla="*/ 688924 w 695274"/>
                <a:gd name="connsiteY1" fmla="*/ 92075 h 169756"/>
                <a:gd name="connsiteX2" fmla="*/ 695274 w 695274"/>
                <a:gd name="connsiteY2" fmla="*/ 169756 h 169756"/>
                <a:gd name="connsiteX3" fmla="*/ 9525 w 695274"/>
                <a:gd name="connsiteY3" fmla="*/ 58631 h 169756"/>
                <a:gd name="connsiteX4" fmla="*/ 0 w 695274"/>
                <a:gd name="connsiteY4" fmla="*/ 0 h 169756"/>
                <a:gd name="connsiteX0" fmla="*/ 3175 w 698449"/>
                <a:gd name="connsiteY0" fmla="*/ 0 h 169756"/>
                <a:gd name="connsiteX1" fmla="*/ 692099 w 698449"/>
                <a:gd name="connsiteY1" fmla="*/ 92075 h 169756"/>
                <a:gd name="connsiteX2" fmla="*/ 698449 w 698449"/>
                <a:gd name="connsiteY2" fmla="*/ 169756 h 169756"/>
                <a:gd name="connsiteX3" fmla="*/ 0 w 698449"/>
                <a:gd name="connsiteY3" fmla="*/ 58631 h 169756"/>
                <a:gd name="connsiteX4" fmla="*/ 3175 w 698449"/>
                <a:gd name="connsiteY4" fmla="*/ 0 h 16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449" h="169756">
                  <a:moveTo>
                    <a:pt x="3175" y="0"/>
                  </a:moveTo>
                  <a:lnTo>
                    <a:pt x="692099" y="92075"/>
                  </a:lnTo>
                  <a:lnTo>
                    <a:pt x="698449" y="169756"/>
                  </a:lnTo>
                  <a:lnTo>
                    <a:pt x="0" y="58631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Rectangle 62">
              <a:extLst>
                <a:ext uri="{FF2B5EF4-FFF2-40B4-BE49-F238E27FC236}">
                  <a16:creationId xmlns:a16="http://schemas.microsoft.com/office/drawing/2014/main" id="{31766BC3-1DB9-4004-A661-8DB6D59C47D5}"/>
                </a:ext>
              </a:extLst>
            </p:cNvPr>
            <p:cNvSpPr/>
            <p:nvPr/>
          </p:nvSpPr>
          <p:spPr>
            <a:xfrm>
              <a:off x="7879159" y="2989489"/>
              <a:ext cx="704627" cy="168961"/>
            </a:xfrm>
            <a:custGeom>
              <a:avLst/>
              <a:gdLst>
                <a:gd name="connsiteX0" fmla="*/ 0 w 622249"/>
                <a:gd name="connsiteY0" fmla="*/ 0 h 157056"/>
                <a:gd name="connsiteX1" fmla="*/ 622249 w 622249"/>
                <a:gd name="connsiteY1" fmla="*/ 0 h 157056"/>
                <a:gd name="connsiteX2" fmla="*/ 622249 w 622249"/>
                <a:gd name="connsiteY2" fmla="*/ 157056 h 157056"/>
                <a:gd name="connsiteX3" fmla="*/ 0 w 622249"/>
                <a:gd name="connsiteY3" fmla="*/ 157056 h 157056"/>
                <a:gd name="connsiteX4" fmla="*/ 0 w 62224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0 w 628599"/>
                <a:gd name="connsiteY3" fmla="*/ 157056 h 157056"/>
                <a:gd name="connsiteX4" fmla="*/ 0 w 62859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19050 w 628599"/>
                <a:gd name="connsiteY3" fmla="*/ 61806 h 157056"/>
                <a:gd name="connsiteX4" fmla="*/ 0 w 628599"/>
                <a:gd name="connsiteY4" fmla="*/ 0 h 157056"/>
                <a:gd name="connsiteX0" fmla="*/ 0 w 704799"/>
                <a:gd name="connsiteY0" fmla="*/ 0 h 172931"/>
                <a:gd name="connsiteX1" fmla="*/ 62859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95250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695274"/>
                <a:gd name="connsiteY0" fmla="*/ 0 h 169756"/>
                <a:gd name="connsiteX1" fmla="*/ 688924 w 695274"/>
                <a:gd name="connsiteY1" fmla="*/ 92075 h 169756"/>
                <a:gd name="connsiteX2" fmla="*/ 695274 w 695274"/>
                <a:gd name="connsiteY2" fmla="*/ 169756 h 169756"/>
                <a:gd name="connsiteX3" fmla="*/ 9525 w 695274"/>
                <a:gd name="connsiteY3" fmla="*/ 58631 h 169756"/>
                <a:gd name="connsiteX4" fmla="*/ 0 w 695274"/>
                <a:gd name="connsiteY4" fmla="*/ 0 h 169756"/>
                <a:gd name="connsiteX0" fmla="*/ 3175 w 698449"/>
                <a:gd name="connsiteY0" fmla="*/ 0 h 169756"/>
                <a:gd name="connsiteX1" fmla="*/ 692099 w 698449"/>
                <a:gd name="connsiteY1" fmla="*/ 92075 h 169756"/>
                <a:gd name="connsiteX2" fmla="*/ 698449 w 698449"/>
                <a:gd name="connsiteY2" fmla="*/ 169756 h 169756"/>
                <a:gd name="connsiteX3" fmla="*/ 0 w 698449"/>
                <a:gd name="connsiteY3" fmla="*/ 58631 h 169756"/>
                <a:gd name="connsiteX4" fmla="*/ 3175 w 698449"/>
                <a:gd name="connsiteY4" fmla="*/ 0 h 169756"/>
                <a:gd name="connsiteX0" fmla="*/ 3175 w 698449"/>
                <a:gd name="connsiteY0" fmla="*/ 105568 h 275324"/>
                <a:gd name="connsiteX1" fmla="*/ 684956 w 698449"/>
                <a:gd name="connsiteY1" fmla="*/ 0 h 275324"/>
                <a:gd name="connsiteX2" fmla="*/ 698449 w 698449"/>
                <a:gd name="connsiteY2" fmla="*/ 275324 h 275324"/>
                <a:gd name="connsiteX3" fmla="*/ 0 w 698449"/>
                <a:gd name="connsiteY3" fmla="*/ 164199 h 275324"/>
                <a:gd name="connsiteX4" fmla="*/ 3175 w 698449"/>
                <a:gd name="connsiteY4" fmla="*/ 105568 h 275324"/>
                <a:gd name="connsiteX0" fmla="*/ 3175 w 686543"/>
                <a:gd name="connsiteY0" fmla="*/ 105568 h 164199"/>
                <a:gd name="connsiteX1" fmla="*/ 684956 w 686543"/>
                <a:gd name="connsiteY1" fmla="*/ 0 h 164199"/>
                <a:gd name="connsiteX2" fmla="*/ 686543 w 686543"/>
                <a:gd name="connsiteY2" fmla="*/ 70536 h 164199"/>
                <a:gd name="connsiteX3" fmla="*/ 0 w 686543"/>
                <a:gd name="connsiteY3" fmla="*/ 164199 h 164199"/>
                <a:gd name="connsiteX4" fmla="*/ 3175 w 686543"/>
                <a:gd name="connsiteY4" fmla="*/ 105568 h 164199"/>
                <a:gd name="connsiteX0" fmla="*/ 3175 w 686543"/>
                <a:gd name="connsiteY0" fmla="*/ 105568 h 168961"/>
                <a:gd name="connsiteX1" fmla="*/ 684956 w 686543"/>
                <a:gd name="connsiteY1" fmla="*/ 0 h 168961"/>
                <a:gd name="connsiteX2" fmla="*/ 686543 w 686543"/>
                <a:gd name="connsiteY2" fmla="*/ 70536 h 168961"/>
                <a:gd name="connsiteX3" fmla="*/ 0 w 686543"/>
                <a:gd name="connsiteY3" fmla="*/ 168961 h 168961"/>
                <a:gd name="connsiteX4" fmla="*/ 3175 w 686543"/>
                <a:gd name="connsiteY4" fmla="*/ 105568 h 168961"/>
                <a:gd name="connsiteX0" fmla="*/ 0 w 690511"/>
                <a:gd name="connsiteY0" fmla="*/ 105568 h 168961"/>
                <a:gd name="connsiteX1" fmla="*/ 688924 w 690511"/>
                <a:gd name="connsiteY1" fmla="*/ 0 h 168961"/>
                <a:gd name="connsiteX2" fmla="*/ 690511 w 690511"/>
                <a:gd name="connsiteY2" fmla="*/ 70536 h 168961"/>
                <a:gd name="connsiteX3" fmla="*/ 3968 w 690511"/>
                <a:gd name="connsiteY3" fmla="*/ 168961 h 168961"/>
                <a:gd name="connsiteX4" fmla="*/ 0 w 690511"/>
                <a:gd name="connsiteY4" fmla="*/ 105568 h 16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511" h="168961">
                  <a:moveTo>
                    <a:pt x="0" y="105568"/>
                  </a:moveTo>
                  <a:lnTo>
                    <a:pt x="688924" y="0"/>
                  </a:lnTo>
                  <a:lnTo>
                    <a:pt x="690511" y="70536"/>
                  </a:lnTo>
                  <a:lnTo>
                    <a:pt x="3968" y="168961"/>
                  </a:lnTo>
                  <a:lnTo>
                    <a:pt x="0" y="105568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77D4F674-3E20-4219-9731-85EDACBC664B}"/>
                </a:ext>
              </a:extLst>
            </p:cNvPr>
            <p:cNvSpPr/>
            <p:nvPr/>
          </p:nvSpPr>
          <p:spPr>
            <a:xfrm>
              <a:off x="8583786" y="1759934"/>
              <a:ext cx="88029" cy="3537201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2" name="Rectangle: Rounded Corners 581">
              <a:extLst>
                <a:ext uri="{FF2B5EF4-FFF2-40B4-BE49-F238E27FC236}">
                  <a16:creationId xmlns:a16="http://schemas.microsoft.com/office/drawing/2014/main" id="{011E1FAD-CE8E-4ED1-BFE6-601C9520A637}"/>
                </a:ext>
              </a:extLst>
            </p:cNvPr>
            <p:cNvSpPr/>
            <p:nvPr/>
          </p:nvSpPr>
          <p:spPr>
            <a:xfrm>
              <a:off x="7832804" y="2006255"/>
              <a:ext cx="88029" cy="302704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B1F78858-9F17-4E38-AC57-AB0C671DFB00}"/>
              </a:ext>
            </a:extLst>
          </p:cNvPr>
          <p:cNvGrpSpPr/>
          <p:nvPr/>
        </p:nvGrpSpPr>
        <p:grpSpPr>
          <a:xfrm flipH="1">
            <a:off x="7784237" y="2421061"/>
            <a:ext cx="1251538" cy="1999289"/>
            <a:chOff x="1048235" y="3573580"/>
            <a:chExt cx="1418628" cy="226620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534" name="Group 533">
              <a:extLst>
                <a:ext uri="{FF2B5EF4-FFF2-40B4-BE49-F238E27FC236}">
                  <a16:creationId xmlns:a16="http://schemas.microsoft.com/office/drawing/2014/main" id="{5A199541-EEF4-4250-B812-A5091182901B}"/>
                </a:ext>
              </a:extLst>
            </p:cNvPr>
            <p:cNvGrpSpPr/>
            <p:nvPr/>
          </p:nvGrpSpPr>
          <p:grpSpPr>
            <a:xfrm>
              <a:off x="1048235" y="3573580"/>
              <a:ext cx="1418628" cy="2266204"/>
              <a:chOff x="1052980" y="2654171"/>
              <a:chExt cx="2211508" cy="3532799"/>
            </a:xfrm>
          </p:grpSpPr>
          <p:grpSp>
            <p:nvGrpSpPr>
              <p:cNvPr id="538" name="Group 537">
                <a:extLst>
                  <a:ext uri="{FF2B5EF4-FFF2-40B4-BE49-F238E27FC236}">
                    <a16:creationId xmlns:a16="http://schemas.microsoft.com/office/drawing/2014/main" id="{51B341F5-BDE1-4DA0-B770-F977C5A93B1E}"/>
                  </a:ext>
                </a:extLst>
              </p:cNvPr>
              <p:cNvGrpSpPr/>
              <p:nvPr/>
            </p:nvGrpSpPr>
            <p:grpSpPr>
              <a:xfrm>
                <a:off x="1052980" y="2703387"/>
                <a:ext cx="2211508" cy="3483583"/>
                <a:chOff x="3651142" y="4827937"/>
                <a:chExt cx="2536875" cy="3996105"/>
              </a:xfrm>
            </p:grpSpPr>
            <p:sp>
              <p:nvSpPr>
                <p:cNvPr id="544" name="Freeform: Shape 543">
                  <a:extLst>
                    <a:ext uri="{FF2B5EF4-FFF2-40B4-BE49-F238E27FC236}">
                      <a16:creationId xmlns:a16="http://schemas.microsoft.com/office/drawing/2014/main" id="{9ABCF32B-23A6-490D-8FC1-4A2CC85720EF}"/>
                    </a:ext>
                  </a:extLst>
                </p:cNvPr>
                <p:cNvSpPr/>
                <p:nvPr/>
              </p:nvSpPr>
              <p:spPr>
                <a:xfrm rot="20415840" flipH="1">
                  <a:off x="5247136" y="6240820"/>
                  <a:ext cx="719415" cy="979648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  <a:gd name="connsiteX0" fmla="*/ 0 w 723830"/>
                    <a:gd name="connsiteY0" fmla="*/ 0 h 1002839"/>
                    <a:gd name="connsiteX1" fmla="*/ 633604 w 723830"/>
                    <a:gd name="connsiteY1" fmla="*/ 903446 h 1002839"/>
                    <a:gd name="connsiteX2" fmla="*/ 719329 w 723830"/>
                    <a:gd name="connsiteY2" fmla="*/ 979646 h 1002839"/>
                    <a:gd name="connsiteX3" fmla="*/ 719329 w 723830"/>
                    <a:gd name="connsiteY3" fmla="*/ 979646 h 1002839"/>
                    <a:gd name="connsiteX0" fmla="*/ 0 w 719414"/>
                    <a:gd name="connsiteY0" fmla="*/ 0 h 979646"/>
                    <a:gd name="connsiteX1" fmla="*/ 168042 w 719414"/>
                    <a:gd name="connsiteY1" fmla="*/ 596585 h 979646"/>
                    <a:gd name="connsiteX2" fmla="*/ 633604 w 719414"/>
                    <a:gd name="connsiteY2" fmla="*/ 903446 h 979646"/>
                    <a:gd name="connsiteX3" fmla="*/ 719329 w 719414"/>
                    <a:gd name="connsiteY3" fmla="*/ 979646 h 979646"/>
                    <a:gd name="connsiteX4" fmla="*/ 719329 w 719414"/>
                    <a:gd name="connsiteY4" fmla="*/ 979646 h 979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9414" h="979646">
                      <a:moveTo>
                        <a:pt x="0" y="0"/>
                      </a:moveTo>
                      <a:cubicBezTo>
                        <a:pt x="54252" y="82730"/>
                        <a:pt x="62441" y="446011"/>
                        <a:pt x="168042" y="596585"/>
                      </a:cubicBezTo>
                      <a:cubicBezTo>
                        <a:pt x="273643" y="747159"/>
                        <a:pt x="541723" y="839603"/>
                        <a:pt x="633604" y="903446"/>
                      </a:cubicBezTo>
                      <a:cubicBezTo>
                        <a:pt x="725485" y="967290"/>
                        <a:pt x="719329" y="979646"/>
                        <a:pt x="719329" y="979646"/>
                      </a:cubicBezTo>
                      <a:lnTo>
                        <a:pt x="719329" y="979646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148AACD1-401E-495B-835A-9FDC0CF7A359}"/>
                    </a:ext>
                  </a:extLst>
                </p:cNvPr>
                <p:cNvCxnSpPr>
                  <a:cxnSpLocks/>
                  <a:endCxn id="550" idx="3"/>
                </p:cNvCxnSpPr>
                <p:nvPr/>
              </p:nvCxnSpPr>
              <p:spPr>
                <a:xfrm>
                  <a:off x="4812496" y="7049422"/>
                  <a:ext cx="37319" cy="1574309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27A00894-EEB1-4F24-A8CB-EA603BB5AB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3125" y="7188137"/>
                  <a:ext cx="36906" cy="14712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47" name="Oval 546">
                  <a:extLst>
                    <a:ext uri="{FF2B5EF4-FFF2-40B4-BE49-F238E27FC236}">
                      <a16:creationId xmlns:a16="http://schemas.microsoft.com/office/drawing/2014/main" id="{F8D44889-C8AF-497A-A082-55A5EDE0D7FB}"/>
                    </a:ext>
                  </a:extLst>
                </p:cNvPr>
                <p:cNvSpPr/>
                <p:nvPr/>
              </p:nvSpPr>
              <p:spPr>
                <a:xfrm>
                  <a:off x="3651142" y="4827937"/>
                  <a:ext cx="2536875" cy="2447779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46B9F4EA-C961-4550-8A0D-61374056A220}"/>
                    </a:ext>
                  </a:extLst>
                </p:cNvPr>
                <p:cNvSpPr/>
                <p:nvPr/>
              </p:nvSpPr>
              <p:spPr>
                <a:xfrm>
                  <a:off x="4468273" y="5794816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9" name="Rectangle: Top Corners Rounded 548">
                  <a:extLst>
                    <a:ext uri="{FF2B5EF4-FFF2-40B4-BE49-F238E27FC236}">
                      <a16:creationId xmlns:a16="http://schemas.microsoft.com/office/drawing/2014/main" id="{8B48A7FC-CB24-4F91-9A46-E0DDDD0DC9E2}"/>
                    </a:ext>
                  </a:extLst>
                </p:cNvPr>
                <p:cNvSpPr/>
                <p:nvPr/>
              </p:nvSpPr>
              <p:spPr>
                <a:xfrm>
                  <a:off x="5067903" y="8526608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0" name="Rectangle: Top Corners Rounded 549">
                  <a:extLst>
                    <a:ext uri="{FF2B5EF4-FFF2-40B4-BE49-F238E27FC236}">
                      <a16:creationId xmlns:a16="http://schemas.microsoft.com/office/drawing/2014/main" id="{FBB35C1C-98A3-48D7-820B-52FDC09E6732}"/>
                    </a:ext>
                  </a:extLst>
                </p:cNvPr>
                <p:cNvSpPr/>
                <p:nvPr/>
              </p:nvSpPr>
              <p:spPr>
                <a:xfrm>
                  <a:off x="4515066" y="8623732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2" name="Freeform: Shape 551">
                  <a:extLst>
                    <a:ext uri="{FF2B5EF4-FFF2-40B4-BE49-F238E27FC236}">
                      <a16:creationId xmlns:a16="http://schemas.microsoft.com/office/drawing/2014/main" id="{607C3C99-0A05-4D76-B6CD-F8F23293679E}"/>
                    </a:ext>
                  </a:extLst>
                </p:cNvPr>
                <p:cNvSpPr/>
                <p:nvPr/>
              </p:nvSpPr>
              <p:spPr>
                <a:xfrm rot="21179857">
                  <a:off x="5018001" y="6174895"/>
                  <a:ext cx="184935" cy="19049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6CBCB254-0A5D-4314-89E7-F6C95BA764C9}"/>
                    </a:ext>
                  </a:extLst>
                </p:cNvPr>
                <p:cNvSpPr/>
                <p:nvPr/>
              </p:nvSpPr>
              <p:spPr>
                <a:xfrm>
                  <a:off x="5350866" y="5794815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7F263919-EFD4-4A3D-AF59-1030BB6D26EE}"/>
                    </a:ext>
                  </a:extLst>
                </p:cNvPr>
                <p:cNvSpPr/>
                <p:nvPr/>
              </p:nvSpPr>
              <p:spPr>
                <a:xfrm>
                  <a:off x="4557826" y="5877190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90F7A68C-14C5-44DF-BF2A-03CE519D028B}"/>
                    </a:ext>
                  </a:extLst>
                </p:cNvPr>
                <p:cNvSpPr/>
                <p:nvPr/>
              </p:nvSpPr>
              <p:spPr>
                <a:xfrm>
                  <a:off x="5473698" y="5859342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39" name="Group 538">
                <a:extLst>
                  <a:ext uri="{FF2B5EF4-FFF2-40B4-BE49-F238E27FC236}">
                    <a16:creationId xmlns:a16="http://schemas.microsoft.com/office/drawing/2014/main" id="{A2353964-411B-499E-9E44-DE81EA5634FE}"/>
                  </a:ext>
                </a:extLst>
              </p:cNvPr>
              <p:cNvGrpSpPr/>
              <p:nvPr/>
            </p:nvGrpSpPr>
            <p:grpSpPr>
              <a:xfrm flipH="1">
                <a:off x="1155137" y="2654171"/>
                <a:ext cx="1972366" cy="622593"/>
                <a:chOff x="914841" y="1896670"/>
                <a:chExt cx="1972366" cy="622593"/>
              </a:xfrm>
            </p:grpSpPr>
            <p:sp>
              <p:nvSpPr>
                <p:cNvPr id="540" name="Freeform: Shape 539">
                  <a:extLst>
                    <a:ext uri="{FF2B5EF4-FFF2-40B4-BE49-F238E27FC236}">
                      <a16:creationId xmlns:a16="http://schemas.microsoft.com/office/drawing/2014/main" id="{CBA210E6-38A9-4B77-8D1D-6060E2D6DC8F}"/>
                    </a:ext>
                  </a:extLst>
                </p:cNvPr>
                <p:cNvSpPr/>
                <p:nvPr/>
              </p:nvSpPr>
              <p:spPr>
                <a:xfrm flipH="1">
                  <a:off x="914841" y="2386708"/>
                  <a:ext cx="1972366" cy="132555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1" name="Freeform: Shape 540">
                  <a:extLst>
                    <a:ext uri="{FF2B5EF4-FFF2-40B4-BE49-F238E27FC236}">
                      <a16:creationId xmlns:a16="http://schemas.microsoft.com/office/drawing/2014/main" id="{CA78E532-A6D0-4C17-BBAC-E822C9594E58}"/>
                    </a:ext>
                  </a:extLst>
                </p:cNvPr>
                <p:cNvSpPr/>
                <p:nvPr/>
              </p:nvSpPr>
              <p:spPr>
                <a:xfrm flipH="1">
                  <a:off x="951310" y="1896670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2" name="Freeform: Shape 541">
                  <a:extLst>
                    <a:ext uri="{FF2B5EF4-FFF2-40B4-BE49-F238E27FC236}">
                      <a16:creationId xmlns:a16="http://schemas.microsoft.com/office/drawing/2014/main" id="{37E6418D-4E20-40E2-8378-8A06F79BAC0E}"/>
                    </a:ext>
                  </a:extLst>
                </p:cNvPr>
                <p:cNvSpPr/>
                <p:nvPr/>
              </p:nvSpPr>
              <p:spPr>
                <a:xfrm flipH="1">
                  <a:off x="1649940" y="2399298"/>
                  <a:ext cx="156041" cy="63684"/>
                </a:xfrm>
                <a:custGeom>
                  <a:avLst/>
                  <a:gdLst>
                    <a:gd name="connsiteX0" fmla="*/ 0 w 156042"/>
                    <a:gd name="connsiteY0" fmla="*/ 0 h 63684"/>
                    <a:gd name="connsiteX1" fmla="*/ 22583 w 156042"/>
                    <a:gd name="connsiteY1" fmla="*/ 35867 h 63684"/>
                    <a:gd name="connsiteX2" fmla="*/ 36471 w 156042"/>
                    <a:gd name="connsiteY2" fmla="*/ 63684 h 63684"/>
                    <a:gd name="connsiteX3" fmla="*/ 69146 w 156042"/>
                    <a:gd name="connsiteY3" fmla="*/ 59618 h 63684"/>
                    <a:gd name="connsiteX4" fmla="*/ 156042 w 156042"/>
                    <a:gd name="connsiteY4" fmla="*/ 33820 h 63684"/>
                    <a:gd name="connsiteX5" fmla="*/ 22583 w 156042"/>
                    <a:gd name="connsiteY5" fmla="*/ 2228 h 63684"/>
                    <a:gd name="connsiteX6" fmla="*/ 0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0" y="0"/>
                      </a:moveTo>
                      <a:lnTo>
                        <a:pt x="22583" y="35867"/>
                      </a:lnTo>
                      <a:lnTo>
                        <a:pt x="36471" y="63684"/>
                      </a:lnTo>
                      <a:lnTo>
                        <a:pt x="69146" y="59618"/>
                      </a:lnTo>
                      <a:cubicBezTo>
                        <a:pt x="125101" y="51689"/>
                        <a:pt x="156042" y="42971"/>
                        <a:pt x="156042" y="33820"/>
                      </a:cubicBezTo>
                      <a:cubicBezTo>
                        <a:pt x="156042" y="22381"/>
                        <a:pt x="107696" y="11619"/>
                        <a:pt x="22583" y="22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3" name="Freeform: Shape 542">
                  <a:extLst>
                    <a:ext uri="{FF2B5EF4-FFF2-40B4-BE49-F238E27FC236}">
                      <a16:creationId xmlns:a16="http://schemas.microsoft.com/office/drawing/2014/main" id="{D0155C22-A992-42B3-B511-4A03D7DD039D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35" name="Arc 534">
              <a:extLst>
                <a:ext uri="{FF2B5EF4-FFF2-40B4-BE49-F238E27FC236}">
                  <a16:creationId xmlns:a16="http://schemas.microsoft.com/office/drawing/2014/main" id="{EE2C70E4-4A77-41C7-8059-FEF3869D2A0A}"/>
                </a:ext>
              </a:extLst>
            </p:cNvPr>
            <p:cNvSpPr/>
            <p:nvPr/>
          </p:nvSpPr>
          <p:spPr>
            <a:xfrm rot="20799047">
              <a:off x="1382244" y="4299086"/>
              <a:ext cx="283451" cy="67486"/>
            </a:xfrm>
            <a:prstGeom prst="arc">
              <a:avLst>
                <a:gd name="adj1" fmla="val 16200000"/>
                <a:gd name="adj2" fmla="val 21399269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6" name="Arc 535">
              <a:extLst>
                <a:ext uri="{FF2B5EF4-FFF2-40B4-BE49-F238E27FC236}">
                  <a16:creationId xmlns:a16="http://schemas.microsoft.com/office/drawing/2014/main" id="{9E9921AB-8CA5-48DD-ABD2-6CA4A4577244}"/>
                </a:ext>
              </a:extLst>
            </p:cNvPr>
            <p:cNvSpPr/>
            <p:nvPr/>
          </p:nvSpPr>
          <p:spPr>
            <a:xfrm rot="20364936">
              <a:off x="1889392" y="4302679"/>
              <a:ext cx="283451" cy="67485"/>
            </a:xfrm>
            <a:prstGeom prst="arc">
              <a:avLst>
                <a:gd name="adj1" fmla="val 16200000"/>
                <a:gd name="adj2" fmla="val 21353668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7" name="Arc 536">
              <a:extLst>
                <a:ext uri="{FF2B5EF4-FFF2-40B4-BE49-F238E27FC236}">
                  <a16:creationId xmlns:a16="http://schemas.microsoft.com/office/drawing/2014/main" id="{FF33869B-7ADB-4BAB-B924-1CB8A0ABB944}"/>
                </a:ext>
              </a:extLst>
            </p:cNvPr>
            <p:cNvSpPr/>
            <p:nvPr/>
          </p:nvSpPr>
          <p:spPr>
            <a:xfrm rot="8583716">
              <a:off x="1773789" y="4516567"/>
              <a:ext cx="113472" cy="66437"/>
            </a:xfrm>
            <a:prstGeom prst="arc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A5D00C7-A09C-4C68-B41C-F8E975536B2C}"/>
              </a:ext>
            </a:extLst>
          </p:cNvPr>
          <p:cNvGrpSpPr/>
          <p:nvPr/>
        </p:nvGrpSpPr>
        <p:grpSpPr>
          <a:xfrm>
            <a:off x="3564640" y="1350464"/>
            <a:ext cx="1047428" cy="801425"/>
            <a:chOff x="5203271" y="-211369"/>
            <a:chExt cx="1047428" cy="801425"/>
          </a:xfrm>
          <a:solidFill>
            <a:srgbClr val="DAA36D"/>
          </a:solidFill>
          <a:effectLst/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FD18901E-F337-4A65-9004-0B6855156E2F}"/>
                </a:ext>
              </a:extLst>
            </p:cNvPr>
            <p:cNvSpPr/>
            <p:nvPr/>
          </p:nvSpPr>
          <p:spPr>
            <a:xfrm rot="5400000">
              <a:off x="5361669" y="37656"/>
              <a:ext cx="730631" cy="2325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08F6A7D-CD5A-44D7-9B23-8302550AB008}"/>
                </a:ext>
              </a:extLst>
            </p:cNvPr>
            <p:cNvSpPr/>
            <p:nvPr/>
          </p:nvSpPr>
          <p:spPr>
            <a:xfrm>
              <a:off x="5203271" y="436927"/>
              <a:ext cx="1047428" cy="153129"/>
            </a:xfrm>
            <a:custGeom>
              <a:avLst/>
              <a:gdLst>
                <a:gd name="connsiteX0" fmla="*/ 0 w 1099167"/>
                <a:gd name="connsiteY0" fmla="*/ 54542 h 109083"/>
                <a:gd name="connsiteX1" fmla="*/ 549584 w 1099167"/>
                <a:gd name="connsiteY1" fmla="*/ 0 h 109083"/>
                <a:gd name="connsiteX2" fmla="*/ 1099168 w 1099167"/>
                <a:gd name="connsiteY2" fmla="*/ 54542 h 109083"/>
                <a:gd name="connsiteX3" fmla="*/ 549584 w 1099167"/>
                <a:gd name="connsiteY3" fmla="*/ 109084 h 109083"/>
                <a:gd name="connsiteX4" fmla="*/ 0 w 1099167"/>
                <a:gd name="connsiteY4" fmla="*/ 54542 h 109083"/>
                <a:gd name="connsiteX0" fmla="*/ 0 w 1099168"/>
                <a:gd name="connsiteY0" fmla="*/ 168842 h 223384"/>
                <a:gd name="connsiteX1" fmla="*/ 549584 w 1099168"/>
                <a:gd name="connsiteY1" fmla="*/ 0 h 223384"/>
                <a:gd name="connsiteX2" fmla="*/ 1099168 w 1099168"/>
                <a:gd name="connsiteY2" fmla="*/ 168842 h 223384"/>
                <a:gd name="connsiteX3" fmla="*/ 549584 w 1099168"/>
                <a:gd name="connsiteY3" fmla="*/ 223384 h 223384"/>
                <a:gd name="connsiteX4" fmla="*/ 0 w 1099168"/>
                <a:gd name="connsiteY4" fmla="*/ 168842 h 22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168" h="223384">
                  <a:moveTo>
                    <a:pt x="0" y="168842"/>
                  </a:moveTo>
                  <a:cubicBezTo>
                    <a:pt x="0" y="131611"/>
                    <a:pt x="246057" y="0"/>
                    <a:pt x="549584" y="0"/>
                  </a:cubicBezTo>
                  <a:cubicBezTo>
                    <a:pt x="853111" y="0"/>
                    <a:pt x="1099168" y="138719"/>
                    <a:pt x="1099168" y="168842"/>
                  </a:cubicBezTo>
                  <a:cubicBezTo>
                    <a:pt x="1099168" y="198965"/>
                    <a:pt x="853111" y="223384"/>
                    <a:pt x="549584" y="223384"/>
                  </a:cubicBezTo>
                  <a:cubicBezTo>
                    <a:pt x="246057" y="223384"/>
                    <a:pt x="0" y="206073"/>
                    <a:pt x="0" y="168842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32" name="emojimouth">
            <a:hlinkClick r:id="" action="ppaction://media"/>
            <a:extLst>
              <a:ext uri="{FF2B5EF4-FFF2-40B4-BE49-F238E27FC236}">
                <a16:creationId xmlns:a16="http://schemas.microsoft.com/office/drawing/2014/main" id="{69589556-1E1A-4E5F-AE01-2729B398911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4"/>
          <a:srcRect l="49010" t="20632" r="43027" b="69011"/>
          <a:stretch/>
        </p:blipFill>
        <p:spPr>
          <a:xfrm flipH="1">
            <a:off x="8292691" y="3267652"/>
            <a:ext cx="154536" cy="11305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29D5C1C0-6DEA-433F-8AE7-44C38E9619A6}"/>
              </a:ext>
            </a:extLst>
          </p:cNvPr>
          <p:cNvGrpSpPr/>
          <p:nvPr/>
        </p:nvGrpSpPr>
        <p:grpSpPr>
          <a:xfrm>
            <a:off x="2883446" y="3278149"/>
            <a:ext cx="4712642" cy="1242990"/>
            <a:chOff x="-992118" y="3519402"/>
            <a:chExt cx="4712642" cy="1242990"/>
          </a:xfrm>
        </p:grpSpPr>
        <p:grpSp>
          <p:nvGrpSpPr>
            <p:cNvPr id="556" name="Group 555">
              <a:extLst>
                <a:ext uri="{FF2B5EF4-FFF2-40B4-BE49-F238E27FC236}">
                  <a16:creationId xmlns:a16="http://schemas.microsoft.com/office/drawing/2014/main" id="{A4C6D8E3-E67B-49BE-A5EC-654B385E5F33}"/>
                </a:ext>
              </a:extLst>
            </p:cNvPr>
            <p:cNvGrpSpPr/>
            <p:nvPr/>
          </p:nvGrpSpPr>
          <p:grpSpPr>
            <a:xfrm>
              <a:off x="-18777" y="3898230"/>
              <a:ext cx="3269513" cy="708242"/>
              <a:chOff x="1432535" y="3888215"/>
              <a:chExt cx="3269513" cy="708242"/>
            </a:xfrm>
            <a:solidFill>
              <a:srgbClr val="DAA36D"/>
            </a:solidFill>
          </p:grpSpPr>
          <p:sp>
            <p:nvSpPr>
              <p:cNvPr id="569" name="Rectangle 568">
                <a:extLst>
                  <a:ext uri="{FF2B5EF4-FFF2-40B4-BE49-F238E27FC236}">
                    <a16:creationId xmlns:a16="http://schemas.microsoft.com/office/drawing/2014/main" id="{FCC1D993-BB5B-4626-81EA-D91672C4CB3F}"/>
                  </a:ext>
                </a:extLst>
              </p:cNvPr>
              <p:cNvSpPr/>
              <p:nvPr/>
            </p:nvSpPr>
            <p:spPr>
              <a:xfrm rot="2881972">
                <a:off x="3824048" y="3812783"/>
                <a:ext cx="45719" cy="813845"/>
              </a:xfrm>
              <a:prstGeom prst="rect">
                <a:avLst/>
              </a:prstGeom>
              <a:grpFill/>
              <a:ln>
                <a:solidFill>
                  <a:srgbClr val="835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5" name="Rectangle 41">
                <a:extLst>
                  <a:ext uri="{FF2B5EF4-FFF2-40B4-BE49-F238E27FC236}">
                    <a16:creationId xmlns:a16="http://schemas.microsoft.com/office/drawing/2014/main" id="{C51EE2EC-01B5-46B7-91D1-F590352DD955}"/>
                  </a:ext>
                </a:extLst>
              </p:cNvPr>
              <p:cNvSpPr/>
              <p:nvPr/>
            </p:nvSpPr>
            <p:spPr>
              <a:xfrm>
                <a:off x="1432535" y="3888215"/>
                <a:ext cx="3269513" cy="708242"/>
              </a:xfrm>
              <a:custGeom>
                <a:avLst/>
                <a:gdLst>
                  <a:gd name="connsiteX0" fmla="*/ 0 w 2720238"/>
                  <a:gd name="connsiteY0" fmla="*/ 0 h 811747"/>
                  <a:gd name="connsiteX1" fmla="*/ 2720238 w 2720238"/>
                  <a:gd name="connsiteY1" fmla="*/ 0 h 811747"/>
                  <a:gd name="connsiteX2" fmla="*/ 2720238 w 2720238"/>
                  <a:gd name="connsiteY2" fmla="*/ 811747 h 811747"/>
                  <a:gd name="connsiteX3" fmla="*/ 0 w 2720238"/>
                  <a:gd name="connsiteY3" fmla="*/ 811747 h 811747"/>
                  <a:gd name="connsiteX4" fmla="*/ 0 w 2720238"/>
                  <a:gd name="connsiteY4" fmla="*/ 0 h 811747"/>
                  <a:gd name="connsiteX0" fmla="*/ 482600 w 3202838"/>
                  <a:gd name="connsiteY0" fmla="*/ 0 h 856197"/>
                  <a:gd name="connsiteX1" fmla="*/ 3202838 w 3202838"/>
                  <a:gd name="connsiteY1" fmla="*/ 0 h 856197"/>
                  <a:gd name="connsiteX2" fmla="*/ 3202838 w 3202838"/>
                  <a:gd name="connsiteY2" fmla="*/ 811747 h 856197"/>
                  <a:gd name="connsiteX3" fmla="*/ 0 w 3202838"/>
                  <a:gd name="connsiteY3" fmla="*/ 856197 h 856197"/>
                  <a:gd name="connsiteX4" fmla="*/ 482600 w 32028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984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307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5111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2740025 w 5993663"/>
                  <a:gd name="connsiteY0" fmla="*/ 0 h 851117"/>
                  <a:gd name="connsiteX1" fmla="*/ 5479313 w 5993663"/>
                  <a:gd name="connsiteY1" fmla="*/ 0 h 851117"/>
                  <a:gd name="connsiteX2" fmla="*/ 5993663 w 5993663"/>
                  <a:gd name="connsiteY2" fmla="*/ 851117 h 851117"/>
                  <a:gd name="connsiteX3" fmla="*/ 0 w 5993663"/>
                  <a:gd name="connsiteY3" fmla="*/ 294222 h 851117"/>
                  <a:gd name="connsiteX4" fmla="*/ 2740025 w 5993663"/>
                  <a:gd name="connsiteY4" fmla="*/ 0 h 851117"/>
                  <a:gd name="connsiteX0" fmla="*/ 2635250 w 5993663"/>
                  <a:gd name="connsiteY0" fmla="*/ 0 h 1117817"/>
                  <a:gd name="connsiteX1" fmla="*/ 5479313 w 5993663"/>
                  <a:gd name="connsiteY1" fmla="*/ 266700 h 1117817"/>
                  <a:gd name="connsiteX2" fmla="*/ 5993663 w 5993663"/>
                  <a:gd name="connsiteY2" fmla="*/ 1117817 h 1117817"/>
                  <a:gd name="connsiteX3" fmla="*/ 0 w 5993663"/>
                  <a:gd name="connsiteY3" fmla="*/ 560922 h 1117817"/>
                  <a:gd name="connsiteX4" fmla="*/ 2635250 w 5993663"/>
                  <a:gd name="connsiteY4" fmla="*/ 0 h 1117817"/>
                  <a:gd name="connsiteX0" fmla="*/ 2635250 w 5479313"/>
                  <a:gd name="connsiteY0" fmla="*/ 0 h 708242"/>
                  <a:gd name="connsiteX1" fmla="*/ 5479313 w 5479313"/>
                  <a:gd name="connsiteY1" fmla="*/ 266700 h 708242"/>
                  <a:gd name="connsiteX2" fmla="*/ 973988 w 5479313"/>
                  <a:gd name="connsiteY2" fmla="*/ 708242 h 708242"/>
                  <a:gd name="connsiteX3" fmla="*/ 0 w 5479313"/>
                  <a:gd name="connsiteY3" fmla="*/ 560922 h 708242"/>
                  <a:gd name="connsiteX4" fmla="*/ 2635250 w 5479313"/>
                  <a:gd name="connsiteY4" fmla="*/ 0 h 708242"/>
                  <a:gd name="connsiteX0" fmla="*/ 2635250 w 3269513"/>
                  <a:gd name="connsiteY0" fmla="*/ 0 h 708242"/>
                  <a:gd name="connsiteX1" fmla="*/ 3269513 w 3269513"/>
                  <a:gd name="connsiteY1" fmla="*/ 104775 h 708242"/>
                  <a:gd name="connsiteX2" fmla="*/ 973988 w 3269513"/>
                  <a:gd name="connsiteY2" fmla="*/ 708242 h 708242"/>
                  <a:gd name="connsiteX3" fmla="*/ 0 w 3269513"/>
                  <a:gd name="connsiteY3" fmla="*/ 560922 h 708242"/>
                  <a:gd name="connsiteX4" fmla="*/ 2635250 w 3269513"/>
                  <a:gd name="connsiteY4" fmla="*/ 0 h 708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513" h="708242">
                    <a:moveTo>
                      <a:pt x="2635250" y="0"/>
                    </a:moveTo>
                    <a:lnTo>
                      <a:pt x="3269513" y="104775"/>
                    </a:lnTo>
                    <a:lnTo>
                      <a:pt x="973988" y="708242"/>
                    </a:lnTo>
                    <a:lnTo>
                      <a:pt x="0" y="560922"/>
                    </a:lnTo>
                    <a:lnTo>
                      <a:pt x="2635250" y="0"/>
                    </a:lnTo>
                    <a:close/>
                  </a:path>
                </a:pathLst>
              </a:custGeom>
              <a:grpFill/>
              <a:ln>
                <a:solidFill>
                  <a:srgbClr val="835336"/>
                </a:solidFill>
              </a:ln>
              <a:effectLst>
                <a:outerShdw blurRad="50800" dist="50800" dir="5400000" algn="ctr" rotWithShape="0">
                  <a:srgbClr val="E5BE97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3C6DB70-7ED9-40EE-81EE-6A43DE7FD4B0}"/>
                </a:ext>
              </a:extLst>
            </p:cNvPr>
            <p:cNvSpPr/>
            <p:nvPr/>
          </p:nvSpPr>
          <p:spPr>
            <a:xfrm>
              <a:off x="981420" y="4003110"/>
              <a:ext cx="2275618" cy="708416"/>
            </a:xfrm>
            <a:custGeom>
              <a:avLst/>
              <a:gdLst>
                <a:gd name="connsiteX0" fmla="*/ 0 w 2040668"/>
                <a:gd name="connsiteY0" fmla="*/ 0 h 92466"/>
                <a:gd name="connsiteX1" fmla="*/ 2040668 w 2040668"/>
                <a:gd name="connsiteY1" fmla="*/ 0 h 92466"/>
                <a:gd name="connsiteX2" fmla="*/ 2040668 w 2040668"/>
                <a:gd name="connsiteY2" fmla="*/ 92466 h 92466"/>
                <a:gd name="connsiteX3" fmla="*/ 0 w 2040668"/>
                <a:gd name="connsiteY3" fmla="*/ 92466 h 92466"/>
                <a:gd name="connsiteX4" fmla="*/ 0 w 2040668"/>
                <a:gd name="connsiteY4" fmla="*/ 0 h 92466"/>
                <a:gd name="connsiteX0" fmla="*/ 0 w 2262918"/>
                <a:gd name="connsiteY0" fmla="*/ 615950 h 708416"/>
                <a:gd name="connsiteX1" fmla="*/ 2262918 w 2262918"/>
                <a:gd name="connsiteY1" fmla="*/ 0 h 708416"/>
                <a:gd name="connsiteX2" fmla="*/ 2040668 w 2262918"/>
                <a:gd name="connsiteY2" fmla="*/ 708416 h 708416"/>
                <a:gd name="connsiteX3" fmla="*/ 0 w 2262918"/>
                <a:gd name="connsiteY3" fmla="*/ 708416 h 708416"/>
                <a:gd name="connsiteX4" fmla="*/ 0 w 2262918"/>
                <a:gd name="connsiteY4" fmla="*/ 615950 h 708416"/>
                <a:gd name="connsiteX0" fmla="*/ 0 w 2275618"/>
                <a:gd name="connsiteY0" fmla="*/ 615950 h 708416"/>
                <a:gd name="connsiteX1" fmla="*/ 2262918 w 2275618"/>
                <a:gd name="connsiteY1" fmla="*/ 0 h 708416"/>
                <a:gd name="connsiteX2" fmla="*/ 2275618 w 2275618"/>
                <a:gd name="connsiteY2" fmla="*/ 98816 h 708416"/>
                <a:gd name="connsiteX3" fmla="*/ 0 w 2275618"/>
                <a:gd name="connsiteY3" fmla="*/ 708416 h 708416"/>
                <a:gd name="connsiteX4" fmla="*/ 0 w 2275618"/>
                <a:gd name="connsiteY4" fmla="*/ 615950 h 708416"/>
                <a:gd name="connsiteX0" fmla="*/ 0 w 2275618"/>
                <a:gd name="connsiteY0" fmla="*/ 603250 h 708416"/>
                <a:gd name="connsiteX1" fmla="*/ 2262918 w 2275618"/>
                <a:gd name="connsiteY1" fmla="*/ 0 h 708416"/>
                <a:gd name="connsiteX2" fmla="*/ 2275618 w 2275618"/>
                <a:gd name="connsiteY2" fmla="*/ 98816 h 708416"/>
                <a:gd name="connsiteX3" fmla="*/ 0 w 2275618"/>
                <a:gd name="connsiteY3" fmla="*/ 708416 h 708416"/>
                <a:gd name="connsiteX4" fmla="*/ 0 w 2275618"/>
                <a:gd name="connsiteY4" fmla="*/ 603250 h 708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618" h="708416">
                  <a:moveTo>
                    <a:pt x="0" y="603250"/>
                  </a:moveTo>
                  <a:lnTo>
                    <a:pt x="2262918" y="0"/>
                  </a:lnTo>
                  <a:lnTo>
                    <a:pt x="2275618" y="98816"/>
                  </a:lnTo>
                  <a:lnTo>
                    <a:pt x="0" y="708416"/>
                  </a:lnTo>
                  <a:lnTo>
                    <a:pt x="0" y="603250"/>
                  </a:lnTo>
                  <a:close/>
                </a:path>
              </a:pathLst>
            </a:custGeom>
            <a:solidFill>
              <a:srgbClr val="DAA36D"/>
            </a:solidFill>
            <a:ln>
              <a:solidFill>
                <a:srgbClr val="835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3573567-AD49-47E7-8957-C330B3CEEFF5}"/>
                </a:ext>
              </a:extLst>
            </p:cNvPr>
            <p:cNvSpPr/>
            <p:nvPr/>
          </p:nvSpPr>
          <p:spPr>
            <a:xfrm>
              <a:off x="-44039" y="4464192"/>
              <a:ext cx="1031866" cy="256319"/>
            </a:xfrm>
            <a:custGeom>
              <a:avLst/>
              <a:gdLst>
                <a:gd name="connsiteX0" fmla="*/ 0 w 365116"/>
                <a:gd name="connsiteY0" fmla="*/ 0 h 129319"/>
                <a:gd name="connsiteX1" fmla="*/ 365116 w 365116"/>
                <a:gd name="connsiteY1" fmla="*/ 0 h 129319"/>
                <a:gd name="connsiteX2" fmla="*/ 365116 w 365116"/>
                <a:gd name="connsiteY2" fmla="*/ 129319 h 129319"/>
                <a:gd name="connsiteX3" fmla="*/ 0 w 365116"/>
                <a:gd name="connsiteY3" fmla="*/ 129319 h 129319"/>
                <a:gd name="connsiteX4" fmla="*/ 0 w 365116"/>
                <a:gd name="connsiteY4" fmla="*/ 0 h 129319"/>
                <a:gd name="connsiteX0" fmla="*/ 0 w 1006466"/>
                <a:gd name="connsiteY0" fmla="*/ 0 h 152400"/>
                <a:gd name="connsiteX1" fmla="*/ 1006466 w 1006466"/>
                <a:gd name="connsiteY1" fmla="*/ 152400 h 152400"/>
                <a:gd name="connsiteX2" fmla="*/ 365116 w 1006466"/>
                <a:gd name="connsiteY2" fmla="*/ 129319 h 152400"/>
                <a:gd name="connsiteX3" fmla="*/ 0 w 1006466"/>
                <a:gd name="connsiteY3" fmla="*/ 129319 h 152400"/>
                <a:gd name="connsiteX4" fmla="*/ 0 w 1006466"/>
                <a:gd name="connsiteY4" fmla="*/ 0 h 152400"/>
                <a:gd name="connsiteX0" fmla="*/ 0 w 1012816"/>
                <a:gd name="connsiteY0" fmla="*/ 0 h 243619"/>
                <a:gd name="connsiteX1" fmla="*/ 1006466 w 1012816"/>
                <a:gd name="connsiteY1" fmla="*/ 152400 h 243619"/>
                <a:gd name="connsiteX2" fmla="*/ 1012816 w 1012816"/>
                <a:gd name="connsiteY2" fmla="*/ 243619 h 243619"/>
                <a:gd name="connsiteX3" fmla="*/ 0 w 1012816"/>
                <a:gd name="connsiteY3" fmla="*/ 129319 h 243619"/>
                <a:gd name="connsiteX4" fmla="*/ 0 w 1012816"/>
                <a:gd name="connsiteY4" fmla="*/ 0 h 243619"/>
                <a:gd name="connsiteX0" fmla="*/ 0 w 1012816"/>
                <a:gd name="connsiteY0" fmla="*/ 0 h 243619"/>
                <a:gd name="connsiteX1" fmla="*/ 1006466 w 1012816"/>
                <a:gd name="connsiteY1" fmla="*/ 152400 h 243619"/>
                <a:gd name="connsiteX2" fmla="*/ 1012816 w 1012816"/>
                <a:gd name="connsiteY2" fmla="*/ 243619 h 243619"/>
                <a:gd name="connsiteX3" fmla="*/ 19050 w 1012816"/>
                <a:gd name="connsiteY3" fmla="*/ 103919 h 243619"/>
                <a:gd name="connsiteX4" fmla="*/ 0 w 1012816"/>
                <a:gd name="connsiteY4" fmla="*/ 0 h 243619"/>
                <a:gd name="connsiteX0" fmla="*/ 0 w 1012816"/>
                <a:gd name="connsiteY0" fmla="*/ 0 h 243619"/>
                <a:gd name="connsiteX1" fmla="*/ 1006466 w 1012816"/>
                <a:gd name="connsiteY1" fmla="*/ 152400 h 243619"/>
                <a:gd name="connsiteX2" fmla="*/ 1012816 w 1012816"/>
                <a:gd name="connsiteY2" fmla="*/ 243619 h 243619"/>
                <a:gd name="connsiteX3" fmla="*/ 6350 w 1012816"/>
                <a:gd name="connsiteY3" fmla="*/ 84869 h 243619"/>
                <a:gd name="connsiteX4" fmla="*/ 0 w 1012816"/>
                <a:gd name="connsiteY4" fmla="*/ 0 h 243619"/>
                <a:gd name="connsiteX0" fmla="*/ 0 w 1019166"/>
                <a:gd name="connsiteY0" fmla="*/ 0 h 243619"/>
                <a:gd name="connsiteX1" fmla="*/ 1019166 w 1019166"/>
                <a:gd name="connsiteY1" fmla="*/ 152400 h 243619"/>
                <a:gd name="connsiteX2" fmla="*/ 1012816 w 1019166"/>
                <a:gd name="connsiteY2" fmla="*/ 243619 h 243619"/>
                <a:gd name="connsiteX3" fmla="*/ 6350 w 1019166"/>
                <a:gd name="connsiteY3" fmla="*/ 84869 h 243619"/>
                <a:gd name="connsiteX4" fmla="*/ 0 w 1019166"/>
                <a:gd name="connsiteY4" fmla="*/ 0 h 243619"/>
                <a:gd name="connsiteX0" fmla="*/ 0 w 1038216"/>
                <a:gd name="connsiteY0" fmla="*/ 0 h 243619"/>
                <a:gd name="connsiteX1" fmla="*/ 1019166 w 1038216"/>
                <a:gd name="connsiteY1" fmla="*/ 152400 h 243619"/>
                <a:gd name="connsiteX2" fmla="*/ 1038216 w 1038216"/>
                <a:gd name="connsiteY2" fmla="*/ 243619 h 243619"/>
                <a:gd name="connsiteX3" fmla="*/ 6350 w 1038216"/>
                <a:gd name="connsiteY3" fmla="*/ 84869 h 243619"/>
                <a:gd name="connsiteX4" fmla="*/ 0 w 1038216"/>
                <a:gd name="connsiteY4" fmla="*/ 0 h 243619"/>
                <a:gd name="connsiteX0" fmla="*/ 0 w 1031866"/>
                <a:gd name="connsiteY0" fmla="*/ 0 h 256319"/>
                <a:gd name="connsiteX1" fmla="*/ 1019166 w 1031866"/>
                <a:gd name="connsiteY1" fmla="*/ 152400 h 256319"/>
                <a:gd name="connsiteX2" fmla="*/ 1031866 w 1031866"/>
                <a:gd name="connsiteY2" fmla="*/ 256319 h 256319"/>
                <a:gd name="connsiteX3" fmla="*/ 6350 w 1031866"/>
                <a:gd name="connsiteY3" fmla="*/ 84869 h 256319"/>
                <a:gd name="connsiteX4" fmla="*/ 0 w 1031866"/>
                <a:gd name="connsiteY4" fmla="*/ 0 h 256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1866" h="256319">
                  <a:moveTo>
                    <a:pt x="0" y="0"/>
                  </a:moveTo>
                  <a:lnTo>
                    <a:pt x="1019166" y="152400"/>
                  </a:lnTo>
                  <a:lnTo>
                    <a:pt x="1031866" y="256319"/>
                  </a:lnTo>
                  <a:lnTo>
                    <a:pt x="6350" y="84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A36D"/>
            </a:solidFill>
            <a:ln>
              <a:solidFill>
                <a:srgbClr val="835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2687624-4B8D-42D7-9CC5-42DCE7D1D9FE}"/>
                </a:ext>
              </a:extLst>
            </p:cNvPr>
            <p:cNvSpPr/>
            <p:nvPr/>
          </p:nvSpPr>
          <p:spPr>
            <a:xfrm>
              <a:off x="-989275" y="3640423"/>
              <a:ext cx="4708787" cy="713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65E81B3-4B23-44D5-B537-DC9F0883895C}"/>
                </a:ext>
              </a:extLst>
            </p:cNvPr>
            <p:cNvSpPr/>
            <p:nvPr/>
          </p:nvSpPr>
          <p:spPr>
            <a:xfrm>
              <a:off x="-976313" y="3519402"/>
              <a:ext cx="4653385" cy="112394"/>
            </a:xfrm>
            <a:custGeom>
              <a:avLst/>
              <a:gdLst>
                <a:gd name="connsiteX0" fmla="*/ 0 w 3762798"/>
                <a:gd name="connsiteY0" fmla="*/ 0 h 45719"/>
                <a:gd name="connsiteX1" fmla="*/ 3762798 w 3762798"/>
                <a:gd name="connsiteY1" fmla="*/ 0 h 45719"/>
                <a:gd name="connsiteX2" fmla="*/ 3762798 w 3762798"/>
                <a:gd name="connsiteY2" fmla="*/ 45719 h 45719"/>
                <a:gd name="connsiteX3" fmla="*/ 0 w 3762798"/>
                <a:gd name="connsiteY3" fmla="*/ 45719 h 45719"/>
                <a:gd name="connsiteX4" fmla="*/ 0 w 3762798"/>
                <a:gd name="connsiteY4" fmla="*/ 0 h 45719"/>
                <a:gd name="connsiteX0" fmla="*/ 0 w 4258098"/>
                <a:gd name="connsiteY0" fmla="*/ 0 h 98106"/>
                <a:gd name="connsiteX1" fmla="*/ 3762798 w 4258098"/>
                <a:gd name="connsiteY1" fmla="*/ 0 h 98106"/>
                <a:gd name="connsiteX2" fmla="*/ 4258098 w 4258098"/>
                <a:gd name="connsiteY2" fmla="*/ 98106 h 98106"/>
                <a:gd name="connsiteX3" fmla="*/ 0 w 4258098"/>
                <a:gd name="connsiteY3" fmla="*/ 45719 h 98106"/>
                <a:gd name="connsiteX4" fmla="*/ 0 w 4258098"/>
                <a:gd name="connsiteY4" fmla="*/ 0 h 98106"/>
                <a:gd name="connsiteX0" fmla="*/ 395287 w 4653385"/>
                <a:gd name="connsiteY0" fmla="*/ 0 h 112394"/>
                <a:gd name="connsiteX1" fmla="*/ 4158085 w 4653385"/>
                <a:gd name="connsiteY1" fmla="*/ 0 h 112394"/>
                <a:gd name="connsiteX2" fmla="*/ 4653385 w 4653385"/>
                <a:gd name="connsiteY2" fmla="*/ 98106 h 112394"/>
                <a:gd name="connsiteX3" fmla="*/ 0 w 4653385"/>
                <a:gd name="connsiteY3" fmla="*/ 112394 h 112394"/>
                <a:gd name="connsiteX4" fmla="*/ 395287 w 4653385"/>
                <a:gd name="connsiteY4" fmla="*/ 0 h 112394"/>
                <a:gd name="connsiteX0" fmla="*/ 395287 w 4653385"/>
                <a:gd name="connsiteY0" fmla="*/ 0 h 112394"/>
                <a:gd name="connsiteX1" fmla="*/ 4158085 w 4653385"/>
                <a:gd name="connsiteY1" fmla="*/ 0 h 112394"/>
                <a:gd name="connsiteX2" fmla="*/ 4653385 w 4653385"/>
                <a:gd name="connsiteY2" fmla="*/ 112393 h 112394"/>
                <a:gd name="connsiteX3" fmla="*/ 0 w 4653385"/>
                <a:gd name="connsiteY3" fmla="*/ 112394 h 112394"/>
                <a:gd name="connsiteX4" fmla="*/ 395287 w 4653385"/>
                <a:gd name="connsiteY4" fmla="*/ 0 h 11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385" h="112394">
                  <a:moveTo>
                    <a:pt x="395287" y="0"/>
                  </a:moveTo>
                  <a:lnTo>
                    <a:pt x="4158085" y="0"/>
                  </a:lnTo>
                  <a:lnTo>
                    <a:pt x="4653385" y="112393"/>
                  </a:lnTo>
                  <a:lnTo>
                    <a:pt x="0" y="112394"/>
                  </a:lnTo>
                  <a:lnTo>
                    <a:pt x="395287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809E9A5-AB32-411E-A201-22A995007271}"/>
                </a:ext>
              </a:extLst>
            </p:cNvPr>
            <p:cNvSpPr/>
            <p:nvPr/>
          </p:nvSpPr>
          <p:spPr>
            <a:xfrm>
              <a:off x="-147638" y="3719396"/>
              <a:ext cx="687144" cy="86545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A2023BE4-4F10-459C-924C-32FB1B8FE9FF}"/>
                </a:ext>
              </a:extLst>
            </p:cNvPr>
            <p:cNvSpPr/>
            <p:nvPr/>
          </p:nvSpPr>
          <p:spPr>
            <a:xfrm>
              <a:off x="528725" y="3719513"/>
              <a:ext cx="614260" cy="86642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4C9EB83F-08BE-4A5F-9EF2-7F2981C88C8B}"/>
                </a:ext>
              </a:extLst>
            </p:cNvPr>
            <p:cNvSpPr/>
            <p:nvPr/>
          </p:nvSpPr>
          <p:spPr>
            <a:xfrm>
              <a:off x="1143500" y="3717602"/>
              <a:ext cx="582001" cy="86642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70443559-7AB1-4839-9006-4E1367EE8986}"/>
                </a:ext>
              </a:extLst>
            </p:cNvPr>
            <p:cNvSpPr/>
            <p:nvPr/>
          </p:nvSpPr>
          <p:spPr>
            <a:xfrm>
              <a:off x="1729255" y="3719865"/>
              <a:ext cx="582001" cy="86642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C2797ABA-83B8-4E75-AE51-85E64F6C6B30}"/>
                </a:ext>
              </a:extLst>
            </p:cNvPr>
            <p:cNvSpPr/>
            <p:nvPr/>
          </p:nvSpPr>
          <p:spPr>
            <a:xfrm>
              <a:off x="2315727" y="3714753"/>
              <a:ext cx="582001" cy="86642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82DC8E1B-F44C-4449-A0A0-0C2B2F8CADEA}"/>
                </a:ext>
              </a:extLst>
            </p:cNvPr>
            <p:cNvSpPr/>
            <p:nvPr/>
          </p:nvSpPr>
          <p:spPr>
            <a:xfrm>
              <a:off x="2903785" y="3710861"/>
              <a:ext cx="816739" cy="86642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A63E63B-2963-4181-910D-3FF48F0ACC3F}"/>
                </a:ext>
              </a:extLst>
            </p:cNvPr>
            <p:cNvSpPr/>
            <p:nvPr/>
          </p:nvSpPr>
          <p:spPr>
            <a:xfrm>
              <a:off x="-992118" y="4589807"/>
              <a:ext cx="4711629" cy="17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8656A4DF-1616-4BB7-AF40-E98D3D3D9619}"/>
                </a:ext>
              </a:extLst>
            </p:cNvPr>
            <p:cNvSpPr/>
            <p:nvPr/>
          </p:nvSpPr>
          <p:spPr>
            <a:xfrm>
              <a:off x="-989274" y="3718571"/>
              <a:ext cx="842870" cy="86545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A8B5A6DD-F1EA-4698-B356-3BFFB37951CA}"/>
              </a:ext>
            </a:extLst>
          </p:cNvPr>
          <p:cNvSpPr/>
          <p:nvPr/>
        </p:nvSpPr>
        <p:spPr>
          <a:xfrm>
            <a:off x="7003823" y="3667391"/>
            <a:ext cx="377446" cy="416747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2A48BA6-0C8D-46EA-80B2-3150871710B1}"/>
              </a:ext>
            </a:extLst>
          </p:cNvPr>
          <p:cNvSpPr/>
          <p:nvPr/>
        </p:nvSpPr>
        <p:spPr>
          <a:xfrm>
            <a:off x="7445538" y="3529961"/>
            <a:ext cx="101487" cy="4571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Block Arc 47">
            <a:extLst>
              <a:ext uri="{FF2B5EF4-FFF2-40B4-BE49-F238E27FC236}">
                <a16:creationId xmlns:a16="http://schemas.microsoft.com/office/drawing/2014/main" id="{F8D8A8BA-6B33-47A6-8884-C56F39332D59}"/>
              </a:ext>
            </a:extLst>
          </p:cNvPr>
          <p:cNvSpPr/>
          <p:nvPr/>
        </p:nvSpPr>
        <p:spPr>
          <a:xfrm rot="5400000">
            <a:off x="6197809" y="3850309"/>
            <a:ext cx="153255" cy="45719"/>
          </a:xfrm>
          <a:prstGeom prst="blockArc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4" name="Block Arc 593">
            <a:extLst>
              <a:ext uri="{FF2B5EF4-FFF2-40B4-BE49-F238E27FC236}">
                <a16:creationId xmlns:a16="http://schemas.microsoft.com/office/drawing/2014/main" id="{57AED6C5-48A6-46C9-ACC3-10F4D83193A6}"/>
              </a:ext>
            </a:extLst>
          </p:cNvPr>
          <p:cNvSpPr/>
          <p:nvPr/>
        </p:nvSpPr>
        <p:spPr>
          <a:xfrm rot="16200000" flipH="1">
            <a:off x="6023315" y="3850309"/>
            <a:ext cx="153255" cy="45719"/>
          </a:xfrm>
          <a:prstGeom prst="blockArc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7" name="Block Arc 616">
            <a:extLst>
              <a:ext uri="{FF2B5EF4-FFF2-40B4-BE49-F238E27FC236}">
                <a16:creationId xmlns:a16="http://schemas.microsoft.com/office/drawing/2014/main" id="{0B168750-11FE-45FD-9632-7F7408729260}"/>
              </a:ext>
            </a:extLst>
          </p:cNvPr>
          <p:cNvSpPr/>
          <p:nvPr/>
        </p:nvSpPr>
        <p:spPr>
          <a:xfrm rot="5400000">
            <a:off x="5032198" y="3871069"/>
            <a:ext cx="153255" cy="45719"/>
          </a:xfrm>
          <a:prstGeom prst="blockArc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8" name="Block Arc 617">
            <a:extLst>
              <a:ext uri="{FF2B5EF4-FFF2-40B4-BE49-F238E27FC236}">
                <a16:creationId xmlns:a16="http://schemas.microsoft.com/office/drawing/2014/main" id="{4932E602-B74C-46CF-98A5-EF6A47081A65}"/>
              </a:ext>
            </a:extLst>
          </p:cNvPr>
          <p:cNvSpPr/>
          <p:nvPr/>
        </p:nvSpPr>
        <p:spPr>
          <a:xfrm rot="16200000" flipH="1">
            <a:off x="4857704" y="3871069"/>
            <a:ext cx="153255" cy="45719"/>
          </a:xfrm>
          <a:prstGeom prst="blockArc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9" name="Block Arc 618">
            <a:extLst>
              <a:ext uri="{FF2B5EF4-FFF2-40B4-BE49-F238E27FC236}">
                <a16:creationId xmlns:a16="http://schemas.microsoft.com/office/drawing/2014/main" id="{03D4A188-8036-4B9D-90A7-B83960E412FF}"/>
              </a:ext>
            </a:extLst>
          </p:cNvPr>
          <p:cNvSpPr/>
          <p:nvPr/>
        </p:nvSpPr>
        <p:spPr>
          <a:xfrm rot="10800000" flipH="1">
            <a:off x="3010552" y="3575434"/>
            <a:ext cx="596652" cy="58021"/>
          </a:xfrm>
          <a:prstGeom prst="blockArc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F3ADF0D-44E1-49D4-A30C-79DDA5B23551}"/>
              </a:ext>
            </a:extLst>
          </p:cNvPr>
          <p:cNvCxnSpPr>
            <a:cxnSpLocks/>
          </p:cNvCxnSpPr>
          <p:nvPr/>
        </p:nvCxnSpPr>
        <p:spPr>
          <a:xfrm>
            <a:off x="3727003" y="4206113"/>
            <a:ext cx="676363" cy="6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E68E5B0-D218-4CC0-BA6E-2AFD903C2F58}"/>
              </a:ext>
            </a:extLst>
          </p:cNvPr>
          <p:cNvCxnSpPr>
            <a:cxnSpLocks/>
          </p:cNvCxnSpPr>
          <p:nvPr/>
        </p:nvCxnSpPr>
        <p:spPr>
          <a:xfrm>
            <a:off x="5738155" y="2464495"/>
            <a:ext cx="7049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45B774-0D84-4724-B126-4854D704D9DE}"/>
              </a:ext>
            </a:extLst>
          </p:cNvPr>
          <p:cNvCxnSpPr>
            <a:cxnSpLocks/>
          </p:cNvCxnSpPr>
          <p:nvPr/>
        </p:nvCxnSpPr>
        <p:spPr>
          <a:xfrm>
            <a:off x="5804557" y="2464561"/>
            <a:ext cx="0" cy="29974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15FFD75-98C7-4F5D-9E75-947C0FF74C19}"/>
              </a:ext>
            </a:extLst>
          </p:cNvPr>
          <p:cNvSpPr/>
          <p:nvPr/>
        </p:nvSpPr>
        <p:spPr>
          <a:xfrm>
            <a:off x="5720922" y="2735673"/>
            <a:ext cx="169384" cy="226534"/>
          </a:xfrm>
          <a:custGeom>
            <a:avLst/>
            <a:gdLst>
              <a:gd name="connsiteX0" fmla="*/ 0 w 169383"/>
              <a:gd name="connsiteY0" fmla="*/ 84692 h 169383"/>
              <a:gd name="connsiteX1" fmla="*/ 84692 w 169383"/>
              <a:gd name="connsiteY1" fmla="*/ 0 h 169383"/>
              <a:gd name="connsiteX2" fmla="*/ 169384 w 169383"/>
              <a:gd name="connsiteY2" fmla="*/ 84692 h 169383"/>
              <a:gd name="connsiteX3" fmla="*/ 84692 w 169383"/>
              <a:gd name="connsiteY3" fmla="*/ 169384 h 169383"/>
              <a:gd name="connsiteX4" fmla="*/ 0 w 169383"/>
              <a:gd name="connsiteY4" fmla="*/ 84692 h 169383"/>
              <a:gd name="connsiteX0" fmla="*/ 0 w 169384"/>
              <a:gd name="connsiteY0" fmla="*/ 84692 h 226534"/>
              <a:gd name="connsiteX1" fmla="*/ 84692 w 169384"/>
              <a:gd name="connsiteY1" fmla="*/ 0 h 226534"/>
              <a:gd name="connsiteX2" fmla="*/ 169384 w 169384"/>
              <a:gd name="connsiteY2" fmla="*/ 84692 h 226534"/>
              <a:gd name="connsiteX3" fmla="*/ 84692 w 169384"/>
              <a:gd name="connsiteY3" fmla="*/ 226534 h 226534"/>
              <a:gd name="connsiteX4" fmla="*/ 0 w 169384"/>
              <a:gd name="connsiteY4" fmla="*/ 84692 h 22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84" h="226534">
                <a:moveTo>
                  <a:pt x="0" y="84692"/>
                </a:moveTo>
                <a:cubicBezTo>
                  <a:pt x="0" y="46936"/>
                  <a:pt x="37918" y="0"/>
                  <a:pt x="84692" y="0"/>
                </a:cubicBezTo>
                <a:cubicBezTo>
                  <a:pt x="131466" y="0"/>
                  <a:pt x="169384" y="37918"/>
                  <a:pt x="169384" y="84692"/>
                </a:cubicBezTo>
                <a:cubicBezTo>
                  <a:pt x="169384" y="131466"/>
                  <a:pt x="131466" y="226534"/>
                  <a:pt x="84692" y="226534"/>
                </a:cubicBezTo>
                <a:cubicBezTo>
                  <a:pt x="37918" y="226534"/>
                  <a:pt x="0" y="122448"/>
                  <a:pt x="0" y="8469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DBC7D874-95A9-4C5A-8207-BDEF149EC848}"/>
              </a:ext>
            </a:extLst>
          </p:cNvPr>
          <p:cNvCxnSpPr>
            <a:cxnSpLocks/>
          </p:cNvCxnSpPr>
          <p:nvPr/>
        </p:nvCxnSpPr>
        <p:spPr>
          <a:xfrm>
            <a:off x="6038846" y="2464561"/>
            <a:ext cx="0" cy="299316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Oval 11">
            <a:extLst>
              <a:ext uri="{FF2B5EF4-FFF2-40B4-BE49-F238E27FC236}">
                <a16:creationId xmlns:a16="http://schemas.microsoft.com/office/drawing/2014/main" id="{ADFAF46C-FFDE-4E29-8144-F408507E2BF2}"/>
              </a:ext>
            </a:extLst>
          </p:cNvPr>
          <p:cNvSpPr/>
          <p:nvPr/>
        </p:nvSpPr>
        <p:spPr>
          <a:xfrm>
            <a:off x="5955211" y="2735249"/>
            <a:ext cx="169384" cy="22653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14D2954-2A7E-4514-9EC0-873F62C41674}"/>
              </a:ext>
            </a:extLst>
          </p:cNvPr>
          <p:cNvSpPr/>
          <p:nvPr/>
        </p:nvSpPr>
        <p:spPr>
          <a:xfrm rot="19070355">
            <a:off x="6162932" y="2470699"/>
            <a:ext cx="177822" cy="146696"/>
          </a:xfrm>
          <a:custGeom>
            <a:avLst/>
            <a:gdLst>
              <a:gd name="connsiteX0" fmla="*/ 177850 w 521794"/>
              <a:gd name="connsiteY0" fmla="*/ 96794 h 484754"/>
              <a:gd name="connsiteX1" fmla="*/ 50 w 521794"/>
              <a:gd name="connsiteY1" fmla="*/ 223794 h 484754"/>
              <a:gd name="connsiteX2" fmla="*/ 196900 w 521794"/>
              <a:gd name="connsiteY2" fmla="*/ 230144 h 484754"/>
              <a:gd name="connsiteX3" fmla="*/ 50850 w 521794"/>
              <a:gd name="connsiteY3" fmla="*/ 344444 h 484754"/>
              <a:gd name="connsiteX4" fmla="*/ 88950 w 521794"/>
              <a:gd name="connsiteY4" fmla="*/ 376194 h 484754"/>
              <a:gd name="connsiteX5" fmla="*/ 222300 w 521794"/>
              <a:gd name="connsiteY5" fmla="*/ 255544 h 484754"/>
              <a:gd name="connsiteX6" fmla="*/ 120700 w 521794"/>
              <a:gd name="connsiteY6" fmla="*/ 414294 h 484754"/>
              <a:gd name="connsiteX7" fmla="*/ 177850 w 521794"/>
              <a:gd name="connsiteY7" fmla="*/ 426994 h 484754"/>
              <a:gd name="connsiteX8" fmla="*/ 254050 w 521794"/>
              <a:gd name="connsiteY8" fmla="*/ 268244 h 484754"/>
              <a:gd name="connsiteX9" fmla="*/ 158800 w 521794"/>
              <a:gd name="connsiteY9" fmla="*/ 484144 h 484754"/>
              <a:gd name="connsiteX10" fmla="*/ 330250 w 521794"/>
              <a:gd name="connsiteY10" fmla="*/ 331744 h 484754"/>
              <a:gd name="connsiteX11" fmla="*/ 368350 w 521794"/>
              <a:gd name="connsiteY11" fmla="*/ 287294 h 484754"/>
              <a:gd name="connsiteX12" fmla="*/ 482650 w 521794"/>
              <a:gd name="connsiteY12" fmla="*/ 261894 h 484754"/>
              <a:gd name="connsiteX13" fmla="*/ 514400 w 521794"/>
              <a:gd name="connsiteY13" fmla="*/ 84094 h 484754"/>
              <a:gd name="connsiteX14" fmla="*/ 355650 w 521794"/>
              <a:gd name="connsiteY14" fmla="*/ 1544 h 484754"/>
              <a:gd name="connsiteX15" fmla="*/ 196900 w 521794"/>
              <a:gd name="connsiteY15" fmla="*/ 33294 h 484754"/>
              <a:gd name="connsiteX16" fmla="*/ 177850 w 521794"/>
              <a:gd name="connsiteY16" fmla="*/ 96794 h 484754"/>
              <a:gd name="connsiteX0" fmla="*/ 177847 w 521791"/>
              <a:gd name="connsiteY0" fmla="*/ 101250 h 489210"/>
              <a:gd name="connsiteX1" fmla="*/ 47 w 521791"/>
              <a:gd name="connsiteY1" fmla="*/ 228250 h 489210"/>
              <a:gd name="connsiteX2" fmla="*/ 196897 w 521791"/>
              <a:gd name="connsiteY2" fmla="*/ 234600 h 489210"/>
              <a:gd name="connsiteX3" fmla="*/ 50847 w 521791"/>
              <a:gd name="connsiteY3" fmla="*/ 348900 h 489210"/>
              <a:gd name="connsiteX4" fmla="*/ 88947 w 521791"/>
              <a:gd name="connsiteY4" fmla="*/ 380650 h 489210"/>
              <a:gd name="connsiteX5" fmla="*/ 222297 w 521791"/>
              <a:gd name="connsiteY5" fmla="*/ 260000 h 489210"/>
              <a:gd name="connsiteX6" fmla="*/ 120697 w 521791"/>
              <a:gd name="connsiteY6" fmla="*/ 418750 h 489210"/>
              <a:gd name="connsiteX7" fmla="*/ 177847 w 521791"/>
              <a:gd name="connsiteY7" fmla="*/ 431450 h 489210"/>
              <a:gd name="connsiteX8" fmla="*/ 254047 w 521791"/>
              <a:gd name="connsiteY8" fmla="*/ 272700 h 489210"/>
              <a:gd name="connsiteX9" fmla="*/ 158797 w 521791"/>
              <a:gd name="connsiteY9" fmla="*/ 488600 h 489210"/>
              <a:gd name="connsiteX10" fmla="*/ 330247 w 521791"/>
              <a:gd name="connsiteY10" fmla="*/ 336200 h 489210"/>
              <a:gd name="connsiteX11" fmla="*/ 368347 w 521791"/>
              <a:gd name="connsiteY11" fmla="*/ 291750 h 489210"/>
              <a:gd name="connsiteX12" fmla="*/ 482647 w 521791"/>
              <a:gd name="connsiteY12" fmla="*/ 266350 h 489210"/>
              <a:gd name="connsiteX13" fmla="*/ 514397 w 521791"/>
              <a:gd name="connsiteY13" fmla="*/ 88550 h 489210"/>
              <a:gd name="connsiteX14" fmla="*/ 355647 w 521791"/>
              <a:gd name="connsiteY14" fmla="*/ 6000 h 489210"/>
              <a:gd name="connsiteX15" fmla="*/ 125459 w 521791"/>
              <a:gd name="connsiteY15" fmla="*/ 9175 h 489210"/>
              <a:gd name="connsiteX16" fmla="*/ 177847 w 521791"/>
              <a:gd name="connsiteY16" fmla="*/ 101250 h 489210"/>
              <a:gd name="connsiteX0" fmla="*/ 177847 w 521791"/>
              <a:gd name="connsiteY0" fmla="*/ 114049 h 502009"/>
              <a:gd name="connsiteX1" fmla="*/ 47 w 521791"/>
              <a:gd name="connsiteY1" fmla="*/ 241049 h 502009"/>
              <a:gd name="connsiteX2" fmla="*/ 196897 w 521791"/>
              <a:gd name="connsiteY2" fmla="*/ 247399 h 502009"/>
              <a:gd name="connsiteX3" fmla="*/ 50847 w 521791"/>
              <a:gd name="connsiteY3" fmla="*/ 361699 h 502009"/>
              <a:gd name="connsiteX4" fmla="*/ 88947 w 521791"/>
              <a:gd name="connsiteY4" fmla="*/ 393449 h 502009"/>
              <a:gd name="connsiteX5" fmla="*/ 222297 w 521791"/>
              <a:gd name="connsiteY5" fmla="*/ 272799 h 502009"/>
              <a:gd name="connsiteX6" fmla="*/ 120697 w 521791"/>
              <a:gd name="connsiteY6" fmla="*/ 431549 h 502009"/>
              <a:gd name="connsiteX7" fmla="*/ 177847 w 521791"/>
              <a:gd name="connsiteY7" fmla="*/ 444249 h 502009"/>
              <a:gd name="connsiteX8" fmla="*/ 254047 w 521791"/>
              <a:gd name="connsiteY8" fmla="*/ 285499 h 502009"/>
              <a:gd name="connsiteX9" fmla="*/ 158797 w 521791"/>
              <a:gd name="connsiteY9" fmla="*/ 501399 h 502009"/>
              <a:gd name="connsiteX10" fmla="*/ 330247 w 521791"/>
              <a:gd name="connsiteY10" fmla="*/ 348999 h 502009"/>
              <a:gd name="connsiteX11" fmla="*/ 368347 w 521791"/>
              <a:gd name="connsiteY11" fmla="*/ 304549 h 502009"/>
              <a:gd name="connsiteX12" fmla="*/ 482647 w 521791"/>
              <a:gd name="connsiteY12" fmla="*/ 279149 h 502009"/>
              <a:gd name="connsiteX13" fmla="*/ 514397 w 521791"/>
              <a:gd name="connsiteY13" fmla="*/ 101349 h 502009"/>
              <a:gd name="connsiteX14" fmla="*/ 355647 w 521791"/>
              <a:gd name="connsiteY14" fmla="*/ 18799 h 502009"/>
              <a:gd name="connsiteX15" fmla="*/ 125459 w 521791"/>
              <a:gd name="connsiteY15" fmla="*/ 21974 h 502009"/>
              <a:gd name="connsiteX16" fmla="*/ 177847 w 521791"/>
              <a:gd name="connsiteY16" fmla="*/ 114049 h 502009"/>
              <a:gd name="connsiteX0" fmla="*/ 178258 w 522202"/>
              <a:gd name="connsiteY0" fmla="*/ 114049 h 502009"/>
              <a:gd name="connsiteX1" fmla="*/ 458 w 522202"/>
              <a:gd name="connsiteY1" fmla="*/ 241049 h 502009"/>
              <a:gd name="connsiteX2" fmla="*/ 197308 w 522202"/>
              <a:gd name="connsiteY2" fmla="*/ 247399 h 502009"/>
              <a:gd name="connsiteX3" fmla="*/ 51258 w 522202"/>
              <a:gd name="connsiteY3" fmla="*/ 361699 h 502009"/>
              <a:gd name="connsiteX4" fmla="*/ 89358 w 522202"/>
              <a:gd name="connsiteY4" fmla="*/ 393449 h 502009"/>
              <a:gd name="connsiteX5" fmla="*/ 222708 w 522202"/>
              <a:gd name="connsiteY5" fmla="*/ 272799 h 502009"/>
              <a:gd name="connsiteX6" fmla="*/ 121108 w 522202"/>
              <a:gd name="connsiteY6" fmla="*/ 431549 h 502009"/>
              <a:gd name="connsiteX7" fmla="*/ 178258 w 522202"/>
              <a:gd name="connsiteY7" fmla="*/ 444249 h 502009"/>
              <a:gd name="connsiteX8" fmla="*/ 254458 w 522202"/>
              <a:gd name="connsiteY8" fmla="*/ 285499 h 502009"/>
              <a:gd name="connsiteX9" fmla="*/ 159208 w 522202"/>
              <a:gd name="connsiteY9" fmla="*/ 501399 h 502009"/>
              <a:gd name="connsiteX10" fmla="*/ 330658 w 522202"/>
              <a:gd name="connsiteY10" fmla="*/ 348999 h 502009"/>
              <a:gd name="connsiteX11" fmla="*/ 368758 w 522202"/>
              <a:gd name="connsiteY11" fmla="*/ 304549 h 502009"/>
              <a:gd name="connsiteX12" fmla="*/ 483058 w 522202"/>
              <a:gd name="connsiteY12" fmla="*/ 279149 h 502009"/>
              <a:gd name="connsiteX13" fmla="*/ 514808 w 522202"/>
              <a:gd name="connsiteY13" fmla="*/ 101349 h 502009"/>
              <a:gd name="connsiteX14" fmla="*/ 356058 w 522202"/>
              <a:gd name="connsiteY14" fmla="*/ 18799 h 502009"/>
              <a:gd name="connsiteX15" fmla="*/ 125870 w 522202"/>
              <a:gd name="connsiteY15" fmla="*/ 21974 h 502009"/>
              <a:gd name="connsiteX16" fmla="*/ 178258 w 522202"/>
              <a:gd name="connsiteY16" fmla="*/ 114049 h 502009"/>
              <a:gd name="connsiteX0" fmla="*/ 178258 w 522202"/>
              <a:gd name="connsiteY0" fmla="*/ 114049 h 502009"/>
              <a:gd name="connsiteX1" fmla="*/ 458 w 522202"/>
              <a:gd name="connsiteY1" fmla="*/ 241049 h 502009"/>
              <a:gd name="connsiteX2" fmla="*/ 197308 w 522202"/>
              <a:gd name="connsiteY2" fmla="*/ 247399 h 502009"/>
              <a:gd name="connsiteX3" fmla="*/ 41733 w 522202"/>
              <a:gd name="connsiteY3" fmla="*/ 337886 h 502009"/>
              <a:gd name="connsiteX4" fmla="*/ 89358 w 522202"/>
              <a:gd name="connsiteY4" fmla="*/ 393449 h 502009"/>
              <a:gd name="connsiteX5" fmla="*/ 222708 w 522202"/>
              <a:gd name="connsiteY5" fmla="*/ 272799 h 502009"/>
              <a:gd name="connsiteX6" fmla="*/ 121108 w 522202"/>
              <a:gd name="connsiteY6" fmla="*/ 431549 h 502009"/>
              <a:gd name="connsiteX7" fmla="*/ 178258 w 522202"/>
              <a:gd name="connsiteY7" fmla="*/ 444249 h 502009"/>
              <a:gd name="connsiteX8" fmla="*/ 254458 w 522202"/>
              <a:gd name="connsiteY8" fmla="*/ 285499 h 502009"/>
              <a:gd name="connsiteX9" fmla="*/ 159208 w 522202"/>
              <a:gd name="connsiteY9" fmla="*/ 501399 h 502009"/>
              <a:gd name="connsiteX10" fmla="*/ 330658 w 522202"/>
              <a:gd name="connsiteY10" fmla="*/ 348999 h 502009"/>
              <a:gd name="connsiteX11" fmla="*/ 368758 w 522202"/>
              <a:gd name="connsiteY11" fmla="*/ 304549 h 502009"/>
              <a:gd name="connsiteX12" fmla="*/ 483058 w 522202"/>
              <a:gd name="connsiteY12" fmla="*/ 279149 h 502009"/>
              <a:gd name="connsiteX13" fmla="*/ 514808 w 522202"/>
              <a:gd name="connsiteY13" fmla="*/ 101349 h 502009"/>
              <a:gd name="connsiteX14" fmla="*/ 356058 w 522202"/>
              <a:gd name="connsiteY14" fmla="*/ 18799 h 502009"/>
              <a:gd name="connsiteX15" fmla="*/ 125870 w 522202"/>
              <a:gd name="connsiteY15" fmla="*/ 21974 h 502009"/>
              <a:gd name="connsiteX16" fmla="*/ 178258 w 522202"/>
              <a:gd name="connsiteY16" fmla="*/ 114049 h 502009"/>
              <a:gd name="connsiteX0" fmla="*/ 178258 w 522202"/>
              <a:gd name="connsiteY0" fmla="*/ 114049 h 502009"/>
              <a:gd name="connsiteX1" fmla="*/ 458 w 522202"/>
              <a:gd name="connsiteY1" fmla="*/ 241049 h 502009"/>
              <a:gd name="connsiteX2" fmla="*/ 197308 w 522202"/>
              <a:gd name="connsiteY2" fmla="*/ 247399 h 502009"/>
              <a:gd name="connsiteX3" fmla="*/ 41733 w 522202"/>
              <a:gd name="connsiteY3" fmla="*/ 337886 h 502009"/>
              <a:gd name="connsiteX4" fmla="*/ 89358 w 522202"/>
              <a:gd name="connsiteY4" fmla="*/ 393449 h 502009"/>
              <a:gd name="connsiteX5" fmla="*/ 222708 w 522202"/>
              <a:gd name="connsiteY5" fmla="*/ 272799 h 502009"/>
              <a:gd name="connsiteX6" fmla="*/ 121108 w 522202"/>
              <a:gd name="connsiteY6" fmla="*/ 431549 h 502009"/>
              <a:gd name="connsiteX7" fmla="*/ 178258 w 522202"/>
              <a:gd name="connsiteY7" fmla="*/ 444249 h 502009"/>
              <a:gd name="connsiteX8" fmla="*/ 254458 w 522202"/>
              <a:gd name="connsiteY8" fmla="*/ 285499 h 502009"/>
              <a:gd name="connsiteX9" fmla="*/ 159208 w 522202"/>
              <a:gd name="connsiteY9" fmla="*/ 501399 h 502009"/>
              <a:gd name="connsiteX10" fmla="*/ 330658 w 522202"/>
              <a:gd name="connsiteY10" fmla="*/ 348999 h 502009"/>
              <a:gd name="connsiteX11" fmla="*/ 368758 w 522202"/>
              <a:gd name="connsiteY11" fmla="*/ 304549 h 502009"/>
              <a:gd name="connsiteX12" fmla="*/ 483058 w 522202"/>
              <a:gd name="connsiteY12" fmla="*/ 279149 h 502009"/>
              <a:gd name="connsiteX13" fmla="*/ 514808 w 522202"/>
              <a:gd name="connsiteY13" fmla="*/ 101349 h 502009"/>
              <a:gd name="connsiteX14" fmla="*/ 356058 w 522202"/>
              <a:gd name="connsiteY14" fmla="*/ 18799 h 502009"/>
              <a:gd name="connsiteX15" fmla="*/ 125870 w 522202"/>
              <a:gd name="connsiteY15" fmla="*/ 21974 h 502009"/>
              <a:gd name="connsiteX16" fmla="*/ 178258 w 522202"/>
              <a:gd name="connsiteY16" fmla="*/ 114049 h 502009"/>
              <a:gd name="connsiteX0" fmla="*/ 178258 w 522202"/>
              <a:gd name="connsiteY0" fmla="*/ 114049 h 502009"/>
              <a:gd name="connsiteX1" fmla="*/ 458 w 522202"/>
              <a:gd name="connsiteY1" fmla="*/ 241049 h 502009"/>
              <a:gd name="connsiteX2" fmla="*/ 197308 w 522202"/>
              <a:gd name="connsiteY2" fmla="*/ 247399 h 502009"/>
              <a:gd name="connsiteX3" fmla="*/ 41733 w 522202"/>
              <a:gd name="connsiteY3" fmla="*/ 337886 h 502009"/>
              <a:gd name="connsiteX4" fmla="*/ 89358 w 522202"/>
              <a:gd name="connsiteY4" fmla="*/ 393449 h 502009"/>
              <a:gd name="connsiteX5" fmla="*/ 222708 w 522202"/>
              <a:gd name="connsiteY5" fmla="*/ 272799 h 502009"/>
              <a:gd name="connsiteX6" fmla="*/ 121108 w 522202"/>
              <a:gd name="connsiteY6" fmla="*/ 431549 h 502009"/>
              <a:gd name="connsiteX7" fmla="*/ 178258 w 522202"/>
              <a:gd name="connsiteY7" fmla="*/ 444249 h 502009"/>
              <a:gd name="connsiteX8" fmla="*/ 254458 w 522202"/>
              <a:gd name="connsiteY8" fmla="*/ 285499 h 502009"/>
              <a:gd name="connsiteX9" fmla="*/ 159208 w 522202"/>
              <a:gd name="connsiteY9" fmla="*/ 501399 h 502009"/>
              <a:gd name="connsiteX10" fmla="*/ 330658 w 522202"/>
              <a:gd name="connsiteY10" fmla="*/ 348999 h 502009"/>
              <a:gd name="connsiteX11" fmla="*/ 368758 w 522202"/>
              <a:gd name="connsiteY11" fmla="*/ 304549 h 502009"/>
              <a:gd name="connsiteX12" fmla="*/ 483058 w 522202"/>
              <a:gd name="connsiteY12" fmla="*/ 279149 h 502009"/>
              <a:gd name="connsiteX13" fmla="*/ 514808 w 522202"/>
              <a:gd name="connsiteY13" fmla="*/ 101349 h 502009"/>
              <a:gd name="connsiteX14" fmla="*/ 356058 w 522202"/>
              <a:gd name="connsiteY14" fmla="*/ 18799 h 502009"/>
              <a:gd name="connsiteX15" fmla="*/ 125870 w 522202"/>
              <a:gd name="connsiteY15" fmla="*/ 21974 h 502009"/>
              <a:gd name="connsiteX16" fmla="*/ 178258 w 522202"/>
              <a:gd name="connsiteY16" fmla="*/ 114049 h 502009"/>
              <a:gd name="connsiteX0" fmla="*/ 178258 w 522202"/>
              <a:gd name="connsiteY0" fmla="*/ 114049 h 502009"/>
              <a:gd name="connsiteX1" fmla="*/ 458 w 522202"/>
              <a:gd name="connsiteY1" fmla="*/ 241049 h 502009"/>
              <a:gd name="connsiteX2" fmla="*/ 197308 w 522202"/>
              <a:gd name="connsiteY2" fmla="*/ 247399 h 502009"/>
              <a:gd name="connsiteX3" fmla="*/ 41733 w 522202"/>
              <a:gd name="connsiteY3" fmla="*/ 337886 h 502009"/>
              <a:gd name="connsiteX4" fmla="*/ 89358 w 522202"/>
              <a:gd name="connsiteY4" fmla="*/ 393449 h 502009"/>
              <a:gd name="connsiteX5" fmla="*/ 222708 w 522202"/>
              <a:gd name="connsiteY5" fmla="*/ 272799 h 502009"/>
              <a:gd name="connsiteX6" fmla="*/ 102058 w 522202"/>
              <a:gd name="connsiteY6" fmla="*/ 433930 h 502009"/>
              <a:gd name="connsiteX7" fmla="*/ 178258 w 522202"/>
              <a:gd name="connsiteY7" fmla="*/ 444249 h 502009"/>
              <a:gd name="connsiteX8" fmla="*/ 254458 w 522202"/>
              <a:gd name="connsiteY8" fmla="*/ 285499 h 502009"/>
              <a:gd name="connsiteX9" fmla="*/ 159208 w 522202"/>
              <a:gd name="connsiteY9" fmla="*/ 501399 h 502009"/>
              <a:gd name="connsiteX10" fmla="*/ 330658 w 522202"/>
              <a:gd name="connsiteY10" fmla="*/ 348999 h 502009"/>
              <a:gd name="connsiteX11" fmla="*/ 368758 w 522202"/>
              <a:gd name="connsiteY11" fmla="*/ 304549 h 502009"/>
              <a:gd name="connsiteX12" fmla="*/ 483058 w 522202"/>
              <a:gd name="connsiteY12" fmla="*/ 279149 h 502009"/>
              <a:gd name="connsiteX13" fmla="*/ 514808 w 522202"/>
              <a:gd name="connsiteY13" fmla="*/ 101349 h 502009"/>
              <a:gd name="connsiteX14" fmla="*/ 356058 w 522202"/>
              <a:gd name="connsiteY14" fmla="*/ 18799 h 502009"/>
              <a:gd name="connsiteX15" fmla="*/ 125870 w 522202"/>
              <a:gd name="connsiteY15" fmla="*/ 21974 h 502009"/>
              <a:gd name="connsiteX16" fmla="*/ 178258 w 522202"/>
              <a:gd name="connsiteY16" fmla="*/ 114049 h 502009"/>
              <a:gd name="connsiteX0" fmla="*/ 178258 w 522202"/>
              <a:gd name="connsiteY0" fmla="*/ 114049 h 502009"/>
              <a:gd name="connsiteX1" fmla="*/ 458 w 522202"/>
              <a:gd name="connsiteY1" fmla="*/ 241049 h 502009"/>
              <a:gd name="connsiteX2" fmla="*/ 197308 w 522202"/>
              <a:gd name="connsiteY2" fmla="*/ 247399 h 502009"/>
              <a:gd name="connsiteX3" fmla="*/ 41733 w 522202"/>
              <a:gd name="connsiteY3" fmla="*/ 337886 h 502009"/>
              <a:gd name="connsiteX4" fmla="*/ 113170 w 522202"/>
              <a:gd name="connsiteY4" fmla="*/ 400593 h 502009"/>
              <a:gd name="connsiteX5" fmla="*/ 222708 w 522202"/>
              <a:gd name="connsiteY5" fmla="*/ 272799 h 502009"/>
              <a:gd name="connsiteX6" fmla="*/ 102058 w 522202"/>
              <a:gd name="connsiteY6" fmla="*/ 433930 h 502009"/>
              <a:gd name="connsiteX7" fmla="*/ 178258 w 522202"/>
              <a:gd name="connsiteY7" fmla="*/ 444249 h 502009"/>
              <a:gd name="connsiteX8" fmla="*/ 254458 w 522202"/>
              <a:gd name="connsiteY8" fmla="*/ 285499 h 502009"/>
              <a:gd name="connsiteX9" fmla="*/ 159208 w 522202"/>
              <a:gd name="connsiteY9" fmla="*/ 501399 h 502009"/>
              <a:gd name="connsiteX10" fmla="*/ 330658 w 522202"/>
              <a:gd name="connsiteY10" fmla="*/ 348999 h 502009"/>
              <a:gd name="connsiteX11" fmla="*/ 368758 w 522202"/>
              <a:gd name="connsiteY11" fmla="*/ 304549 h 502009"/>
              <a:gd name="connsiteX12" fmla="*/ 483058 w 522202"/>
              <a:gd name="connsiteY12" fmla="*/ 279149 h 502009"/>
              <a:gd name="connsiteX13" fmla="*/ 514808 w 522202"/>
              <a:gd name="connsiteY13" fmla="*/ 101349 h 502009"/>
              <a:gd name="connsiteX14" fmla="*/ 356058 w 522202"/>
              <a:gd name="connsiteY14" fmla="*/ 18799 h 502009"/>
              <a:gd name="connsiteX15" fmla="*/ 125870 w 522202"/>
              <a:gd name="connsiteY15" fmla="*/ 21974 h 502009"/>
              <a:gd name="connsiteX16" fmla="*/ 178258 w 522202"/>
              <a:gd name="connsiteY16" fmla="*/ 114049 h 502009"/>
              <a:gd name="connsiteX0" fmla="*/ 178258 w 522202"/>
              <a:gd name="connsiteY0" fmla="*/ 114049 h 513874"/>
              <a:gd name="connsiteX1" fmla="*/ 458 w 522202"/>
              <a:gd name="connsiteY1" fmla="*/ 241049 h 513874"/>
              <a:gd name="connsiteX2" fmla="*/ 197308 w 522202"/>
              <a:gd name="connsiteY2" fmla="*/ 247399 h 513874"/>
              <a:gd name="connsiteX3" fmla="*/ 41733 w 522202"/>
              <a:gd name="connsiteY3" fmla="*/ 337886 h 513874"/>
              <a:gd name="connsiteX4" fmla="*/ 113170 w 522202"/>
              <a:gd name="connsiteY4" fmla="*/ 400593 h 513874"/>
              <a:gd name="connsiteX5" fmla="*/ 222708 w 522202"/>
              <a:gd name="connsiteY5" fmla="*/ 272799 h 513874"/>
              <a:gd name="connsiteX6" fmla="*/ 102058 w 522202"/>
              <a:gd name="connsiteY6" fmla="*/ 433930 h 513874"/>
              <a:gd name="connsiteX7" fmla="*/ 178258 w 522202"/>
              <a:gd name="connsiteY7" fmla="*/ 444249 h 513874"/>
              <a:gd name="connsiteX8" fmla="*/ 254458 w 522202"/>
              <a:gd name="connsiteY8" fmla="*/ 285499 h 513874"/>
              <a:gd name="connsiteX9" fmla="*/ 206833 w 522202"/>
              <a:gd name="connsiteY9" fmla="*/ 513305 h 513874"/>
              <a:gd name="connsiteX10" fmla="*/ 330658 w 522202"/>
              <a:gd name="connsiteY10" fmla="*/ 348999 h 513874"/>
              <a:gd name="connsiteX11" fmla="*/ 368758 w 522202"/>
              <a:gd name="connsiteY11" fmla="*/ 304549 h 513874"/>
              <a:gd name="connsiteX12" fmla="*/ 483058 w 522202"/>
              <a:gd name="connsiteY12" fmla="*/ 279149 h 513874"/>
              <a:gd name="connsiteX13" fmla="*/ 514808 w 522202"/>
              <a:gd name="connsiteY13" fmla="*/ 101349 h 513874"/>
              <a:gd name="connsiteX14" fmla="*/ 356058 w 522202"/>
              <a:gd name="connsiteY14" fmla="*/ 18799 h 513874"/>
              <a:gd name="connsiteX15" fmla="*/ 125870 w 522202"/>
              <a:gd name="connsiteY15" fmla="*/ 21974 h 513874"/>
              <a:gd name="connsiteX16" fmla="*/ 178258 w 522202"/>
              <a:gd name="connsiteY16" fmla="*/ 114049 h 513874"/>
              <a:gd name="connsiteX0" fmla="*/ 178258 w 522202"/>
              <a:gd name="connsiteY0" fmla="*/ 114049 h 519764"/>
              <a:gd name="connsiteX1" fmla="*/ 458 w 522202"/>
              <a:gd name="connsiteY1" fmla="*/ 241049 h 519764"/>
              <a:gd name="connsiteX2" fmla="*/ 197308 w 522202"/>
              <a:gd name="connsiteY2" fmla="*/ 247399 h 519764"/>
              <a:gd name="connsiteX3" fmla="*/ 41733 w 522202"/>
              <a:gd name="connsiteY3" fmla="*/ 337886 h 519764"/>
              <a:gd name="connsiteX4" fmla="*/ 113170 w 522202"/>
              <a:gd name="connsiteY4" fmla="*/ 400593 h 519764"/>
              <a:gd name="connsiteX5" fmla="*/ 222708 w 522202"/>
              <a:gd name="connsiteY5" fmla="*/ 272799 h 519764"/>
              <a:gd name="connsiteX6" fmla="*/ 102058 w 522202"/>
              <a:gd name="connsiteY6" fmla="*/ 433930 h 519764"/>
              <a:gd name="connsiteX7" fmla="*/ 178258 w 522202"/>
              <a:gd name="connsiteY7" fmla="*/ 444249 h 519764"/>
              <a:gd name="connsiteX8" fmla="*/ 254458 w 522202"/>
              <a:gd name="connsiteY8" fmla="*/ 285499 h 519764"/>
              <a:gd name="connsiteX9" fmla="*/ 206833 w 522202"/>
              <a:gd name="connsiteY9" fmla="*/ 513305 h 519764"/>
              <a:gd name="connsiteX10" fmla="*/ 330658 w 522202"/>
              <a:gd name="connsiteY10" fmla="*/ 348999 h 519764"/>
              <a:gd name="connsiteX11" fmla="*/ 368758 w 522202"/>
              <a:gd name="connsiteY11" fmla="*/ 304549 h 519764"/>
              <a:gd name="connsiteX12" fmla="*/ 483058 w 522202"/>
              <a:gd name="connsiteY12" fmla="*/ 279149 h 519764"/>
              <a:gd name="connsiteX13" fmla="*/ 514808 w 522202"/>
              <a:gd name="connsiteY13" fmla="*/ 101349 h 519764"/>
              <a:gd name="connsiteX14" fmla="*/ 356058 w 522202"/>
              <a:gd name="connsiteY14" fmla="*/ 18799 h 519764"/>
              <a:gd name="connsiteX15" fmla="*/ 125870 w 522202"/>
              <a:gd name="connsiteY15" fmla="*/ 21974 h 519764"/>
              <a:gd name="connsiteX16" fmla="*/ 178258 w 522202"/>
              <a:gd name="connsiteY16" fmla="*/ 114049 h 519764"/>
              <a:gd name="connsiteX0" fmla="*/ 177812 w 521756"/>
              <a:gd name="connsiteY0" fmla="*/ 114049 h 519764"/>
              <a:gd name="connsiteX1" fmla="*/ 12 w 521756"/>
              <a:gd name="connsiteY1" fmla="*/ 241049 h 519764"/>
              <a:gd name="connsiteX2" fmla="*/ 187337 w 521756"/>
              <a:gd name="connsiteY2" fmla="*/ 233111 h 519764"/>
              <a:gd name="connsiteX3" fmla="*/ 41287 w 521756"/>
              <a:gd name="connsiteY3" fmla="*/ 337886 h 519764"/>
              <a:gd name="connsiteX4" fmla="*/ 112724 w 521756"/>
              <a:gd name="connsiteY4" fmla="*/ 400593 h 519764"/>
              <a:gd name="connsiteX5" fmla="*/ 222262 w 521756"/>
              <a:gd name="connsiteY5" fmla="*/ 272799 h 519764"/>
              <a:gd name="connsiteX6" fmla="*/ 101612 w 521756"/>
              <a:gd name="connsiteY6" fmla="*/ 433930 h 519764"/>
              <a:gd name="connsiteX7" fmla="*/ 177812 w 521756"/>
              <a:gd name="connsiteY7" fmla="*/ 444249 h 519764"/>
              <a:gd name="connsiteX8" fmla="*/ 254012 w 521756"/>
              <a:gd name="connsiteY8" fmla="*/ 285499 h 519764"/>
              <a:gd name="connsiteX9" fmla="*/ 206387 w 521756"/>
              <a:gd name="connsiteY9" fmla="*/ 513305 h 519764"/>
              <a:gd name="connsiteX10" fmla="*/ 330212 w 521756"/>
              <a:gd name="connsiteY10" fmla="*/ 348999 h 519764"/>
              <a:gd name="connsiteX11" fmla="*/ 368312 w 521756"/>
              <a:gd name="connsiteY11" fmla="*/ 304549 h 519764"/>
              <a:gd name="connsiteX12" fmla="*/ 482612 w 521756"/>
              <a:gd name="connsiteY12" fmla="*/ 279149 h 519764"/>
              <a:gd name="connsiteX13" fmla="*/ 514362 w 521756"/>
              <a:gd name="connsiteY13" fmla="*/ 101349 h 519764"/>
              <a:gd name="connsiteX14" fmla="*/ 355612 w 521756"/>
              <a:gd name="connsiteY14" fmla="*/ 18799 h 519764"/>
              <a:gd name="connsiteX15" fmla="*/ 125424 w 521756"/>
              <a:gd name="connsiteY15" fmla="*/ 21974 h 519764"/>
              <a:gd name="connsiteX16" fmla="*/ 177812 w 521756"/>
              <a:gd name="connsiteY16" fmla="*/ 114049 h 519764"/>
              <a:gd name="connsiteX0" fmla="*/ 177812 w 521756"/>
              <a:gd name="connsiteY0" fmla="*/ 114049 h 519764"/>
              <a:gd name="connsiteX1" fmla="*/ 12 w 521756"/>
              <a:gd name="connsiteY1" fmla="*/ 241049 h 519764"/>
              <a:gd name="connsiteX2" fmla="*/ 187337 w 521756"/>
              <a:gd name="connsiteY2" fmla="*/ 233111 h 519764"/>
              <a:gd name="connsiteX3" fmla="*/ 41287 w 521756"/>
              <a:gd name="connsiteY3" fmla="*/ 337886 h 519764"/>
              <a:gd name="connsiteX4" fmla="*/ 112724 w 521756"/>
              <a:gd name="connsiteY4" fmla="*/ 400593 h 519764"/>
              <a:gd name="connsiteX5" fmla="*/ 222262 w 521756"/>
              <a:gd name="connsiteY5" fmla="*/ 272799 h 519764"/>
              <a:gd name="connsiteX6" fmla="*/ 101612 w 521756"/>
              <a:gd name="connsiteY6" fmla="*/ 433930 h 519764"/>
              <a:gd name="connsiteX7" fmla="*/ 177812 w 521756"/>
              <a:gd name="connsiteY7" fmla="*/ 444249 h 519764"/>
              <a:gd name="connsiteX8" fmla="*/ 254012 w 521756"/>
              <a:gd name="connsiteY8" fmla="*/ 285499 h 519764"/>
              <a:gd name="connsiteX9" fmla="*/ 206387 w 521756"/>
              <a:gd name="connsiteY9" fmla="*/ 513305 h 519764"/>
              <a:gd name="connsiteX10" fmla="*/ 330212 w 521756"/>
              <a:gd name="connsiteY10" fmla="*/ 348999 h 519764"/>
              <a:gd name="connsiteX11" fmla="*/ 368312 w 521756"/>
              <a:gd name="connsiteY11" fmla="*/ 304549 h 519764"/>
              <a:gd name="connsiteX12" fmla="*/ 482612 w 521756"/>
              <a:gd name="connsiteY12" fmla="*/ 279149 h 519764"/>
              <a:gd name="connsiteX13" fmla="*/ 514362 w 521756"/>
              <a:gd name="connsiteY13" fmla="*/ 101349 h 519764"/>
              <a:gd name="connsiteX14" fmla="*/ 355612 w 521756"/>
              <a:gd name="connsiteY14" fmla="*/ 18799 h 519764"/>
              <a:gd name="connsiteX15" fmla="*/ 125424 w 521756"/>
              <a:gd name="connsiteY15" fmla="*/ 21974 h 519764"/>
              <a:gd name="connsiteX16" fmla="*/ 177812 w 521756"/>
              <a:gd name="connsiteY16" fmla="*/ 114049 h 519764"/>
              <a:gd name="connsiteX0" fmla="*/ 177812 w 521756"/>
              <a:gd name="connsiteY0" fmla="*/ 114049 h 519764"/>
              <a:gd name="connsiteX1" fmla="*/ 12 w 521756"/>
              <a:gd name="connsiteY1" fmla="*/ 241049 h 519764"/>
              <a:gd name="connsiteX2" fmla="*/ 187337 w 521756"/>
              <a:gd name="connsiteY2" fmla="*/ 233111 h 519764"/>
              <a:gd name="connsiteX3" fmla="*/ 24618 w 521756"/>
              <a:gd name="connsiteY3" fmla="*/ 302167 h 519764"/>
              <a:gd name="connsiteX4" fmla="*/ 112724 w 521756"/>
              <a:gd name="connsiteY4" fmla="*/ 400593 h 519764"/>
              <a:gd name="connsiteX5" fmla="*/ 222262 w 521756"/>
              <a:gd name="connsiteY5" fmla="*/ 272799 h 519764"/>
              <a:gd name="connsiteX6" fmla="*/ 101612 w 521756"/>
              <a:gd name="connsiteY6" fmla="*/ 433930 h 519764"/>
              <a:gd name="connsiteX7" fmla="*/ 177812 w 521756"/>
              <a:gd name="connsiteY7" fmla="*/ 444249 h 519764"/>
              <a:gd name="connsiteX8" fmla="*/ 254012 w 521756"/>
              <a:gd name="connsiteY8" fmla="*/ 285499 h 519764"/>
              <a:gd name="connsiteX9" fmla="*/ 206387 w 521756"/>
              <a:gd name="connsiteY9" fmla="*/ 513305 h 519764"/>
              <a:gd name="connsiteX10" fmla="*/ 330212 w 521756"/>
              <a:gd name="connsiteY10" fmla="*/ 348999 h 519764"/>
              <a:gd name="connsiteX11" fmla="*/ 368312 w 521756"/>
              <a:gd name="connsiteY11" fmla="*/ 304549 h 519764"/>
              <a:gd name="connsiteX12" fmla="*/ 482612 w 521756"/>
              <a:gd name="connsiteY12" fmla="*/ 279149 h 519764"/>
              <a:gd name="connsiteX13" fmla="*/ 514362 w 521756"/>
              <a:gd name="connsiteY13" fmla="*/ 101349 h 519764"/>
              <a:gd name="connsiteX14" fmla="*/ 355612 w 521756"/>
              <a:gd name="connsiteY14" fmla="*/ 18799 h 519764"/>
              <a:gd name="connsiteX15" fmla="*/ 125424 w 521756"/>
              <a:gd name="connsiteY15" fmla="*/ 21974 h 519764"/>
              <a:gd name="connsiteX16" fmla="*/ 177812 w 521756"/>
              <a:gd name="connsiteY16" fmla="*/ 114049 h 519764"/>
              <a:gd name="connsiteX0" fmla="*/ 177812 w 521756"/>
              <a:gd name="connsiteY0" fmla="*/ 114049 h 519764"/>
              <a:gd name="connsiteX1" fmla="*/ 12 w 521756"/>
              <a:gd name="connsiteY1" fmla="*/ 241049 h 519764"/>
              <a:gd name="connsiteX2" fmla="*/ 187337 w 521756"/>
              <a:gd name="connsiteY2" fmla="*/ 233111 h 519764"/>
              <a:gd name="connsiteX3" fmla="*/ 24618 w 521756"/>
              <a:gd name="connsiteY3" fmla="*/ 302167 h 519764"/>
              <a:gd name="connsiteX4" fmla="*/ 55574 w 521756"/>
              <a:gd name="connsiteY4" fmla="*/ 381543 h 519764"/>
              <a:gd name="connsiteX5" fmla="*/ 222262 w 521756"/>
              <a:gd name="connsiteY5" fmla="*/ 272799 h 519764"/>
              <a:gd name="connsiteX6" fmla="*/ 101612 w 521756"/>
              <a:gd name="connsiteY6" fmla="*/ 433930 h 519764"/>
              <a:gd name="connsiteX7" fmla="*/ 177812 w 521756"/>
              <a:gd name="connsiteY7" fmla="*/ 444249 h 519764"/>
              <a:gd name="connsiteX8" fmla="*/ 254012 w 521756"/>
              <a:gd name="connsiteY8" fmla="*/ 285499 h 519764"/>
              <a:gd name="connsiteX9" fmla="*/ 206387 w 521756"/>
              <a:gd name="connsiteY9" fmla="*/ 513305 h 519764"/>
              <a:gd name="connsiteX10" fmla="*/ 330212 w 521756"/>
              <a:gd name="connsiteY10" fmla="*/ 348999 h 519764"/>
              <a:gd name="connsiteX11" fmla="*/ 368312 w 521756"/>
              <a:gd name="connsiteY11" fmla="*/ 304549 h 519764"/>
              <a:gd name="connsiteX12" fmla="*/ 482612 w 521756"/>
              <a:gd name="connsiteY12" fmla="*/ 279149 h 519764"/>
              <a:gd name="connsiteX13" fmla="*/ 514362 w 521756"/>
              <a:gd name="connsiteY13" fmla="*/ 101349 h 519764"/>
              <a:gd name="connsiteX14" fmla="*/ 355612 w 521756"/>
              <a:gd name="connsiteY14" fmla="*/ 18799 h 519764"/>
              <a:gd name="connsiteX15" fmla="*/ 125424 w 521756"/>
              <a:gd name="connsiteY15" fmla="*/ 21974 h 519764"/>
              <a:gd name="connsiteX16" fmla="*/ 177812 w 521756"/>
              <a:gd name="connsiteY16" fmla="*/ 114049 h 519764"/>
              <a:gd name="connsiteX0" fmla="*/ 177812 w 521756"/>
              <a:gd name="connsiteY0" fmla="*/ 114049 h 519764"/>
              <a:gd name="connsiteX1" fmla="*/ 12 w 521756"/>
              <a:gd name="connsiteY1" fmla="*/ 241049 h 519764"/>
              <a:gd name="connsiteX2" fmla="*/ 187337 w 521756"/>
              <a:gd name="connsiteY2" fmla="*/ 233111 h 519764"/>
              <a:gd name="connsiteX3" fmla="*/ 24618 w 521756"/>
              <a:gd name="connsiteY3" fmla="*/ 302167 h 519764"/>
              <a:gd name="connsiteX4" fmla="*/ 55574 w 521756"/>
              <a:gd name="connsiteY4" fmla="*/ 381543 h 519764"/>
              <a:gd name="connsiteX5" fmla="*/ 222262 w 521756"/>
              <a:gd name="connsiteY5" fmla="*/ 272799 h 519764"/>
              <a:gd name="connsiteX6" fmla="*/ 77800 w 521756"/>
              <a:gd name="connsiteY6" fmla="*/ 422023 h 519764"/>
              <a:gd name="connsiteX7" fmla="*/ 177812 w 521756"/>
              <a:gd name="connsiteY7" fmla="*/ 444249 h 519764"/>
              <a:gd name="connsiteX8" fmla="*/ 254012 w 521756"/>
              <a:gd name="connsiteY8" fmla="*/ 285499 h 519764"/>
              <a:gd name="connsiteX9" fmla="*/ 206387 w 521756"/>
              <a:gd name="connsiteY9" fmla="*/ 513305 h 519764"/>
              <a:gd name="connsiteX10" fmla="*/ 330212 w 521756"/>
              <a:gd name="connsiteY10" fmla="*/ 348999 h 519764"/>
              <a:gd name="connsiteX11" fmla="*/ 368312 w 521756"/>
              <a:gd name="connsiteY11" fmla="*/ 304549 h 519764"/>
              <a:gd name="connsiteX12" fmla="*/ 482612 w 521756"/>
              <a:gd name="connsiteY12" fmla="*/ 279149 h 519764"/>
              <a:gd name="connsiteX13" fmla="*/ 514362 w 521756"/>
              <a:gd name="connsiteY13" fmla="*/ 101349 h 519764"/>
              <a:gd name="connsiteX14" fmla="*/ 355612 w 521756"/>
              <a:gd name="connsiteY14" fmla="*/ 18799 h 519764"/>
              <a:gd name="connsiteX15" fmla="*/ 125424 w 521756"/>
              <a:gd name="connsiteY15" fmla="*/ 21974 h 519764"/>
              <a:gd name="connsiteX16" fmla="*/ 177812 w 521756"/>
              <a:gd name="connsiteY16" fmla="*/ 114049 h 519764"/>
              <a:gd name="connsiteX0" fmla="*/ 177812 w 521756"/>
              <a:gd name="connsiteY0" fmla="*/ 114049 h 519764"/>
              <a:gd name="connsiteX1" fmla="*/ 12 w 521756"/>
              <a:gd name="connsiteY1" fmla="*/ 241049 h 519764"/>
              <a:gd name="connsiteX2" fmla="*/ 187337 w 521756"/>
              <a:gd name="connsiteY2" fmla="*/ 233111 h 519764"/>
              <a:gd name="connsiteX3" fmla="*/ 24618 w 521756"/>
              <a:gd name="connsiteY3" fmla="*/ 302167 h 519764"/>
              <a:gd name="connsiteX4" fmla="*/ 62718 w 521756"/>
              <a:gd name="connsiteY4" fmla="*/ 393450 h 519764"/>
              <a:gd name="connsiteX5" fmla="*/ 222262 w 521756"/>
              <a:gd name="connsiteY5" fmla="*/ 272799 h 519764"/>
              <a:gd name="connsiteX6" fmla="*/ 77800 w 521756"/>
              <a:gd name="connsiteY6" fmla="*/ 422023 h 519764"/>
              <a:gd name="connsiteX7" fmla="*/ 177812 w 521756"/>
              <a:gd name="connsiteY7" fmla="*/ 444249 h 519764"/>
              <a:gd name="connsiteX8" fmla="*/ 254012 w 521756"/>
              <a:gd name="connsiteY8" fmla="*/ 285499 h 519764"/>
              <a:gd name="connsiteX9" fmla="*/ 206387 w 521756"/>
              <a:gd name="connsiteY9" fmla="*/ 513305 h 519764"/>
              <a:gd name="connsiteX10" fmla="*/ 330212 w 521756"/>
              <a:gd name="connsiteY10" fmla="*/ 348999 h 519764"/>
              <a:gd name="connsiteX11" fmla="*/ 368312 w 521756"/>
              <a:gd name="connsiteY11" fmla="*/ 304549 h 519764"/>
              <a:gd name="connsiteX12" fmla="*/ 482612 w 521756"/>
              <a:gd name="connsiteY12" fmla="*/ 279149 h 519764"/>
              <a:gd name="connsiteX13" fmla="*/ 514362 w 521756"/>
              <a:gd name="connsiteY13" fmla="*/ 101349 h 519764"/>
              <a:gd name="connsiteX14" fmla="*/ 355612 w 521756"/>
              <a:gd name="connsiteY14" fmla="*/ 18799 h 519764"/>
              <a:gd name="connsiteX15" fmla="*/ 125424 w 521756"/>
              <a:gd name="connsiteY15" fmla="*/ 21974 h 519764"/>
              <a:gd name="connsiteX16" fmla="*/ 177812 w 521756"/>
              <a:gd name="connsiteY16" fmla="*/ 114049 h 519764"/>
              <a:gd name="connsiteX0" fmla="*/ 177812 w 521756"/>
              <a:gd name="connsiteY0" fmla="*/ 114049 h 519764"/>
              <a:gd name="connsiteX1" fmla="*/ 12 w 521756"/>
              <a:gd name="connsiteY1" fmla="*/ 241049 h 519764"/>
              <a:gd name="connsiteX2" fmla="*/ 187337 w 521756"/>
              <a:gd name="connsiteY2" fmla="*/ 233111 h 519764"/>
              <a:gd name="connsiteX3" fmla="*/ 24618 w 521756"/>
              <a:gd name="connsiteY3" fmla="*/ 302167 h 519764"/>
              <a:gd name="connsiteX4" fmla="*/ 50811 w 521756"/>
              <a:gd name="connsiteY4" fmla="*/ 369638 h 519764"/>
              <a:gd name="connsiteX5" fmla="*/ 222262 w 521756"/>
              <a:gd name="connsiteY5" fmla="*/ 272799 h 519764"/>
              <a:gd name="connsiteX6" fmla="*/ 77800 w 521756"/>
              <a:gd name="connsiteY6" fmla="*/ 422023 h 519764"/>
              <a:gd name="connsiteX7" fmla="*/ 177812 w 521756"/>
              <a:gd name="connsiteY7" fmla="*/ 444249 h 519764"/>
              <a:gd name="connsiteX8" fmla="*/ 254012 w 521756"/>
              <a:gd name="connsiteY8" fmla="*/ 285499 h 519764"/>
              <a:gd name="connsiteX9" fmla="*/ 206387 w 521756"/>
              <a:gd name="connsiteY9" fmla="*/ 513305 h 519764"/>
              <a:gd name="connsiteX10" fmla="*/ 330212 w 521756"/>
              <a:gd name="connsiteY10" fmla="*/ 348999 h 519764"/>
              <a:gd name="connsiteX11" fmla="*/ 368312 w 521756"/>
              <a:gd name="connsiteY11" fmla="*/ 304549 h 519764"/>
              <a:gd name="connsiteX12" fmla="*/ 482612 w 521756"/>
              <a:gd name="connsiteY12" fmla="*/ 279149 h 519764"/>
              <a:gd name="connsiteX13" fmla="*/ 514362 w 521756"/>
              <a:gd name="connsiteY13" fmla="*/ 101349 h 519764"/>
              <a:gd name="connsiteX14" fmla="*/ 355612 w 521756"/>
              <a:gd name="connsiteY14" fmla="*/ 18799 h 519764"/>
              <a:gd name="connsiteX15" fmla="*/ 125424 w 521756"/>
              <a:gd name="connsiteY15" fmla="*/ 21974 h 519764"/>
              <a:gd name="connsiteX16" fmla="*/ 177812 w 521756"/>
              <a:gd name="connsiteY16" fmla="*/ 114049 h 519764"/>
              <a:gd name="connsiteX0" fmla="*/ 177812 w 521756"/>
              <a:gd name="connsiteY0" fmla="*/ 114049 h 519764"/>
              <a:gd name="connsiteX1" fmla="*/ 12 w 521756"/>
              <a:gd name="connsiteY1" fmla="*/ 241049 h 519764"/>
              <a:gd name="connsiteX2" fmla="*/ 187337 w 521756"/>
              <a:gd name="connsiteY2" fmla="*/ 233111 h 519764"/>
              <a:gd name="connsiteX3" fmla="*/ 24618 w 521756"/>
              <a:gd name="connsiteY3" fmla="*/ 302167 h 519764"/>
              <a:gd name="connsiteX4" fmla="*/ 50811 w 521756"/>
              <a:gd name="connsiteY4" fmla="*/ 369638 h 519764"/>
              <a:gd name="connsiteX5" fmla="*/ 222262 w 521756"/>
              <a:gd name="connsiteY5" fmla="*/ 272799 h 519764"/>
              <a:gd name="connsiteX6" fmla="*/ 77800 w 521756"/>
              <a:gd name="connsiteY6" fmla="*/ 422023 h 519764"/>
              <a:gd name="connsiteX7" fmla="*/ 151618 w 521756"/>
              <a:gd name="connsiteY7" fmla="*/ 439487 h 519764"/>
              <a:gd name="connsiteX8" fmla="*/ 254012 w 521756"/>
              <a:gd name="connsiteY8" fmla="*/ 285499 h 519764"/>
              <a:gd name="connsiteX9" fmla="*/ 206387 w 521756"/>
              <a:gd name="connsiteY9" fmla="*/ 513305 h 519764"/>
              <a:gd name="connsiteX10" fmla="*/ 330212 w 521756"/>
              <a:gd name="connsiteY10" fmla="*/ 348999 h 519764"/>
              <a:gd name="connsiteX11" fmla="*/ 368312 w 521756"/>
              <a:gd name="connsiteY11" fmla="*/ 304549 h 519764"/>
              <a:gd name="connsiteX12" fmla="*/ 482612 w 521756"/>
              <a:gd name="connsiteY12" fmla="*/ 279149 h 519764"/>
              <a:gd name="connsiteX13" fmla="*/ 514362 w 521756"/>
              <a:gd name="connsiteY13" fmla="*/ 101349 h 519764"/>
              <a:gd name="connsiteX14" fmla="*/ 355612 w 521756"/>
              <a:gd name="connsiteY14" fmla="*/ 18799 h 519764"/>
              <a:gd name="connsiteX15" fmla="*/ 125424 w 521756"/>
              <a:gd name="connsiteY15" fmla="*/ 21974 h 519764"/>
              <a:gd name="connsiteX16" fmla="*/ 177812 w 521756"/>
              <a:gd name="connsiteY16" fmla="*/ 114049 h 519764"/>
              <a:gd name="connsiteX0" fmla="*/ 177812 w 521756"/>
              <a:gd name="connsiteY0" fmla="*/ 114049 h 519764"/>
              <a:gd name="connsiteX1" fmla="*/ 12 w 521756"/>
              <a:gd name="connsiteY1" fmla="*/ 241049 h 519764"/>
              <a:gd name="connsiteX2" fmla="*/ 187337 w 521756"/>
              <a:gd name="connsiteY2" fmla="*/ 233111 h 519764"/>
              <a:gd name="connsiteX3" fmla="*/ 24618 w 521756"/>
              <a:gd name="connsiteY3" fmla="*/ 302167 h 519764"/>
              <a:gd name="connsiteX4" fmla="*/ 50811 w 521756"/>
              <a:gd name="connsiteY4" fmla="*/ 369638 h 519764"/>
              <a:gd name="connsiteX5" fmla="*/ 222262 w 521756"/>
              <a:gd name="connsiteY5" fmla="*/ 272799 h 519764"/>
              <a:gd name="connsiteX6" fmla="*/ 75419 w 521756"/>
              <a:gd name="connsiteY6" fmla="*/ 398210 h 519764"/>
              <a:gd name="connsiteX7" fmla="*/ 151618 w 521756"/>
              <a:gd name="connsiteY7" fmla="*/ 439487 h 519764"/>
              <a:gd name="connsiteX8" fmla="*/ 254012 w 521756"/>
              <a:gd name="connsiteY8" fmla="*/ 285499 h 519764"/>
              <a:gd name="connsiteX9" fmla="*/ 206387 w 521756"/>
              <a:gd name="connsiteY9" fmla="*/ 513305 h 519764"/>
              <a:gd name="connsiteX10" fmla="*/ 330212 w 521756"/>
              <a:gd name="connsiteY10" fmla="*/ 348999 h 519764"/>
              <a:gd name="connsiteX11" fmla="*/ 368312 w 521756"/>
              <a:gd name="connsiteY11" fmla="*/ 304549 h 519764"/>
              <a:gd name="connsiteX12" fmla="*/ 482612 w 521756"/>
              <a:gd name="connsiteY12" fmla="*/ 279149 h 519764"/>
              <a:gd name="connsiteX13" fmla="*/ 514362 w 521756"/>
              <a:gd name="connsiteY13" fmla="*/ 101349 h 519764"/>
              <a:gd name="connsiteX14" fmla="*/ 355612 w 521756"/>
              <a:gd name="connsiteY14" fmla="*/ 18799 h 519764"/>
              <a:gd name="connsiteX15" fmla="*/ 125424 w 521756"/>
              <a:gd name="connsiteY15" fmla="*/ 21974 h 519764"/>
              <a:gd name="connsiteX16" fmla="*/ 177812 w 521756"/>
              <a:gd name="connsiteY16" fmla="*/ 114049 h 519764"/>
              <a:gd name="connsiteX0" fmla="*/ 177812 w 521756"/>
              <a:gd name="connsiteY0" fmla="*/ 114049 h 482879"/>
              <a:gd name="connsiteX1" fmla="*/ 12 w 521756"/>
              <a:gd name="connsiteY1" fmla="*/ 241049 h 482879"/>
              <a:gd name="connsiteX2" fmla="*/ 187337 w 521756"/>
              <a:gd name="connsiteY2" fmla="*/ 233111 h 482879"/>
              <a:gd name="connsiteX3" fmla="*/ 24618 w 521756"/>
              <a:gd name="connsiteY3" fmla="*/ 302167 h 482879"/>
              <a:gd name="connsiteX4" fmla="*/ 50811 w 521756"/>
              <a:gd name="connsiteY4" fmla="*/ 369638 h 482879"/>
              <a:gd name="connsiteX5" fmla="*/ 222262 w 521756"/>
              <a:gd name="connsiteY5" fmla="*/ 272799 h 482879"/>
              <a:gd name="connsiteX6" fmla="*/ 75419 w 521756"/>
              <a:gd name="connsiteY6" fmla="*/ 398210 h 482879"/>
              <a:gd name="connsiteX7" fmla="*/ 151618 w 521756"/>
              <a:gd name="connsiteY7" fmla="*/ 439487 h 482879"/>
              <a:gd name="connsiteX8" fmla="*/ 254012 w 521756"/>
              <a:gd name="connsiteY8" fmla="*/ 285499 h 482879"/>
              <a:gd name="connsiteX9" fmla="*/ 187337 w 521756"/>
              <a:gd name="connsiteY9" fmla="*/ 475205 h 482879"/>
              <a:gd name="connsiteX10" fmla="*/ 330212 w 521756"/>
              <a:gd name="connsiteY10" fmla="*/ 348999 h 482879"/>
              <a:gd name="connsiteX11" fmla="*/ 368312 w 521756"/>
              <a:gd name="connsiteY11" fmla="*/ 304549 h 482879"/>
              <a:gd name="connsiteX12" fmla="*/ 482612 w 521756"/>
              <a:gd name="connsiteY12" fmla="*/ 279149 h 482879"/>
              <a:gd name="connsiteX13" fmla="*/ 514362 w 521756"/>
              <a:gd name="connsiteY13" fmla="*/ 101349 h 482879"/>
              <a:gd name="connsiteX14" fmla="*/ 355612 w 521756"/>
              <a:gd name="connsiteY14" fmla="*/ 18799 h 482879"/>
              <a:gd name="connsiteX15" fmla="*/ 125424 w 521756"/>
              <a:gd name="connsiteY15" fmla="*/ 21974 h 482879"/>
              <a:gd name="connsiteX16" fmla="*/ 177812 w 521756"/>
              <a:gd name="connsiteY16" fmla="*/ 114049 h 482879"/>
              <a:gd name="connsiteX0" fmla="*/ 177807 w 521751"/>
              <a:gd name="connsiteY0" fmla="*/ 114049 h 482879"/>
              <a:gd name="connsiteX1" fmla="*/ 7 w 521751"/>
              <a:gd name="connsiteY1" fmla="*/ 241049 h 482879"/>
              <a:gd name="connsiteX2" fmla="*/ 184951 w 521751"/>
              <a:gd name="connsiteY2" fmla="*/ 209298 h 482879"/>
              <a:gd name="connsiteX3" fmla="*/ 24613 w 521751"/>
              <a:gd name="connsiteY3" fmla="*/ 302167 h 482879"/>
              <a:gd name="connsiteX4" fmla="*/ 50806 w 521751"/>
              <a:gd name="connsiteY4" fmla="*/ 369638 h 482879"/>
              <a:gd name="connsiteX5" fmla="*/ 222257 w 521751"/>
              <a:gd name="connsiteY5" fmla="*/ 272799 h 482879"/>
              <a:gd name="connsiteX6" fmla="*/ 75414 w 521751"/>
              <a:gd name="connsiteY6" fmla="*/ 398210 h 482879"/>
              <a:gd name="connsiteX7" fmla="*/ 151613 w 521751"/>
              <a:gd name="connsiteY7" fmla="*/ 439487 h 482879"/>
              <a:gd name="connsiteX8" fmla="*/ 254007 w 521751"/>
              <a:gd name="connsiteY8" fmla="*/ 285499 h 482879"/>
              <a:gd name="connsiteX9" fmla="*/ 187332 w 521751"/>
              <a:gd name="connsiteY9" fmla="*/ 475205 h 482879"/>
              <a:gd name="connsiteX10" fmla="*/ 330207 w 521751"/>
              <a:gd name="connsiteY10" fmla="*/ 348999 h 482879"/>
              <a:gd name="connsiteX11" fmla="*/ 368307 w 521751"/>
              <a:gd name="connsiteY11" fmla="*/ 304549 h 482879"/>
              <a:gd name="connsiteX12" fmla="*/ 482607 w 521751"/>
              <a:gd name="connsiteY12" fmla="*/ 279149 h 482879"/>
              <a:gd name="connsiteX13" fmla="*/ 514357 w 521751"/>
              <a:gd name="connsiteY13" fmla="*/ 101349 h 482879"/>
              <a:gd name="connsiteX14" fmla="*/ 355607 w 521751"/>
              <a:gd name="connsiteY14" fmla="*/ 18799 h 482879"/>
              <a:gd name="connsiteX15" fmla="*/ 125419 w 521751"/>
              <a:gd name="connsiteY15" fmla="*/ 21974 h 482879"/>
              <a:gd name="connsiteX16" fmla="*/ 177807 w 521751"/>
              <a:gd name="connsiteY16" fmla="*/ 114049 h 482879"/>
              <a:gd name="connsiteX0" fmla="*/ 177807 w 521751"/>
              <a:gd name="connsiteY0" fmla="*/ 114049 h 482879"/>
              <a:gd name="connsiteX1" fmla="*/ 7 w 521751"/>
              <a:gd name="connsiteY1" fmla="*/ 241049 h 482879"/>
              <a:gd name="connsiteX2" fmla="*/ 184951 w 521751"/>
              <a:gd name="connsiteY2" fmla="*/ 209298 h 482879"/>
              <a:gd name="connsiteX3" fmla="*/ 24613 w 521751"/>
              <a:gd name="connsiteY3" fmla="*/ 302167 h 482879"/>
              <a:gd name="connsiteX4" fmla="*/ 50806 w 521751"/>
              <a:gd name="connsiteY4" fmla="*/ 369638 h 482879"/>
              <a:gd name="connsiteX5" fmla="*/ 222257 w 521751"/>
              <a:gd name="connsiteY5" fmla="*/ 272799 h 482879"/>
              <a:gd name="connsiteX6" fmla="*/ 75414 w 521751"/>
              <a:gd name="connsiteY6" fmla="*/ 398210 h 482879"/>
              <a:gd name="connsiteX7" fmla="*/ 151613 w 521751"/>
              <a:gd name="connsiteY7" fmla="*/ 439487 h 482879"/>
              <a:gd name="connsiteX8" fmla="*/ 254007 w 521751"/>
              <a:gd name="connsiteY8" fmla="*/ 285499 h 482879"/>
              <a:gd name="connsiteX9" fmla="*/ 187332 w 521751"/>
              <a:gd name="connsiteY9" fmla="*/ 475205 h 482879"/>
              <a:gd name="connsiteX10" fmla="*/ 330207 w 521751"/>
              <a:gd name="connsiteY10" fmla="*/ 348999 h 482879"/>
              <a:gd name="connsiteX11" fmla="*/ 368307 w 521751"/>
              <a:gd name="connsiteY11" fmla="*/ 304549 h 482879"/>
              <a:gd name="connsiteX12" fmla="*/ 482607 w 521751"/>
              <a:gd name="connsiteY12" fmla="*/ 279149 h 482879"/>
              <a:gd name="connsiteX13" fmla="*/ 514357 w 521751"/>
              <a:gd name="connsiteY13" fmla="*/ 101349 h 482879"/>
              <a:gd name="connsiteX14" fmla="*/ 355607 w 521751"/>
              <a:gd name="connsiteY14" fmla="*/ 18799 h 482879"/>
              <a:gd name="connsiteX15" fmla="*/ 125419 w 521751"/>
              <a:gd name="connsiteY15" fmla="*/ 21974 h 482879"/>
              <a:gd name="connsiteX16" fmla="*/ 177807 w 521751"/>
              <a:gd name="connsiteY16" fmla="*/ 114049 h 482879"/>
              <a:gd name="connsiteX0" fmla="*/ 177807 w 521751"/>
              <a:gd name="connsiteY0" fmla="*/ 114049 h 482879"/>
              <a:gd name="connsiteX1" fmla="*/ 7 w 521751"/>
              <a:gd name="connsiteY1" fmla="*/ 241049 h 482879"/>
              <a:gd name="connsiteX2" fmla="*/ 184951 w 521751"/>
              <a:gd name="connsiteY2" fmla="*/ 209298 h 482879"/>
              <a:gd name="connsiteX3" fmla="*/ 24613 w 521751"/>
              <a:gd name="connsiteY3" fmla="*/ 287879 h 482879"/>
              <a:gd name="connsiteX4" fmla="*/ 50806 w 521751"/>
              <a:gd name="connsiteY4" fmla="*/ 369638 h 482879"/>
              <a:gd name="connsiteX5" fmla="*/ 222257 w 521751"/>
              <a:gd name="connsiteY5" fmla="*/ 272799 h 482879"/>
              <a:gd name="connsiteX6" fmla="*/ 75414 w 521751"/>
              <a:gd name="connsiteY6" fmla="*/ 398210 h 482879"/>
              <a:gd name="connsiteX7" fmla="*/ 151613 w 521751"/>
              <a:gd name="connsiteY7" fmla="*/ 439487 h 482879"/>
              <a:gd name="connsiteX8" fmla="*/ 254007 w 521751"/>
              <a:gd name="connsiteY8" fmla="*/ 285499 h 482879"/>
              <a:gd name="connsiteX9" fmla="*/ 187332 w 521751"/>
              <a:gd name="connsiteY9" fmla="*/ 475205 h 482879"/>
              <a:gd name="connsiteX10" fmla="*/ 330207 w 521751"/>
              <a:gd name="connsiteY10" fmla="*/ 348999 h 482879"/>
              <a:gd name="connsiteX11" fmla="*/ 368307 w 521751"/>
              <a:gd name="connsiteY11" fmla="*/ 304549 h 482879"/>
              <a:gd name="connsiteX12" fmla="*/ 482607 w 521751"/>
              <a:gd name="connsiteY12" fmla="*/ 279149 h 482879"/>
              <a:gd name="connsiteX13" fmla="*/ 514357 w 521751"/>
              <a:gd name="connsiteY13" fmla="*/ 101349 h 482879"/>
              <a:gd name="connsiteX14" fmla="*/ 355607 w 521751"/>
              <a:gd name="connsiteY14" fmla="*/ 18799 h 482879"/>
              <a:gd name="connsiteX15" fmla="*/ 125419 w 521751"/>
              <a:gd name="connsiteY15" fmla="*/ 21974 h 482879"/>
              <a:gd name="connsiteX16" fmla="*/ 177807 w 521751"/>
              <a:gd name="connsiteY16" fmla="*/ 114049 h 482879"/>
              <a:gd name="connsiteX0" fmla="*/ 177807 w 521751"/>
              <a:gd name="connsiteY0" fmla="*/ 114049 h 482879"/>
              <a:gd name="connsiteX1" fmla="*/ 7 w 521751"/>
              <a:gd name="connsiteY1" fmla="*/ 241049 h 482879"/>
              <a:gd name="connsiteX2" fmla="*/ 184951 w 521751"/>
              <a:gd name="connsiteY2" fmla="*/ 209298 h 482879"/>
              <a:gd name="connsiteX3" fmla="*/ 24613 w 521751"/>
              <a:gd name="connsiteY3" fmla="*/ 287879 h 482879"/>
              <a:gd name="connsiteX4" fmla="*/ 50806 w 521751"/>
              <a:gd name="connsiteY4" fmla="*/ 348207 h 482879"/>
              <a:gd name="connsiteX5" fmla="*/ 222257 w 521751"/>
              <a:gd name="connsiteY5" fmla="*/ 272799 h 482879"/>
              <a:gd name="connsiteX6" fmla="*/ 75414 w 521751"/>
              <a:gd name="connsiteY6" fmla="*/ 398210 h 482879"/>
              <a:gd name="connsiteX7" fmla="*/ 151613 w 521751"/>
              <a:gd name="connsiteY7" fmla="*/ 439487 h 482879"/>
              <a:gd name="connsiteX8" fmla="*/ 254007 w 521751"/>
              <a:gd name="connsiteY8" fmla="*/ 285499 h 482879"/>
              <a:gd name="connsiteX9" fmla="*/ 187332 w 521751"/>
              <a:gd name="connsiteY9" fmla="*/ 475205 h 482879"/>
              <a:gd name="connsiteX10" fmla="*/ 330207 w 521751"/>
              <a:gd name="connsiteY10" fmla="*/ 348999 h 482879"/>
              <a:gd name="connsiteX11" fmla="*/ 368307 w 521751"/>
              <a:gd name="connsiteY11" fmla="*/ 304549 h 482879"/>
              <a:gd name="connsiteX12" fmla="*/ 482607 w 521751"/>
              <a:gd name="connsiteY12" fmla="*/ 279149 h 482879"/>
              <a:gd name="connsiteX13" fmla="*/ 514357 w 521751"/>
              <a:gd name="connsiteY13" fmla="*/ 101349 h 482879"/>
              <a:gd name="connsiteX14" fmla="*/ 355607 w 521751"/>
              <a:gd name="connsiteY14" fmla="*/ 18799 h 482879"/>
              <a:gd name="connsiteX15" fmla="*/ 125419 w 521751"/>
              <a:gd name="connsiteY15" fmla="*/ 21974 h 482879"/>
              <a:gd name="connsiteX16" fmla="*/ 177807 w 521751"/>
              <a:gd name="connsiteY16" fmla="*/ 114049 h 482879"/>
              <a:gd name="connsiteX0" fmla="*/ 177807 w 521751"/>
              <a:gd name="connsiteY0" fmla="*/ 114049 h 482879"/>
              <a:gd name="connsiteX1" fmla="*/ 7 w 521751"/>
              <a:gd name="connsiteY1" fmla="*/ 241049 h 482879"/>
              <a:gd name="connsiteX2" fmla="*/ 184951 w 521751"/>
              <a:gd name="connsiteY2" fmla="*/ 209298 h 482879"/>
              <a:gd name="connsiteX3" fmla="*/ 24613 w 521751"/>
              <a:gd name="connsiteY3" fmla="*/ 287879 h 482879"/>
              <a:gd name="connsiteX4" fmla="*/ 50806 w 521751"/>
              <a:gd name="connsiteY4" fmla="*/ 348207 h 482879"/>
              <a:gd name="connsiteX5" fmla="*/ 222257 w 521751"/>
              <a:gd name="connsiteY5" fmla="*/ 272799 h 482879"/>
              <a:gd name="connsiteX6" fmla="*/ 68270 w 521751"/>
              <a:gd name="connsiteY6" fmla="*/ 372016 h 482879"/>
              <a:gd name="connsiteX7" fmla="*/ 151613 w 521751"/>
              <a:gd name="connsiteY7" fmla="*/ 439487 h 482879"/>
              <a:gd name="connsiteX8" fmla="*/ 254007 w 521751"/>
              <a:gd name="connsiteY8" fmla="*/ 285499 h 482879"/>
              <a:gd name="connsiteX9" fmla="*/ 187332 w 521751"/>
              <a:gd name="connsiteY9" fmla="*/ 475205 h 482879"/>
              <a:gd name="connsiteX10" fmla="*/ 330207 w 521751"/>
              <a:gd name="connsiteY10" fmla="*/ 348999 h 482879"/>
              <a:gd name="connsiteX11" fmla="*/ 368307 w 521751"/>
              <a:gd name="connsiteY11" fmla="*/ 304549 h 482879"/>
              <a:gd name="connsiteX12" fmla="*/ 482607 w 521751"/>
              <a:gd name="connsiteY12" fmla="*/ 279149 h 482879"/>
              <a:gd name="connsiteX13" fmla="*/ 514357 w 521751"/>
              <a:gd name="connsiteY13" fmla="*/ 101349 h 482879"/>
              <a:gd name="connsiteX14" fmla="*/ 355607 w 521751"/>
              <a:gd name="connsiteY14" fmla="*/ 18799 h 482879"/>
              <a:gd name="connsiteX15" fmla="*/ 125419 w 521751"/>
              <a:gd name="connsiteY15" fmla="*/ 21974 h 482879"/>
              <a:gd name="connsiteX16" fmla="*/ 177807 w 521751"/>
              <a:gd name="connsiteY16" fmla="*/ 114049 h 482879"/>
              <a:gd name="connsiteX0" fmla="*/ 177807 w 521751"/>
              <a:gd name="connsiteY0" fmla="*/ 114049 h 482879"/>
              <a:gd name="connsiteX1" fmla="*/ 7 w 521751"/>
              <a:gd name="connsiteY1" fmla="*/ 241049 h 482879"/>
              <a:gd name="connsiteX2" fmla="*/ 184951 w 521751"/>
              <a:gd name="connsiteY2" fmla="*/ 209298 h 482879"/>
              <a:gd name="connsiteX3" fmla="*/ 24613 w 521751"/>
              <a:gd name="connsiteY3" fmla="*/ 287879 h 482879"/>
              <a:gd name="connsiteX4" fmla="*/ 50806 w 521751"/>
              <a:gd name="connsiteY4" fmla="*/ 348207 h 482879"/>
              <a:gd name="connsiteX5" fmla="*/ 222257 w 521751"/>
              <a:gd name="connsiteY5" fmla="*/ 272799 h 482879"/>
              <a:gd name="connsiteX6" fmla="*/ 68270 w 521751"/>
              <a:gd name="connsiteY6" fmla="*/ 372016 h 482879"/>
              <a:gd name="connsiteX7" fmla="*/ 111132 w 521751"/>
              <a:gd name="connsiteY7" fmla="*/ 422818 h 482879"/>
              <a:gd name="connsiteX8" fmla="*/ 254007 w 521751"/>
              <a:gd name="connsiteY8" fmla="*/ 285499 h 482879"/>
              <a:gd name="connsiteX9" fmla="*/ 187332 w 521751"/>
              <a:gd name="connsiteY9" fmla="*/ 475205 h 482879"/>
              <a:gd name="connsiteX10" fmla="*/ 330207 w 521751"/>
              <a:gd name="connsiteY10" fmla="*/ 348999 h 482879"/>
              <a:gd name="connsiteX11" fmla="*/ 368307 w 521751"/>
              <a:gd name="connsiteY11" fmla="*/ 304549 h 482879"/>
              <a:gd name="connsiteX12" fmla="*/ 482607 w 521751"/>
              <a:gd name="connsiteY12" fmla="*/ 279149 h 482879"/>
              <a:gd name="connsiteX13" fmla="*/ 514357 w 521751"/>
              <a:gd name="connsiteY13" fmla="*/ 101349 h 482879"/>
              <a:gd name="connsiteX14" fmla="*/ 355607 w 521751"/>
              <a:gd name="connsiteY14" fmla="*/ 18799 h 482879"/>
              <a:gd name="connsiteX15" fmla="*/ 125419 w 521751"/>
              <a:gd name="connsiteY15" fmla="*/ 21974 h 482879"/>
              <a:gd name="connsiteX16" fmla="*/ 177807 w 521751"/>
              <a:gd name="connsiteY16" fmla="*/ 114049 h 482879"/>
              <a:gd name="connsiteX0" fmla="*/ 177807 w 521751"/>
              <a:gd name="connsiteY0" fmla="*/ 114049 h 482879"/>
              <a:gd name="connsiteX1" fmla="*/ 7 w 521751"/>
              <a:gd name="connsiteY1" fmla="*/ 241049 h 482879"/>
              <a:gd name="connsiteX2" fmla="*/ 184951 w 521751"/>
              <a:gd name="connsiteY2" fmla="*/ 209298 h 482879"/>
              <a:gd name="connsiteX3" fmla="*/ 24613 w 521751"/>
              <a:gd name="connsiteY3" fmla="*/ 287879 h 482879"/>
              <a:gd name="connsiteX4" fmla="*/ 50806 w 521751"/>
              <a:gd name="connsiteY4" fmla="*/ 348207 h 482879"/>
              <a:gd name="connsiteX5" fmla="*/ 222257 w 521751"/>
              <a:gd name="connsiteY5" fmla="*/ 272799 h 482879"/>
              <a:gd name="connsiteX6" fmla="*/ 68270 w 521751"/>
              <a:gd name="connsiteY6" fmla="*/ 372016 h 482879"/>
              <a:gd name="connsiteX7" fmla="*/ 127801 w 521751"/>
              <a:gd name="connsiteY7" fmla="*/ 434724 h 482879"/>
              <a:gd name="connsiteX8" fmla="*/ 254007 w 521751"/>
              <a:gd name="connsiteY8" fmla="*/ 285499 h 482879"/>
              <a:gd name="connsiteX9" fmla="*/ 187332 w 521751"/>
              <a:gd name="connsiteY9" fmla="*/ 475205 h 482879"/>
              <a:gd name="connsiteX10" fmla="*/ 330207 w 521751"/>
              <a:gd name="connsiteY10" fmla="*/ 348999 h 482879"/>
              <a:gd name="connsiteX11" fmla="*/ 368307 w 521751"/>
              <a:gd name="connsiteY11" fmla="*/ 304549 h 482879"/>
              <a:gd name="connsiteX12" fmla="*/ 482607 w 521751"/>
              <a:gd name="connsiteY12" fmla="*/ 279149 h 482879"/>
              <a:gd name="connsiteX13" fmla="*/ 514357 w 521751"/>
              <a:gd name="connsiteY13" fmla="*/ 101349 h 482879"/>
              <a:gd name="connsiteX14" fmla="*/ 355607 w 521751"/>
              <a:gd name="connsiteY14" fmla="*/ 18799 h 482879"/>
              <a:gd name="connsiteX15" fmla="*/ 125419 w 521751"/>
              <a:gd name="connsiteY15" fmla="*/ 21974 h 482879"/>
              <a:gd name="connsiteX16" fmla="*/ 177807 w 521751"/>
              <a:gd name="connsiteY16" fmla="*/ 114049 h 482879"/>
              <a:gd name="connsiteX0" fmla="*/ 177807 w 521751"/>
              <a:gd name="connsiteY0" fmla="*/ 114049 h 482879"/>
              <a:gd name="connsiteX1" fmla="*/ 7 w 521751"/>
              <a:gd name="connsiteY1" fmla="*/ 241049 h 482879"/>
              <a:gd name="connsiteX2" fmla="*/ 184951 w 521751"/>
              <a:gd name="connsiteY2" fmla="*/ 209298 h 482879"/>
              <a:gd name="connsiteX3" fmla="*/ 24613 w 521751"/>
              <a:gd name="connsiteY3" fmla="*/ 287879 h 482879"/>
              <a:gd name="connsiteX4" fmla="*/ 50806 w 521751"/>
              <a:gd name="connsiteY4" fmla="*/ 348207 h 482879"/>
              <a:gd name="connsiteX5" fmla="*/ 222257 w 521751"/>
              <a:gd name="connsiteY5" fmla="*/ 272799 h 482879"/>
              <a:gd name="connsiteX6" fmla="*/ 68270 w 521751"/>
              <a:gd name="connsiteY6" fmla="*/ 372016 h 482879"/>
              <a:gd name="connsiteX7" fmla="*/ 127801 w 521751"/>
              <a:gd name="connsiteY7" fmla="*/ 434724 h 482879"/>
              <a:gd name="connsiteX8" fmla="*/ 254007 w 521751"/>
              <a:gd name="connsiteY8" fmla="*/ 285499 h 482879"/>
              <a:gd name="connsiteX9" fmla="*/ 187332 w 521751"/>
              <a:gd name="connsiteY9" fmla="*/ 475205 h 482879"/>
              <a:gd name="connsiteX10" fmla="*/ 330207 w 521751"/>
              <a:gd name="connsiteY10" fmla="*/ 348999 h 482879"/>
              <a:gd name="connsiteX11" fmla="*/ 368307 w 521751"/>
              <a:gd name="connsiteY11" fmla="*/ 304549 h 482879"/>
              <a:gd name="connsiteX12" fmla="*/ 482607 w 521751"/>
              <a:gd name="connsiteY12" fmla="*/ 279149 h 482879"/>
              <a:gd name="connsiteX13" fmla="*/ 514357 w 521751"/>
              <a:gd name="connsiteY13" fmla="*/ 101349 h 482879"/>
              <a:gd name="connsiteX14" fmla="*/ 355607 w 521751"/>
              <a:gd name="connsiteY14" fmla="*/ 18799 h 482879"/>
              <a:gd name="connsiteX15" fmla="*/ 125419 w 521751"/>
              <a:gd name="connsiteY15" fmla="*/ 21974 h 482879"/>
              <a:gd name="connsiteX16" fmla="*/ 177807 w 521751"/>
              <a:gd name="connsiteY16" fmla="*/ 114049 h 482879"/>
              <a:gd name="connsiteX0" fmla="*/ 177807 w 521751"/>
              <a:gd name="connsiteY0" fmla="*/ 114049 h 482879"/>
              <a:gd name="connsiteX1" fmla="*/ 7 w 521751"/>
              <a:gd name="connsiteY1" fmla="*/ 241049 h 482879"/>
              <a:gd name="connsiteX2" fmla="*/ 184951 w 521751"/>
              <a:gd name="connsiteY2" fmla="*/ 209298 h 482879"/>
              <a:gd name="connsiteX3" fmla="*/ 24613 w 521751"/>
              <a:gd name="connsiteY3" fmla="*/ 287879 h 482879"/>
              <a:gd name="connsiteX4" fmla="*/ 50806 w 521751"/>
              <a:gd name="connsiteY4" fmla="*/ 348207 h 482879"/>
              <a:gd name="connsiteX5" fmla="*/ 222257 w 521751"/>
              <a:gd name="connsiteY5" fmla="*/ 272799 h 482879"/>
              <a:gd name="connsiteX6" fmla="*/ 68270 w 521751"/>
              <a:gd name="connsiteY6" fmla="*/ 372016 h 482879"/>
              <a:gd name="connsiteX7" fmla="*/ 127801 w 521751"/>
              <a:gd name="connsiteY7" fmla="*/ 434724 h 482879"/>
              <a:gd name="connsiteX8" fmla="*/ 254007 w 521751"/>
              <a:gd name="connsiteY8" fmla="*/ 285499 h 482879"/>
              <a:gd name="connsiteX9" fmla="*/ 187332 w 521751"/>
              <a:gd name="connsiteY9" fmla="*/ 475205 h 482879"/>
              <a:gd name="connsiteX10" fmla="*/ 330207 w 521751"/>
              <a:gd name="connsiteY10" fmla="*/ 348999 h 482879"/>
              <a:gd name="connsiteX11" fmla="*/ 368307 w 521751"/>
              <a:gd name="connsiteY11" fmla="*/ 304549 h 482879"/>
              <a:gd name="connsiteX12" fmla="*/ 482607 w 521751"/>
              <a:gd name="connsiteY12" fmla="*/ 279149 h 482879"/>
              <a:gd name="connsiteX13" fmla="*/ 514357 w 521751"/>
              <a:gd name="connsiteY13" fmla="*/ 101349 h 482879"/>
              <a:gd name="connsiteX14" fmla="*/ 355607 w 521751"/>
              <a:gd name="connsiteY14" fmla="*/ 18799 h 482879"/>
              <a:gd name="connsiteX15" fmla="*/ 125419 w 521751"/>
              <a:gd name="connsiteY15" fmla="*/ 21974 h 482879"/>
              <a:gd name="connsiteX16" fmla="*/ 177807 w 521751"/>
              <a:gd name="connsiteY16" fmla="*/ 114049 h 482879"/>
              <a:gd name="connsiteX0" fmla="*/ 177807 w 521751"/>
              <a:gd name="connsiteY0" fmla="*/ 114049 h 482879"/>
              <a:gd name="connsiteX1" fmla="*/ 7 w 521751"/>
              <a:gd name="connsiteY1" fmla="*/ 241049 h 482879"/>
              <a:gd name="connsiteX2" fmla="*/ 184951 w 521751"/>
              <a:gd name="connsiteY2" fmla="*/ 209298 h 482879"/>
              <a:gd name="connsiteX3" fmla="*/ 24613 w 521751"/>
              <a:gd name="connsiteY3" fmla="*/ 287879 h 482879"/>
              <a:gd name="connsiteX4" fmla="*/ 50806 w 521751"/>
              <a:gd name="connsiteY4" fmla="*/ 348207 h 482879"/>
              <a:gd name="connsiteX5" fmla="*/ 222257 w 521751"/>
              <a:gd name="connsiteY5" fmla="*/ 272799 h 482879"/>
              <a:gd name="connsiteX6" fmla="*/ 68270 w 521751"/>
              <a:gd name="connsiteY6" fmla="*/ 372016 h 482879"/>
              <a:gd name="connsiteX7" fmla="*/ 132564 w 521751"/>
              <a:gd name="connsiteY7" fmla="*/ 413292 h 482879"/>
              <a:gd name="connsiteX8" fmla="*/ 254007 w 521751"/>
              <a:gd name="connsiteY8" fmla="*/ 285499 h 482879"/>
              <a:gd name="connsiteX9" fmla="*/ 187332 w 521751"/>
              <a:gd name="connsiteY9" fmla="*/ 475205 h 482879"/>
              <a:gd name="connsiteX10" fmla="*/ 330207 w 521751"/>
              <a:gd name="connsiteY10" fmla="*/ 348999 h 482879"/>
              <a:gd name="connsiteX11" fmla="*/ 368307 w 521751"/>
              <a:gd name="connsiteY11" fmla="*/ 304549 h 482879"/>
              <a:gd name="connsiteX12" fmla="*/ 482607 w 521751"/>
              <a:gd name="connsiteY12" fmla="*/ 279149 h 482879"/>
              <a:gd name="connsiteX13" fmla="*/ 514357 w 521751"/>
              <a:gd name="connsiteY13" fmla="*/ 101349 h 482879"/>
              <a:gd name="connsiteX14" fmla="*/ 355607 w 521751"/>
              <a:gd name="connsiteY14" fmla="*/ 18799 h 482879"/>
              <a:gd name="connsiteX15" fmla="*/ 125419 w 521751"/>
              <a:gd name="connsiteY15" fmla="*/ 21974 h 482879"/>
              <a:gd name="connsiteX16" fmla="*/ 177807 w 521751"/>
              <a:gd name="connsiteY16" fmla="*/ 114049 h 482879"/>
              <a:gd name="connsiteX0" fmla="*/ 177807 w 521751"/>
              <a:gd name="connsiteY0" fmla="*/ 114049 h 475577"/>
              <a:gd name="connsiteX1" fmla="*/ 7 w 521751"/>
              <a:gd name="connsiteY1" fmla="*/ 241049 h 475577"/>
              <a:gd name="connsiteX2" fmla="*/ 184951 w 521751"/>
              <a:gd name="connsiteY2" fmla="*/ 209298 h 475577"/>
              <a:gd name="connsiteX3" fmla="*/ 24613 w 521751"/>
              <a:gd name="connsiteY3" fmla="*/ 287879 h 475577"/>
              <a:gd name="connsiteX4" fmla="*/ 50806 w 521751"/>
              <a:gd name="connsiteY4" fmla="*/ 348207 h 475577"/>
              <a:gd name="connsiteX5" fmla="*/ 222257 w 521751"/>
              <a:gd name="connsiteY5" fmla="*/ 272799 h 475577"/>
              <a:gd name="connsiteX6" fmla="*/ 68270 w 521751"/>
              <a:gd name="connsiteY6" fmla="*/ 372016 h 475577"/>
              <a:gd name="connsiteX7" fmla="*/ 132564 w 521751"/>
              <a:gd name="connsiteY7" fmla="*/ 413292 h 475577"/>
              <a:gd name="connsiteX8" fmla="*/ 254007 w 521751"/>
              <a:gd name="connsiteY8" fmla="*/ 304549 h 475577"/>
              <a:gd name="connsiteX9" fmla="*/ 187332 w 521751"/>
              <a:gd name="connsiteY9" fmla="*/ 475205 h 475577"/>
              <a:gd name="connsiteX10" fmla="*/ 330207 w 521751"/>
              <a:gd name="connsiteY10" fmla="*/ 348999 h 475577"/>
              <a:gd name="connsiteX11" fmla="*/ 368307 w 521751"/>
              <a:gd name="connsiteY11" fmla="*/ 304549 h 475577"/>
              <a:gd name="connsiteX12" fmla="*/ 482607 w 521751"/>
              <a:gd name="connsiteY12" fmla="*/ 279149 h 475577"/>
              <a:gd name="connsiteX13" fmla="*/ 514357 w 521751"/>
              <a:gd name="connsiteY13" fmla="*/ 101349 h 475577"/>
              <a:gd name="connsiteX14" fmla="*/ 355607 w 521751"/>
              <a:gd name="connsiteY14" fmla="*/ 18799 h 475577"/>
              <a:gd name="connsiteX15" fmla="*/ 125419 w 521751"/>
              <a:gd name="connsiteY15" fmla="*/ 21974 h 475577"/>
              <a:gd name="connsiteX16" fmla="*/ 177807 w 521751"/>
              <a:gd name="connsiteY16" fmla="*/ 114049 h 475577"/>
              <a:gd name="connsiteX0" fmla="*/ 177807 w 521751"/>
              <a:gd name="connsiteY0" fmla="*/ 114049 h 444735"/>
              <a:gd name="connsiteX1" fmla="*/ 7 w 521751"/>
              <a:gd name="connsiteY1" fmla="*/ 241049 h 444735"/>
              <a:gd name="connsiteX2" fmla="*/ 184951 w 521751"/>
              <a:gd name="connsiteY2" fmla="*/ 209298 h 444735"/>
              <a:gd name="connsiteX3" fmla="*/ 24613 w 521751"/>
              <a:gd name="connsiteY3" fmla="*/ 287879 h 444735"/>
              <a:gd name="connsiteX4" fmla="*/ 50806 w 521751"/>
              <a:gd name="connsiteY4" fmla="*/ 348207 h 444735"/>
              <a:gd name="connsiteX5" fmla="*/ 222257 w 521751"/>
              <a:gd name="connsiteY5" fmla="*/ 272799 h 444735"/>
              <a:gd name="connsiteX6" fmla="*/ 68270 w 521751"/>
              <a:gd name="connsiteY6" fmla="*/ 372016 h 444735"/>
              <a:gd name="connsiteX7" fmla="*/ 132564 w 521751"/>
              <a:gd name="connsiteY7" fmla="*/ 413292 h 444735"/>
              <a:gd name="connsiteX8" fmla="*/ 254007 w 521751"/>
              <a:gd name="connsiteY8" fmla="*/ 304549 h 444735"/>
              <a:gd name="connsiteX9" fmla="*/ 156376 w 521751"/>
              <a:gd name="connsiteY9" fmla="*/ 444249 h 444735"/>
              <a:gd name="connsiteX10" fmla="*/ 330207 w 521751"/>
              <a:gd name="connsiteY10" fmla="*/ 348999 h 444735"/>
              <a:gd name="connsiteX11" fmla="*/ 368307 w 521751"/>
              <a:gd name="connsiteY11" fmla="*/ 304549 h 444735"/>
              <a:gd name="connsiteX12" fmla="*/ 482607 w 521751"/>
              <a:gd name="connsiteY12" fmla="*/ 279149 h 444735"/>
              <a:gd name="connsiteX13" fmla="*/ 514357 w 521751"/>
              <a:gd name="connsiteY13" fmla="*/ 101349 h 444735"/>
              <a:gd name="connsiteX14" fmla="*/ 355607 w 521751"/>
              <a:gd name="connsiteY14" fmla="*/ 18799 h 444735"/>
              <a:gd name="connsiteX15" fmla="*/ 125419 w 521751"/>
              <a:gd name="connsiteY15" fmla="*/ 21974 h 444735"/>
              <a:gd name="connsiteX16" fmla="*/ 177807 w 521751"/>
              <a:gd name="connsiteY16" fmla="*/ 114049 h 444735"/>
              <a:gd name="connsiteX0" fmla="*/ 177807 w 521751"/>
              <a:gd name="connsiteY0" fmla="*/ 114049 h 448727"/>
              <a:gd name="connsiteX1" fmla="*/ 7 w 521751"/>
              <a:gd name="connsiteY1" fmla="*/ 241049 h 448727"/>
              <a:gd name="connsiteX2" fmla="*/ 184951 w 521751"/>
              <a:gd name="connsiteY2" fmla="*/ 209298 h 448727"/>
              <a:gd name="connsiteX3" fmla="*/ 24613 w 521751"/>
              <a:gd name="connsiteY3" fmla="*/ 287879 h 448727"/>
              <a:gd name="connsiteX4" fmla="*/ 50806 w 521751"/>
              <a:gd name="connsiteY4" fmla="*/ 348207 h 448727"/>
              <a:gd name="connsiteX5" fmla="*/ 222257 w 521751"/>
              <a:gd name="connsiteY5" fmla="*/ 272799 h 448727"/>
              <a:gd name="connsiteX6" fmla="*/ 68270 w 521751"/>
              <a:gd name="connsiteY6" fmla="*/ 372016 h 448727"/>
              <a:gd name="connsiteX7" fmla="*/ 132564 w 521751"/>
              <a:gd name="connsiteY7" fmla="*/ 413292 h 448727"/>
              <a:gd name="connsiteX8" fmla="*/ 254007 w 521751"/>
              <a:gd name="connsiteY8" fmla="*/ 304549 h 448727"/>
              <a:gd name="connsiteX9" fmla="*/ 156376 w 521751"/>
              <a:gd name="connsiteY9" fmla="*/ 444249 h 448727"/>
              <a:gd name="connsiteX10" fmla="*/ 330207 w 521751"/>
              <a:gd name="connsiteY10" fmla="*/ 348999 h 448727"/>
              <a:gd name="connsiteX11" fmla="*/ 368307 w 521751"/>
              <a:gd name="connsiteY11" fmla="*/ 304549 h 448727"/>
              <a:gd name="connsiteX12" fmla="*/ 482607 w 521751"/>
              <a:gd name="connsiteY12" fmla="*/ 279149 h 448727"/>
              <a:gd name="connsiteX13" fmla="*/ 514357 w 521751"/>
              <a:gd name="connsiteY13" fmla="*/ 101349 h 448727"/>
              <a:gd name="connsiteX14" fmla="*/ 355607 w 521751"/>
              <a:gd name="connsiteY14" fmla="*/ 18799 h 448727"/>
              <a:gd name="connsiteX15" fmla="*/ 125419 w 521751"/>
              <a:gd name="connsiteY15" fmla="*/ 21974 h 448727"/>
              <a:gd name="connsiteX16" fmla="*/ 177807 w 521751"/>
              <a:gd name="connsiteY16" fmla="*/ 114049 h 448727"/>
              <a:gd name="connsiteX0" fmla="*/ 177807 w 521751"/>
              <a:gd name="connsiteY0" fmla="*/ 114049 h 444642"/>
              <a:gd name="connsiteX1" fmla="*/ 7 w 521751"/>
              <a:gd name="connsiteY1" fmla="*/ 241049 h 444642"/>
              <a:gd name="connsiteX2" fmla="*/ 184951 w 521751"/>
              <a:gd name="connsiteY2" fmla="*/ 209298 h 444642"/>
              <a:gd name="connsiteX3" fmla="*/ 24613 w 521751"/>
              <a:gd name="connsiteY3" fmla="*/ 287879 h 444642"/>
              <a:gd name="connsiteX4" fmla="*/ 50806 w 521751"/>
              <a:gd name="connsiteY4" fmla="*/ 348207 h 444642"/>
              <a:gd name="connsiteX5" fmla="*/ 222257 w 521751"/>
              <a:gd name="connsiteY5" fmla="*/ 272799 h 444642"/>
              <a:gd name="connsiteX6" fmla="*/ 68270 w 521751"/>
              <a:gd name="connsiteY6" fmla="*/ 372016 h 444642"/>
              <a:gd name="connsiteX7" fmla="*/ 132564 w 521751"/>
              <a:gd name="connsiteY7" fmla="*/ 413292 h 444642"/>
              <a:gd name="connsiteX8" fmla="*/ 256388 w 521751"/>
              <a:gd name="connsiteY8" fmla="*/ 309311 h 444642"/>
              <a:gd name="connsiteX9" fmla="*/ 156376 w 521751"/>
              <a:gd name="connsiteY9" fmla="*/ 444249 h 444642"/>
              <a:gd name="connsiteX10" fmla="*/ 330207 w 521751"/>
              <a:gd name="connsiteY10" fmla="*/ 348999 h 444642"/>
              <a:gd name="connsiteX11" fmla="*/ 368307 w 521751"/>
              <a:gd name="connsiteY11" fmla="*/ 304549 h 444642"/>
              <a:gd name="connsiteX12" fmla="*/ 482607 w 521751"/>
              <a:gd name="connsiteY12" fmla="*/ 279149 h 444642"/>
              <a:gd name="connsiteX13" fmla="*/ 514357 w 521751"/>
              <a:gd name="connsiteY13" fmla="*/ 101349 h 444642"/>
              <a:gd name="connsiteX14" fmla="*/ 355607 w 521751"/>
              <a:gd name="connsiteY14" fmla="*/ 18799 h 444642"/>
              <a:gd name="connsiteX15" fmla="*/ 125419 w 521751"/>
              <a:gd name="connsiteY15" fmla="*/ 21974 h 444642"/>
              <a:gd name="connsiteX16" fmla="*/ 177807 w 521751"/>
              <a:gd name="connsiteY16" fmla="*/ 114049 h 444642"/>
              <a:gd name="connsiteX0" fmla="*/ 177807 w 521751"/>
              <a:gd name="connsiteY0" fmla="*/ 114049 h 448512"/>
              <a:gd name="connsiteX1" fmla="*/ 7 w 521751"/>
              <a:gd name="connsiteY1" fmla="*/ 241049 h 448512"/>
              <a:gd name="connsiteX2" fmla="*/ 184951 w 521751"/>
              <a:gd name="connsiteY2" fmla="*/ 209298 h 448512"/>
              <a:gd name="connsiteX3" fmla="*/ 24613 w 521751"/>
              <a:gd name="connsiteY3" fmla="*/ 287879 h 448512"/>
              <a:gd name="connsiteX4" fmla="*/ 50806 w 521751"/>
              <a:gd name="connsiteY4" fmla="*/ 348207 h 448512"/>
              <a:gd name="connsiteX5" fmla="*/ 222257 w 521751"/>
              <a:gd name="connsiteY5" fmla="*/ 272799 h 448512"/>
              <a:gd name="connsiteX6" fmla="*/ 68270 w 521751"/>
              <a:gd name="connsiteY6" fmla="*/ 372016 h 448512"/>
              <a:gd name="connsiteX7" fmla="*/ 132564 w 521751"/>
              <a:gd name="connsiteY7" fmla="*/ 413292 h 448512"/>
              <a:gd name="connsiteX8" fmla="*/ 256388 w 521751"/>
              <a:gd name="connsiteY8" fmla="*/ 309311 h 448512"/>
              <a:gd name="connsiteX9" fmla="*/ 156376 w 521751"/>
              <a:gd name="connsiteY9" fmla="*/ 444249 h 448512"/>
              <a:gd name="connsiteX10" fmla="*/ 330207 w 521751"/>
              <a:gd name="connsiteY10" fmla="*/ 348999 h 448512"/>
              <a:gd name="connsiteX11" fmla="*/ 368307 w 521751"/>
              <a:gd name="connsiteY11" fmla="*/ 304549 h 448512"/>
              <a:gd name="connsiteX12" fmla="*/ 482607 w 521751"/>
              <a:gd name="connsiteY12" fmla="*/ 279149 h 448512"/>
              <a:gd name="connsiteX13" fmla="*/ 514357 w 521751"/>
              <a:gd name="connsiteY13" fmla="*/ 101349 h 448512"/>
              <a:gd name="connsiteX14" fmla="*/ 355607 w 521751"/>
              <a:gd name="connsiteY14" fmla="*/ 18799 h 448512"/>
              <a:gd name="connsiteX15" fmla="*/ 125419 w 521751"/>
              <a:gd name="connsiteY15" fmla="*/ 21974 h 448512"/>
              <a:gd name="connsiteX16" fmla="*/ 177807 w 521751"/>
              <a:gd name="connsiteY16" fmla="*/ 114049 h 448512"/>
              <a:gd name="connsiteX0" fmla="*/ 177807 w 521751"/>
              <a:gd name="connsiteY0" fmla="*/ 114049 h 444559"/>
              <a:gd name="connsiteX1" fmla="*/ 7 w 521751"/>
              <a:gd name="connsiteY1" fmla="*/ 241049 h 444559"/>
              <a:gd name="connsiteX2" fmla="*/ 184951 w 521751"/>
              <a:gd name="connsiteY2" fmla="*/ 209298 h 444559"/>
              <a:gd name="connsiteX3" fmla="*/ 24613 w 521751"/>
              <a:gd name="connsiteY3" fmla="*/ 287879 h 444559"/>
              <a:gd name="connsiteX4" fmla="*/ 50806 w 521751"/>
              <a:gd name="connsiteY4" fmla="*/ 348207 h 444559"/>
              <a:gd name="connsiteX5" fmla="*/ 222257 w 521751"/>
              <a:gd name="connsiteY5" fmla="*/ 272799 h 444559"/>
              <a:gd name="connsiteX6" fmla="*/ 68270 w 521751"/>
              <a:gd name="connsiteY6" fmla="*/ 372016 h 444559"/>
              <a:gd name="connsiteX7" fmla="*/ 132564 w 521751"/>
              <a:gd name="connsiteY7" fmla="*/ 413292 h 444559"/>
              <a:gd name="connsiteX8" fmla="*/ 263532 w 521751"/>
              <a:gd name="connsiteY8" fmla="*/ 314074 h 444559"/>
              <a:gd name="connsiteX9" fmla="*/ 156376 w 521751"/>
              <a:gd name="connsiteY9" fmla="*/ 444249 h 444559"/>
              <a:gd name="connsiteX10" fmla="*/ 330207 w 521751"/>
              <a:gd name="connsiteY10" fmla="*/ 348999 h 444559"/>
              <a:gd name="connsiteX11" fmla="*/ 368307 w 521751"/>
              <a:gd name="connsiteY11" fmla="*/ 304549 h 444559"/>
              <a:gd name="connsiteX12" fmla="*/ 482607 w 521751"/>
              <a:gd name="connsiteY12" fmla="*/ 279149 h 444559"/>
              <a:gd name="connsiteX13" fmla="*/ 514357 w 521751"/>
              <a:gd name="connsiteY13" fmla="*/ 101349 h 444559"/>
              <a:gd name="connsiteX14" fmla="*/ 355607 w 521751"/>
              <a:gd name="connsiteY14" fmla="*/ 18799 h 444559"/>
              <a:gd name="connsiteX15" fmla="*/ 125419 w 521751"/>
              <a:gd name="connsiteY15" fmla="*/ 21974 h 444559"/>
              <a:gd name="connsiteX16" fmla="*/ 177807 w 521751"/>
              <a:gd name="connsiteY16" fmla="*/ 114049 h 444559"/>
              <a:gd name="connsiteX0" fmla="*/ 177807 w 521751"/>
              <a:gd name="connsiteY0" fmla="*/ 114049 h 454056"/>
              <a:gd name="connsiteX1" fmla="*/ 7 w 521751"/>
              <a:gd name="connsiteY1" fmla="*/ 241049 h 454056"/>
              <a:gd name="connsiteX2" fmla="*/ 184951 w 521751"/>
              <a:gd name="connsiteY2" fmla="*/ 209298 h 454056"/>
              <a:gd name="connsiteX3" fmla="*/ 24613 w 521751"/>
              <a:gd name="connsiteY3" fmla="*/ 287879 h 454056"/>
              <a:gd name="connsiteX4" fmla="*/ 50806 w 521751"/>
              <a:gd name="connsiteY4" fmla="*/ 348207 h 454056"/>
              <a:gd name="connsiteX5" fmla="*/ 222257 w 521751"/>
              <a:gd name="connsiteY5" fmla="*/ 272799 h 454056"/>
              <a:gd name="connsiteX6" fmla="*/ 68270 w 521751"/>
              <a:gd name="connsiteY6" fmla="*/ 372016 h 454056"/>
              <a:gd name="connsiteX7" fmla="*/ 132564 w 521751"/>
              <a:gd name="connsiteY7" fmla="*/ 413292 h 454056"/>
              <a:gd name="connsiteX8" fmla="*/ 263532 w 521751"/>
              <a:gd name="connsiteY8" fmla="*/ 314074 h 454056"/>
              <a:gd name="connsiteX9" fmla="*/ 151613 w 521751"/>
              <a:gd name="connsiteY9" fmla="*/ 453774 h 454056"/>
              <a:gd name="connsiteX10" fmla="*/ 330207 w 521751"/>
              <a:gd name="connsiteY10" fmla="*/ 348999 h 454056"/>
              <a:gd name="connsiteX11" fmla="*/ 368307 w 521751"/>
              <a:gd name="connsiteY11" fmla="*/ 304549 h 454056"/>
              <a:gd name="connsiteX12" fmla="*/ 482607 w 521751"/>
              <a:gd name="connsiteY12" fmla="*/ 279149 h 454056"/>
              <a:gd name="connsiteX13" fmla="*/ 514357 w 521751"/>
              <a:gd name="connsiteY13" fmla="*/ 101349 h 454056"/>
              <a:gd name="connsiteX14" fmla="*/ 355607 w 521751"/>
              <a:gd name="connsiteY14" fmla="*/ 18799 h 454056"/>
              <a:gd name="connsiteX15" fmla="*/ 125419 w 521751"/>
              <a:gd name="connsiteY15" fmla="*/ 21974 h 454056"/>
              <a:gd name="connsiteX16" fmla="*/ 177807 w 521751"/>
              <a:gd name="connsiteY16" fmla="*/ 114049 h 454056"/>
              <a:gd name="connsiteX0" fmla="*/ 177807 w 521751"/>
              <a:gd name="connsiteY0" fmla="*/ 114049 h 449307"/>
              <a:gd name="connsiteX1" fmla="*/ 7 w 521751"/>
              <a:gd name="connsiteY1" fmla="*/ 241049 h 449307"/>
              <a:gd name="connsiteX2" fmla="*/ 184951 w 521751"/>
              <a:gd name="connsiteY2" fmla="*/ 209298 h 449307"/>
              <a:gd name="connsiteX3" fmla="*/ 24613 w 521751"/>
              <a:gd name="connsiteY3" fmla="*/ 287879 h 449307"/>
              <a:gd name="connsiteX4" fmla="*/ 50806 w 521751"/>
              <a:gd name="connsiteY4" fmla="*/ 348207 h 449307"/>
              <a:gd name="connsiteX5" fmla="*/ 222257 w 521751"/>
              <a:gd name="connsiteY5" fmla="*/ 272799 h 449307"/>
              <a:gd name="connsiteX6" fmla="*/ 68270 w 521751"/>
              <a:gd name="connsiteY6" fmla="*/ 372016 h 449307"/>
              <a:gd name="connsiteX7" fmla="*/ 132564 w 521751"/>
              <a:gd name="connsiteY7" fmla="*/ 413292 h 449307"/>
              <a:gd name="connsiteX8" fmla="*/ 263532 w 521751"/>
              <a:gd name="connsiteY8" fmla="*/ 314074 h 449307"/>
              <a:gd name="connsiteX9" fmla="*/ 142088 w 521751"/>
              <a:gd name="connsiteY9" fmla="*/ 449012 h 449307"/>
              <a:gd name="connsiteX10" fmla="*/ 330207 w 521751"/>
              <a:gd name="connsiteY10" fmla="*/ 348999 h 449307"/>
              <a:gd name="connsiteX11" fmla="*/ 368307 w 521751"/>
              <a:gd name="connsiteY11" fmla="*/ 304549 h 449307"/>
              <a:gd name="connsiteX12" fmla="*/ 482607 w 521751"/>
              <a:gd name="connsiteY12" fmla="*/ 279149 h 449307"/>
              <a:gd name="connsiteX13" fmla="*/ 514357 w 521751"/>
              <a:gd name="connsiteY13" fmla="*/ 101349 h 449307"/>
              <a:gd name="connsiteX14" fmla="*/ 355607 w 521751"/>
              <a:gd name="connsiteY14" fmla="*/ 18799 h 449307"/>
              <a:gd name="connsiteX15" fmla="*/ 125419 w 521751"/>
              <a:gd name="connsiteY15" fmla="*/ 21974 h 449307"/>
              <a:gd name="connsiteX16" fmla="*/ 177807 w 521751"/>
              <a:gd name="connsiteY16" fmla="*/ 114049 h 449307"/>
              <a:gd name="connsiteX0" fmla="*/ 177807 w 521751"/>
              <a:gd name="connsiteY0" fmla="*/ 114049 h 463558"/>
              <a:gd name="connsiteX1" fmla="*/ 7 w 521751"/>
              <a:gd name="connsiteY1" fmla="*/ 241049 h 463558"/>
              <a:gd name="connsiteX2" fmla="*/ 184951 w 521751"/>
              <a:gd name="connsiteY2" fmla="*/ 209298 h 463558"/>
              <a:gd name="connsiteX3" fmla="*/ 24613 w 521751"/>
              <a:gd name="connsiteY3" fmla="*/ 287879 h 463558"/>
              <a:gd name="connsiteX4" fmla="*/ 50806 w 521751"/>
              <a:gd name="connsiteY4" fmla="*/ 348207 h 463558"/>
              <a:gd name="connsiteX5" fmla="*/ 222257 w 521751"/>
              <a:gd name="connsiteY5" fmla="*/ 272799 h 463558"/>
              <a:gd name="connsiteX6" fmla="*/ 68270 w 521751"/>
              <a:gd name="connsiteY6" fmla="*/ 372016 h 463558"/>
              <a:gd name="connsiteX7" fmla="*/ 132564 w 521751"/>
              <a:gd name="connsiteY7" fmla="*/ 413292 h 463558"/>
              <a:gd name="connsiteX8" fmla="*/ 263532 w 521751"/>
              <a:gd name="connsiteY8" fmla="*/ 314074 h 463558"/>
              <a:gd name="connsiteX9" fmla="*/ 142088 w 521751"/>
              <a:gd name="connsiteY9" fmla="*/ 463299 h 463558"/>
              <a:gd name="connsiteX10" fmla="*/ 330207 w 521751"/>
              <a:gd name="connsiteY10" fmla="*/ 348999 h 463558"/>
              <a:gd name="connsiteX11" fmla="*/ 368307 w 521751"/>
              <a:gd name="connsiteY11" fmla="*/ 304549 h 463558"/>
              <a:gd name="connsiteX12" fmla="*/ 482607 w 521751"/>
              <a:gd name="connsiteY12" fmla="*/ 279149 h 463558"/>
              <a:gd name="connsiteX13" fmla="*/ 514357 w 521751"/>
              <a:gd name="connsiteY13" fmla="*/ 101349 h 463558"/>
              <a:gd name="connsiteX14" fmla="*/ 355607 w 521751"/>
              <a:gd name="connsiteY14" fmla="*/ 18799 h 463558"/>
              <a:gd name="connsiteX15" fmla="*/ 125419 w 521751"/>
              <a:gd name="connsiteY15" fmla="*/ 21974 h 463558"/>
              <a:gd name="connsiteX16" fmla="*/ 177807 w 521751"/>
              <a:gd name="connsiteY16" fmla="*/ 114049 h 463558"/>
              <a:gd name="connsiteX0" fmla="*/ 177807 w 548959"/>
              <a:gd name="connsiteY0" fmla="*/ 114049 h 463558"/>
              <a:gd name="connsiteX1" fmla="*/ 7 w 548959"/>
              <a:gd name="connsiteY1" fmla="*/ 241049 h 463558"/>
              <a:gd name="connsiteX2" fmla="*/ 184951 w 548959"/>
              <a:gd name="connsiteY2" fmla="*/ 209298 h 463558"/>
              <a:gd name="connsiteX3" fmla="*/ 24613 w 548959"/>
              <a:gd name="connsiteY3" fmla="*/ 287879 h 463558"/>
              <a:gd name="connsiteX4" fmla="*/ 50806 w 548959"/>
              <a:gd name="connsiteY4" fmla="*/ 348207 h 463558"/>
              <a:gd name="connsiteX5" fmla="*/ 222257 w 548959"/>
              <a:gd name="connsiteY5" fmla="*/ 272799 h 463558"/>
              <a:gd name="connsiteX6" fmla="*/ 68270 w 548959"/>
              <a:gd name="connsiteY6" fmla="*/ 372016 h 463558"/>
              <a:gd name="connsiteX7" fmla="*/ 132564 w 548959"/>
              <a:gd name="connsiteY7" fmla="*/ 413292 h 463558"/>
              <a:gd name="connsiteX8" fmla="*/ 263532 w 548959"/>
              <a:gd name="connsiteY8" fmla="*/ 314074 h 463558"/>
              <a:gd name="connsiteX9" fmla="*/ 142088 w 548959"/>
              <a:gd name="connsiteY9" fmla="*/ 463299 h 463558"/>
              <a:gd name="connsiteX10" fmla="*/ 330207 w 548959"/>
              <a:gd name="connsiteY10" fmla="*/ 348999 h 463558"/>
              <a:gd name="connsiteX11" fmla="*/ 368307 w 548959"/>
              <a:gd name="connsiteY11" fmla="*/ 304549 h 463558"/>
              <a:gd name="connsiteX12" fmla="*/ 537376 w 548959"/>
              <a:gd name="connsiteY12" fmla="*/ 207712 h 463558"/>
              <a:gd name="connsiteX13" fmla="*/ 514357 w 548959"/>
              <a:gd name="connsiteY13" fmla="*/ 101349 h 463558"/>
              <a:gd name="connsiteX14" fmla="*/ 355607 w 548959"/>
              <a:gd name="connsiteY14" fmla="*/ 18799 h 463558"/>
              <a:gd name="connsiteX15" fmla="*/ 125419 w 548959"/>
              <a:gd name="connsiteY15" fmla="*/ 21974 h 463558"/>
              <a:gd name="connsiteX16" fmla="*/ 177807 w 548959"/>
              <a:gd name="connsiteY16" fmla="*/ 114049 h 463558"/>
              <a:gd name="connsiteX0" fmla="*/ 177807 w 548959"/>
              <a:gd name="connsiteY0" fmla="*/ 114049 h 463558"/>
              <a:gd name="connsiteX1" fmla="*/ 7 w 548959"/>
              <a:gd name="connsiteY1" fmla="*/ 241049 h 463558"/>
              <a:gd name="connsiteX2" fmla="*/ 184951 w 548959"/>
              <a:gd name="connsiteY2" fmla="*/ 209298 h 463558"/>
              <a:gd name="connsiteX3" fmla="*/ 24613 w 548959"/>
              <a:gd name="connsiteY3" fmla="*/ 287879 h 463558"/>
              <a:gd name="connsiteX4" fmla="*/ 50806 w 548959"/>
              <a:gd name="connsiteY4" fmla="*/ 348207 h 463558"/>
              <a:gd name="connsiteX5" fmla="*/ 222257 w 548959"/>
              <a:gd name="connsiteY5" fmla="*/ 272799 h 463558"/>
              <a:gd name="connsiteX6" fmla="*/ 68270 w 548959"/>
              <a:gd name="connsiteY6" fmla="*/ 372016 h 463558"/>
              <a:gd name="connsiteX7" fmla="*/ 132564 w 548959"/>
              <a:gd name="connsiteY7" fmla="*/ 413292 h 463558"/>
              <a:gd name="connsiteX8" fmla="*/ 263532 w 548959"/>
              <a:gd name="connsiteY8" fmla="*/ 314074 h 463558"/>
              <a:gd name="connsiteX9" fmla="*/ 142088 w 548959"/>
              <a:gd name="connsiteY9" fmla="*/ 463299 h 463558"/>
              <a:gd name="connsiteX10" fmla="*/ 330207 w 548959"/>
              <a:gd name="connsiteY10" fmla="*/ 348999 h 463558"/>
              <a:gd name="connsiteX11" fmla="*/ 368307 w 548959"/>
              <a:gd name="connsiteY11" fmla="*/ 304549 h 463558"/>
              <a:gd name="connsiteX12" fmla="*/ 537376 w 548959"/>
              <a:gd name="connsiteY12" fmla="*/ 207712 h 463558"/>
              <a:gd name="connsiteX13" fmla="*/ 514357 w 548959"/>
              <a:gd name="connsiteY13" fmla="*/ 101349 h 463558"/>
              <a:gd name="connsiteX14" fmla="*/ 355607 w 548959"/>
              <a:gd name="connsiteY14" fmla="*/ 18799 h 463558"/>
              <a:gd name="connsiteX15" fmla="*/ 125419 w 548959"/>
              <a:gd name="connsiteY15" fmla="*/ 21974 h 463558"/>
              <a:gd name="connsiteX16" fmla="*/ 177807 w 548959"/>
              <a:gd name="connsiteY16" fmla="*/ 114049 h 463558"/>
              <a:gd name="connsiteX0" fmla="*/ 177807 w 548959"/>
              <a:gd name="connsiteY0" fmla="*/ 114049 h 463558"/>
              <a:gd name="connsiteX1" fmla="*/ 7 w 548959"/>
              <a:gd name="connsiteY1" fmla="*/ 241049 h 463558"/>
              <a:gd name="connsiteX2" fmla="*/ 184951 w 548959"/>
              <a:gd name="connsiteY2" fmla="*/ 209298 h 463558"/>
              <a:gd name="connsiteX3" fmla="*/ 24613 w 548959"/>
              <a:gd name="connsiteY3" fmla="*/ 287879 h 463558"/>
              <a:gd name="connsiteX4" fmla="*/ 50806 w 548959"/>
              <a:gd name="connsiteY4" fmla="*/ 348207 h 463558"/>
              <a:gd name="connsiteX5" fmla="*/ 222257 w 548959"/>
              <a:gd name="connsiteY5" fmla="*/ 272799 h 463558"/>
              <a:gd name="connsiteX6" fmla="*/ 68270 w 548959"/>
              <a:gd name="connsiteY6" fmla="*/ 372016 h 463558"/>
              <a:gd name="connsiteX7" fmla="*/ 132564 w 548959"/>
              <a:gd name="connsiteY7" fmla="*/ 413292 h 463558"/>
              <a:gd name="connsiteX8" fmla="*/ 263532 w 548959"/>
              <a:gd name="connsiteY8" fmla="*/ 314074 h 463558"/>
              <a:gd name="connsiteX9" fmla="*/ 142088 w 548959"/>
              <a:gd name="connsiteY9" fmla="*/ 463299 h 463558"/>
              <a:gd name="connsiteX10" fmla="*/ 330207 w 548959"/>
              <a:gd name="connsiteY10" fmla="*/ 348999 h 463558"/>
              <a:gd name="connsiteX11" fmla="*/ 368307 w 548959"/>
              <a:gd name="connsiteY11" fmla="*/ 304549 h 463558"/>
              <a:gd name="connsiteX12" fmla="*/ 537376 w 548959"/>
              <a:gd name="connsiteY12" fmla="*/ 207712 h 463558"/>
              <a:gd name="connsiteX13" fmla="*/ 514357 w 548959"/>
              <a:gd name="connsiteY13" fmla="*/ 101349 h 463558"/>
              <a:gd name="connsiteX14" fmla="*/ 355607 w 548959"/>
              <a:gd name="connsiteY14" fmla="*/ 18799 h 463558"/>
              <a:gd name="connsiteX15" fmla="*/ 125419 w 548959"/>
              <a:gd name="connsiteY15" fmla="*/ 21974 h 463558"/>
              <a:gd name="connsiteX16" fmla="*/ 177807 w 548959"/>
              <a:gd name="connsiteY16" fmla="*/ 114049 h 463558"/>
              <a:gd name="connsiteX0" fmla="*/ 177807 w 548959"/>
              <a:gd name="connsiteY0" fmla="*/ 114049 h 449306"/>
              <a:gd name="connsiteX1" fmla="*/ 7 w 548959"/>
              <a:gd name="connsiteY1" fmla="*/ 241049 h 449306"/>
              <a:gd name="connsiteX2" fmla="*/ 184951 w 548959"/>
              <a:gd name="connsiteY2" fmla="*/ 209298 h 449306"/>
              <a:gd name="connsiteX3" fmla="*/ 24613 w 548959"/>
              <a:gd name="connsiteY3" fmla="*/ 287879 h 449306"/>
              <a:gd name="connsiteX4" fmla="*/ 50806 w 548959"/>
              <a:gd name="connsiteY4" fmla="*/ 348207 h 449306"/>
              <a:gd name="connsiteX5" fmla="*/ 222257 w 548959"/>
              <a:gd name="connsiteY5" fmla="*/ 272799 h 449306"/>
              <a:gd name="connsiteX6" fmla="*/ 68270 w 548959"/>
              <a:gd name="connsiteY6" fmla="*/ 372016 h 449306"/>
              <a:gd name="connsiteX7" fmla="*/ 132564 w 548959"/>
              <a:gd name="connsiteY7" fmla="*/ 413292 h 449306"/>
              <a:gd name="connsiteX8" fmla="*/ 263532 w 548959"/>
              <a:gd name="connsiteY8" fmla="*/ 314074 h 449306"/>
              <a:gd name="connsiteX9" fmla="*/ 130182 w 548959"/>
              <a:gd name="connsiteY9" fmla="*/ 449011 h 449306"/>
              <a:gd name="connsiteX10" fmla="*/ 330207 w 548959"/>
              <a:gd name="connsiteY10" fmla="*/ 348999 h 449306"/>
              <a:gd name="connsiteX11" fmla="*/ 368307 w 548959"/>
              <a:gd name="connsiteY11" fmla="*/ 304549 h 449306"/>
              <a:gd name="connsiteX12" fmla="*/ 537376 w 548959"/>
              <a:gd name="connsiteY12" fmla="*/ 207712 h 449306"/>
              <a:gd name="connsiteX13" fmla="*/ 514357 w 548959"/>
              <a:gd name="connsiteY13" fmla="*/ 101349 h 449306"/>
              <a:gd name="connsiteX14" fmla="*/ 355607 w 548959"/>
              <a:gd name="connsiteY14" fmla="*/ 18799 h 449306"/>
              <a:gd name="connsiteX15" fmla="*/ 125419 w 548959"/>
              <a:gd name="connsiteY15" fmla="*/ 21974 h 449306"/>
              <a:gd name="connsiteX16" fmla="*/ 177807 w 548959"/>
              <a:gd name="connsiteY16" fmla="*/ 114049 h 449306"/>
              <a:gd name="connsiteX0" fmla="*/ 177807 w 548959"/>
              <a:gd name="connsiteY0" fmla="*/ 114049 h 449306"/>
              <a:gd name="connsiteX1" fmla="*/ 7 w 548959"/>
              <a:gd name="connsiteY1" fmla="*/ 241049 h 449306"/>
              <a:gd name="connsiteX2" fmla="*/ 184951 w 548959"/>
              <a:gd name="connsiteY2" fmla="*/ 209298 h 449306"/>
              <a:gd name="connsiteX3" fmla="*/ 24613 w 548959"/>
              <a:gd name="connsiteY3" fmla="*/ 287879 h 449306"/>
              <a:gd name="connsiteX4" fmla="*/ 50806 w 548959"/>
              <a:gd name="connsiteY4" fmla="*/ 348207 h 449306"/>
              <a:gd name="connsiteX5" fmla="*/ 222257 w 548959"/>
              <a:gd name="connsiteY5" fmla="*/ 272799 h 449306"/>
              <a:gd name="connsiteX6" fmla="*/ 68270 w 548959"/>
              <a:gd name="connsiteY6" fmla="*/ 372016 h 449306"/>
              <a:gd name="connsiteX7" fmla="*/ 132564 w 548959"/>
              <a:gd name="connsiteY7" fmla="*/ 413292 h 449306"/>
              <a:gd name="connsiteX8" fmla="*/ 263532 w 548959"/>
              <a:gd name="connsiteY8" fmla="*/ 314074 h 449306"/>
              <a:gd name="connsiteX9" fmla="*/ 130182 w 548959"/>
              <a:gd name="connsiteY9" fmla="*/ 449011 h 449306"/>
              <a:gd name="connsiteX10" fmla="*/ 330207 w 548959"/>
              <a:gd name="connsiteY10" fmla="*/ 348999 h 449306"/>
              <a:gd name="connsiteX11" fmla="*/ 368307 w 548959"/>
              <a:gd name="connsiteY11" fmla="*/ 304549 h 449306"/>
              <a:gd name="connsiteX12" fmla="*/ 537376 w 548959"/>
              <a:gd name="connsiteY12" fmla="*/ 207712 h 449306"/>
              <a:gd name="connsiteX13" fmla="*/ 514357 w 548959"/>
              <a:gd name="connsiteY13" fmla="*/ 101349 h 449306"/>
              <a:gd name="connsiteX14" fmla="*/ 355607 w 548959"/>
              <a:gd name="connsiteY14" fmla="*/ 18799 h 449306"/>
              <a:gd name="connsiteX15" fmla="*/ 125419 w 548959"/>
              <a:gd name="connsiteY15" fmla="*/ 21974 h 449306"/>
              <a:gd name="connsiteX16" fmla="*/ 177807 w 548959"/>
              <a:gd name="connsiteY16" fmla="*/ 114049 h 449306"/>
              <a:gd name="connsiteX0" fmla="*/ 177807 w 548959"/>
              <a:gd name="connsiteY0" fmla="*/ 114049 h 428748"/>
              <a:gd name="connsiteX1" fmla="*/ 7 w 548959"/>
              <a:gd name="connsiteY1" fmla="*/ 241049 h 428748"/>
              <a:gd name="connsiteX2" fmla="*/ 184951 w 548959"/>
              <a:gd name="connsiteY2" fmla="*/ 209298 h 428748"/>
              <a:gd name="connsiteX3" fmla="*/ 24613 w 548959"/>
              <a:gd name="connsiteY3" fmla="*/ 287879 h 428748"/>
              <a:gd name="connsiteX4" fmla="*/ 50806 w 548959"/>
              <a:gd name="connsiteY4" fmla="*/ 348207 h 428748"/>
              <a:gd name="connsiteX5" fmla="*/ 222257 w 548959"/>
              <a:gd name="connsiteY5" fmla="*/ 272799 h 428748"/>
              <a:gd name="connsiteX6" fmla="*/ 68270 w 548959"/>
              <a:gd name="connsiteY6" fmla="*/ 372016 h 428748"/>
              <a:gd name="connsiteX7" fmla="*/ 132564 w 548959"/>
              <a:gd name="connsiteY7" fmla="*/ 413292 h 428748"/>
              <a:gd name="connsiteX8" fmla="*/ 263532 w 548959"/>
              <a:gd name="connsiteY8" fmla="*/ 314074 h 428748"/>
              <a:gd name="connsiteX9" fmla="*/ 164568 w 548959"/>
              <a:gd name="connsiteY9" fmla="*/ 428379 h 428748"/>
              <a:gd name="connsiteX10" fmla="*/ 330207 w 548959"/>
              <a:gd name="connsiteY10" fmla="*/ 348999 h 428748"/>
              <a:gd name="connsiteX11" fmla="*/ 368307 w 548959"/>
              <a:gd name="connsiteY11" fmla="*/ 304549 h 428748"/>
              <a:gd name="connsiteX12" fmla="*/ 537376 w 548959"/>
              <a:gd name="connsiteY12" fmla="*/ 207712 h 428748"/>
              <a:gd name="connsiteX13" fmla="*/ 514357 w 548959"/>
              <a:gd name="connsiteY13" fmla="*/ 101349 h 428748"/>
              <a:gd name="connsiteX14" fmla="*/ 355607 w 548959"/>
              <a:gd name="connsiteY14" fmla="*/ 18799 h 428748"/>
              <a:gd name="connsiteX15" fmla="*/ 125419 w 548959"/>
              <a:gd name="connsiteY15" fmla="*/ 21974 h 428748"/>
              <a:gd name="connsiteX16" fmla="*/ 177807 w 548959"/>
              <a:gd name="connsiteY16" fmla="*/ 114049 h 428748"/>
              <a:gd name="connsiteX0" fmla="*/ 177807 w 548959"/>
              <a:gd name="connsiteY0" fmla="*/ 114049 h 431949"/>
              <a:gd name="connsiteX1" fmla="*/ 7 w 548959"/>
              <a:gd name="connsiteY1" fmla="*/ 241049 h 431949"/>
              <a:gd name="connsiteX2" fmla="*/ 184951 w 548959"/>
              <a:gd name="connsiteY2" fmla="*/ 209298 h 431949"/>
              <a:gd name="connsiteX3" fmla="*/ 24613 w 548959"/>
              <a:gd name="connsiteY3" fmla="*/ 287879 h 431949"/>
              <a:gd name="connsiteX4" fmla="*/ 50806 w 548959"/>
              <a:gd name="connsiteY4" fmla="*/ 348207 h 431949"/>
              <a:gd name="connsiteX5" fmla="*/ 222257 w 548959"/>
              <a:gd name="connsiteY5" fmla="*/ 272799 h 431949"/>
              <a:gd name="connsiteX6" fmla="*/ 68270 w 548959"/>
              <a:gd name="connsiteY6" fmla="*/ 372016 h 431949"/>
              <a:gd name="connsiteX7" fmla="*/ 132564 w 548959"/>
              <a:gd name="connsiteY7" fmla="*/ 413292 h 431949"/>
              <a:gd name="connsiteX8" fmla="*/ 263532 w 548959"/>
              <a:gd name="connsiteY8" fmla="*/ 314074 h 431949"/>
              <a:gd name="connsiteX9" fmla="*/ 164568 w 548959"/>
              <a:gd name="connsiteY9" fmla="*/ 428379 h 431949"/>
              <a:gd name="connsiteX10" fmla="*/ 330207 w 548959"/>
              <a:gd name="connsiteY10" fmla="*/ 348999 h 431949"/>
              <a:gd name="connsiteX11" fmla="*/ 368307 w 548959"/>
              <a:gd name="connsiteY11" fmla="*/ 304549 h 431949"/>
              <a:gd name="connsiteX12" fmla="*/ 537376 w 548959"/>
              <a:gd name="connsiteY12" fmla="*/ 207712 h 431949"/>
              <a:gd name="connsiteX13" fmla="*/ 514357 w 548959"/>
              <a:gd name="connsiteY13" fmla="*/ 101349 h 431949"/>
              <a:gd name="connsiteX14" fmla="*/ 355607 w 548959"/>
              <a:gd name="connsiteY14" fmla="*/ 18799 h 431949"/>
              <a:gd name="connsiteX15" fmla="*/ 125419 w 548959"/>
              <a:gd name="connsiteY15" fmla="*/ 21974 h 431949"/>
              <a:gd name="connsiteX16" fmla="*/ 177807 w 548959"/>
              <a:gd name="connsiteY16" fmla="*/ 114049 h 431949"/>
              <a:gd name="connsiteX0" fmla="*/ 177807 w 548959"/>
              <a:gd name="connsiteY0" fmla="*/ 114049 h 435577"/>
              <a:gd name="connsiteX1" fmla="*/ 7 w 548959"/>
              <a:gd name="connsiteY1" fmla="*/ 241049 h 435577"/>
              <a:gd name="connsiteX2" fmla="*/ 184951 w 548959"/>
              <a:gd name="connsiteY2" fmla="*/ 209298 h 435577"/>
              <a:gd name="connsiteX3" fmla="*/ 24613 w 548959"/>
              <a:gd name="connsiteY3" fmla="*/ 287879 h 435577"/>
              <a:gd name="connsiteX4" fmla="*/ 50806 w 548959"/>
              <a:gd name="connsiteY4" fmla="*/ 348207 h 435577"/>
              <a:gd name="connsiteX5" fmla="*/ 222257 w 548959"/>
              <a:gd name="connsiteY5" fmla="*/ 272799 h 435577"/>
              <a:gd name="connsiteX6" fmla="*/ 68270 w 548959"/>
              <a:gd name="connsiteY6" fmla="*/ 372016 h 435577"/>
              <a:gd name="connsiteX7" fmla="*/ 132564 w 548959"/>
              <a:gd name="connsiteY7" fmla="*/ 413292 h 435577"/>
              <a:gd name="connsiteX8" fmla="*/ 263532 w 548959"/>
              <a:gd name="connsiteY8" fmla="*/ 314074 h 435577"/>
              <a:gd name="connsiteX9" fmla="*/ 164568 w 548959"/>
              <a:gd name="connsiteY9" fmla="*/ 428379 h 435577"/>
              <a:gd name="connsiteX10" fmla="*/ 330207 w 548959"/>
              <a:gd name="connsiteY10" fmla="*/ 348999 h 435577"/>
              <a:gd name="connsiteX11" fmla="*/ 368307 w 548959"/>
              <a:gd name="connsiteY11" fmla="*/ 304549 h 435577"/>
              <a:gd name="connsiteX12" fmla="*/ 537376 w 548959"/>
              <a:gd name="connsiteY12" fmla="*/ 207712 h 435577"/>
              <a:gd name="connsiteX13" fmla="*/ 514357 w 548959"/>
              <a:gd name="connsiteY13" fmla="*/ 101349 h 435577"/>
              <a:gd name="connsiteX14" fmla="*/ 355607 w 548959"/>
              <a:gd name="connsiteY14" fmla="*/ 18799 h 435577"/>
              <a:gd name="connsiteX15" fmla="*/ 125419 w 548959"/>
              <a:gd name="connsiteY15" fmla="*/ 21974 h 435577"/>
              <a:gd name="connsiteX16" fmla="*/ 177807 w 548959"/>
              <a:gd name="connsiteY16" fmla="*/ 114049 h 435577"/>
              <a:gd name="connsiteX0" fmla="*/ 177807 w 549815"/>
              <a:gd name="connsiteY0" fmla="*/ 98403 h 419931"/>
              <a:gd name="connsiteX1" fmla="*/ 7 w 549815"/>
              <a:gd name="connsiteY1" fmla="*/ 225403 h 419931"/>
              <a:gd name="connsiteX2" fmla="*/ 184951 w 549815"/>
              <a:gd name="connsiteY2" fmla="*/ 193652 h 419931"/>
              <a:gd name="connsiteX3" fmla="*/ 24613 w 549815"/>
              <a:gd name="connsiteY3" fmla="*/ 272233 h 419931"/>
              <a:gd name="connsiteX4" fmla="*/ 50806 w 549815"/>
              <a:gd name="connsiteY4" fmla="*/ 332561 h 419931"/>
              <a:gd name="connsiteX5" fmla="*/ 222257 w 549815"/>
              <a:gd name="connsiteY5" fmla="*/ 257153 h 419931"/>
              <a:gd name="connsiteX6" fmla="*/ 68270 w 549815"/>
              <a:gd name="connsiteY6" fmla="*/ 356370 h 419931"/>
              <a:gd name="connsiteX7" fmla="*/ 132564 w 549815"/>
              <a:gd name="connsiteY7" fmla="*/ 397646 h 419931"/>
              <a:gd name="connsiteX8" fmla="*/ 263532 w 549815"/>
              <a:gd name="connsiteY8" fmla="*/ 298428 h 419931"/>
              <a:gd name="connsiteX9" fmla="*/ 164568 w 549815"/>
              <a:gd name="connsiteY9" fmla="*/ 412733 h 419931"/>
              <a:gd name="connsiteX10" fmla="*/ 330207 w 549815"/>
              <a:gd name="connsiteY10" fmla="*/ 333353 h 419931"/>
              <a:gd name="connsiteX11" fmla="*/ 368307 w 549815"/>
              <a:gd name="connsiteY11" fmla="*/ 288903 h 419931"/>
              <a:gd name="connsiteX12" fmla="*/ 537376 w 549815"/>
              <a:gd name="connsiteY12" fmla="*/ 192066 h 419931"/>
              <a:gd name="connsiteX13" fmla="*/ 514357 w 549815"/>
              <a:gd name="connsiteY13" fmla="*/ 85703 h 419931"/>
              <a:gd name="connsiteX14" fmla="*/ 333255 w 549815"/>
              <a:gd name="connsiteY14" fmla="*/ 13469 h 419931"/>
              <a:gd name="connsiteX15" fmla="*/ 125419 w 549815"/>
              <a:gd name="connsiteY15" fmla="*/ 6328 h 419931"/>
              <a:gd name="connsiteX16" fmla="*/ 177807 w 549815"/>
              <a:gd name="connsiteY16" fmla="*/ 98403 h 419931"/>
              <a:gd name="connsiteX0" fmla="*/ 177807 w 549815"/>
              <a:gd name="connsiteY0" fmla="*/ 86480 h 408008"/>
              <a:gd name="connsiteX1" fmla="*/ 7 w 549815"/>
              <a:gd name="connsiteY1" fmla="*/ 213480 h 408008"/>
              <a:gd name="connsiteX2" fmla="*/ 184951 w 549815"/>
              <a:gd name="connsiteY2" fmla="*/ 181729 h 408008"/>
              <a:gd name="connsiteX3" fmla="*/ 24613 w 549815"/>
              <a:gd name="connsiteY3" fmla="*/ 260310 h 408008"/>
              <a:gd name="connsiteX4" fmla="*/ 50806 w 549815"/>
              <a:gd name="connsiteY4" fmla="*/ 320638 h 408008"/>
              <a:gd name="connsiteX5" fmla="*/ 222257 w 549815"/>
              <a:gd name="connsiteY5" fmla="*/ 245230 h 408008"/>
              <a:gd name="connsiteX6" fmla="*/ 68270 w 549815"/>
              <a:gd name="connsiteY6" fmla="*/ 344447 h 408008"/>
              <a:gd name="connsiteX7" fmla="*/ 132564 w 549815"/>
              <a:gd name="connsiteY7" fmla="*/ 385723 h 408008"/>
              <a:gd name="connsiteX8" fmla="*/ 263532 w 549815"/>
              <a:gd name="connsiteY8" fmla="*/ 286505 h 408008"/>
              <a:gd name="connsiteX9" fmla="*/ 164568 w 549815"/>
              <a:gd name="connsiteY9" fmla="*/ 400810 h 408008"/>
              <a:gd name="connsiteX10" fmla="*/ 330207 w 549815"/>
              <a:gd name="connsiteY10" fmla="*/ 321430 h 408008"/>
              <a:gd name="connsiteX11" fmla="*/ 368307 w 549815"/>
              <a:gd name="connsiteY11" fmla="*/ 276980 h 408008"/>
              <a:gd name="connsiteX12" fmla="*/ 537376 w 549815"/>
              <a:gd name="connsiteY12" fmla="*/ 180143 h 408008"/>
              <a:gd name="connsiteX13" fmla="*/ 514357 w 549815"/>
              <a:gd name="connsiteY13" fmla="*/ 73780 h 408008"/>
              <a:gd name="connsiteX14" fmla="*/ 333255 w 549815"/>
              <a:gd name="connsiteY14" fmla="*/ 1546 h 408008"/>
              <a:gd name="connsiteX15" fmla="*/ 87594 w 549815"/>
              <a:gd name="connsiteY15" fmla="*/ 35669 h 408008"/>
              <a:gd name="connsiteX16" fmla="*/ 177807 w 549815"/>
              <a:gd name="connsiteY16" fmla="*/ 86480 h 408008"/>
              <a:gd name="connsiteX0" fmla="*/ 177807 w 549815"/>
              <a:gd name="connsiteY0" fmla="*/ 87854 h 409382"/>
              <a:gd name="connsiteX1" fmla="*/ 7 w 549815"/>
              <a:gd name="connsiteY1" fmla="*/ 214854 h 409382"/>
              <a:gd name="connsiteX2" fmla="*/ 184951 w 549815"/>
              <a:gd name="connsiteY2" fmla="*/ 183103 h 409382"/>
              <a:gd name="connsiteX3" fmla="*/ 24613 w 549815"/>
              <a:gd name="connsiteY3" fmla="*/ 261684 h 409382"/>
              <a:gd name="connsiteX4" fmla="*/ 50806 w 549815"/>
              <a:gd name="connsiteY4" fmla="*/ 322012 h 409382"/>
              <a:gd name="connsiteX5" fmla="*/ 222257 w 549815"/>
              <a:gd name="connsiteY5" fmla="*/ 246604 h 409382"/>
              <a:gd name="connsiteX6" fmla="*/ 68270 w 549815"/>
              <a:gd name="connsiteY6" fmla="*/ 345821 h 409382"/>
              <a:gd name="connsiteX7" fmla="*/ 132564 w 549815"/>
              <a:gd name="connsiteY7" fmla="*/ 387097 h 409382"/>
              <a:gd name="connsiteX8" fmla="*/ 263532 w 549815"/>
              <a:gd name="connsiteY8" fmla="*/ 287879 h 409382"/>
              <a:gd name="connsiteX9" fmla="*/ 164568 w 549815"/>
              <a:gd name="connsiteY9" fmla="*/ 402184 h 409382"/>
              <a:gd name="connsiteX10" fmla="*/ 330207 w 549815"/>
              <a:gd name="connsiteY10" fmla="*/ 322804 h 409382"/>
              <a:gd name="connsiteX11" fmla="*/ 368307 w 549815"/>
              <a:gd name="connsiteY11" fmla="*/ 278354 h 409382"/>
              <a:gd name="connsiteX12" fmla="*/ 537376 w 549815"/>
              <a:gd name="connsiteY12" fmla="*/ 181517 h 409382"/>
              <a:gd name="connsiteX13" fmla="*/ 514357 w 549815"/>
              <a:gd name="connsiteY13" fmla="*/ 75154 h 409382"/>
              <a:gd name="connsiteX14" fmla="*/ 333255 w 549815"/>
              <a:gd name="connsiteY14" fmla="*/ 2920 h 409382"/>
              <a:gd name="connsiteX15" fmla="*/ 87594 w 549815"/>
              <a:gd name="connsiteY15" fmla="*/ 37043 h 409382"/>
              <a:gd name="connsiteX16" fmla="*/ 177807 w 549815"/>
              <a:gd name="connsiteY16" fmla="*/ 87854 h 409382"/>
              <a:gd name="connsiteX0" fmla="*/ 177807 w 563125"/>
              <a:gd name="connsiteY0" fmla="*/ 50998 h 372526"/>
              <a:gd name="connsiteX1" fmla="*/ 7 w 563125"/>
              <a:gd name="connsiteY1" fmla="*/ 177998 h 372526"/>
              <a:gd name="connsiteX2" fmla="*/ 184951 w 563125"/>
              <a:gd name="connsiteY2" fmla="*/ 146247 h 372526"/>
              <a:gd name="connsiteX3" fmla="*/ 24613 w 563125"/>
              <a:gd name="connsiteY3" fmla="*/ 224828 h 372526"/>
              <a:gd name="connsiteX4" fmla="*/ 50806 w 563125"/>
              <a:gd name="connsiteY4" fmla="*/ 285156 h 372526"/>
              <a:gd name="connsiteX5" fmla="*/ 222257 w 563125"/>
              <a:gd name="connsiteY5" fmla="*/ 209748 h 372526"/>
              <a:gd name="connsiteX6" fmla="*/ 68270 w 563125"/>
              <a:gd name="connsiteY6" fmla="*/ 308965 h 372526"/>
              <a:gd name="connsiteX7" fmla="*/ 132564 w 563125"/>
              <a:gd name="connsiteY7" fmla="*/ 350241 h 372526"/>
              <a:gd name="connsiteX8" fmla="*/ 263532 w 563125"/>
              <a:gd name="connsiteY8" fmla="*/ 251023 h 372526"/>
              <a:gd name="connsiteX9" fmla="*/ 164568 w 563125"/>
              <a:gd name="connsiteY9" fmla="*/ 365328 h 372526"/>
              <a:gd name="connsiteX10" fmla="*/ 330207 w 563125"/>
              <a:gd name="connsiteY10" fmla="*/ 285948 h 372526"/>
              <a:gd name="connsiteX11" fmla="*/ 368307 w 563125"/>
              <a:gd name="connsiteY11" fmla="*/ 241498 h 372526"/>
              <a:gd name="connsiteX12" fmla="*/ 537376 w 563125"/>
              <a:gd name="connsiteY12" fmla="*/ 144661 h 372526"/>
              <a:gd name="connsiteX13" fmla="*/ 514357 w 563125"/>
              <a:gd name="connsiteY13" fmla="*/ 38298 h 372526"/>
              <a:gd name="connsiteX14" fmla="*/ 87594 w 563125"/>
              <a:gd name="connsiteY14" fmla="*/ 187 h 372526"/>
              <a:gd name="connsiteX15" fmla="*/ 177807 w 563125"/>
              <a:gd name="connsiteY15" fmla="*/ 50998 h 372526"/>
              <a:gd name="connsiteX0" fmla="*/ 177807 w 563125"/>
              <a:gd name="connsiteY0" fmla="*/ 73232 h 394760"/>
              <a:gd name="connsiteX1" fmla="*/ 7 w 563125"/>
              <a:gd name="connsiteY1" fmla="*/ 200232 h 394760"/>
              <a:gd name="connsiteX2" fmla="*/ 184951 w 563125"/>
              <a:gd name="connsiteY2" fmla="*/ 168481 h 394760"/>
              <a:gd name="connsiteX3" fmla="*/ 24613 w 563125"/>
              <a:gd name="connsiteY3" fmla="*/ 247062 h 394760"/>
              <a:gd name="connsiteX4" fmla="*/ 50806 w 563125"/>
              <a:gd name="connsiteY4" fmla="*/ 307390 h 394760"/>
              <a:gd name="connsiteX5" fmla="*/ 222257 w 563125"/>
              <a:gd name="connsiteY5" fmla="*/ 231982 h 394760"/>
              <a:gd name="connsiteX6" fmla="*/ 68270 w 563125"/>
              <a:gd name="connsiteY6" fmla="*/ 331199 h 394760"/>
              <a:gd name="connsiteX7" fmla="*/ 132564 w 563125"/>
              <a:gd name="connsiteY7" fmla="*/ 372475 h 394760"/>
              <a:gd name="connsiteX8" fmla="*/ 263532 w 563125"/>
              <a:gd name="connsiteY8" fmla="*/ 273257 h 394760"/>
              <a:gd name="connsiteX9" fmla="*/ 164568 w 563125"/>
              <a:gd name="connsiteY9" fmla="*/ 387562 h 394760"/>
              <a:gd name="connsiteX10" fmla="*/ 330207 w 563125"/>
              <a:gd name="connsiteY10" fmla="*/ 308182 h 394760"/>
              <a:gd name="connsiteX11" fmla="*/ 368307 w 563125"/>
              <a:gd name="connsiteY11" fmla="*/ 263732 h 394760"/>
              <a:gd name="connsiteX12" fmla="*/ 537376 w 563125"/>
              <a:gd name="connsiteY12" fmla="*/ 166895 h 394760"/>
              <a:gd name="connsiteX13" fmla="*/ 514357 w 563125"/>
              <a:gd name="connsiteY13" fmla="*/ 60532 h 394760"/>
              <a:gd name="connsiteX14" fmla="*/ 87594 w 563125"/>
              <a:gd name="connsiteY14" fmla="*/ 22421 h 394760"/>
              <a:gd name="connsiteX15" fmla="*/ 177807 w 563125"/>
              <a:gd name="connsiteY15" fmla="*/ 73232 h 394760"/>
              <a:gd name="connsiteX0" fmla="*/ 177807 w 585699"/>
              <a:gd name="connsiteY0" fmla="*/ 64604 h 386132"/>
              <a:gd name="connsiteX1" fmla="*/ 7 w 585699"/>
              <a:gd name="connsiteY1" fmla="*/ 191604 h 386132"/>
              <a:gd name="connsiteX2" fmla="*/ 184951 w 585699"/>
              <a:gd name="connsiteY2" fmla="*/ 159853 h 386132"/>
              <a:gd name="connsiteX3" fmla="*/ 24613 w 585699"/>
              <a:gd name="connsiteY3" fmla="*/ 238434 h 386132"/>
              <a:gd name="connsiteX4" fmla="*/ 50806 w 585699"/>
              <a:gd name="connsiteY4" fmla="*/ 298762 h 386132"/>
              <a:gd name="connsiteX5" fmla="*/ 222257 w 585699"/>
              <a:gd name="connsiteY5" fmla="*/ 223354 h 386132"/>
              <a:gd name="connsiteX6" fmla="*/ 68270 w 585699"/>
              <a:gd name="connsiteY6" fmla="*/ 322571 h 386132"/>
              <a:gd name="connsiteX7" fmla="*/ 132564 w 585699"/>
              <a:gd name="connsiteY7" fmla="*/ 363847 h 386132"/>
              <a:gd name="connsiteX8" fmla="*/ 263532 w 585699"/>
              <a:gd name="connsiteY8" fmla="*/ 264629 h 386132"/>
              <a:gd name="connsiteX9" fmla="*/ 164568 w 585699"/>
              <a:gd name="connsiteY9" fmla="*/ 378934 h 386132"/>
              <a:gd name="connsiteX10" fmla="*/ 330207 w 585699"/>
              <a:gd name="connsiteY10" fmla="*/ 299554 h 386132"/>
              <a:gd name="connsiteX11" fmla="*/ 368307 w 585699"/>
              <a:gd name="connsiteY11" fmla="*/ 255104 h 386132"/>
              <a:gd name="connsiteX12" fmla="*/ 537376 w 585699"/>
              <a:gd name="connsiteY12" fmla="*/ 158267 h 386132"/>
              <a:gd name="connsiteX13" fmla="*/ 514357 w 585699"/>
              <a:gd name="connsiteY13" fmla="*/ 51904 h 386132"/>
              <a:gd name="connsiteX14" fmla="*/ 87594 w 585699"/>
              <a:gd name="connsiteY14" fmla="*/ 13793 h 386132"/>
              <a:gd name="connsiteX15" fmla="*/ 177807 w 585699"/>
              <a:gd name="connsiteY15" fmla="*/ 64604 h 386132"/>
              <a:gd name="connsiteX0" fmla="*/ 177807 w 585699"/>
              <a:gd name="connsiteY0" fmla="*/ 82139 h 403667"/>
              <a:gd name="connsiteX1" fmla="*/ 7 w 585699"/>
              <a:gd name="connsiteY1" fmla="*/ 209139 h 403667"/>
              <a:gd name="connsiteX2" fmla="*/ 184951 w 585699"/>
              <a:gd name="connsiteY2" fmla="*/ 177388 h 403667"/>
              <a:gd name="connsiteX3" fmla="*/ 24613 w 585699"/>
              <a:gd name="connsiteY3" fmla="*/ 255969 h 403667"/>
              <a:gd name="connsiteX4" fmla="*/ 50806 w 585699"/>
              <a:gd name="connsiteY4" fmla="*/ 316297 h 403667"/>
              <a:gd name="connsiteX5" fmla="*/ 222257 w 585699"/>
              <a:gd name="connsiteY5" fmla="*/ 240889 h 403667"/>
              <a:gd name="connsiteX6" fmla="*/ 68270 w 585699"/>
              <a:gd name="connsiteY6" fmla="*/ 340106 h 403667"/>
              <a:gd name="connsiteX7" fmla="*/ 132564 w 585699"/>
              <a:gd name="connsiteY7" fmla="*/ 381382 h 403667"/>
              <a:gd name="connsiteX8" fmla="*/ 263532 w 585699"/>
              <a:gd name="connsiteY8" fmla="*/ 282164 h 403667"/>
              <a:gd name="connsiteX9" fmla="*/ 164568 w 585699"/>
              <a:gd name="connsiteY9" fmla="*/ 396469 h 403667"/>
              <a:gd name="connsiteX10" fmla="*/ 330207 w 585699"/>
              <a:gd name="connsiteY10" fmla="*/ 317089 h 403667"/>
              <a:gd name="connsiteX11" fmla="*/ 368307 w 585699"/>
              <a:gd name="connsiteY11" fmla="*/ 272639 h 403667"/>
              <a:gd name="connsiteX12" fmla="*/ 537376 w 585699"/>
              <a:gd name="connsiteY12" fmla="*/ 175802 h 403667"/>
              <a:gd name="connsiteX13" fmla="*/ 514357 w 585699"/>
              <a:gd name="connsiteY13" fmla="*/ 69439 h 403667"/>
              <a:gd name="connsiteX14" fmla="*/ 87594 w 585699"/>
              <a:gd name="connsiteY14" fmla="*/ 31328 h 403667"/>
              <a:gd name="connsiteX15" fmla="*/ 177807 w 585699"/>
              <a:gd name="connsiteY15" fmla="*/ 82139 h 403667"/>
              <a:gd name="connsiteX0" fmla="*/ 177807 w 585699"/>
              <a:gd name="connsiteY0" fmla="*/ 66423 h 387951"/>
              <a:gd name="connsiteX1" fmla="*/ 7 w 585699"/>
              <a:gd name="connsiteY1" fmla="*/ 193423 h 387951"/>
              <a:gd name="connsiteX2" fmla="*/ 184951 w 585699"/>
              <a:gd name="connsiteY2" fmla="*/ 161672 h 387951"/>
              <a:gd name="connsiteX3" fmla="*/ 24613 w 585699"/>
              <a:gd name="connsiteY3" fmla="*/ 240253 h 387951"/>
              <a:gd name="connsiteX4" fmla="*/ 50806 w 585699"/>
              <a:gd name="connsiteY4" fmla="*/ 300581 h 387951"/>
              <a:gd name="connsiteX5" fmla="*/ 222257 w 585699"/>
              <a:gd name="connsiteY5" fmla="*/ 225173 h 387951"/>
              <a:gd name="connsiteX6" fmla="*/ 68270 w 585699"/>
              <a:gd name="connsiteY6" fmla="*/ 324390 h 387951"/>
              <a:gd name="connsiteX7" fmla="*/ 132564 w 585699"/>
              <a:gd name="connsiteY7" fmla="*/ 365666 h 387951"/>
              <a:gd name="connsiteX8" fmla="*/ 263532 w 585699"/>
              <a:gd name="connsiteY8" fmla="*/ 266448 h 387951"/>
              <a:gd name="connsiteX9" fmla="*/ 164568 w 585699"/>
              <a:gd name="connsiteY9" fmla="*/ 380753 h 387951"/>
              <a:gd name="connsiteX10" fmla="*/ 330207 w 585699"/>
              <a:gd name="connsiteY10" fmla="*/ 301373 h 387951"/>
              <a:gd name="connsiteX11" fmla="*/ 368307 w 585699"/>
              <a:gd name="connsiteY11" fmla="*/ 256923 h 387951"/>
              <a:gd name="connsiteX12" fmla="*/ 537376 w 585699"/>
              <a:gd name="connsiteY12" fmla="*/ 160086 h 387951"/>
              <a:gd name="connsiteX13" fmla="*/ 514357 w 585699"/>
              <a:gd name="connsiteY13" fmla="*/ 53723 h 387951"/>
              <a:gd name="connsiteX14" fmla="*/ 87594 w 585699"/>
              <a:gd name="connsiteY14" fmla="*/ 15612 h 387951"/>
              <a:gd name="connsiteX15" fmla="*/ 177807 w 585699"/>
              <a:gd name="connsiteY15" fmla="*/ 66423 h 387951"/>
              <a:gd name="connsiteX0" fmla="*/ 177807 w 585699"/>
              <a:gd name="connsiteY0" fmla="*/ 84203 h 405731"/>
              <a:gd name="connsiteX1" fmla="*/ 7 w 585699"/>
              <a:gd name="connsiteY1" fmla="*/ 211203 h 405731"/>
              <a:gd name="connsiteX2" fmla="*/ 184951 w 585699"/>
              <a:gd name="connsiteY2" fmla="*/ 179452 h 405731"/>
              <a:gd name="connsiteX3" fmla="*/ 24613 w 585699"/>
              <a:gd name="connsiteY3" fmla="*/ 258033 h 405731"/>
              <a:gd name="connsiteX4" fmla="*/ 50806 w 585699"/>
              <a:gd name="connsiteY4" fmla="*/ 318361 h 405731"/>
              <a:gd name="connsiteX5" fmla="*/ 222257 w 585699"/>
              <a:gd name="connsiteY5" fmla="*/ 242953 h 405731"/>
              <a:gd name="connsiteX6" fmla="*/ 68270 w 585699"/>
              <a:gd name="connsiteY6" fmla="*/ 342170 h 405731"/>
              <a:gd name="connsiteX7" fmla="*/ 132564 w 585699"/>
              <a:gd name="connsiteY7" fmla="*/ 383446 h 405731"/>
              <a:gd name="connsiteX8" fmla="*/ 263532 w 585699"/>
              <a:gd name="connsiteY8" fmla="*/ 284228 h 405731"/>
              <a:gd name="connsiteX9" fmla="*/ 164568 w 585699"/>
              <a:gd name="connsiteY9" fmla="*/ 398533 h 405731"/>
              <a:gd name="connsiteX10" fmla="*/ 330207 w 585699"/>
              <a:gd name="connsiteY10" fmla="*/ 319153 h 405731"/>
              <a:gd name="connsiteX11" fmla="*/ 368307 w 585699"/>
              <a:gd name="connsiteY11" fmla="*/ 274703 h 405731"/>
              <a:gd name="connsiteX12" fmla="*/ 537376 w 585699"/>
              <a:gd name="connsiteY12" fmla="*/ 177866 h 405731"/>
              <a:gd name="connsiteX13" fmla="*/ 514357 w 585699"/>
              <a:gd name="connsiteY13" fmla="*/ 71503 h 405731"/>
              <a:gd name="connsiteX14" fmla="*/ 87594 w 585699"/>
              <a:gd name="connsiteY14" fmla="*/ 33392 h 405731"/>
              <a:gd name="connsiteX15" fmla="*/ 177807 w 585699"/>
              <a:gd name="connsiteY15" fmla="*/ 84203 h 405731"/>
              <a:gd name="connsiteX0" fmla="*/ 177807 w 563125"/>
              <a:gd name="connsiteY0" fmla="*/ 89282 h 410810"/>
              <a:gd name="connsiteX1" fmla="*/ 7 w 563125"/>
              <a:gd name="connsiteY1" fmla="*/ 216282 h 410810"/>
              <a:gd name="connsiteX2" fmla="*/ 184951 w 563125"/>
              <a:gd name="connsiteY2" fmla="*/ 184531 h 410810"/>
              <a:gd name="connsiteX3" fmla="*/ 24613 w 563125"/>
              <a:gd name="connsiteY3" fmla="*/ 263112 h 410810"/>
              <a:gd name="connsiteX4" fmla="*/ 50806 w 563125"/>
              <a:gd name="connsiteY4" fmla="*/ 323440 h 410810"/>
              <a:gd name="connsiteX5" fmla="*/ 222257 w 563125"/>
              <a:gd name="connsiteY5" fmla="*/ 248032 h 410810"/>
              <a:gd name="connsiteX6" fmla="*/ 68270 w 563125"/>
              <a:gd name="connsiteY6" fmla="*/ 347249 h 410810"/>
              <a:gd name="connsiteX7" fmla="*/ 132564 w 563125"/>
              <a:gd name="connsiteY7" fmla="*/ 388525 h 410810"/>
              <a:gd name="connsiteX8" fmla="*/ 263532 w 563125"/>
              <a:gd name="connsiteY8" fmla="*/ 289307 h 410810"/>
              <a:gd name="connsiteX9" fmla="*/ 164568 w 563125"/>
              <a:gd name="connsiteY9" fmla="*/ 403612 h 410810"/>
              <a:gd name="connsiteX10" fmla="*/ 330207 w 563125"/>
              <a:gd name="connsiteY10" fmla="*/ 324232 h 410810"/>
              <a:gd name="connsiteX11" fmla="*/ 368307 w 563125"/>
              <a:gd name="connsiteY11" fmla="*/ 279782 h 410810"/>
              <a:gd name="connsiteX12" fmla="*/ 537376 w 563125"/>
              <a:gd name="connsiteY12" fmla="*/ 182945 h 410810"/>
              <a:gd name="connsiteX13" fmla="*/ 514357 w 563125"/>
              <a:gd name="connsiteY13" fmla="*/ 76582 h 410810"/>
              <a:gd name="connsiteX14" fmla="*/ 87594 w 563125"/>
              <a:gd name="connsiteY14" fmla="*/ 38471 h 410810"/>
              <a:gd name="connsiteX15" fmla="*/ 177807 w 563125"/>
              <a:gd name="connsiteY15" fmla="*/ 89282 h 410810"/>
              <a:gd name="connsiteX0" fmla="*/ 177807 w 556057"/>
              <a:gd name="connsiteY0" fmla="*/ 89282 h 410810"/>
              <a:gd name="connsiteX1" fmla="*/ 7 w 556057"/>
              <a:gd name="connsiteY1" fmla="*/ 216282 h 410810"/>
              <a:gd name="connsiteX2" fmla="*/ 184951 w 556057"/>
              <a:gd name="connsiteY2" fmla="*/ 184531 h 410810"/>
              <a:gd name="connsiteX3" fmla="*/ 24613 w 556057"/>
              <a:gd name="connsiteY3" fmla="*/ 263112 h 410810"/>
              <a:gd name="connsiteX4" fmla="*/ 50806 w 556057"/>
              <a:gd name="connsiteY4" fmla="*/ 323440 h 410810"/>
              <a:gd name="connsiteX5" fmla="*/ 222257 w 556057"/>
              <a:gd name="connsiteY5" fmla="*/ 248032 h 410810"/>
              <a:gd name="connsiteX6" fmla="*/ 68270 w 556057"/>
              <a:gd name="connsiteY6" fmla="*/ 347249 h 410810"/>
              <a:gd name="connsiteX7" fmla="*/ 132564 w 556057"/>
              <a:gd name="connsiteY7" fmla="*/ 388525 h 410810"/>
              <a:gd name="connsiteX8" fmla="*/ 263532 w 556057"/>
              <a:gd name="connsiteY8" fmla="*/ 289307 h 410810"/>
              <a:gd name="connsiteX9" fmla="*/ 164568 w 556057"/>
              <a:gd name="connsiteY9" fmla="*/ 403612 h 410810"/>
              <a:gd name="connsiteX10" fmla="*/ 330207 w 556057"/>
              <a:gd name="connsiteY10" fmla="*/ 324232 h 410810"/>
              <a:gd name="connsiteX11" fmla="*/ 368307 w 556057"/>
              <a:gd name="connsiteY11" fmla="*/ 279782 h 410810"/>
              <a:gd name="connsiteX12" fmla="*/ 537376 w 556057"/>
              <a:gd name="connsiteY12" fmla="*/ 182945 h 410810"/>
              <a:gd name="connsiteX13" fmla="*/ 514357 w 556057"/>
              <a:gd name="connsiteY13" fmla="*/ 76582 h 410810"/>
              <a:gd name="connsiteX14" fmla="*/ 87594 w 556057"/>
              <a:gd name="connsiteY14" fmla="*/ 38471 h 410810"/>
              <a:gd name="connsiteX15" fmla="*/ 177807 w 556057"/>
              <a:gd name="connsiteY15" fmla="*/ 89282 h 410810"/>
              <a:gd name="connsiteX0" fmla="*/ 177807 w 537854"/>
              <a:gd name="connsiteY0" fmla="*/ 92489 h 414017"/>
              <a:gd name="connsiteX1" fmla="*/ 7 w 537854"/>
              <a:gd name="connsiteY1" fmla="*/ 219489 h 414017"/>
              <a:gd name="connsiteX2" fmla="*/ 184951 w 537854"/>
              <a:gd name="connsiteY2" fmla="*/ 187738 h 414017"/>
              <a:gd name="connsiteX3" fmla="*/ 24613 w 537854"/>
              <a:gd name="connsiteY3" fmla="*/ 266319 h 414017"/>
              <a:gd name="connsiteX4" fmla="*/ 50806 w 537854"/>
              <a:gd name="connsiteY4" fmla="*/ 326647 h 414017"/>
              <a:gd name="connsiteX5" fmla="*/ 222257 w 537854"/>
              <a:gd name="connsiteY5" fmla="*/ 251239 h 414017"/>
              <a:gd name="connsiteX6" fmla="*/ 68270 w 537854"/>
              <a:gd name="connsiteY6" fmla="*/ 350456 h 414017"/>
              <a:gd name="connsiteX7" fmla="*/ 132564 w 537854"/>
              <a:gd name="connsiteY7" fmla="*/ 391732 h 414017"/>
              <a:gd name="connsiteX8" fmla="*/ 263532 w 537854"/>
              <a:gd name="connsiteY8" fmla="*/ 292514 h 414017"/>
              <a:gd name="connsiteX9" fmla="*/ 164568 w 537854"/>
              <a:gd name="connsiteY9" fmla="*/ 406819 h 414017"/>
              <a:gd name="connsiteX10" fmla="*/ 330207 w 537854"/>
              <a:gd name="connsiteY10" fmla="*/ 327439 h 414017"/>
              <a:gd name="connsiteX11" fmla="*/ 368307 w 537854"/>
              <a:gd name="connsiteY11" fmla="*/ 282989 h 414017"/>
              <a:gd name="connsiteX12" fmla="*/ 537376 w 537854"/>
              <a:gd name="connsiteY12" fmla="*/ 186152 h 414017"/>
              <a:gd name="connsiteX13" fmla="*/ 514357 w 537854"/>
              <a:gd name="connsiteY13" fmla="*/ 79789 h 414017"/>
              <a:gd name="connsiteX14" fmla="*/ 87594 w 537854"/>
              <a:gd name="connsiteY14" fmla="*/ 41678 h 414017"/>
              <a:gd name="connsiteX15" fmla="*/ 177807 w 537854"/>
              <a:gd name="connsiteY15" fmla="*/ 92489 h 414017"/>
              <a:gd name="connsiteX0" fmla="*/ 177807 w 537854"/>
              <a:gd name="connsiteY0" fmla="*/ 92489 h 415075"/>
              <a:gd name="connsiteX1" fmla="*/ 7 w 537854"/>
              <a:gd name="connsiteY1" fmla="*/ 219489 h 415075"/>
              <a:gd name="connsiteX2" fmla="*/ 184951 w 537854"/>
              <a:gd name="connsiteY2" fmla="*/ 187738 h 415075"/>
              <a:gd name="connsiteX3" fmla="*/ 24613 w 537854"/>
              <a:gd name="connsiteY3" fmla="*/ 266319 h 415075"/>
              <a:gd name="connsiteX4" fmla="*/ 50806 w 537854"/>
              <a:gd name="connsiteY4" fmla="*/ 326647 h 415075"/>
              <a:gd name="connsiteX5" fmla="*/ 222257 w 537854"/>
              <a:gd name="connsiteY5" fmla="*/ 251239 h 415075"/>
              <a:gd name="connsiteX6" fmla="*/ 68270 w 537854"/>
              <a:gd name="connsiteY6" fmla="*/ 350456 h 415075"/>
              <a:gd name="connsiteX7" fmla="*/ 132564 w 537854"/>
              <a:gd name="connsiteY7" fmla="*/ 391732 h 415075"/>
              <a:gd name="connsiteX8" fmla="*/ 263532 w 537854"/>
              <a:gd name="connsiteY8" fmla="*/ 292514 h 415075"/>
              <a:gd name="connsiteX9" fmla="*/ 164568 w 537854"/>
              <a:gd name="connsiteY9" fmla="*/ 406819 h 415075"/>
              <a:gd name="connsiteX10" fmla="*/ 330207 w 537854"/>
              <a:gd name="connsiteY10" fmla="*/ 327439 h 415075"/>
              <a:gd name="connsiteX11" fmla="*/ 537376 w 537854"/>
              <a:gd name="connsiteY11" fmla="*/ 186152 h 415075"/>
              <a:gd name="connsiteX12" fmla="*/ 514357 w 537854"/>
              <a:gd name="connsiteY12" fmla="*/ 79789 h 415075"/>
              <a:gd name="connsiteX13" fmla="*/ 87594 w 537854"/>
              <a:gd name="connsiteY13" fmla="*/ 41678 h 415075"/>
              <a:gd name="connsiteX14" fmla="*/ 177807 w 537854"/>
              <a:gd name="connsiteY14" fmla="*/ 92489 h 41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37854" h="415075">
                <a:moveTo>
                  <a:pt x="177807" y="92489"/>
                </a:moveTo>
                <a:cubicBezTo>
                  <a:pt x="163209" y="122124"/>
                  <a:pt x="-1184" y="165514"/>
                  <a:pt x="7" y="219489"/>
                </a:cubicBezTo>
                <a:cubicBezTo>
                  <a:pt x="1198" y="273464"/>
                  <a:pt x="180850" y="179933"/>
                  <a:pt x="184951" y="187738"/>
                </a:cubicBezTo>
                <a:cubicBezTo>
                  <a:pt x="189052" y="195543"/>
                  <a:pt x="46970" y="243168"/>
                  <a:pt x="24613" y="266319"/>
                </a:cubicBezTo>
                <a:cubicBezTo>
                  <a:pt x="2256" y="289470"/>
                  <a:pt x="17865" y="329160"/>
                  <a:pt x="50806" y="326647"/>
                </a:cubicBezTo>
                <a:cubicBezTo>
                  <a:pt x="83747" y="324134"/>
                  <a:pt x="219346" y="247271"/>
                  <a:pt x="222257" y="251239"/>
                </a:cubicBezTo>
                <a:cubicBezTo>
                  <a:pt x="225168" y="255207"/>
                  <a:pt x="83219" y="327041"/>
                  <a:pt x="68270" y="350456"/>
                </a:cubicBezTo>
                <a:cubicBezTo>
                  <a:pt x="53321" y="373872"/>
                  <a:pt x="100020" y="401389"/>
                  <a:pt x="132564" y="391732"/>
                </a:cubicBezTo>
                <a:cubicBezTo>
                  <a:pt x="165108" y="382075"/>
                  <a:pt x="258198" y="290000"/>
                  <a:pt x="263532" y="292514"/>
                </a:cubicBezTo>
                <a:cubicBezTo>
                  <a:pt x="268866" y="295029"/>
                  <a:pt x="144860" y="373489"/>
                  <a:pt x="164568" y="406819"/>
                </a:cubicBezTo>
                <a:cubicBezTo>
                  <a:pt x="184276" y="440149"/>
                  <a:pt x="268072" y="364217"/>
                  <a:pt x="330207" y="327439"/>
                </a:cubicBezTo>
                <a:cubicBezTo>
                  <a:pt x="392342" y="290661"/>
                  <a:pt x="506684" y="227427"/>
                  <a:pt x="537376" y="186152"/>
                </a:cubicBezTo>
                <a:cubicBezTo>
                  <a:pt x="541086" y="141969"/>
                  <a:pt x="522267" y="84956"/>
                  <a:pt x="514357" y="79789"/>
                </a:cubicBezTo>
                <a:cubicBezTo>
                  <a:pt x="506447" y="74622"/>
                  <a:pt x="98982" y="-68757"/>
                  <a:pt x="87594" y="41678"/>
                </a:cubicBezTo>
                <a:cubicBezTo>
                  <a:pt x="76206" y="152113"/>
                  <a:pt x="192405" y="62854"/>
                  <a:pt x="177807" y="9248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111E783B-219E-449B-9D78-EFAAE65D09A8}"/>
              </a:ext>
            </a:extLst>
          </p:cNvPr>
          <p:cNvSpPr/>
          <p:nvPr/>
        </p:nvSpPr>
        <p:spPr>
          <a:xfrm rot="19070355">
            <a:off x="6239036" y="2470700"/>
            <a:ext cx="177822" cy="146696"/>
          </a:xfrm>
          <a:custGeom>
            <a:avLst/>
            <a:gdLst>
              <a:gd name="connsiteX0" fmla="*/ 177850 w 521794"/>
              <a:gd name="connsiteY0" fmla="*/ 96794 h 484754"/>
              <a:gd name="connsiteX1" fmla="*/ 50 w 521794"/>
              <a:gd name="connsiteY1" fmla="*/ 223794 h 484754"/>
              <a:gd name="connsiteX2" fmla="*/ 196900 w 521794"/>
              <a:gd name="connsiteY2" fmla="*/ 230144 h 484754"/>
              <a:gd name="connsiteX3" fmla="*/ 50850 w 521794"/>
              <a:gd name="connsiteY3" fmla="*/ 344444 h 484754"/>
              <a:gd name="connsiteX4" fmla="*/ 88950 w 521794"/>
              <a:gd name="connsiteY4" fmla="*/ 376194 h 484754"/>
              <a:gd name="connsiteX5" fmla="*/ 222300 w 521794"/>
              <a:gd name="connsiteY5" fmla="*/ 255544 h 484754"/>
              <a:gd name="connsiteX6" fmla="*/ 120700 w 521794"/>
              <a:gd name="connsiteY6" fmla="*/ 414294 h 484754"/>
              <a:gd name="connsiteX7" fmla="*/ 177850 w 521794"/>
              <a:gd name="connsiteY7" fmla="*/ 426994 h 484754"/>
              <a:gd name="connsiteX8" fmla="*/ 254050 w 521794"/>
              <a:gd name="connsiteY8" fmla="*/ 268244 h 484754"/>
              <a:gd name="connsiteX9" fmla="*/ 158800 w 521794"/>
              <a:gd name="connsiteY9" fmla="*/ 484144 h 484754"/>
              <a:gd name="connsiteX10" fmla="*/ 330250 w 521794"/>
              <a:gd name="connsiteY10" fmla="*/ 331744 h 484754"/>
              <a:gd name="connsiteX11" fmla="*/ 368350 w 521794"/>
              <a:gd name="connsiteY11" fmla="*/ 287294 h 484754"/>
              <a:gd name="connsiteX12" fmla="*/ 482650 w 521794"/>
              <a:gd name="connsiteY12" fmla="*/ 261894 h 484754"/>
              <a:gd name="connsiteX13" fmla="*/ 514400 w 521794"/>
              <a:gd name="connsiteY13" fmla="*/ 84094 h 484754"/>
              <a:gd name="connsiteX14" fmla="*/ 355650 w 521794"/>
              <a:gd name="connsiteY14" fmla="*/ 1544 h 484754"/>
              <a:gd name="connsiteX15" fmla="*/ 196900 w 521794"/>
              <a:gd name="connsiteY15" fmla="*/ 33294 h 484754"/>
              <a:gd name="connsiteX16" fmla="*/ 177850 w 521794"/>
              <a:gd name="connsiteY16" fmla="*/ 96794 h 484754"/>
              <a:gd name="connsiteX0" fmla="*/ 177847 w 521791"/>
              <a:gd name="connsiteY0" fmla="*/ 101250 h 489210"/>
              <a:gd name="connsiteX1" fmla="*/ 47 w 521791"/>
              <a:gd name="connsiteY1" fmla="*/ 228250 h 489210"/>
              <a:gd name="connsiteX2" fmla="*/ 196897 w 521791"/>
              <a:gd name="connsiteY2" fmla="*/ 234600 h 489210"/>
              <a:gd name="connsiteX3" fmla="*/ 50847 w 521791"/>
              <a:gd name="connsiteY3" fmla="*/ 348900 h 489210"/>
              <a:gd name="connsiteX4" fmla="*/ 88947 w 521791"/>
              <a:gd name="connsiteY4" fmla="*/ 380650 h 489210"/>
              <a:gd name="connsiteX5" fmla="*/ 222297 w 521791"/>
              <a:gd name="connsiteY5" fmla="*/ 260000 h 489210"/>
              <a:gd name="connsiteX6" fmla="*/ 120697 w 521791"/>
              <a:gd name="connsiteY6" fmla="*/ 418750 h 489210"/>
              <a:gd name="connsiteX7" fmla="*/ 177847 w 521791"/>
              <a:gd name="connsiteY7" fmla="*/ 431450 h 489210"/>
              <a:gd name="connsiteX8" fmla="*/ 254047 w 521791"/>
              <a:gd name="connsiteY8" fmla="*/ 272700 h 489210"/>
              <a:gd name="connsiteX9" fmla="*/ 158797 w 521791"/>
              <a:gd name="connsiteY9" fmla="*/ 488600 h 489210"/>
              <a:gd name="connsiteX10" fmla="*/ 330247 w 521791"/>
              <a:gd name="connsiteY10" fmla="*/ 336200 h 489210"/>
              <a:gd name="connsiteX11" fmla="*/ 368347 w 521791"/>
              <a:gd name="connsiteY11" fmla="*/ 291750 h 489210"/>
              <a:gd name="connsiteX12" fmla="*/ 482647 w 521791"/>
              <a:gd name="connsiteY12" fmla="*/ 266350 h 489210"/>
              <a:gd name="connsiteX13" fmla="*/ 514397 w 521791"/>
              <a:gd name="connsiteY13" fmla="*/ 88550 h 489210"/>
              <a:gd name="connsiteX14" fmla="*/ 355647 w 521791"/>
              <a:gd name="connsiteY14" fmla="*/ 6000 h 489210"/>
              <a:gd name="connsiteX15" fmla="*/ 125459 w 521791"/>
              <a:gd name="connsiteY15" fmla="*/ 9175 h 489210"/>
              <a:gd name="connsiteX16" fmla="*/ 177847 w 521791"/>
              <a:gd name="connsiteY16" fmla="*/ 101250 h 489210"/>
              <a:gd name="connsiteX0" fmla="*/ 177847 w 521791"/>
              <a:gd name="connsiteY0" fmla="*/ 114049 h 502009"/>
              <a:gd name="connsiteX1" fmla="*/ 47 w 521791"/>
              <a:gd name="connsiteY1" fmla="*/ 241049 h 502009"/>
              <a:gd name="connsiteX2" fmla="*/ 196897 w 521791"/>
              <a:gd name="connsiteY2" fmla="*/ 247399 h 502009"/>
              <a:gd name="connsiteX3" fmla="*/ 50847 w 521791"/>
              <a:gd name="connsiteY3" fmla="*/ 361699 h 502009"/>
              <a:gd name="connsiteX4" fmla="*/ 88947 w 521791"/>
              <a:gd name="connsiteY4" fmla="*/ 393449 h 502009"/>
              <a:gd name="connsiteX5" fmla="*/ 222297 w 521791"/>
              <a:gd name="connsiteY5" fmla="*/ 272799 h 502009"/>
              <a:gd name="connsiteX6" fmla="*/ 120697 w 521791"/>
              <a:gd name="connsiteY6" fmla="*/ 431549 h 502009"/>
              <a:gd name="connsiteX7" fmla="*/ 177847 w 521791"/>
              <a:gd name="connsiteY7" fmla="*/ 444249 h 502009"/>
              <a:gd name="connsiteX8" fmla="*/ 254047 w 521791"/>
              <a:gd name="connsiteY8" fmla="*/ 285499 h 502009"/>
              <a:gd name="connsiteX9" fmla="*/ 158797 w 521791"/>
              <a:gd name="connsiteY9" fmla="*/ 501399 h 502009"/>
              <a:gd name="connsiteX10" fmla="*/ 330247 w 521791"/>
              <a:gd name="connsiteY10" fmla="*/ 348999 h 502009"/>
              <a:gd name="connsiteX11" fmla="*/ 368347 w 521791"/>
              <a:gd name="connsiteY11" fmla="*/ 304549 h 502009"/>
              <a:gd name="connsiteX12" fmla="*/ 482647 w 521791"/>
              <a:gd name="connsiteY12" fmla="*/ 279149 h 502009"/>
              <a:gd name="connsiteX13" fmla="*/ 514397 w 521791"/>
              <a:gd name="connsiteY13" fmla="*/ 101349 h 502009"/>
              <a:gd name="connsiteX14" fmla="*/ 355647 w 521791"/>
              <a:gd name="connsiteY14" fmla="*/ 18799 h 502009"/>
              <a:gd name="connsiteX15" fmla="*/ 125459 w 521791"/>
              <a:gd name="connsiteY15" fmla="*/ 21974 h 502009"/>
              <a:gd name="connsiteX16" fmla="*/ 177847 w 521791"/>
              <a:gd name="connsiteY16" fmla="*/ 114049 h 502009"/>
              <a:gd name="connsiteX0" fmla="*/ 178258 w 522202"/>
              <a:gd name="connsiteY0" fmla="*/ 114049 h 502009"/>
              <a:gd name="connsiteX1" fmla="*/ 458 w 522202"/>
              <a:gd name="connsiteY1" fmla="*/ 241049 h 502009"/>
              <a:gd name="connsiteX2" fmla="*/ 197308 w 522202"/>
              <a:gd name="connsiteY2" fmla="*/ 247399 h 502009"/>
              <a:gd name="connsiteX3" fmla="*/ 51258 w 522202"/>
              <a:gd name="connsiteY3" fmla="*/ 361699 h 502009"/>
              <a:gd name="connsiteX4" fmla="*/ 89358 w 522202"/>
              <a:gd name="connsiteY4" fmla="*/ 393449 h 502009"/>
              <a:gd name="connsiteX5" fmla="*/ 222708 w 522202"/>
              <a:gd name="connsiteY5" fmla="*/ 272799 h 502009"/>
              <a:gd name="connsiteX6" fmla="*/ 121108 w 522202"/>
              <a:gd name="connsiteY6" fmla="*/ 431549 h 502009"/>
              <a:gd name="connsiteX7" fmla="*/ 178258 w 522202"/>
              <a:gd name="connsiteY7" fmla="*/ 444249 h 502009"/>
              <a:gd name="connsiteX8" fmla="*/ 254458 w 522202"/>
              <a:gd name="connsiteY8" fmla="*/ 285499 h 502009"/>
              <a:gd name="connsiteX9" fmla="*/ 159208 w 522202"/>
              <a:gd name="connsiteY9" fmla="*/ 501399 h 502009"/>
              <a:gd name="connsiteX10" fmla="*/ 330658 w 522202"/>
              <a:gd name="connsiteY10" fmla="*/ 348999 h 502009"/>
              <a:gd name="connsiteX11" fmla="*/ 368758 w 522202"/>
              <a:gd name="connsiteY11" fmla="*/ 304549 h 502009"/>
              <a:gd name="connsiteX12" fmla="*/ 483058 w 522202"/>
              <a:gd name="connsiteY12" fmla="*/ 279149 h 502009"/>
              <a:gd name="connsiteX13" fmla="*/ 514808 w 522202"/>
              <a:gd name="connsiteY13" fmla="*/ 101349 h 502009"/>
              <a:gd name="connsiteX14" fmla="*/ 356058 w 522202"/>
              <a:gd name="connsiteY14" fmla="*/ 18799 h 502009"/>
              <a:gd name="connsiteX15" fmla="*/ 125870 w 522202"/>
              <a:gd name="connsiteY15" fmla="*/ 21974 h 502009"/>
              <a:gd name="connsiteX16" fmla="*/ 178258 w 522202"/>
              <a:gd name="connsiteY16" fmla="*/ 114049 h 502009"/>
              <a:gd name="connsiteX0" fmla="*/ 178258 w 522202"/>
              <a:gd name="connsiteY0" fmla="*/ 114049 h 502009"/>
              <a:gd name="connsiteX1" fmla="*/ 458 w 522202"/>
              <a:gd name="connsiteY1" fmla="*/ 241049 h 502009"/>
              <a:gd name="connsiteX2" fmla="*/ 197308 w 522202"/>
              <a:gd name="connsiteY2" fmla="*/ 247399 h 502009"/>
              <a:gd name="connsiteX3" fmla="*/ 41733 w 522202"/>
              <a:gd name="connsiteY3" fmla="*/ 337886 h 502009"/>
              <a:gd name="connsiteX4" fmla="*/ 89358 w 522202"/>
              <a:gd name="connsiteY4" fmla="*/ 393449 h 502009"/>
              <a:gd name="connsiteX5" fmla="*/ 222708 w 522202"/>
              <a:gd name="connsiteY5" fmla="*/ 272799 h 502009"/>
              <a:gd name="connsiteX6" fmla="*/ 121108 w 522202"/>
              <a:gd name="connsiteY6" fmla="*/ 431549 h 502009"/>
              <a:gd name="connsiteX7" fmla="*/ 178258 w 522202"/>
              <a:gd name="connsiteY7" fmla="*/ 444249 h 502009"/>
              <a:gd name="connsiteX8" fmla="*/ 254458 w 522202"/>
              <a:gd name="connsiteY8" fmla="*/ 285499 h 502009"/>
              <a:gd name="connsiteX9" fmla="*/ 159208 w 522202"/>
              <a:gd name="connsiteY9" fmla="*/ 501399 h 502009"/>
              <a:gd name="connsiteX10" fmla="*/ 330658 w 522202"/>
              <a:gd name="connsiteY10" fmla="*/ 348999 h 502009"/>
              <a:gd name="connsiteX11" fmla="*/ 368758 w 522202"/>
              <a:gd name="connsiteY11" fmla="*/ 304549 h 502009"/>
              <a:gd name="connsiteX12" fmla="*/ 483058 w 522202"/>
              <a:gd name="connsiteY12" fmla="*/ 279149 h 502009"/>
              <a:gd name="connsiteX13" fmla="*/ 514808 w 522202"/>
              <a:gd name="connsiteY13" fmla="*/ 101349 h 502009"/>
              <a:gd name="connsiteX14" fmla="*/ 356058 w 522202"/>
              <a:gd name="connsiteY14" fmla="*/ 18799 h 502009"/>
              <a:gd name="connsiteX15" fmla="*/ 125870 w 522202"/>
              <a:gd name="connsiteY15" fmla="*/ 21974 h 502009"/>
              <a:gd name="connsiteX16" fmla="*/ 178258 w 522202"/>
              <a:gd name="connsiteY16" fmla="*/ 114049 h 502009"/>
              <a:gd name="connsiteX0" fmla="*/ 178258 w 522202"/>
              <a:gd name="connsiteY0" fmla="*/ 114049 h 502009"/>
              <a:gd name="connsiteX1" fmla="*/ 458 w 522202"/>
              <a:gd name="connsiteY1" fmla="*/ 241049 h 502009"/>
              <a:gd name="connsiteX2" fmla="*/ 197308 w 522202"/>
              <a:gd name="connsiteY2" fmla="*/ 247399 h 502009"/>
              <a:gd name="connsiteX3" fmla="*/ 41733 w 522202"/>
              <a:gd name="connsiteY3" fmla="*/ 337886 h 502009"/>
              <a:gd name="connsiteX4" fmla="*/ 89358 w 522202"/>
              <a:gd name="connsiteY4" fmla="*/ 393449 h 502009"/>
              <a:gd name="connsiteX5" fmla="*/ 222708 w 522202"/>
              <a:gd name="connsiteY5" fmla="*/ 272799 h 502009"/>
              <a:gd name="connsiteX6" fmla="*/ 121108 w 522202"/>
              <a:gd name="connsiteY6" fmla="*/ 431549 h 502009"/>
              <a:gd name="connsiteX7" fmla="*/ 178258 w 522202"/>
              <a:gd name="connsiteY7" fmla="*/ 444249 h 502009"/>
              <a:gd name="connsiteX8" fmla="*/ 254458 w 522202"/>
              <a:gd name="connsiteY8" fmla="*/ 285499 h 502009"/>
              <a:gd name="connsiteX9" fmla="*/ 159208 w 522202"/>
              <a:gd name="connsiteY9" fmla="*/ 501399 h 502009"/>
              <a:gd name="connsiteX10" fmla="*/ 330658 w 522202"/>
              <a:gd name="connsiteY10" fmla="*/ 348999 h 502009"/>
              <a:gd name="connsiteX11" fmla="*/ 368758 w 522202"/>
              <a:gd name="connsiteY11" fmla="*/ 304549 h 502009"/>
              <a:gd name="connsiteX12" fmla="*/ 483058 w 522202"/>
              <a:gd name="connsiteY12" fmla="*/ 279149 h 502009"/>
              <a:gd name="connsiteX13" fmla="*/ 514808 w 522202"/>
              <a:gd name="connsiteY13" fmla="*/ 101349 h 502009"/>
              <a:gd name="connsiteX14" fmla="*/ 356058 w 522202"/>
              <a:gd name="connsiteY14" fmla="*/ 18799 h 502009"/>
              <a:gd name="connsiteX15" fmla="*/ 125870 w 522202"/>
              <a:gd name="connsiteY15" fmla="*/ 21974 h 502009"/>
              <a:gd name="connsiteX16" fmla="*/ 178258 w 522202"/>
              <a:gd name="connsiteY16" fmla="*/ 114049 h 502009"/>
              <a:gd name="connsiteX0" fmla="*/ 178258 w 522202"/>
              <a:gd name="connsiteY0" fmla="*/ 114049 h 502009"/>
              <a:gd name="connsiteX1" fmla="*/ 458 w 522202"/>
              <a:gd name="connsiteY1" fmla="*/ 241049 h 502009"/>
              <a:gd name="connsiteX2" fmla="*/ 197308 w 522202"/>
              <a:gd name="connsiteY2" fmla="*/ 247399 h 502009"/>
              <a:gd name="connsiteX3" fmla="*/ 41733 w 522202"/>
              <a:gd name="connsiteY3" fmla="*/ 337886 h 502009"/>
              <a:gd name="connsiteX4" fmla="*/ 89358 w 522202"/>
              <a:gd name="connsiteY4" fmla="*/ 393449 h 502009"/>
              <a:gd name="connsiteX5" fmla="*/ 222708 w 522202"/>
              <a:gd name="connsiteY5" fmla="*/ 272799 h 502009"/>
              <a:gd name="connsiteX6" fmla="*/ 121108 w 522202"/>
              <a:gd name="connsiteY6" fmla="*/ 431549 h 502009"/>
              <a:gd name="connsiteX7" fmla="*/ 178258 w 522202"/>
              <a:gd name="connsiteY7" fmla="*/ 444249 h 502009"/>
              <a:gd name="connsiteX8" fmla="*/ 254458 w 522202"/>
              <a:gd name="connsiteY8" fmla="*/ 285499 h 502009"/>
              <a:gd name="connsiteX9" fmla="*/ 159208 w 522202"/>
              <a:gd name="connsiteY9" fmla="*/ 501399 h 502009"/>
              <a:gd name="connsiteX10" fmla="*/ 330658 w 522202"/>
              <a:gd name="connsiteY10" fmla="*/ 348999 h 502009"/>
              <a:gd name="connsiteX11" fmla="*/ 368758 w 522202"/>
              <a:gd name="connsiteY11" fmla="*/ 304549 h 502009"/>
              <a:gd name="connsiteX12" fmla="*/ 483058 w 522202"/>
              <a:gd name="connsiteY12" fmla="*/ 279149 h 502009"/>
              <a:gd name="connsiteX13" fmla="*/ 514808 w 522202"/>
              <a:gd name="connsiteY13" fmla="*/ 101349 h 502009"/>
              <a:gd name="connsiteX14" fmla="*/ 356058 w 522202"/>
              <a:gd name="connsiteY14" fmla="*/ 18799 h 502009"/>
              <a:gd name="connsiteX15" fmla="*/ 125870 w 522202"/>
              <a:gd name="connsiteY15" fmla="*/ 21974 h 502009"/>
              <a:gd name="connsiteX16" fmla="*/ 178258 w 522202"/>
              <a:gd name="connsiteY16" fmla="*/ 114049 h 502009"/>
              <a:gd name="connsiteX0" fmla="*/ 178258 w 522202"/>
              <a:gd name="connsiteY0" fmla="*/ 114049 h 502009"/>
              <a:gd name="connsiteX1" fmla="*/ 458 w 522202"/>
              <a:gd name="connsiteY1" fmla="*/ 241049 h 502009"/>
              <a:gd name="connsiteX2" fmla="*/ 197308 w 522202"/>
              <a:gd name="connsiteY2" fmla="*/ 247399 h 502009"/>
              <a:gd name="connsiteX3" fmla="*/ 41733 w 522202"/>
              <a:gd name="connsiteY3" fmla="*/ 337886 h 502009"/>
              <a:gd name="connsiteX4" fmla="*/ 89358 w 522202"/>
              <a:gd name="connsiteY4" fmla="*/ 393449 h 502009"/>
              <a:gd name="connsiteX5" fmla="*/ 222708 w 522202"/>
              <a:gd name="connsiteY5" fmla="*/ 272799 h 502009"/>
              <a:gd name="connsiteX6" fmla="*/ 102058 w 522202"/>
              <a:gd name="connsiteY6" fmla="*/ 433930 h 502009"/>
              <a:gd name="connsiteX7" fmla="*/ 178258 w 522202"/>
              <a:gd name="connsiteY7" fmla="*/ 444249 h 502009"/>
              <a:gd name="connsiteX8" fmla="*/ 254458 w 522202"/>
              <a:gd name="connsiteY8" fmla="*/ 285499 h 502009"/>
              <a:gd name="connsiteX9" fmla="*/ 159208 w 522202"/>
              <a:gd name="connsiteY9" fmla="*/ 501399 h 502009"/>
              <a:gd name="connsiteX10" fmla="*/ 330658 w 522202"/>
              <a:gd name="connsiteY10" fmla="*/ 348999 h 502009"/>
              <a:gd name="connsiteX11" fmla="*/ 368758 w 522202"/>
              <a:gd name="connsiteY11" fmla="*/ 304549 h 502009"/>
              <a:gd name="connsiteX12" fmla="*/ 483058 w 522202"/>
              <a:gd name="connsiteY12" fmla="*/ 279149 h 502009"/>
              <a:gd name="connsiteX13" fmla="*/ 514808 w 522202"/>
              <a:gd name="connsiteY13" fmla="*/ 101349 h 502009"/>
              <a:gd name="connsiteX14" fmla="*/ 356058 w 522202"/>
              <a:gd name="connsiteY14" fmla="*/ 18799 h 502009"/>
              <a:gd name="connsiteX15" fmla="*/ 125870 w 522202"/>
              <a:gd name="connsiteY15" fmla="*/ 21974 h 502009"/>
              <a:gd name="connsiteX16" fmla="*/ 178258 w 522202"/>
              <a:gd name="connsiteY16" fmla="*/ 114049 h 502009"/>
              <a:gd name="connsiteX0" fmla="*/ 178258 w 522202"/>
              <a:gd name="connsiteY0" fmla="*/ 114049 h 502009"/>
              <a:gd name="connsiteX1" fmla="*/ 458 w 522202"/>
              <a:gd name="connsiteY1" fmla="*/ 241049 h 502009"/>
              <a:gd name="connsiteX2" fmla="*/ 197308 w 522202"/>
              <a:gd name="connsiteY2" fmla="*/ 247399 h 502009"/>
              <a:gd name="connsiteX3" fmla="*/ 41733 w 522202"/>
              <a:gd name="connsiteY3" fmla="*/ 337886 h 502009"/>
              <a:gd name="connsiteX4" fmla="*/ 113170 w 522202"/>
              <a:gd name="connsiteY4" fmla="*/ 400593 h 502009"/>
              <a:gd name="connsiteX5" fmla="*/ 222708 w 522202"/>
              <a:gd name="connsiteY5" fmla="*/ 272799 h 502009"/>
              <a:gd name="connsiteX6" fmla="*/ 102058 w 522202"/>
              <a:gd name="connsiteY6" fmla="*/ 433930 h 502009"/>
              <a:gd name="connsiteX7" fmla="*/ 178258 w 522202"/>
              <a:gd name="connsiteY7" fmla="*/ 444249 h 502009"/>
              <a:gd name="connsiteX8" fmla="*/ 254458 w 522202"/>
              <a:gd name="connsiteY8" fmla="*/ 285499 h 502009"/>
              <a:gd name="connsiteX9" fmla="*/ 159208 w 522202"/>
              <a:gd name="connsiteY9" fmla="*/ 501399 h 502009"/>
              <a:gd name="connsiteX10" fmla="*/ 330658 w 522202"/>
              <a:gd name="connsiteY10" fmla="*/ 348999 h 502009"/>
              <a:gd name="connsiteX11" fmla="*/ 368758 w 522202"/>
              <a:gd name="connsiteY11" fmla="*/ 304549 h 502009"/>
              <a:gd name="connsiteX12" fmla="*/ 483058 w 522202"/>
              <a:gd name="connsiteY12" fmla="*/ 279149 h 502009"/>
              <a:gd name="connsiteX13" fmla="*/ 514808 w 522202"/>
              <a:gd name="connsiteY13" fmla="*/ 101349 h 502009"/>
              <a:gd name="connsiteX14" fmla="*/ 356058 w 522202"/>
              <a:gd name="connsiteY14" fmla="*/ 18799 h 502009"/>
              <a:gd name="connsiteX15" fmla="*/ 125870 w 522202"/>
              <a:gd name="connsiteY15" fmla="*/ 21974 h 502009"/>
              <a:gd name="connsiteX16" fmla="*/ 178258 w 522202"/>
              <a:gd name="connsiteY16" fmla="*/ 114049 h 502009"/>
              <a:gd name="connsiteX0" fmla="*/ 178258 w 522202"/>
              <a:gd name="connsiteY0" fmla="*/ 114049 h 513874"/>
              <a:gd name="connsiteX1" fmla="*/ 458 w 522202"/>
              <a:gd name="connsiteY1" fmla="*/ 241049 h 513874"/>
              <a:gd name="connsiteX2" fmla="*/ 197308 w 522202"/>
              <a:gd name="connsiteY2" fmla="*/ 247399 h 513874"/>
              <a:gd name="connsiteX3" fmla="*/ 41733 w 522202"/>
              <a:gd name="connsiteY3" fmla="*/ 337886 h 513874"/>
              <a:gd name="connsiteX4" fmla="*/ 113170 w 522202"/>
              <a:gd name="connsiteY4" fmla="*/ 400593 h 513874"/>
              <a:gd name="connsiteX5" fmla="*/ 222708 w 522202"/>
              <a:gd name="connsiteY5" fmla="*/ 272799 h 513874"/>
              <a:gd name="connsiteX6" fmla="*/ 102058 w 522202"/>
              <a:gd name="connsiteY6" fmla="*/ 433930 h 513874"/>
              <a:gd name="connsiteX7" fmla="*/ 178258 w 522202"/>
              <a:gd name="connsiteY7" fmla="*/ 444249 h 513874"/>
              <a:gd name="connsiteX8" fmla="*/ 254458 w 522202"/>
              <a:gd name="connsiteY8" fmla="*/ 285499 h 513874"/>
              <a:gd name="connsiteX9" fmla="*/ 206833 w 522202"/>
              <a:gd name="connsiteY9" fmla="*/ 513305 h 513874"/>
              <a:gd name="connsiteX10" fmla="*/ 330658 w 522202"/>
              <a:gd name="connsiteY10" fmla="*/ 348999 h 513874"/>
              <a:gd name="connsiteX11" fmla="*/ 368758 w 522202"/>
              <a:gd name="connsiteY11" fmla="*/ 304549 h 513874"/>
              <a:gd name="connsiteX12" fmla="*/ 483058 w 522202"/>
              <a:gd name="connsiteY12" fmla="*/ 279149 h 513874"/>
              <a:gd name="connsiteX13" fmla="*/ 514808 w 522202"/>
              <a:gd name="connsiteY13" fmla="*/ 101349 h 513874"/>
              <a:gd name="connsiteX14" fmla="*/ 356058 w 522202"/>
              <a:gd name="connsiteY14" fmla="*/ 18799 h 513874"/>
              <a:gd name="connsiteX15" fmla="*/ 125870 w 522202"/>
              <a:gd name="connsiteY15" fmla="*/ 21974 h 513874"/>
              <a:gd name="connsiteX16" fmla="*/ 178258 w 522202"/>
              <a:gd name="connsiteY16" fmla="*/ 114049 h 513874"/>
              <a:gd name="connsiteX0" fmla="*/ 178258 w 522202"/>
              <a:gd name="connsiteY0" fmla="*/ 114049 h 519764"/>
              <a:gd name="connsiteX1" fmla="*/ 458 w 522202"/>
              <a:gd name="connsiteY1" fmla="*/ 241049 h 519764"/>
              <a:gd name="connsiteX2" fmla="*/ 197308 w 522202"/>
              <a:gd name="connsiteY2" fmla="*/ 247399 h 519764"/>
              <a:gd name="connsiteX3" fmla="*/ 41733 w 522202"/>
              <a:gd name="connsiteY3" fmla="*/ 337886 h 519764"/>
              <a:gd name="connsiteX4" fmla="*/ 113170 w 522202"/>
              <a:gd name="connsiteY4" fmla="*/ 400593 h 519764"/>
              <a:gd name="connsiteX5" fmla="*/ 222708 w 522202"/>
              <a:gd name="connsiteY5" fmla="*/ 272799 h 519764"/>
              <a:gd name="connsiteX6" fmla="*/ 102058 w 522202"/>
              <a:gd name="connsiteY6" fmla="*/ 433930 h 519764"/>
              <a:gd name="connsiteX7" fmla="*/ 178258 w 522202"/>
              <a:gd name="connsiteY7" fmla="*/ 444249 h 519764"/>
              <a:gd name="connsiteX8" fmla="*/ 254458 w 522202"/>
              <a:gd name="connsiteY8" fmla="*/ 285499 h 519764"/>
              <a:gd name="connsiteX9" fmla="*/ 206833 w 522202"/>
              <a:gd name="connsiteY9" fmla="*/ 513305 h 519764"/>
              <a:gd name="connsiteX10" fmla="*/ 330658 w 522202"/>
              <a:gd name="connsiteY10" fmla="*/ 348999 h 519764"/>
              <a:gd name="connsiteX11" fmla="*/ 368758 w 522202"/>
              <a:gd name="connsiteY11" fmla="*/ 304549 h 519764"/>
              <a:gd name="connsiteX12" fmla="*/ 483058 w 522202"/>
              <a:gd name="connsiteY12" fmla="*/ 279149 h 519764"/>
              <a:gd name="connsiteX13" fmla="*/ 514808 w 522202"/>
              <a:gd name="connsiteY13" fmla="*/ 101349 h 519764"/>
              <a:gd name="connsiteX14" fmla="*/ 356058 w 522202"/>
              <a:gd name="connsiteY14" fmla="*/ 18799 h 519764"/>
              <a:gd name="connsiteX15" fmla="*/ 125870 w 522202"/>
              <a:gd name="connsiteY15" fmla="*/ 21974 h 519764"/>
              <a:gd name="connsiteX16" fmla="*/ 178258 w 522202"/>
              <a:gd name="connsiteY16" fmla="*/ 114049 h 519764"/>
              <a:gd name="connsiteX0" fmla="*/ 177812 w 521756"/>
              <a:gd name="connsiteY0" fmla="*/ 114049 h 519764"/>
              <a:gd name="connsiteX1" fmla="*/ 12 w 521756"/>
              <a:gd name="connsiteY1" fmla="*/ 241049 h 519764"/>
              <a:gd name="connsiteX2" fmla="*/ 187337 w 521756"/>
              <a:gd name="connsiteY2" fmla="*/ 233111 h 519764"/>
              <a:gd name="connsiteX3" fmla="*/ 41287 w 521756"/>
              <a:gd name="connsiteY3" fmla="*/ 337886 h 519764"/>
              <a:gd name="connsiteX4" fmla="*/ 112724 w 521756"/>
              <a:gd name="connsiteY4" fmla="*/ 400593 h 519764"/>
              <a:gd name="connsiteX5" fmla="*/ 222262 w 521756"/>
              <a:gd name="connsiteY5" fmla="*/ 272799 h 519764"/>
              <a:gd name="connsiteX6" fmla="*/ 101612 w 521756"/>
              <a:gd name="connsiteY6" fmla="*/ 433930 h 519764"/>
              <a:gd name="connsiteX7" fmla="*/ 177812 w 521756"/>
              <a:gd name="connsiteY7" fmla="*/ 444249 h 519764"/>
              <a:gd name="connsiteX8" fmla="*/ 254012 w 521756"/>
              <a:gd name="connsiteY8" fmla="*/ 285499 h 519764"/>
              <a:gd name="connsiteX9" fmla="*/ 206387 w 521756"/>
              <a:gd name="connsiteY9" fmla="*/ 513305 h 519764"/>
              <a:gd name="connsiteX10" fmla="*/ 330212 w 521756"/>
              <a:gd name="connsiteY10" fmla="*/ 348999 h 519764"/>
              <a:gd name="connsiteX11" fmla="*/ 368312 w 521756"/>
              <a:gd name="connsiteY11" fmla="*/ 304549 h 519764"/>
              <a:gd name="connsiteX12" fmla="*/ 482612 w 521756"/>
              <a:gd name="connsiteY12" fmla="*/ 279149 h 519764"/>
              <a:gd name="connsiteX13" fmla="*/ 514362 w 521756"/>
              <a:gd name="connsiteY13" fmla="*/ 101349 h 519764"/>
              <a:gd name="connsiteX14" fmla="*/ 355612 w 521756"/>
              <a:gd name="connsiteY14" fmla="*/ 18799 h 519764"/>
              <a:gd name="connsiteX15" fmla="*/ 125424 w 521756"/>
              <a:gd name="connsiteY15" fmla="*/ 21974 h 519764"/>
              <a:gd name="connsiteX16" fmla="*/ 177812 w 521756"/>
              <a:gd name="connsiteY16" fmla="*/ 114049 h 519764"/>
              <a:gd name="connsiteX0" fmla="*/ 177812 w 521756"/>
              <a:gd name="connsiteY0" fmla="*/ 114049 h 519764"/>
              <a:gd name="connsiteX1" fmla="*/ 12 w 521756"/>
              <a:gd name="connsiteY1" fmla="*/ 241049 h 519764"/>
              <a:gd name="connsiteX2" fmla="*/ 187337 w 521756"/>
              <a:gd name="connsiteY2" fmla="*/ 233111 h 519764"/>
              <a:gd name="connsiteX3" fmla="*/ 41287 w 521756"/>
              <a:gd name="connsiteY3" fmla="*/ 337886 h 519764"/>
              <a:gd name="connsiteX4" fmla="*/ 112724 w 521756"/>
              <a:gd name="connsiteY4" fmla="*/ 400593 h 519764"/>
              <a:gd name="connsiteX5" fmla="*/ 222262 w 521756"/>
              <a:gd name="connsiteY5" fmla="*/ 272799 h 519764"/>
              <a:gd name="connsiteX6" fmla="*/ 101612 w 521756"/>
              <a:gd name="connsiteY6" fmla="*/ 433930 h 519764"/>
              <a:gd name="connsiteX7" fmla="*/ 177812 w 521756"/>
              <a:gd name="connsiteY7" fmla="*/ 444249 h 519764"/>
              <a:gd name="connsiteX8" fmla="*/ 254012 w 521756"/>
              <a:gd name="connsiteY8" fmla="*/ 285499 h 519764"/>
              <a:gd name="connsiteX9" fmla="*/ 206387 w 521756"/>
              <a:gd name="connsiteY9" fmla="*/ 513305 h 519764"/>
              <a:gd name="connsiteX10" fmla="*/ 330212 w 521756"/>
              <a:gd name="connsiteY10" fmla="*/ 348999 h 519764"/>
              <a:gd name="connsiteX11" fmla="*/ 368312 w 521756"/>
              <a:gd name="connsiteY11" fmla="*/ 304549 h 519764"/>
              <a:gd name="connsiteX12" fmla="*/ 482612 w 521756"/>
              <a:gd name="connsiteY12" fmla="*/ 279149 h 519764"/>
              <a:gd name="connsiteX13" fmla="*/ 514362 w 521756"/>
              <a:gd name="connsiteY13" fmla="*/ 101349 h 519764"/>
              <a:gd name="connsiteX14" fmla="*/ 355612 w 521756"/>
              <a:gd name="connsiteY14" fmla="*/ 18799 h 519764"/>
              <a:gd name="connsiteX15" fmla="*/ 125424 w 521756"/>
              <a:gd name="connsiteY15" fmla="*/ 21974 h 519764"/>
              <a:gd name="connsiteX16" fmla="*/ 177812 w 521756"/>
              <a:gd name="connsiteY16" fmla="*/ 114049 h 519764"/>
              <a:gd name="connsiteX0" fmla="*/ 177812 w 521756"/>
              <a:gd name="connsiteY0" fmla="*/ 114049 h 519764"/>
              <a:gd name="connsiteX1" fmla="*/ 12 w 521756"/>
              <a:gd name="connsiteY1" fmla="*/ 241049 h 519764"/>
              <a:gd name="connsiteX2" fmla="*/ 187337 w 521756"/>
              <a:gd name="connsiteY2" fmla="*/ 233111 h 519764"/>
              <a:gd name="connsiteX3" fmla="*/ 24618 w 521756"/>
              <a:gd name="connsiteY3" fmla="*/ 302167 h 519764"/>
              <a:gd name="connsiteX4" fmla="*/ 112724 w 521756"/>
              <a:gd name="connsiteY4" fmla="*/ 400593 h 519764"/>
              <a:gd name="connsiteX5" fmla="*/ 222262 w 521756"/>
              <a:gd name="connsiteY5" fmla="*/ 272799 h 519764"/>
              <a:gd name="connsiteX6" fmla="*/ 101612 w 521756"/>
              <a:gd name="connsiteY6" fmla="*/ 433930 h 519764"/>
              <a:gd name="connsiteX7" fmla="*/ 177812 w 521756"/>
              <a:gd name="connsiteY7" fmla="*/ 444249 h 519764"/>
              <a:gd name="connsiteX8" fmla="*/ 254012 w 521756"/>
              <a:gd name="connsiteY8" fmla="*/ 285499 h 519764"/>
              <a:gd name="connsiteX9" fmla="*/ 206387 w 521756"/>
              <a:gd name="connsiteY9" fmla="*/ 513305 h 519764"/>
              <a:gd name="connsiteX10" fmla="*/ 330212 w 521756"/>
              <a:gd name="connsiteY10" fmla="*/ 348999 h 519764"/>
              <a:gd name="connsiteX11" fmla="*/ 368312 w 521756"/>
              <a:gd name="connsiteY11" fmla="*/ 304549 h 519764"/>
              <a:gd name="connsiteX12" fmla="*/ 482612 w 521756"/>
              <a:gd name="connsiteY12" fmla="*/ 279149 h 519764"/>
              <a:gd name="connsiteX13" fmla="*/ 514362 w 521756"/>
              <a:gd name="connsiteY13" fmla="*/ 101349 h 519764"/>
              <a:gd name="connsiteX14" fmla="*/ 355612 w 521756"/>
              <a:gd name="connsiteY14" fmla="*/ 18799 h 519764"/>
              <a:gd name="connsiteX15" fmla="*/ 125424 w 521756"/>
              <a:gd name="connsiteY15" fmla="*/ 21974 h 519764"/>
              <a:gd name="connsiteX16" fmla="*/ 177812 w 521756"/>
              <a:gd name="connsiteY16" fmla="*/ 114049 h 519764"/>
              <a:gd name="connsiteX0" fmla="*/ 177812 w 521756"/>
              <a:gd name="connsiteY0" fmla="*/ 114049 h 519764"/>
              <a:gd name="connsiteX1" fmla="*/ 12 w 521756"/>
              <a:gd name="connsiteY1" fmla="*/ 241049 h 519764"/>
              <a:gd name="connsiteX2" fmla="*/ 187337 w 521756"/>
              <a:gd name="connsiteY2" fmla="*/ 233111 h 519764"/>
              <a:gd name="connsiteX3" fmla="*/ 24618 w 521756"/>
              <a:gd name="connsiteY3" fmla="*/ 302167 h 519764"/>
              <a:gd name="connsiteX4" fmla="*/ 55574 w 521756"/>
              <a:gd name="connsiteY4" fmla="*/ 381543 h 519764"/>
              <a:gd name="connsiteX5" fmla="*/ 222262 w 521756"/>
              <a:gd name="connsiteY5" fmla="*/ 272799 h 519764"/>
              <a:gd name="connsiteX6" fmla="*/ 101612 w 521756"/>
              <a:gd name="connsiteY6" fmla="*/ 433930 h 519764"/>
              <a:gd name="connsiteX7" fmla="*/ 177812 w 521756"/>
              <a:gd name="connsiteY7" fmla="*/ 444249 h 519764"/>
              <a:gd name="connsiteX8" fmla="*/ 254012 w 521756"/>
              <a:gd name="connsiteY8" fmla="*/ 285499 h 519764"/>
              <a:gd name="connsiteX9" fmla="*/ 206387 w 521756"/>
              <a:gd name="connsiteY9" fmla="*/ 513305 h 519764"/>
              <a:gd name="connsiteX10" fmla="*/ 330212 w 521756"/>
              <a:gd name="connsiteY10" fmla="*/ 348999 h 519764"/>
              <a:gd name="connsiteX11" fmla="*/ 368312 w 521756"/>
              <a:gd name="connsiteY11" fmla="*/ 304549 h 519764"/>
              <a:gd name="connsiteX12" fmla="*/ 482612 w 521756"/>
              <a:gd name="connsiteY12" fmla="*/ 279149 h 519764"/>
              <a:gd name="connsiteX13" fmla="*/ 514362 w 521756"/>
              <a:gd name="connsiteY13" fmla="*/ 101349 h 519764"/>
              <a:gd name="connsiteX14" fmla="*/ 355612 w 521756"/>
              <a:gd name="connsiteY14" fmla="*/ 18799 h 519764"/>
              <a:gd name="connsiteX15" fmla="*/ 125424 w 521756"/>
              <a:gd name="connsiteY15" fmla="*/ 21974 h 519764"/>
              <a:gd name="connsiteX16" fmla="*/ 177812 w 521756"/>
              <a:gd name="connsiteY16" fmla="*/ 114049 h 519764"/>
              <a:gd name="connsiteX0" fmla="*/ 177812 w 521756"/>
              <a:gd name="connsiteY0" fmla="*/ 114049 h 519764"/>
              <a:gd name="connsiteX1" fmla="*/ 12 w 521756"/>
              <a:gd name="connsiteY1" fmla="*/ 241049 h 519764"/>
              <a:gd name="connsiteX2" fmla="*/ 187337 w 521756"/>
              <a:gd name="connsiteY2" fmla="*/ 233111 h 519764"/>
              <a:gd name="connsiteX3" fmla="*/ 24618 w 521756"/>
              <a:gd name="connsiteY3" fmla="*/ 302167 h 519764"/>
              <a:gd name="connsiteX4" fmla="*/ 55574 w 521756"/>
              <a:gd name="connsiteY4" fmla="*/ 381543 h 519764"/>
              <a:gd name="connsiteX5" fmla="*/ 222262 w 521756"/>
              <a:gd name="connsiteY5" fmla="*/ 272799 h 519764"/>
              <a:gd name="connsiteX6" fmla="*/ 77800 w 521756"/>
              <a:gd name="connsiteY6" fmla="*/ 422023 h 519764"/>
              <a:gd name="connsiteX7" fmla="*/ 177812 w 521756"/>
              <a:gd name="connsiteY7" fmla="*/ 444249 h 519764"/>
              <a:gd name="connsiteX8" fmla="*/ 254012 w 521756"/>
              <a:gd name="connsiteY8" fmla="*/ 285499 h 519764"/>
              <a:gd name="connsiteX9" fmla="*/ 206387 w 521756"/>
              <a:gd name="connsiteY9" fmla="*/ 513305 h 519764"/>
              <a:gd name="connsiteX10" fmla="*/ 330212 w 521756"/>
              <a:gd name="connsiteY10" fmla="*/ 348999 h 519764"/>
              <a:gd name="connsiteX11" fmla="*/ 368312 w 521756"/>
              <a:gd name="connsiteY11" fmla="*/ 304549 h 519764"/>
              <a:gd name="connsiteX12" fmla="*/ 482612 w 521756"/>
              <a:gd name="connsiteY12" fmla="*/ 279149 h 519764"/>
              <a:gd name="connsiteX13" fmla="*/ 514362 w 521756"/>
              <a:gd name="connsiteY13" fmla="*/ 101349 h 519764"/>
              <a:gd name="connsiteX14" fmla="*/ 355612 w 521756"/>
              <a:gd name="connsiteY14" fmla="*/ 18799 h 519764"/>
              <a:gd name="connsiteX15" fmla="*/ 125424 w 521756"/>
              <a:gd name="connsiteY15" fmla="*/ 21974 h 519764"/>
              <a:gd name="connsiteX16" fmla="*/ 177812 w 521756"/>
              <a:gd name="connsiteY16" fmla="*/ 114049 h 519764"/>
              <a:gd name="connsiteX0" fmla="*/ 177812 w 521756"/>
              <a:gd name="connsiteY0" fmla="*/ 114049 h 519764"/>
              <a:gd name="connsiteX1" fmla="*/ 12 w 521756"/>
              <a:gd name="connsiteY1" fmla="*/ 241049 h 519764"/>
              <a:gd name="connsiteX2" fmla="*/ 187337 w 521756"/>
              <a:gd name="connsiteY2" fmla="*/ 233111 h 519764"/>
              <a:gd name="connsiteX3" fmla="*/ 24618 w 521756"/>
              <a:gd name="connsiteY3" fmla="*/ 302167 h 519764"/>
              <a:gd name="connsiteX4" fmla="*/ 62718 w 521756"/>
              <a:gd name="connsiteY4" fmla="*/ 393450 h 519764"/>
              <a:gd name="connsiteX5" fmla="*/ 222262 w 521756"/>
              <a:gd name="connsiteY5" fmla="*/ 272799 h 519764"/>
              <a:gd name="connsiteX6" fmla="*/ 77800 w 521756"/>
              <a:gd name="connsiteY6" fmla="*/ 422023 h 519764"/>
              <a:gd name="connsiteX7" fmla="*/ 177812 w 521756"/>
              <a:gd name="connsiteY7" fmla="*/ 444249 h 519764"/>
              <a:gd name="connsiteX8" fmla="*/ 254012 w 521756"/>
              <a:gd name="connsiteY8" fmla="*/ 285499 h 519764"/>
              <a:gd name="connsiteX9" fmla="*/ 206387 w 521756"/>
              <a:gd name="connsiteY9" fmla="*/ 513305 h 519764"/>
              <a:gd name="connsiteX10" fmla="*/ 330212 w 521756"/>
              <a:gd name="connsiteY10" fmla="*/ 348999 h 519764"/>
              <a:gd name="connsiteX11" fmla="*/ 368312 w 521756"/>
              <a:gd name="connsiteY11" fmla="*/ 304549 h 519764"/>
              <a:gd name="connsiteX12" fmla="*/ 482612 w 521756"/>
              <a:gd name="connsiteY12" fmla="*/ 279149 h 519764"/>
              <a:gd name="connsiteX13" fmla="*/ 514362 w 521756"/>
              <a:gd name="connsiteY13" fmla="*/ 101349 h 519764"/>
              <a:gd name="connsiteX14" fmla="*/ 355612 w 521756"/>
              <a:gd name="connsiteY14" fmla="*/ 18799 h 519764"/>
              <a:gd name="connsiteX15" fmla="*/ 125424 w 521756"/>
              <a:gd name="connsiteY15" fmla="*/ 21974 h 519764"/>
              <a:gd name="connsiteX16" fmla="*/ 177812 w 521756"/>
              <a:gd name="connsiteY16" fmla="*/ 114049 h 519764"/>
              <a:gd name="connsiteX0" fmla="*/ 177812 w 521756"/>
              <a:gd name="connsiteY0" fmla="*/ 114049 h 519764"/>
              <a:gd name="connsiteX1" fmla="*/ 12 w 521756"/>
              <a:gd name="connsiteY1" fmla="*/ 241049 h 519764"/>
              <a:gd name="connsiteX2" fmla="*/ 187337 w 521756"/>
              <a:gd name="connsiteY2" fmla="*/ 233111 h 519764"/>
              <a:gd name="connsiteX3" fmla="*/ 24618 w 521756"/>
              <a:gd name="connsiteY3" fmla="*/ 302167 h 519764"/>
              <a:gd name="connsiteX4" fmla="*/ 50811 w 521756"/>
              <a:gd name="connsiteY4" fmla="*/ 369638 h 519764"/>
              <a:gd name="connsiteX5" fmla="*/ 222262 w 521756"/>
              <a:gd name="connsiteY5" fmla="*/ 272799 h 519764"/>
              <a:gd name="connsiteX6" fmla="*/ 77800 w 521756"/>
              <a:gd name="connsiteY6" fmla="*/ 422023 h 519764"/>
              <a:gd name="connsiteX7" fmla="*/ 177812 w 521756"/>
              <a:gd name="connsiteY7" fmla="*/ 444249 h 519764"/>
              <a:gd name="connsiteX8" fmla="*/ 254012 w 521756"/>
              <a:gd name="connsiteY8" fmla="*/ 285499 h 519764"/>
              <a:gd name="connsiteX9" fmla="*/ 206387 w 521756"/>
              <a:gd name="connsiteY9" fmla="*/ 513305 h 519764"/>
              <a:gd name="connsiteX10" fmla="*/ 330212 w 521756"/>
              <a:gd name="connsiteY10" fmla="*/ 348999 h 519764"/>
              <a:gd name="connsiteX11" fmla="*/ 368312 w 521756"/>
              <a:gd name="connsiteY11" fmla="*/ 304549 h 519764"/>
              <a:gd name="connsiteX12" fmla="*/ 482612 w 521756"/>
              <a:gd name="connsiteY12" fmla="*/ 279149 h 519764"/>
              <a:gd name="connsiteX13" fmla="*/ 514362 w 521756"/>
              <a:gd name="connsiteY13" fmla="*/ 101349 h 519764"/>
              <a:gd name="connsiteX14" fmla="*/ 355612 w 521756"/>
              <a:gd name="connsiteY14" fmla="*/ 18799 h 519764"/>
              <a:gd name="connsiteX15" fmla="*/ 125424 w 521756"/>
              <a:gd name="connsiteY15" fmla="*/ 21974 h 519764"/>
              <a:gd name="connsiteX16" fmla="*/ 177812 w 521756"/>
              <a:gd name="connsiteY16" fmla="*/ 114049 h 519764"/>
              <a:gd name="connsiteX0" fmla="*/ 177812 w 521756"/>
              <a:gd name="connsiteY0" fmla="*/ 114049 h 519764"/>
              <a:gd name="connsiteX1" fmla="*/ 12 w 521756"/>
              <a:gd name="connsiteY1" fmla="*/ 241049 h 519764"/>
              <a:gd name="connsiteX2" fmla="*/ 187337 w 521756"/>
              <a:gd name="connsiteY2" fmla="*/ 233111 h 519764"/>
              <a:gd name="connsiteX3" fmla="*/ 24618 w 521756"/>
              <a:gd name="connsiteY3" fmla="*/ 302167 h 519764"/>
              <a:gd name="connsiteX4" fmla="*/ 50811 w 521756"/>
              <a:gd name="connsiteY4" fmla="*/ 369638 h 519764"/>
              <a:gd name="connsiteX5" fmla="*/ 222262 w 521756"/>
              <a:gd name="connsiteY5" fmla="*/ 272799 h 519764"/>
              <a:gd name="connsiteX6" fmla="*/ 77800 w 521756"/>
              <a:gd name="connsiteY6" fmla="*/ 422023 h 519764"/>
              <a:gd name="connsiteX7" fmla="*/ 151618 w 521756"/>
              <a:gd name="connsiteY7" fmla="*/ 439487 h 519764"/>
              <a:gd name="connsiteX8" fmla="*/ 254012 w 521756"/>
              <a:gd name="connsiteY8" fmla="*/ 285499 h 519764"/>
              <a:gd name="connsiteX9" fmla="*/ 206387 w 521756"/>
              <a:gd name="connsiteY9" fmla="*/ 513305 h 519764"/>
              <a:gd name="connsiteX10" fmla="*/ 330212 w 521756"/>
              <a:gd name="connsiteY10" fmla="*/ 348999 h 519764"/>
              <a:gd name="connsiteX11" fmla="*/ 368312 w 521756"/>
              <a:gd name="connsiteY11" fmla="*/ 304549 h 519764"/>
              <a:gd name="connsiteX12" fmla="*/ 482612 w 521756"/>
              <a:gd name="connsiteY12" fmla="*/ 279149 h 519764"/>
              <a:gd name="connsiteX13" fmla="*/ 514362 w 521756"/>
              <a:gd name="connsiteY13" fmla="*/ 101349 h 519764"/>
              <a:gd name="connsiteX14" fmla="*/ 355612 w 521756"/>
              <a:gd name="connsiteY14" fmla="*/ 18799 h 519764"/>
              <a:gd name="connsiteX15" fmla="*/ 125424 w 521756"/>
              <a:gd name="connsiteY15" fmla="*/ 21974 h 519764"/>
              <a:gd name="connsiteX16" fmla="*/ 177812 w 521756"/>
              <a:gd name="connsiteY16" fmla="*/ 114049 h 519764"/>
              <a:gd name="connsiteX0" fmla="*/ 177812 w 521756"/>
              <a:gd name="connsiteY0" fmla="*/ 114049 h 519764"/>
              <a:gd name="connsiteX1" fmla="*/ 12 w 521756"/>
              <a:gd name="connsiteY1" fmla="*/ 241049 h 519764"/>
              <a:gd name="connsiteX2" fmla="*/ 187337 w 521756"/>
              <a:gd name="connsiteY2" fmla="*/ 233111 h 519764"/>
              <a:gd name="connsiteX3" fmla="*/ 24618 w 521756"/>
              <a:gd name="connsiteY3" fmla="*/ 302167 h 519764"/>
              <a:gd name="connsiteX4" fmla="*/ 50811 w 521756"/>
              <a:gd name="connsiteY4" fmla="*/ 369638 h 519764"/>
              <a:gd name="connsiteX5" fmla="*/ 222262 w 521756"/>
              <a:gd name="connsiteY5" fmla="*/ 272799 h 519764"/>
              <a:gd name="connsiteX6" fmla="*/ 75419 w 521756"/>
              <a:gd name="connsiteY6" fmla="*/ 398210 h 519764"/>
              <a:gd name="connsiteX7" fmla="*/ 151618 w 521756"/>
              <a:gd name="connsiteY7" fmla="*/ 439487 h 519764"/>
              <a:gd name="connsiteX8" fmla="*/ 254012 w 521756"/>
              <a:gd name="connsiteY8" fmla="*/ 285499 h 519764"/>
              <a:gd name="connsiteX9" fmla="*/ 206387 w 521756"/>
              <a:gd name="connsiteY9" fmla="*/ 513305 h 519764"/>
              <a:gd name="connsiteX10" fmla="*/ 330212 w 521756"/>
              <a:gd name="connsiteY10" fmla="*/ 348999 h 519764"/>
              <a:gd name="connsiteX11" fmla="*/ 368312 w 521756"/>
              <a:gd name="connsiteY11" fmla="*/ 304549 h 519764"/>
              <a:gd name="connsiteX12" fmla="*/ 482612 w 521756"/>
              <a:gd name="connsiteY12" fmla="*/ 279149 h 519764"/>
              <a:gd name="connsiteX13" fmla="*/ 514362 w 521756"/>
              <a:gd name="connsiteY13" fmla="*/ 101349 h 519764"/>
              <a:gd name="connsiteX14" fmla="*/ 355612 w 521756"/>
              <a:gd name="connsiteY14" fmla="*/ 18799 h 519764"/>
              <a:gd name="connsiteX15" fmla="*/ 125424 w 521756"/>
              <a:gd name="connsiteY15" fmla="*/ 21974 h 519764"/>
              <a:gd name="connsiteX16" fmla="*/ 177812 w 521756"/>
              <a:gd name="connsiteY16" fmla="*/ 114049 h 519764"/>
              <a:gd name="connsiteX0" fmla="*/ 177812 w 521756"/>
              <a:gd name="connsiteY0" fmla="*/ 114049 h 482879"/>
              <a:gd name="connsiteX1" fmla="*/ 12 w 521756"/>
              <a:gd name="connsiteY1" fmla="*/ 241049 h 482879"/>
              <a:gd name="connsiteX2" fmla="*/ 187337 w 521756"/>
              <a:gd name="connsiteY2" fmla="*/ 233111 h 482879"/>
              <a:gd name="connsiteX3" fmla="*/ 24618 w 521756"/>
              <a:gd name="connsiteY3" fmla="*/ 302167 h 482879"/>
              <a:gd name="connsiteX4" fmla="*/ 50811 w 521756"/>
              <a:gd name="connsiteY4" fmla="*/ 369638 h 482879"/>
              <a:gd name="connsiteX5" fmla="*/ 222262 w 521756"/>
              <a:gd name="connsiteY5" fmla="*/ 272799 h 482879"/>
              <a:gd name="connsiteX6" fmla="*/ 75419 w 521756"/>
              <a:gd name="connsiteY6" fmla="*/ 398210 h 482879"/>
              <a:gd name="connsiteX7" fmla="*/ 151618 w 521756"/>
              <a:gd name="connsiteY7" fmla="*/ 439487 h 482879"/>
              <a:gd name="connsiteX8" fmla="*/ 254012 w 521756"/>
              <a:gd name="connsiteY8" fmla="*/ 285499 h 482879"/>
              <a:gd name="connsiteX9" fmla="*/ 187337 w 521756"/>
              <a:gd name="connsiteY9" fmla="*/ 475205 h 482879"/>
              <a:gd name="connsiteX10" fmla="*/ 330212 w 521756"/>
              <a:gd name="connsiteY10" fmla="*/ 348999 h 482879"/>
              <a:gd name="connsiteX11" fmla="*/ 368312 w 521756"/>
              <a:gd name="connsiteY11" fmla="*/ 304549 h 482879"/>
              <a:gd name="connsiteX12" fmla="*/ 482612 w 521756"/>
              <a:gd name="connsiteY12" fmla="*/ 279149 h 482879"/>
              <a:gd name="connsiteX13" fmla="*/ 514362 w 521756"/>
              <a:gd name="connsiteY13" fmla="*/ 101349 h 482879"/>
              <a:gd name="connsiteX14" fmla="*/ 355612 w 521756"/>
              <a:gd name="connsiteY14" fmla="*/ 18799 h 482879"/>
              <a:gd name="connsiteX15" fmla="*/ 125424 w 521756"/>
              <a:gd name="connsiteY15" fmla="*/ 21974 h 482879"/>
              <a:gd name="connsiteX16" fmla="*/ 177812 w 521756"/>
              <a:gd name="connsiteY16" fmla="*/ 114049 h 482879"/>
              <a:gd name="connsiteX0" fmla="*/ 177807 w 521751"/>
              <a:gd name="connsiteY0" fmla="*/ 114049 h 482879"/>
              <a:gd name="connsiteX1" fmla="*/ 7 w 521751"/>
              <a:gd name="connsiteY1" fmla="*/ 241049 h 482879"/>
              <a:gd name="connsiteX2" fmla="*/ 184951 w 521751"/>
              <a:gd name="connsiteY2" fmla="*/ 209298 h 482879"/>
              <a:gd name="connsiteX3" fmla="*/ 24613 w 521751"/>
              <a:gd name="connsiteY3" fmla="*/ 302167 h 482879"/>
              <a:gd name="connsiteX4" fmla="*/ 50806 w 521751"/>
              <a:gd name="connsiteY4" fmla="*/ 369638 h 482879"/>
              <a:gd name="connsiteX5" fmla="*/ 222257 w 521751"/>
              <a:gd name="connsiteY5" fmla="*/ 272799 h 482879"/>
              <a:gd name="connsiteX6" fmla="*/ 75414 w 521751"/>
              <a:gd name="connsiteY6" fmla="*/ 398210 h 482879"/>
              <a:gd name="connsiteX7" fmla="*/ 151613 w 521751"/>
              <a:gd name="connsiteY7" fmla="*/ 439487 h 482879"/>
              <a:gd name="connsiteX8" fmla="*/ 254007 w 521751"/>
              <a:gd name="connsiteY8" fmla="*/ 285499 h 482879"/>
              <a:gd name="connsiteX9" fmla="*/ 187332 w 521751"/>
              <a:gd name="connsiteY9" fmla="*/ 475205 h 482879"/>
              <a:gd name="connsiteX10" fmla="*/ 330207 w 521751"/>
              <a:gd name="connsiteY10" fmla="*/ 348999 h 482879"/>
              <a:gd name="connsiteX11" fmla="*/ 368307 w 521751"/>
              <a:gd name="connsiteY11" fmla="*/ 304549 h 482879"/>
              <a:gd name="connsiteX12" fmla="*/ 482607 w 521751"/>
              <a:gd name="connsiteY12" fmla="*/ 279149 h 482879"/>
              <a:gd name="connsiteX13" fmla="*/ 514357 w 521751"/>
              <a:gd name="connsiteY13" fmla="*/ 101349 h 482879"/>
              <a:gd name="connsiteX14" fmla="*/ 355607 w 521751"/>
              <a:gd name="connsiteY14" fmla="*/ 18799 h 482879"/>
              <a:gd name="connsiteX15" fmla="*/ 125419 w 521751"/>
              <a:gd name="connsiteY15" fmla="*/ 21974 h 482879"/>
              <a:gd name="connsiteX16" fmla="*/ 177807 w 521751"/>
              <a:gd name="connsiteY16" fmla="*/ 114049 h 482879"/>
              <a:gd name="connsiteX0" fmla="*/ 177807 w 521751"/>
              <a:gd name="connsiteY0" fmla="*/ 114049 h 482879"/>
              <a:gd name="connsiteX1" fmla="*/ 7 w 521751"/>
              <a:gd name="connsiteY1" fmla="*/ 241049 h 482879"/>
              <a:gd name="connsiteX2" fmla="*/ 184951 w 521751"/>
              <a:gd name="connsiteY2" fmla="*/ 209298 h 482879"/>
              <a:gd name="connsiteX3" fmla="*/ 24613 w 521751"/>
              <a:gd name="connsiteY3" fmla="*/ 302167 h 482879"/>
              <a:gd name="connsiteX4" fmla="*/ 50806 w 521751"/>
              <a:gd name="connsiteY4" fmla="*/ 369638 h 482879"/>
              <a:gd name="connsiteX5" fmla="*/ 222257 w 521751"/>
              <a:gd name="connsiteY5" fmla="*/ 272799 h 482879"/>
              <a:gd name="connsiteX6" fmla="*/ 75414 w 521751"/>
              <a:gd name="connsiteY6" fmla="*/ 398210 h 482879"/>
              <a:gd name="connsiteX7" fmla="*/ 151613 w 521751"/>
              <a:gd name="connsiteY7" fmla="*/ 439487 h 482879"/>
              <a:gd name="connsiteX8" fmla="*/ 254007 w 521751"/>
              <a:gd name="connsiteY8" fmla="*/ 285499 h 482879"/>
              <a:gd name="connsiteX9" fmla="*/ 187332 w 521751"/>
              <a:gd name="connsiteY9" fmla="*/ 475205 h 482879"/>
              <a:gd name="connsiteX10" fmla="*/ 330207 w 521751"/>
              <a:gd name="connsiteY10" fmla="*/ 348999 h 482879"/>
              <a:gd name="connsiteX11" fmla="*/ 368307 w 521751"/>
              <a:gd name="connsiteY11" fmla="*/ 304549 h 482879"/>
              <a:gd name="connsiteX12" fmla="*/ 482607 w 521751"/>
              <a:gd name="connsiteY12" fmla="*/ 279149 h 482879"/>
              <a:gd name="connsiteX13" fmla="*/ 514357 w 521751"/>
              <a:gd name="connsiteY13" fmla="*/ 101349 h 482879"/>
              <a:gd name="connsiteX14" fmla="*/ 355607 w 521751"/>
              <a:gd name="connsiteY14" fmla="*/ 18799 h 482879"/>
              <a:gd name="connsiteX15" fmla="*/ 125419 w 521751"/>
              <a:gd name="connsiteY15" fmla="*/ 21974 h 482879"/>
              <a:gd name="connsiteX16" fmla="*/ 177807 w 521751"/>
              <a:gd name="connsiteY16" fmla="*/ 114049 h 482879"/>
              <a:gd name="connsiteX0" fmla="*/ 177807 w 521751"/>
              <a:gd name="connsiteY0" fmla="*/ 114049 h 482879"/>
              <a:gd name="connsiteX1" fmla="*/ 7 w 521751"/>
              <a:gd name="connsiteY1" fmla="*/ 241049 h 482879"/>
              <a:gd name="connsiteX2" fmla="*/ 184951 w 521751"/>
              <a:gd name="connsiteY2" fmla="*/ 209298 h 482879"/>
              <a:gd name="connsiteX3" fmla="*/ 24613 w 521751"/>
              <a:gd name="connsiteY3" fmla="*/ 287879 h 482879"/>
              <a:gd name="connsiteX4" fmla="*/ 50806 w 521751"/>
              <a:gd name="connsiteY4" fmla="*/ 369638 h 482879"/>
              <a:gd name="connsiteX5" fmla="*/ 222257 w 521751"/>
              <a:gd name="connsiteY5" fmla="*/ 272799 h 482879"/>
              <a:gd name="connsiteX6" fmla="*/ 75414 w 521751"/>
              <a:gd name="connsiteY6" fmla="*/ 398210 h 482879"/>
              <a:gd name="connsiteX7" fmla="*/ 151613 w 521751"/>
              <a:gd name="connsiteY7" fmla="*/ 439487 h 482879"/>
              <a:gd name="connsiteX8" fmla="*/ 254007 w 521751"/>
              <a:gd name="connsiteY8" fmla="*/ 285499 h 482879"/>
              <a:gd name="connsiteX9" fmla="*/ 187332 w 521751"/>
              <a:gd name="connsiteY9" fmla="*/ 475205 h 482879"/>
              <a:gd name="connsiteX10" fmla="*/ 330207 w 521751"/>
              <a:gd name="connsiteY10" fmla="*/ 348999 h 482879"/>
              <a:gd name="connsiteX11" fmla="*/ 368307 w 521751"/>
              <a:gd name="connsiteY11" fmla="*/ 304549 h 482879"/>
              <a:gd name="connsiteX12" fmla="*/ 482607 w 521751"/>
              <a:gd name="connsiteY12" fmla="*/ 279149 h 482879"/>
              <a:gd name="connsiteX13" fmla="*/ 514357 w 521751"/>
              <a:gd name="connsiteY13" fmla="*/ 101349 h 482879"/>
              <a:gd name="connsiteX14" fmla="*/ 355607 w 521751"/>
              <a:gd name="connsiteY14" fmla="*/ 18799 h 482879"/>
              <a:gd name="connsiteX15" fmla="*/ 125419 w 521751"/>
              <a:gd name="connsiteY15" fmla="*/ 21974 h 482879"/>
              <a:gd name="connsiteX16" fmla="*/ 177807 w 521751"/>
              <a:gd name="connsiteY16" fmla="*/ 114049 h 482879"/>
              <a:gd name="connsiteX0" fmla="*/ 177807 w 521751"/>
              <a:gd name="connsiteY0" fmla="*/ 114049 h 482879"/>
              <a:gd name="connsiteX1" fmla="*/ 7 w 521751"/>
              <a:gd name="connsiteY1" fmla="*/ 241049 h 482879"/>
              <a:gd name="connsiteX2" fmla="*/ 184951 w 521751"/>
              <a:gd name="connsiteY2" fmla="*/ 209298 h 482879"/>
              <a:gd name="connsiteX3" fmla="*/ 24613 w 521751"/>
              <a:gd name="connsiteY3" fmla="*/ 287879 h 482879"/>
              <a:gd name="connsiteX4" fmla="*/ 50806 w 521751"/>
              <a:gd name="connsiteY4" fmla="*/ 348207 h 482879"/>
              <a:gd name="connsiteX5" fmla="*/ 222257 w 521751"/>
              <a:gd name="connsiteY5" fmla="*/ 272799 h 482879"/>
              <a:gd name="connsiteX6" fmla="*/ 75414 w 521751"/>
              <a:gd name="connsiteY6" fmla="*/ 398210 h 482879"/>
              <a:gd name="connsiteX7" fmla="*/ 151613 w 521751"/>
              <a:gd name="connsiteY7" fmla="*/ 439487 h 482879"/>
              <a:gd name="connsiteX8" fmla="*/ 254007 w 521751"/>
              <a:gd name="connsiteY8" fmla="*/ 285499 h 482879"/>
              <a:gd name="connsiteX9" fmla="*/ 187332 w 521751"/>
              <a:gd name="connsiteY9" fmla="*/ 475205 h 482879"/>
              <a:gd name="connsiteX10" fmla="*/ 330207 w 521751"/>
              <a:gd name="connsiteY10" fmla="*/ 348999 h 482879"/>
              <a:gd name="connsiteX11" fmla="*/ 368307 w 521751"/>
              <a:gd name="connsiteY11" fmla="*/ 304549 h 482879"/>
              <a:gd name="connsiteX12" fmla="*/ 482607 w 521751"/>
              <a:gd name="connsiteY12" fmla="*/ 279149 h 482879"/>
              <a:gd name="connsiteX13" fmla="*/ 514357 w 521751"/>
              <a:gd name="connsiteY13" fmla="*/ 101349 h 482879"/>
              <a:gd name="connsiteX14" fmla="*/ 355607 w 521751"/>
              <a:gd name="connsiteY14" fmla="*/ 18799 h 482879"/>
              <a:gd name="connsiteX15" fmla="*/ 125419 w 521751"/>
              <a:gd name="connsiteY15" fmla="*/ 21974 h 482879"/>
              <a:gd name="connsiteX16" fmla="*/ 177807 w 521751"/>
              <a:gd name="connsiteY16" fmla="*/ 114049 h 482879"/>
              <a:gd name="connsiteX0" fmla="*/ 177807 w 521751"/>
              <a:gd name="connsiteY0" fmla="*/ 114049 h 482879"/>
              <a:gd name="connsiteX1" fmla="*/ 7 w 521751"/>
              <a:gd name="connsiteY1" fmla="*/ 241049 h 482879"/>
              <a:gd name="connsiteX2" fmla="*/ 184951 w 521751"/>
              <a:gd name="connsiteY2" fmla="*/ 209298 h 482879"/>
              <a:gd name="connsiteX3" fmla="*/ 24613 w 521751"/>
              <a:gd name="connsiteY3" fmla="*/ 287879 h 482879"/>
              <a:gd name="connsiteX4" fmla="*/ 50806 w 521751"/>
              <a:gd name="connsiteY4" fmla="*/ 348207 h 482879"/>
              <a:gd name="connsiteX5" fmla="*/ 222257 w 521751"/>
              <a:gd name="connsiteY5" fmla="*/ 272799 h 482879"/>
              <a:gd name="connsiteX6" fmla="*/ 68270 w 521751"/>
              <a:gd name="connsiteY6" fmla="*/ 372016 h 482879"/>
              <a:gd name="connsiteX7" fmla="*/ 151613 w 521751"/>
              <a:gd name="connsiteY7" fmla="*/ 439487 h 482879"/>
              <a:gd name="connsiteX8" fmla="*/ 254007 w 521751"/>
              <a:gd name="connsiteY8" fmla="*/ 285499 h 482879"/>
              <a:gd name="connsiteX9" fmla="*/ 187332 w 521751"/>
              <a:gd name="connsiteY9" fmla="*/ 475205 h 482879"/>
              <a:gd name="connsiteX10" fmla="*/ 330207 w 521751"/>
              <a:gd name="connsiteY10" fmla="*/ 348999 h 482879"/>
              <a:gd name="connsiteX11" fmla="*/ 368307 w 521751"/>
              <a:gd name="connsiteY11" fmla="*/ 304549 h 482879"/>
              <a:gd name="connsiteX12" fmla="*/ 482607 w 521751"/>
              <a:gd name="connsiteY12" fmla="*/ 279149 h 482879"/>
              <a:gd name="connsiteX13" fmla="*/ 514357 w 521751"/>
              <a:gd name="connsiteY13" fmla="*/ 101349 h 482879"/>
              <a:gd name="connsiteX14" fmla="*/ 355607 w 521751"/>
              <a:gd name="connsiteY14" fmla="*/ 18799 h 482879"/>
              <a:gd name="connsiteX15" fmla="*/ 125419 w 521751"/>
              <a:gd name="connsiteY15" fmla="*/ 21974 h 482879"/>
              <a:gd name="connsiteX16" fmla="*/ 177807 w 521751"/>
              <a:gd name="connsiteY16" fmla="*/ 114049 h 482879"/>
              <a:gd name="connsiteX0" fmla="*/ 177807 w 521751"/>
              <a:gd name="connsiteY0" fmla="*/ 114049 h 482879"/>
              <a:gd name="connsiteX1" fmla="*/ 7 w 521751"/>
              <a:gd name="connsiteY1" fmla="*/ 241049 h 482879"/>
              <a:gd name="connsiteX2" fmla="*/ 184951 w 521751"/>
              <a:gd name="connsiteY2" fmla="*/ 209298 h 482879"/>
              <a:gd name="connsiteX3" fmla="*/ 24613 w 521751"/>
              <a:gd name="connsiteY3" fmla="*/ 287879 h 482879"/>
              <a:gd name="connsiteX4" fmla="*/ 50806 w 521751"/>
              <a:gd name="connsiteY4" fmla="*/ 348207 h 482879"/>
              <a:gd name="connsiteX5" fmla="*/ 222257 w 521751"/>
              <a:gd name="connsiteY5" fmla="*/ 272799 h 482879"/>
              <a:gd name="connsiteX6" fmla="*/ 68270 w 521751"/>
              <a:gd name="connsiteY6" fmla="*/ 372016 h 482879"/>
              <a:gd name="connsiteX7" fmla="*/ 111132 w 521751"/>
              <a:gd name="connsiteY7" fmla="*/ 422818 h 482879"/>
              <a:gd name="connsiteX8" fmla="*/ 254007 w 521751"/>
              <a:gd name="connsiteY8" fmla="*/ 285499 h 482879"/>
              <a:gd name="connsiteX9" fmla="*/ 187332 w 521751"/>
              <a:gd name="connsiteY9" fmla="*/ 475205 h 482879"/>
              <a:gd name="connsiteX10" fmla="*/ 330207 w 521751"/>
              <a:gd name="connsiteY10" fmla="*/ 348999 h 482879"/>
              <a:gd name="connsiteX11" fmla="*/ 368307 w 521751"/>
              <a:gd name="connsiteY11" fmla="*/ 304549 h 482879"/>
              <a:gd name="connsiteX12" fmla="*/ 482607 w 521751"/>
              <a:gd name="connsiteY12" fmla="*/ 279149 h 482879"/>
              <a:gd name="connsiteX13" fmla="*/ 514357 w 521751"/>
              <a:gd name="connsiteY13" fmla="*/ 101349 h 482879"/>
              <a:gd name="connsiteX14" fmla="*/ 355607 w 521751"/>
              <a:gd name="connsiteY14" fmla="*/ 18799 h 482879"/>
              <a:gd name="connsiteX15" fmla="*/ 125419 w 521751"/>
              <a:gd name="connsiteY15" fmla="*/ 21974 h 482879"/>
              <a:gd name="connsiteX16" fmla="*/ 177807 w 521751"/>
              <a:gd name="connsiteY16" fmla="*/ 114049 h 482879"/>
              <a:gd name="connsiteX0" fmla="*/ 177807 w 521751"/>
              <a:gd name="connsiteY0" fmla="*/ 114049 h 482879"/>
              <a:gd name="connsiteX1" fmla="*/ 7 w 521751"/>
              <a:gd name="connsiteY1" fmla="*/ 241049 h 482879"/>
              <a:gd name="connsiteX2" fmla="*/ 184951 w 521751"/>
              <a:gd name="connsiteY2" fmla="*/ 209298 h 482879"/>
              <a:gd name="connsiteX3" fmla="*/ 24613 w 521751"/>
              <a:gd name="connsiteY3" fmla="*/ 287879 h 482879"/>
              <a:gd name="connsiteX4" fmla="*/ 50806 w 521751"/>
              <a:gd name="connsiteY4" fmla="*/ 348207 h 482879"/>
              <a:gd name="connsiteX5" fmla="*/ 222257 w 521751"/>
              <a:gd name="connsiteY5" fmla="*/ 272799 h 482879"/>
              <a:gd name="connsiteX6" fmla="*/ 68270 w 521751"/>
              <a:gd name="connsiteY6" fmla="*/ 372016 h 482879"/>
              <a:gd name="connsiteX7" fmla="*/ 127801 w 521751"/>
              <a:gd name="connsiteY7" fmla="*/ 434724 h 482879"/>
              <a:gd name="connsiteX8" fmla="*/ 254007 w 521751"/>
              <a:gd name="connsiteY8" fmla="*/ 285499 h 482879"/>
              <a:gd name="connsiteX9" fmla="*/ 187332 w 521751"/>
              <a:gd name="connsiteY9" fmla="*/ 475205 h 482879"/>
              <a:gd name="connsiteX10" fmla="*/ 330207 w 521751"/>
              <a:gd name="connsiteY10" fmla="*/ 348999 h 482879"/>
              <a:gd name="connsiteX11" fmla="*/ 368307 w 521751"/>
              <a:gd name="connsiteY11" fmla="*/ 304549 h 482879"/>
              <a:gd name="connsiteX12" fmla="*/ 482607 w 521751"/>
              <a:gd name="connsiteY12" fmla="*/ 279149 h 482879"/>
              <a:gd name="connsiteX13" fmla="*/ 514357 w 521751"/>
              <a:gd name="connsiteY13" fmla="*/ 101349 h 482879"/>
              <a:gd name="connsiteX14" fmla="*/ 355607 w 521751"/>
              <a:gd name="connsiteY14" fmla="*/ 18799 h 482879"/>
              <a:gd name="connsiteX15" fmla="*/ 125419 w 521751"/>
              <a:gd name="connsiteY15" fmla="*/ 21974 h 482879"/>
              <a:gd name="connsiteX16" fmla="*/ 177807 w 521751"/>
              <a:gd name="connsiteY16" fmla="*/ 114049 h 482879"/>
              <a:gd name="connsiteX0" fmla="*/ 177807 w 521751"/>
              <a:gd name="connsiteY0" fmla="*/ 114049 h 482879"/>
              <a:gd name="connsiteX1" fmla="*/ 7 w 521751"/>
              <a:gd name="connsiteY1" fmla="*/ 241049 h 482879"/>
              <a:gd name="connsiteX2" fmla="*/ 184951 w 521751"/>
              <a:gd name="connsiteY2" fmla="*/ 209298 h 482879"/>
              <a:gd name="connsiteX3" fmla="*/ 24613 w 521751"/>
              <a:gd name="connsiteY3" fmla="*/ 287879 h 482879"/>
              <a:gd name="connsiteX4" fmla="*/ 50806 w 521751"/>
              <a:gd name="connsiteY4" fmla="*/ 348207 h 482879"/>
              <a:gd name="connsiteX5" fmla="*/ 222257 w 521751"/>
              <a:gd name="connsiteY5" fmla="*/ 272799 h 482879"/>
              <a:gd name="connsiteX6" fmla="*/ 68270 w 521751"/>
              <a:gd name="connsiteY6" fmla="*/ 372016 h 482879"/>
              <a:gd name="connsiteX7" fmla="*/ 127801 w 521751"/>
              <a:gd name="connsiteY7" fmla="*/ 434724 h 482879"/>
              <a:gd name="connsiteX8" fmla="*/ 254007 w 521751"/>
              <a:gd name="connsiteY8" fmla="*/ 285499 h 482879"/>
              <a:gd name="connsiteX9" fmla="*/ 187332 w 521751"/>
              <a:gd name="connsiteY9" fmla="*/ 475205 h 482879"/>
              <a:gd name="connsiteX10" fmla="*/ 330207 w 521751"/>
              <a:gd name="connsiteY10" fmla="*/ 348999 h 482879"/>
              <a:gd name="connsiteX11" fmla="*/ 368307 w 521751"/>
              <a:gd name="connsiteY11" fmla="*/ 304549 h 482879"/>
              <a:gd name="connsiteX12" fmla="*/ 482607 w 521751"/>
              <a:gd name="connsiteY12" fmla="*/ 279149 h 482879"/>
              <a:gd name="connsiteX13" fmla="*/ 514357 w 521751"/>
              <a:gd name="connsiteY13" fmla="*/ 101349 h 482879"/>
              <a:gd name="connsiteX14" fmla="*/ 355607 w 521751"/>
              <a:gd name="connsiteY14" fmla="*/ 18799 h 482879"/>
              <a:gd name="connsiteX15" fmla="*/ 125419 w 521751"/>
              <a:gd name="connsiteY15" fmla="*/ 21974 h 482879"/>
              <a:gd name="connsiteX16" fmla="*/ 177807 w 521751"/>
              <a:gd name="connsiteY16" fmla="*/ 114049 h 482879"/>
              <a:gd name="connsiteX0" fmla="*/ 177807 w 521751"/>
              <a:gd name="connsiteY0" fmla="*/ 114049 h 482879"/>
              <a:gd name="connsiteX1" fmla="*/ 7 w 521751"/>
              <a:gd name="connsiteY1" fmla="*/ 241049 h 482879"/>
              <a:gd name="connsiteX2" fmla="*/ 184951 w 521751"/>
              <a:gd name="connsiteY2" fmla="*/ 209298 h 482879"/>
              <a:gd name="connsiteX3" fmla="*/ 24613 w 521751"/>
              <a:gd name="connsiteY3" fmla="*/ 287879 h 482879"/>
              <a:gd name="connsiteX4" fmla="*/ 50806 w 521751"/>
              <a:gd name="connsiteY4" fmla="*/ 348207 h 482879"/>
              <a:gd name="connsiteX5" fmla="*/ 222257 w 521751"/>
              <a:gd name="connsiteY5" fmla="*/ 272799 h 482879"/>
              <a:gd name="connsiteX6" fmla="*/ 68270 w 521751"/>
              <a:gd name="connsiteY6" fmla="*/ 372016 h 482879"/>
              <a:gd name="connsiteX7" fmla="*/ 127801 w 521751"/>
              <a:gd name="connsiteY7" fmla="*/ 434724 h 482879"/>
              <a:gd name="connsiteX8" fmla="*/ 254007 w 521751"/>
              <a:gd name="connsiteY8" fmla="*/ 285499 h 482879"/>
              <a:gd name="connsiteX9" fmla="*/ 187332 w 521751"/>
              <a:gd name="connsiteY9" fmla="*/ 475205 h 482879"/>
              <a:gd name="connsiteX10" fmla="*/ 330207 w 521751"/>
              <a:gd name="connsiteY10" fmla="*/ 348999 h 482879"/>
              <a:gd name="connsiteX11" fmla="*/ 368307 w 521751"/>
              <a:gd name="connsiteY11" fmla="*/ 304549 h 482879"/>
              <a:gd name="connsiteX12" fmla="*/ 482607 w 521751"/>
              <a:gd name="connsiteY12" fmla="*/ 279149 h 482879"/>
              <a:gd name="connsiteX13" fmla="*/ 514357 w 521751"/>
              <a:gd name="connsiteY13" fmla="*/ 101349 h 482879"/>
              <a:gd name="connsiteX14" fmla="*/ 355607 w 521751"/>
              <a:gd name="connsiteY14" fmla="*/ 18799 h 482879"/>
              <a:gd name="connsiteX15" fmla="*/ 125419 w 521751"/>
              <a:gd name="connsiteY15" fmla="*/ 21974 h 482879"/>
              <a:gd name="connsiteX16" fmla="*/ 177807 w 521751"/>
              <a:gd name="connsiteY16" fmla="*/ 114049 h 482879"/>
              <a:gd name="connsiteX0" fmla="*/ 177807 w 521751"/>
              <a:gd name="connsiteY0" fmla="*/ 114049 h 482879"/>
              <a:gd name="connsiteX1" fmla="*/ 7 w 521751"/>
              <a:gd name="connsiteY1" fmla="*/ 241049 h 482879"/>
              <a:gd name="connsiteX2" fmla="*/ 184951 w 521751"/>
              <a:gd name="connsiteY2" fmla="*/ 209298 h 482879"/>
              <a:gd name="connsiteX3" fmla="*/ 24613 w 521751"/>
              <a:gd name="connsiteY3" fmla="*/ 287879 h 482879"/>
              <a:gd name="connsiteX4" fmla="*/ 50806 w 521751"/>
              <a:gd name="connsiteY4" fmla="*/ 348207 h 482879"/>
              <a:gd name="connsiteX5" fmla="*/ 222257 w 521751"/>
              <a:gd name="connsiteY5" fmla="*/ 272799 h 482879"/>
              <a:gd name="connsiteX6" fmla="*/ 68270 w 521751"/>
              <a:gd name="connsiteY6" fmla="*/ 372016 h 482879"/>
              <a:gd name="connsiteX7" fmla="*/ 132564 w 521751"/>
              <a:gd name="connsiteY7" fmla="*/ 413292 h 482879"/>
              <a:gd name="connsiteX8" fmla="*/ 254007 w 521751"/>
              <a:gd name="connsiteY8" fmla="*/ 285499 h 482879"/>
              <a:gd name="connsiteX9" fmla="*/ 187332 w 521751"/>
              <a:gd name="connsiteY9" fmla="*/ 475205 h 482879"/>
              <a:gd name="connsiteX10" fmla="*/ 330207 w 521751"/>
              <a:gd name="connsiteY10" fmla="*/ 348999 h 482879"/>
              <a:gd name="connsiteX11" fmla="*/ 368307 w 521751"/>
              <a:gd name="connsiteY11" fmla="*/ 304549 h 482879"/>
              <a:gd name="connsiteX12" fmla="*/ 482607 w 521751"/>
              <a:gd name="connsiteY12" fmla="*/ 279149 h 482879"/>
              <a:gd name="connsiteX13" fmla="*/ 514357 w 521751"/>
              <a:gd name="connsiteY13" fmla="*/ 101349 h 482879"/>
              <a:gd name="connsiteX14" fmla="*/ 355607 w 521751"/>
              <a:gd name="connsiteY14" fmla="*/ 18799 h 482879"/>
              <a:gd name="connsiteX15" fmla="*/ 125419 w 521751"/>
              <a:gd name="connsiteY15" fmla="*/ 21974 h 482879"/>
              <a:gd name="connsiteX16" fmla="*/ 177807 w 521751"/>
              <a:gd name="connsiteY16" fmla="*/ 114049 h 482879"/>
              <a:gd name="connsiteX0" fmla="*/ 177807 w 521751"/>
              <a:gd name="connsiteY0" fmla="*/ 114049 h 475577"/>
              <a:gd name="connsiteX1" fmla="*/ 7 w 521751"/>
              <a:gd name="connsiteY1" fmla="*/ 241049 h 475577"/>
              <a:gd name="connsiteX2" fmla="*/ 184951 w 521751"/>
              <a:gd name="connsiteY2" fmla="*/ 209298 h 475577"/>
              <a:gd name="connsiteX3" fmla="*/ 24613 w 521751"/>
              <a:gd name="connsiteY3" fmla="*/ 287879 h 475577"/>
              <a:gd name="connsiteX4" fmla="*/ 50806 w 521751"/>
              <a:gd name="connsiteY4" fmla="*/ 348207 h 475577"/>
              <a:gd name="connsiteX5" fmla="*/ 222257 w 521751"/>
              <a:gd name="connsiteY5" fmla="*/ 272799 h 475577"/>
              <a:gd name="connsiteX6" fmla="*/ 68270 w 521751"/>
              <a:gd name="connsiteY6" fmla="*/ 372016 h 475577"/>
              <a:gd name="connsiteX7" fmla="*/ 132564 w 521751"/>
              <a:gd name="connsiteY7" fmla="*/ 413292 h 475577"/>
              <a:gd name="connsiteX8" fmla="*/ 254007 w 521751"/>
              <a:gd name="connsiteY8" fmla="*/ 304549 h 475577"/>
              <a:gd name="connsiteX9" fmla="*/ 187332 w 521751"/>
              <a:gd name="connsiteY9" fmla="*/ 475205 h 475577"/>
              <a:gd name="connsiteX10" fmla="*/ 330207 w 521751"/>
              <a:gd name="connsiteY10" fmla="*/ 348999 h 475577"/>
              <a:gd name="connsiteX11" fmla="*/ 368307 w 521751"/>
              <a:gd name="connsiteY11" fmla="*/ 304549 h 475577"/>
              <a:gd name="connsiteX12" fmla="*/ 482607 w 521751"/>
              <a:gd name="connsiteY12" fmla="*/ 279149 h 475577"/>
              <a:gd name="connsiteX13" fmla="*/ 514357 w 521751"/>
              <a:gd name="connsiteY13" fmla="*/ 101349 h 475577"/>
              <a:gd name="connsiteX14" fmla="*/ 355607 w 521751"/>
              <a:gd name="connsiteY14" fmla="*/ 18799 h 475577"/>
              <a:gd name="connsiteX15" fmla="*/ 125419 w 521751"/>
              <a:gd name="connsiteY15" fmla="*/ 21974 h 475577"/>
              <a:gd name="connsiteX16" fmla="*/ 177807 w 521751"/>
              <a:gd name="connsiteY16" fmla="*/ 114049 h 475577"/>
              <a:gd name="connsiteX0" fmla="*/ 177807 w 521751"/>
              <a:gd name="connsiteY0" fmla="*/ 114049 h 444735"/>
              <a:gd name="connsiteX1" fmla="*/ 7 w 521751"/>
              <a:gd name="connsiteY1" fmla="*/ 241049 h 444735"/>
              <a:gd name="connsiteX2" fmla="*/ 184951 w 521751"/>
              <a:gd name="connsiteY2" fmla="*/ 209298 h 444735"/>
              <a:gd name="connsiteX3" fmla="*/ 24613 w 521751"/>
              <a:gd name="connsiteY3" fmla="*/ 287879 h 444735"/>
              <a:gd name="connsiteX4" fmla="*/ 50806 w 521751"/>
              <a:gd name="connsiteY4" fmla="*/ 348207 h 444735"/>
              <a:gd name="connsiteX5" fmla="*/ 222257 w 521751"/>
              <a:gd name="connsiteY5" fmla="*/ 272799 h 444735"/>
              <a:gd name="connsiteX6" fmla="*/ 68270 w 521751"/>
              <a:gd name="connsiteY6" fmla="*/ 372016 h 444735"/>
              <a:gd name="connsiteX7" fmla="*/ 132564 w 521751"/>
              <a:gd name="connsiteY7" fmla="*/ 413292 h 444735"/>
              <a:gd name="connsiteX8" fmla="*/ 254007 w 521751"/>
              <a:gd name="connsiteY8" fmla="*/ 304549 h 444735"/>
              <a:gd name="connsiteX9" fmla="*/ 156376 w 521751"/>
              <a:gd name="connsiteY9" fmla="*/ 444249 h 444735"/>
              <a:gd name="connsiteX10" fmla="*/ 330207 w 521751"/>
              <a:gd name="connsiteY10" fmla="*/ 348999 h 444735"/>
              <a:gd name="connsiteX11" fmla="*/ 368307 w 521751"/>
              <a:gd name="connsiteY11" fmla="*/ 304549 h 444735"/>
              <a:gd name="connsiteX12" fmla="*/ 482607 w 521751"/>
              <a:gd name="connsiteY12" fmla="*/ 279149 h 444735"/>
              <a:gd name="connsiteX13" fmla="*/ 514357 w 521751"/>
              <a:gd name="connsiteY13" fmla="*/ 101349 h 444735"/>
              <a:gd name="connsiteX14" fmla="*/ 355607 w 521751"/>
              <a:gd name="connsiteY14" fmla="*/ 18799 h 444735"/>
              <a:gd name="connsiteX15" fmla="*/ 125419 w 521751"/>
              <a:gd name="connsiteY15" fmla="*/ 21974 h 444735"/>
              <a:gd name="connsiteX16" fmla="*/ 177807 w 521751"/>
              <a:gd name="connsiteY16" fmla="*/ 114049 h 444735"/>
              <a:gd name="connsiteX0" fmla="*/ 177807 w 521751"/>
              <a:gd name="connsiteY0" fmla="*/ 114049 h 448727"/>
              <a:gd name="connsiteX1" fmla="*/ 7 w 521751"/>
              <a:gd name="connsiteY1" fmla="*/ 241049 h 448727"/>
              <a:gd name="connsiteX2" fmla="*/ 184951 w 521751"/>
              <a:gd name="connsiteY2" fmla="*/ 209298 h 448727"/>
              <a:gd name="connsiteX3" fmla="*/ 24613 w 521751"/>
              <a:gd name="connsiteY3" fmla="*/ 287879 h 448727"/>
              <a:gd name="connsiteX4" fmla="*/ 50806 w 521751"/>
              <a:gd name="connsiteY4" fmla="*/ 348207 h 448727"/>
              <a:gd name="connsiteX5" fmla="*/ 222257 w 521751"/>
              <a:gd name="connsiteY5" fmla="*/ 272799 h 448727"/>
              <a:gd name="connsiteX6" fmla="*/ 68270 w 521751"/>
              <a:gd name="connsiteY6" fmla="*/ 372016 h 448727"/>
              <a:gd name="connsiteX7" fmla="*/ 132564 w 521751"/>
              <a:gd name="connsiteY7" fmla="*/ 413292 h 448727"/>
              <a:gd name="connsiteX8" fmla="*/ 254007 w 521751"/>
              <a:gd name="connsiteY8" fmla="*/ 304549 h 448727"/>
              <a:gd name="connsiteX9" fmla="*/ 156376 w 521751"/>
              <a:gd name="connsiteY9" fmla="*/ 444249 h 448727"/>
              <a:gd name="connsiteX10" fmla="*/ 330207 w 521751"/>
              <a:gd name="connsiteY10" fmla="*/ 348999 h 448727"/>
              <a:gd name="connsiteX11" fmla="*/ 368307 w 521751"/>
              <a:gd name="connsiteY11" fmla="*/ 304549 h 448727"/>
              <a:gd name="connsiteX12" fmla="*/ 482607 w 521751"/>
              <a:gd name="connsiteY12" fmla="*/ 279149 h 448727"/>
              <a:gd name="connsiteX13" fmla="*/ 514357 w 521751"/>
              <a:gd name="connsiteY13" fmla="*/ 101349 h 448727"/>
              <a:gd name="connsiteX14" fmla="*/ 355607 w 521751"/>
              <a:gd name="connsiteY14" fmla="*/ 18799 h 448727"/>
              <a:gd name="connsiteX15" fmla="*/ 125419 w 521751"/>
              <a:gd name="connsiteY15" fmla="*/ 21974 h 448727"/>
              <a:gd name="connsiteX16" fmla="*/ 177807 w 521751"/>
              <a:gd name="connsiteY16" fmla="*/ 114049 h 448727"/>
              <a:gd name="connsiteX0" fmla="*/ 177807 w 521751"/>
              <a:gd name="connsiteY0" fmla="*/ 114049 h 444642"/>
              <a:gd name="connsiteX1" fmla="*/ 7 w 521751"/>
              <a:gd name="connsiteY1" fmla="*/ 241049 h 444642"/>
              <a:gd name="connsiteX2" fmla="*/ 184951 w 521751"/>
              <a:gd name="connsiteY2" fmla="*/ 209298 h 444642"/>
              <a:gd name="connsiteX3" fmla="*/ 24613 w 521751"/>
              <a:gd name="connsiteY3" fmla="*/ 287879 h 444642"/>
              <a:gd name="connsiteX4" fmla="*/ 50806 w 521751"/>
              <a:gd name="connsiteY4" fmla="*/ 348207 h 444642"/>
              <a:gd name="connsiteX5" fmla="*/ 222257 w 521751"/>
              <a:gd name="connsiteY5" fmla="*/ 272799 h 444642"/>
              <a:gd name="connsiteX6" fmla="*/ 68270 w 521751"/>
              <a:gd name="connsiteY6" fmla="*/ 372016 h 444642"/>
              <a:gd name="connsiteX7" fmla="*/ 132564 w 521751"/>
              <a:gd name="connsiteY7" fmla="*/ 413292 h 444642"/>
              <a:gd name="connsiteX8" fmla="*/ 256388 w 521751"/>
              <a:gd name="connsiteY8" fmla="*/ 309311 h 444642"/>
              <a:gd name="connsiteX9" fmla="*/ 156376 w 521751"/>
              <a:gd name="connsiteY9" fmla="*/ 444249 h 444642"/>
              <a:gd name="connsiteX10" fmla="*/ 330207 w 521751"/>
              <a:gd name="connsiteY10" fmla="*/ 348999 h 444642"/>
              <a:gd name="connsiteX11" fmla="*/ 368307 w 521751"/>
              <a:gd name="connsiteY11" fmla="*/ 304549 h 444642"/>
              <a:gd name="connsiteX12" fmla="*/ 482607 w 521751"/>
              <a:gd name="connsiteY12" fmla="*/ 279149 h 444642"/>
              <a:gd name="connsiteX13" fmla="*/ 514357 w 521751"/>
              <a:gd name="connsiteY13" fmla="*/ 101349 h 444642"/>
              <a:gd name="connsiteX14" fmla="*/ 355607 w 521751"/>
              <a:gd name="connsiteY14" fmla="*/ 18799 h 444642"/>
              <a:gd name="connsiteX15" fmla="*/ 125419 w 521751"/>
              <a:gd name="connsiteY15" fmla="*/ 21974 h 444642"/>
              <a:gd name="connsiteX16" fmla="*/ 177807 w 521751"/>
              <a:gd name="connsiteY16" fmla="*/ 114049 h 444642"/>
              <a:gd name="connsiteX0" fmla="*/ 177807 w 521751"/>
              <a:gd name="connsiteY0" fmla="*/ 114049 h 448512"/>
              <a:gd name="connsiteX1" fmla="*/ 7 w 521751"/>
              <a:gd name="connsiteY1" fmla="*/ 241049 h 448512"/>
              <a:gd name="connsiteX2" fmla="*/ 184951 w 521751"/>
              <a:gd name="connsiteY2" fmla="*/ 209298 h 448512"/>
              <a:gd name="connsiteX3" fmla="*/ 24613 w 521751"/>
              <a:gd name="connsiteY3" fmla="*/ 287879 h 448512"/>
              <a:gd name="connsiteX4" fmla="*/ 50806 w 521751"/>
              <a:gd name="connsiteY4" fmla="*/ 348207 h 448512"/>
              <a:gd name="connsiteX5" fmla="*/ 222257 w 521751"/>
              <a:gd name="connsiteY5" fmla="*/ 272799 h 448512"/>
              <a:gd name="connsiteX6" fmla="*/ 68270 w 521751"/>
              <a:gd name="connsiteY6" fmla="*/ 372016 h 448512"/>
              <a:gd name="connsiteX7" fmla="*/ 132564 w 521751"/>
              <a:gd name="connsiteY7" fmla="*/ 413292 h 448512"/>
              <a:gd name="connsiteX8" fmla="*/ 256388 w 521751"/>
              <a:gd name="connsiteY8" fmla="*/ 309311 h 448512"/>
              <a:gd name="connsiteX9" fmla="*/ 156376 w 521751"/>
              <a:gd name="connsiteY9" fmla="*/ 444249 h 448512"/>
              <a:gd name="connsiteX10" fmla="*/ 330207 w 521751"/>
              <a:gd name="connsiteY10" fmla="*/ 348999 h 448512"/>
              <a:gd name="connsiteX11" fmla="*/ 368307 w 521751"/>
              <a:gd name="connsiteY11" fmla="*/ 304549 h 448512"/>
              <a:gd name="connsiteX12" fmla="*/ 482607 w 521751"/>
              <a:gd name="connsiteY12" fmla="*/ 279149 h 448512"/>
              <a:gd name="connsiteX13" fmla="*/ 514357 w 521751"/>
              <a:gd name="connsiteY13" fmla="*/ 101349 h 448512"/>
              <a:gd name="connsiteX14" fmla="*/ 355607 w 521751"/>
              <a:gd name="connsiteY14" fmla="*/ 18799 h 448512"/>
              <a:gd name="connsiteX15" fmla="*/ 125419 w 521751"/>
              <a:gd name="connsiteY15" fmla="*/ 21974 h 448512"/>
              <a:gd name="connsiteX16" fmla="*/ 177807 w 521751"/>
              <a:gd name="connsiteY16" fmla="*/ 114049 h 448512"/>
              <a:gd name="connsiteX0" fmla="*/ 177807 w 521751"/>
              <a:gd name="connsiteY0" fmla="*/ 114049 h 444559"/>
              <a:gd name="connsiteX1" fmla="*/ 7 w 521751"/>
              <a:gd name="connsiteY1" fmla="*/ 241049 h 444559"/>
              <a:gd name="connsiteX2" fmla="*/ 184951 w 521751"/>
              <a:gd name="connsiteY2" fmla="*/ 209298 h 444559"/>
              <a:gd name="connsiteX3" fmla="*/ 24613 w 521751"/>
              <a:gd name="connsiteY3" fmla="*/ 287879 h 444559"/>
              <a:gd name="connsiteX4" fmla="*/ 50806 w 521751"/>
              <a:gd name="connsiteY4" fmla="*/ 348207 h 444559"/>
              <a:gd name="connsiteX5" fmla="*/ 222257 w 521751"/>
              <a:gd name="connsiteY5" fmla="*/ 272799 h 444559"/>
              <a:gd name="connsiteX6" fmla="*/ 68270 w 521751"/>
              <a:gd name="connsiteY6" fmla="*/ 372016 h 444559"/>
              <a:gd name="connsiteX7" fmla="*/ 132564 w 521751"/>
              <a:gd name="connsiteY7" fmla="*/ 413292 h 444559"/>
              <a:gd name="connsiteX8" fmla="*/ 263532 w 521751"/>
              <a:gd name="connsiteY8" fmla="*/ 314074 h 444559"/>
              <a:gd name="connsiteX9" fmla="*/ 156376 w 521751"/>
              <a:gd name="connsiteY9" fmla="*/ 444249 h 444559"/>
              <a:gd name="connsiteX10" fmla="*/ 330207 w 521751"/>
              <a:gd name="connsiteY10" fmla="*/ 348999 h 444559"/>
              <a:gd name="connsiteX11" fmla="*/ 368307 w 521751"/>
              <a:gd name="connsiteY11" fmla="*/ 304549 h 444559"/>
              <a:gd name="connsiteX12" fmla="*/ 482607 w 521751"/>
              <a:gd name="connsiteY12" fmla="*/ 279149 h 444559"/>
              <a:gd name="connsiteX13" fmla="*/ 514357 w 521751"/>
              <a:gd name="connsiteY13" fmla="*/ 101349 h 444559"/>
              <a:gd name="connsiteX14" fmla="*/ 355607 w 521751"/>
              <a:gd name="connsiteY14" fmla="*/ 18799 h 444559"/>
              <a:gd name="connsiteX15" fmla="*/ 125419 w 521751"/>
              <a:gd name="connsiteY15" fmla="*/ 21974 h 444559"/>
              <a:gd name="connsiteX16" fmla="*/ 177807 w 521751"/>
              <a:gd name="connsiteY16" fmla="*/ 114049 h 444559"/>
              <a:gd name="connsiteX0" fmla="*/ 177807 w 521751"/>
              <a:gd name="connsiteY0" fmla="*/ 114049 h 454056"/>
              <a:gd name="connsiteX1" fmla="*/ 7 w 521751"/>
              <a:gd name="connsiteY1" fmla="*/ 241049 h 454056"/>
              <a:gd name="connsiteX2" fmla="*/ 184951 w 521751"/>
              <a:gd name="connsiteY2" fmla="*/ 209298 h 454056"/>
              <a:gd name="connsiteX3" fmla="*/ 24613 w 521751"/>
              <a:gd name="connsiteY3" fmla="*/ 287879 h 454056"/>
              <a:gd name="connsiteX4" fmla="*/ 50806 w 521751"/>
              <a:gd name="connsiteY4" fmla="*/ 348207 h 454056"/>
              <a:gd name="connsiteX5" fmla="*/ 222257 w 521751"/>
              <a:gd name="connsiteY5" fmla="*/ 272799 h 454056"/>
              <a:gd name="connsiteX6" fmla="*/ 68270 w 521751"/>
              <a:gd name="connsiteY6" fmla="*/ 372016 h 454056"/>
              <a:gd name="connsiteX7" fmla="*/ 132564 w 521751"/>
              <a:gd name="connsiteY7" fmla="*/ 413292 h 454056"/>
              <a:gd name="connsiteX8" fmla="*/ 263532 w 521751"/>
              <a:gd name="connsiteY8" fmla="*/ 314074 h 454056"/>
              <a:gd name="connsiteX9" fmla="*/ 151613 w 521751"/>
              <a:gd name="connsiteY9" fmla="*/ 453774 h 454056"/>
              <a:gd name="connsiteX10" fmla="*/ 330207 w 521751"/>
              <a:gd name="connsiteY10" fmla="*/ 348999 h 454056"/>
              <a:gd name="connsiteX11" fmla="*/ 368307 w 521751"/>
              <a:gd name="connsiteY11" fmla="*/ 304549 h 454056"/>
              <a:gd name="connsiteX12" fmla="*/ 482607 w 521751"/>
              <a:gd name="connsiteY12" fmla="*/ 279149 h 454056"/>
              <a:gd name="connsiteX13" fmla="*/ 514357 w 521751"/>
              <a:gd name="connsiteY13" fmla="*/ 101349 h 454056"/>
              <a:gd name="connsiteX14" fmla="*/ 355607 w 521751"/>
              <a:gd name="connsiteY14" fmla="*/ 18799 h 454056"/>
              <a:gd name="connsiteX15" fmla="*/ 125419 w 521751"/>
              <a:gd name="connsiteY15" fmla="*/ 21974 h 454056"/>
              <a:gd name="connsiteX16" fmla="*/ 177807 w 521751"/>
              <a:gd name="connsiteY16" fmla="*/ 114049 h 454056"/>
              <a:gd name="connsiteX0" fmla="*/ 177807 w 521751"/>
              <a:gd name="connsiteY0" fmla="*/ 114049 h 449307"/>
              <a:gd name="connsiteX1" fmla="*/ 7 w 521751"/>
              <a:gd name="connsiteY1" fmla="*/ 241049 h 449307"/>
              <a:gd name="connsiteX2" fmla="*/ 184951 w 521751"/>
              <a:gd name="connsiteY2" fmla="*/ 209298 h 449307"/>
              <a:gd name="connsiteX3" fmla="*/ 24613 w 521751"/>
              <a:gd name="connsiteY3" fmla="*/ 287879 h 449307"/>
              <a:gd name="connsiteX4" fmla="*/ 50806 w 521751"/>
              <a:gd name="connsiteY4" fmla="*/ 348207 h 449307"/>
              <a:gd name="connsiteX5" fmla="*/ 222257 w 521751"/>
              <a:gd name="connsiteY5" fmla="*/ 272799 h 449307"/>
              <a:gd name="connsiteX6" fmla="*/ 68270 w 521751"/>
              <a:gd name="connsiteY6" fmla="*/ 372016 h 449307"/>
              <a:gd name="connsiteX7" fmla="*/ 132564 w 521751"/>
              <a:gd name="connsiteY7" fmla="*/ 413292 h 449307"/>
              <a:gd name="connsiteX8" fmla="*/ 263532 w 521751"/>
              <a:gd name="connsiteY8" fmla="*/ 314074 h 449307"/>
              <a:gd name="connsiteX9" fmla="*/ 142088 w 521751"/>
              <a:gd name="connsiteY9" fmla="*/ 449012 h 449307"/>
              <a:gd name="connsiteX10" fmla="*/ 330207 w 521751"/>
              <a:gd name="connsiteY10" fmla="*/ 348999 h 449307"/>
              <a:gd name="connsiteX11" fmla="*/ 368307 w 521751"/>
              <a:gd name="connsiteY11" fmla="*/ 304549 h 449307"/>
              <a:gd name="connsiteX12" fmla="*/ 482607 w 521751"/>
              <a:gd name="connsiteY12" fmla="*/ 279149 h 449307"/>
              <a:gd name="connsiteX13" fmla="*/ 514357 w 521751"/>
              <a:gd name="connsiteY13" fmla="*/ 101349 h 449307"/>
              <a:gd name="connsiteX14" fmla="*/ 355607 w 521751"/>
              <a:gd name="connsiteY14" fmla="*/ 18799 h 449307"/>
              <a:gd name="connsiteX15" fmla="*/ 125419 w 521751"/>
              <a:gd name="connsiteY15" fmla="*/ 21974 h 449307"/>
              <a:gd name="connsiteX16" fmla="*/ 177807 w 521751"/>
              <a:gd name="connsiteY16" fmla="*/ 114049 h 449307"/>
              <a:gd name="connsiteX0" fmla="*/ 177807 w 521751"/>
              <a:gd name="connsiteY0" fmla="*/ 114049 h 463558"/>
              <a:gd name="connsiteX1" fmla="*/ 7 w 521751"/>
              <a:gd name="connsiteY1" fmla="*/ 241049 h 463558"/>
              <a:gd name="connsiteX2" fmla="*/ 184951 w 521751"/>
              <a:gd name="connsiteY2" fmla="*/ 209298 h 463558"/>
              <a:gd name="connsiteX3" fmla="*/ 24613 w 521751"/>
              <a:gd name="connsiteY3" fmla="*/ 287879 h 463558"/>
              <a:gd name="connsiteX4" fmla="*/ 50806 w 521751"/>
              <a:gd name="connsiteY4" fmla="*/ 348207 h 463558"/>
              <a:gd name="connsiteX5" fmla="*/ 222257 w 521751"/>
              <a:gd name="connsiteY5" fmla="*/ 272799 h 463558"/>
              <a:gd name="connsiteX6" fmla="*/ 68270 w 521751"/>
              <a:gd name="connsiteY6" fmla="*/ 372016 h 463558"/>
              <a:gd name="connsiteX7" fmla="*/ 132564 w 521751"/>
              <a:gd name="connsiteY7" fmla="*/ 413292 h 463558"/>
              <a:gd name="connsiteX8" fmla="*/ 263532 w 521751"/>
              <a:gd name="connsiteY8" fmla="*/ 314074 h 463558"/>
              <a:gd name="connsiteX9" fmla="*/ 142088 w 521751"/>
              <a:gd name="connsiteY9" fmla="*/ 463299 h 463558"/>
              <a:gd name="connsiteX10" fmla="*/ 330207 w 521751"/>
              <a:gd name="connsiteY10" fmla="*/ 348999 h 463558"/>
              <a:gd name="connsiteX11" fmla="*/ 368307 w 521751"/>
              <a:gd name="connsiteY11" fmla="*/ 304549 h 463558"/>
              <a:gd name="connsiteX12" fmla="*/ 482607 w 521751"/>
              <a:gd name="connsiteY12" fmla="*/ 279149 h 463558"/>
              <a:gd name="connsiteX13" fmla="*/ 514357 w 521751"/>
              <a:gd name="connsiteY13" fmla="*/ 101349 h 463558"/>
              <a:gd name="connsiteX14" fmla="*/ 355607 w 521751"/>
              <a:gd name="connsiteY14" fmla="*/ 18799 h 463558"/>
              <a:gd name="connsiteX15" fmla="*/ 125419 w 521751"/>
              <a:gd name="connsiteY15" fmla="*/ 21974 h 463558"/>
              <a:gd name="connsiteX16" fmla="*/ 177807 w 521751"/>
              <a:gd name="connsiteY16" fmla="*/ 114049 h 463558"/>
              <a:gd name="connsiteX0" fmla="*/ 177807 w 548959"/>
              <a:gd name="connsiteY0" fmla="*/ 114049 h 463558"/>
              <a:gd name="connsiteX1" fmla="*/ 7 w 548959"/>
              <a:gd name="connsiteY1" fmla="*/ 241049 h 463558"/>
              <a:gd name="connsiteX2" fmla="*/ 184951 w 548959"/>
              <a:gd name="connsiteY2" fmla="*/ 209298 h 463558"/>
              <a:gd name="connsiteX3" fmla="*/ 24613 w 548959"/>
              <a:gd name="connsiteY3" fmla="*/ 287879 h 463558"/>
              <a:gd name="connsiteX4" fmla="*/ 50806 w 548959"/>
              <a:gd name="connsiteY4" fmla="*/ 348207 h 463558"/>
              <a:gd name="connsiteX5" fmla="*/ 222257 w 548959"/>
              <a:gd name="connsiteY5" fmla="*/ 272799 h 463558"/>
              <a:gd name="connsiteX6" fmla="*/ 68270 w 548959"/>
              <a:gd name="connsiteY6" fmla="*/ 372016 h 463558"/>
              <a:gd name="connsiteX7" fmla="*/ 132564 w 548959"/>
              <a:gd name="connsiteY7" fmla="*/ 413292 h 463558"/>
              <a:gd name="connsiteX8" fmla="*/ 263532 w 548959"/>
              <a:gd name="connsiteY8" fmla="*/ 314074 h 463558"/>
              <a:gd name="connsiteX9" fmla="*/ 142088 w 548959"/>
              <a:gd name="connsiteY9" fmla="*/ 463299 h 463558"/>
              <a:gd name="connsiteX10" fmla="*/ 330207 w 548959"/>
              <a:gd name="connsiteY10" fmla="*/ 348999 h 463558"/>
              <a:gd name="connsiteX11" fmla="*/ 368307 w 548959"/>
              <a:gd name="connsiteY11" fmla="*/ 304549 h 463558"/>
              <a:gd name="connsiteX12" fmla="*/ 537376 w 548959"/>
              <a:gd name="connsiteY12" fmla="*/ 207712 h 463558"/>
              <a:gd name="connsiteX13" fmla="*/ 514357 w 548959"/>
              <a:gd name="connsiteY13" fmla="*/ 101349 h 463558"/>
              <a:gd name="connsiteX14" fmla="*/ 355607 w 548959"/>
              <a:gd name="connsiteY14" fmla="*/ 18799 h 463558"/>
              <a:gd name="connsiteX15" fmla="*/ 125419 w 548959"/>
              <a:gd name="connsiteY15" fmla="*/ 21974 h 463558"/>
              <a:gd name="connsiteX16" fmla="*/ 177807 w 548959"/>
              <a:gd name="connsiteY16" fmla="*/ 114049 h 463558"/>
              <a:gd name="connsiteX0" fmla="*/ 177807 w 548959"/>
              <a:gd name="connsiteY0" fmla="*/ 114049 h 463558"/>
              <a:gd name="connsiteX1" fmla="*/ 7 w 548959"/>
              <a:gd name="connsiteY1" fmla="*/ 241049 h 463558"/>
              <a:gd name="connsiteX2" fmla="*/ 184951 w 548959"/>
              <a:gd name="connsiteY2" fmla="*/ 209298 h 463558"/>
              <a:gd name="connsiteX3" fmla="*/ 24613 w 548959"/>
              <a:gd name="connsiteY3" fmla="*/ 287879 h 463558"/>
              <a:gd name="connsiteX4" fmla="*/ 50806 w 548959"/>
              <a:gd name="connsiteY4" fmla="*/ 348207 h 463558"/>
              <a:gd name="connsiteX5" fmla="*/ 222257 w 548959"/>
              <a:gd name="connsiteY5" fmla="*/ 272799 h 463558"/>
              <a:gd name="connsiteX6" fmla="*/ 68270 w 548959"/>
              <a:gd name="connsiteY6" fmla="*/ 372016 h 463558"/>
              <a:gd name="connsiteX7" fmla="*/ 132564 w 548959"/>
              <a:gd name="connsiteY7" fmla="*/ 413292 h 463558"/>
              <a:gd name="connsiteX8" fmla="*/ 263532 w 548959"/>
              <a:gd name="connsiteY8" fmla="*/ 314074 h 463558"/>
              <a:gd name="connsiteX9" fmla="*/ 142088 w 548959"/>
              <a:gd name="connsiteY9" fmla="*/ 463299 h 463558"/>
              <a:gd name="connsiteX10" fmla="*/ 330207 w 548959"/>
              <a:gd name="connsiteY10" fmla="*/ 348999 h 463558"/>
              <a:gd name="connsiteX11" fmla="*/ 368307 w 548959"/>
              <a:gd name="connsiteY11" fmla="*/ 304549 h 463558"/>
              <a:gd name="connsiteX12" fmla="*/ 537376 w 548959"/>
              <a:gd name="connsiteY12" fmla="*/ 207712 h 463558"/>
              <a:gd name="connsiteX13" fmla="*/ 514357 w 548959"/>
              <a:gd name="connsiteY13" fmla="*/ 101349 h 463558"/>
              <a:gd name="connsiteX14" fmla="*/ 355607 w 548959"/>
              <a:gd name="connsiteY14" fmla="*/ 18799 h 463558"/>
              <a:gd name="connsiteX15" fmla="*/ 125419 w 548959"/>
              <a:gd name="connsiteY15" fmla="*/ 21974 h 463558"/>
              <a:gd name="connsiteX16" fmla="*/ 177807 w 548959"/>
              <a:gd name="connsiteY16" fmla="*/ 114049 h 463558"/>
              <a:gd name="connsiteX0" fmla="*/ 177807 w 548959"/>
              <a:gd name="connsiteY0" fmla="*/ 114049 h 463558"/>
              <a:gd name="connsiteX1" fmla="*/ 7 w 548959"/>
              <a:gd name="connsiteY1" fmla="*/ 241049 h 463558"/>
              <a:gd name="connsiteX2" fmla="*/ 184951 w 548959"/>
              <a:gd name="connsiteY2" fmla="*/ 209298 h 463558"/>
              <a:gd name="connsiteX3" fmla="*/ 24613 w 548959"/>
              <a:gd name="connsiteY3" fmla="*/ 287879 h 463558"/>
              <a:gd name="connsiteX4" fmla="*/ 50806 w 548959"/>
              <a:gd name="connsiteY4" fmla="*/ 348207 h 463558"/>
              <a:gd name="connsiteX5" fmla="*/ 222257 w 548959"/>
              <a:gd name="connsiteY5" fmla="*/ 272799 h 463558"/>
              <a:gd name="connsiteX6" fmla="*/ 68270 w 548959"/>
              <a:gd name="connsiteY6" fmla="*/ 372016 h 463558"/>
              <a:gd name="connsiteX7" fmla="*/ 132564 w 548959"/>
              <a:gd name="connsiteY7" fmla="*/ 413292 h 463558"/>
              <a:gd name="connsiteX8" fmla="*/ 263532 w 548959"/>
              <a:gd name="connsiteY8" fmla="*/ 314074 h 463558"/>
              <a:gd name="connsiteX9" fmla="*/ 142088 w 548959"/>
              <a:gd name="connsiteY9" fmla="*/ 463299 h 463558"/>
              <a:gd name="connsiteX10" fmla="*/ 330207 w 548959"/>
              <a:gd name="connsiteY10" fmla="*/ 348999 h 463558"/>
              <a:gd name="connsiteX11" fmla="*/ 368307 w 548959"/>
              <a:gd name="connsiteY11" fmla="*/ 304549 h 463558"/>
              <a:gd name="connsiteX12" fmla="*/ 537376 w 548959"/>
              <a:gd name="connsiteY12" fmla="*/ 207712 h 463558"/>
              <a:gd name="connsiteX13" fmla="*/ 514357 w 548959"/>
              <a:gd name="connsiteY13" fmla="*/ 101349 h 463558"/>
              <a:gd name="connsiteX14" fmla="*/ 355607 w 548959"/>
              <a:gd name="connsiteY14" fmla="*/ 18799 h 463558"/>
              <a:gd name="connsiteX15" fmla="*/ 125419 w 548959"/>
              <a:gd name="connsiteY15" fmla="*/ 21974 h 463558"/>
              <a:gd name="connsiteX16" fmla="*/ 177807 w 548959"/>
              <a:gd name="connsiteY16" fmla="*/ 114049 h 463558"/>
              <a:gd name="connsiteX0" fmla="*/ 177807 w 548959"/>
              <a:gd name="connsiteY0" fmla="*/ 114049 h 449306"/>
              <a:gd name="connsiteX1" fmla="*/ 7 w 548959"/>
              <a:gd name="connsiteY1" fmla="*/ 241049 h 449306"/>
              <a:gd name="connsiteX2" fmla="*/ 184951 w 548959"/>
              <a:gd name="connsiteY2" fmla="*/ 209298 h 449306"/>
              <a:gd name="connsiteX3" fmla="*/ 24613 w 548959"/>
              <a:gd name="connsiteY3" fmla="*/ 287879 h 449306"/>
              <a:gd name="connsiteX4" fmla="*/ 50806 w 548959"/>
              <a:gd name="connsiteY4" fmla="*/ 348207 h 449306"/>
              <a:gd name="connsiteX5" fmla="*/ 222257 w 548959"/>
              <a:gd name="connsiteY5" fmla="*/ 272799 h 449306"/>
              <a:gd name="connsiteX6" fmla="*/ 68270 w 548959"/>
              <a:gd name="connsiteY6" fmla="*/ 372016 h 449306"/>
              <a:gd name="connsiteX7" fmla="*/ 132564 w 548959"/>
              <a:gd name="connsiteY7" fmla="*/ 413292 h 449306"/>
              <a:gd name="connsiteX8" fmla="*/ 263532 w 548959"/>
              <a:gd name="connsiteY8" fmla="*/ 314074 h 449306"/>
              <a:gd name="connsiteX9" fmla="*/ 130182 w 548959"/>
              <a:gd name="connsiteY9" fmla="*/ 449011 h 449306"/>
              <a:gd name="connsiteX10" fmla="*/ 330207 w 548959"/>
              <a:gd name="connsiteY10" fmla="*/ 348999 h 449306"/>
              <a:gd name="connsiteX11" fmla="*/ 368307 w 548959"/>
              <a:gd name="connsiteY11" fmla="*/ 304549 h 449306"/>
              <a:gd name="connsiteX12" fmla="*/ 537376 w 548959"/>
              <a:gd name="connsiteY12" fmla="*/ 207712 h 449306"/>
              <a:gd name="connsiteX13" fmla="*/ 514357 w 548959"/>
              <a:gd name="connsiteY13" fmla="*/ 101349 h 449306"/>
              <a:gd name="connsiteX14" fmla="*/ 355607 w 548959"/>
              <a:gd name="connsiteY14" fmla="*/ 18799 h 449306"/>
              <a:gd name="connsiteX15" fmla="*/ 125419 w 548959"/>
              <a:gd name="connsiteY15" fmla="*/ 21974 h 449306"/>
              <a:gd name="connsiteX16" fmla="*/ 177807 w 548959"/>
              <a:gd name="connsiteY16" fmla="*/ 114049 h 449306"/>
              <a:gd name="connsiteX0" fmla="*/ 177807 w 548959"/>
              <a:gd name="connsiteY0" fmla="*/ 114049 h 449306"/>
              <a:gd name="connsiteX1" fmla="*/ 7 w 548959"/>
              <a:gd name="connsiteY1" fmla="*/ 241049 h 449306"/>
              <a:gd name="connsiteX2" fmla="*/ 184951 w 548959"/>
              <a:gd name="connsiteY2" fmla="*/ 209298 h 449306"/>
              <a:gd name="connsiteX3" fmla="*/ 24613 w 548959"/>
              <a:gd name="connsiteY3" fmla="*/ 287879 h 449306"/>
              <a:gd name="connsiteX4" fmla="*/ 50806 w 548959"/>
              <a:gd name="connsiteY4" fmla="*/ 348207 h 449306"/>
              <a:gd name="connsiteX5" fmla="*/ 222257 w 548959"/>
              <a:gd name="connsiteY5" fmla="*/ 272799 h 449306"/>
              <a:gd name="connsiteX6" fmla="*/ 68270 w 548959"/>
              <a:gd name="connsiteY6" fmla="*/ 372016 h 449306"/>
              <a:gd name="connsiteX7" fmla="*/ 132564 w 548959"/>
              <a:gd name="connsiteY7" fmla="*/ 413292 h 449306"/>
              <a:gd name="connsiteX8" fmla="*/ 263532 w 548959"/>
              <a:gd name="connsiteY8" fmla="*/ 314074 h 449306"/>
              <a:gd name="connsiteX9" fmla="*/ 130182 w 548959"/>
              <a:gd name="connsiteY9" fmla="*/ 449011 h 449306"/>
              <a:gd name="connsiteX10" fmla="*/ 330207 w 548959"/>
              <a:gd name="connsiteY10" fmla="*/ 348999 h 449306"/>
              <a:gd name="connsiteX11" fmla="*/ 368307 w 548959"/>
              <a:gd name="connsiteY11" fmla="*/ 304549 h 449306"/>
              <a:gd name="connsiteX12" fmla="*/ 537376 w 548959"/>
              <a:gd name="connsiteY12" fmla="*/ 207712 h 449306"/>
              <a:gd name="connsiteX13" fmla="*/ 514357 w 548959"/>
              <a:gd name="connsiteY13" fmla="*/ 101349 h 449306"/>
              <a:gd name="connsiteX14" fmla="*/ 355607 w 548959"/>
              <a:gd name="connsiteY14" fmla="*/ 18799 h 449306"/>
              <a:gd name="connsiteX15" fmla="*/ 125419 w 548959"/>
              <a:gd name="connsiteY15" fmla="*/ 21974 h 449306"/>
              <a:gd name="connsiteX16" fmla="*/ 177807 w 548959"/>
              <a:gd name="connsiteY16" fmla="*/ 114049 h 449306"/>
              <a:gd name="connsiteX0" fmla="*/ 177807 w 548959"/>
              <a:gd name="connsiteY0" fmla="*/ 114049 h 428748"/>
              <a:gd name="connsiteX1" fmla="*/ 7 w 548959"/>
              <a:gd name="connsiteY1" fmla="*/ 241049 h 428748"/>
              <a:gd name="connsiteX2" fmla="*/ 184951 w 548959"/>
              <a:gd name="connsiteY2" fmla="*/ 209298 h 428748"/>
              <a:gd name="connsiteX3" fmla="*/ 24613 w 548959"/>
              <a:gd name="connsiteY3" fmla="*/ 287879 h 428748"/>
              <a:gd name="connsiteX4" fmla="*/ 50806 w 548959"/>
              <a:gd name="connsiteY4" fmla="*/ 348207 h 428748"/>
              <a:gd name="connsiteX5" fmla="*/ 222257 w 548959"/>
              <a:gd name="connsiteY5" fmla="*/ 272799 h 428748"/>
              <a:gd name="connsiteX6" fmla="*/ 68270 w 548959"/>
              <a:gd name="connsiteY6" fmla="*/ 372016 h 428748"/>
              <a:gd name="connsiteX7" fmla="*/ 132564 w 548959"/>
              <a:gd name="connsiteY7" fmla="*/ 413292 h 428748"/>
              <a:gd name="connsiteX8" fmla="*/ 263532 w 548959"/>
              <a:gd name="connsiteY8" fmla="*/ 314074 h 428748"/>
              <a:gd name="connsiteX9" fmla="*/ 164568 w 548959"/>
              <a:gd name="connsiteY9" fmla="*/ 428379 h 428748"/>
              <a:gd name="connsiteX10" fmla="*/ 330207 w 548959"/>
              <a:gd name="connsiteY10" fmla="*/ 348999 h 428748"/>
              <a:gd name="connsiteX11" fmla="*/ 368307 w 548959"/>
              <a:gd name="connsiteY11" fmla="*/ 304549 h 428748"/>
              <a:gd name="connsiteX12" fmla="*/ 537376 w 548959"/>
              <a:gd name="connsiteY12" fmla="*/ 207712 h 428748"/>
              <a:gd name="connsiteX13" fmla="*/ 514357 w 548959"/>
              <a:gd name="connsiteY13" fmla="*/ 101349 h 428748"/>
              <a:gd name="connsiteX14" fmla="*/ 355607 w 548959"/>
              <a:gd name="connsiteY14" fmla="*/ 18799 h 428748"/>
              <a:gd name="connsiteX15" fmla="*/ 125419 w 548959"/>
              <a:gd name="connsiteY15" fmla="*/ 21974 h 428748"/>
              <a:gd name="connsiteX16" fmla="*/ 177807 w 548959"/>
              <a:gd name="connsiteY16" fmla="*/ 114049 h 428748"/>
              <a:gd name="connsiteX0" fmla="*/ 177807 w 548959"/>
              <a:gd name="connsiteY0" fmla="*/ 114049 h 431949"/>
              <a:gd name="connsiteX1" fmla="*/ 7 w 548959"/>
              <a:gd name="connsiteY1" fmla="*/ 241049 h 431949"/>
              <a:gd name="connsiteX2" fmla="*/ 184951 w 548959"/>
              <a:gd name="connsiteY2" fmla="*/ 209298 h 431949"/>
              <a:gd name="connsiteX3" fmla="*/ 24613 w 548959"/>
              <a:gd name="connsiteY3" fmla="*/ 287879 h 431949"/>
              <a:gd name="connsiteX4" fmla="*/ 50806 w 548959"/>
              <a:gd name="connsiteY4" fmla="*/ 348207 h 431949"/>
              <a:gd name="connsiteX5" fmla="*/ 222257 w 548959"/>
              <a:gd name="connsiteY5" fmla="*/ 272799 h 431949"/>
              <a:gd name="connsiteX6" fmla="*/ 68270 w 548959"/>
              <a:gd name="connsiteY6" fmla="*/ 372016 h 431949"/>
              <a:gd name="connsiteX7" fmla="*/ 132564 w 548959"/>
              <a:gd name="connsiteY7" fmla="*/ 413292 h 431949"/>
              <a:gd name="connsiteX8" fmla="*/ 263532 w 548959"/>
              <a:gd name="connsiteY8" fmla="*/ 314074 h 431949"/>
              <a:gd name="connsiteX9" fmla="*/ 164568 w 548959"/>
              <a:gd name="connsiteY9" fmla="*/ 428379 h 431949"/>
              <a:gd name="connsiteX10" fmla="*/ 330207 w 548959"/>
              <a:gd name="connsiteY10" fmla="*/ 348999 h 431949"/>
              <a:gd name="connsiteX11" fmla="*/ 368307 w 548959"/>
              <a:gd name="connsiteY11" fmla="*/ 304549 h 431949"/>
              <a:gd name="connsiteX12" fmla="*/ 537376 w 548959"/>
              <a:gd name="connsiteY12" fmla="*/ 207712 h 431949"/>
              <a:gd name="connsiteX13" fmla="*/ 514357 w 548959"/>
              <a:gd name="connsiteY13" fmla="*/ 101349 h 431949"/>
              <a:gd name="connsiteX14" fmla="*/ 355607 w 548959"/>
              <a:gd name="connsiteY14" fmla="*/ 18799 h 431949"/>
              <a:gd name="connsiteX15" fmla="*/ 125419 w 548959"/>
              <a:gd name="connsiteY15" fmla="*/ 21974 h 431949"/>
              <a:gd name="connsiteX16" fmla="*/ 177807 w 548959"/>
              <a:gd name="connsiteY16" fmla="*/ 114049 h 431949"/>
              <a:gd name="connsiteX0" fmla="*/ 177807 w 548959"/>
              <a:gd name="connsiteY0" fmla="*/ 114049 h 435577"/>
              <a:gd name="connsiteX1" fmla="*/ 7 w 548959"/>
              <a:gd name="connsiteY1" fmla="*/ 241049 h 435577"/>
              <a:gd name="connsiteX2" fmla="*/ 184951 w 548959"/>
              <a:gd name="connsiteY2" fmla="*/ 209298 h 435577"/>
              <a:gd name="connsiteX3" fmla="*/ 24613 w 548959"/>
              <a:gd name="connsiteY3" fmla="*/ 287879 h 435577"/>
              <a:gd name="connsiteX4" fmla="*/ 50806 w 548959"/>
              <a:gd name="connsiteY4" fmla="*/ 348207 h 435577"/>
              <a:gd name="connsiteX5" fmla="*/ 222257 w 548959"/>
              <a:gd name="connsiteY5" fmla="*/ 272799 h 435577"/>
              <a:gd name="connsiteX6" fmla="*/ 68270 w 548959"/>
              <a:gd name="connsiteY6" fmla="*/ 372016 h 435577"/>
              <a:gd name="connsiteX7" fmla="*/ 132564 w 548959"/>
              <a:gd name="connsiteY7" fmla="*/ 413292 h 435577"/>
              <a:gd name="connsiteX8" fmla="*/ 263532 w 548959"/>
              <a:gd name="connsiteY8" fmla="*/ 314074 h 435577"/>
              <a:gd name="connsiteX9" fmla="*/ 164568 w 548959"/>
              <a:gd name="connsiteY9" fmla="*/ 428379 h 435577"/>
              <a:gd name="connsiteX10" fmla="*/ 330207 w 548959"/>
              <a:gd name="connsiteY10" fmla="*/ 348999 h 435577"/>
              <a:gd name="connsiteX11" fmla="*/ 368307 w 548959"/>
              <a:gd name="connsiteY11" fmla="*/ 304549 h 435577"/>
              <a:gd name="connsiteX12" fmla="*/ 537376 w 548959"/>
              <a:gd name="connsiteY12" fmla="*/ 207712 h 435577"/>
              <a:gd name="connsiteX13" fmla="*/ 514357 w 548959"/>
              <a:gd name="connsiteY13" fmla="*/ 101349 h 435577"/>
              <a:gd name="connsiteX14" fmla="*/ 355607 w 548959"/>
              <a:gd name="connsiteY14" fmla="*/ 18799 h 435577"/>
              <a:gd name="connsiteX15" fmla="*/ 125419 w 548959"/>
              <a:gd name="connsiteY15" fmla="*/ 21974 h 435577"/>
              <a:gd name="connsiteX16" fmla="*/ 177807 w 548959"/>
              <a:gd name="connsiteY16" fmla="*/ 114049 h 435577"/>
              <a:gd name="connsiteX0" fmla="*/ 177807 w 549815"/>
              <a:gd name="connsiteY0" fmla="*/ 98403 h 419931"/>
              <a:gd name="connsiteX1" fmla="*/ 7 w 549815"/>
              <a:gd name="connsiteY1" fmla="*/ 225403 h 419931"/>
              <a:gd name="connsiteX2" fmla="*/ 184951 w 549815"/>
              <a:gd name="connsiteY2" fmla="*/ 193652 h 419931"/>
              <a:gd name="connsiteX3" fmla="*/ 24613 w 549815"/>
              <a:gd name="connsiteY3" fmla="*/ 272233 h 419931"/>
              <a:gd name="connsiteX4" fmla="*/ 50806 w 549815"/>
              <a:gd name="connsiteY4" fmla="*/ 332561 h 419931"/>
              <a:gd name="connsiteX5" fmla="*/ 222257 w 549815"/>
              <a:gd name="connsiteY5" fmla="*/ 257153 h 419931"/>
              <a:gd name="connsiteX6" fmla="*/ 68270 w 549815"/>
              <a:gd name="connsiteY6" fmla="*/ 356370 h 419931"/>
              <a:gd name="connsiteX7" fmla="*/ 132564 w 549815"/>
              <a:gd name="connsiteY7" fmla="*/ 397646 h 419931"/>
              <a:gd name="connsiteX8" fmla="*/ 263532 w 549815"/>
              <a:gd name="connsiteY8" fmla="*/ 298428 h 419931"/>
              <a:gd name="connsiteX9" fmla="*/ 164568 w 549815"/>
              <a:gd name="connsiteY9" fmla="*/ 412733 h 419931"/>
              <a:gd name="connsiteX10" fmla="*/ 330207 w 549815"/>
              <a:gd name="connsiteY10" fmla="*/ 333353 h 419931"/>
              <a:gd name="connsiteX11" fmla="*/ 368307 w 549815"/>
              <a:gd name="connsiteY11" fmla="*/ 288903 h 419931"/>
              <a:gd name="connsiteX12" fmla="*/ 537376 w 549815"/>
              <a:gd name="connsiteY12" fmla="*/ 192066 h 419931"/>
              <a:gd name="connsiteX13" fmla="*/ 514357 w 549815"/>
              <a:gd name="connsiteY13" fmla="*/ 85703 h 419931"/>
              <a:gd name="connsiteX14" fmla="*/ 333255 w 549815"/>
              <a:gd name="connsiteY14" fmla="*/ 13469 h 419931"/>
              <a:gd name="connsiteX15" fmla="*/ 125419 w 549815"/>
              <a:gd name="connsiteY15" fmla="*/ 6328 h 419931"/>
              <a:gd name="connsiteX16" fmla="*/ 177807 w 549815"/>
              <a:gd name="connsiteY16" fmla="*/ 98403 h 419931"/>
              <a:gd name="connsiteX0" fmla="*/ 177807 w 549815"/>
              <a:gd name="connsiteY0" fmla="*/ 86480 h 408008"/>
              <a:gd name="connsiteX1" fmla="*/ 7 w 549815"/>
              <a:gd name="connsiteY1" fmla="*/ 213480 h 408008"/>
              <a:gd name="connsiteX2" fmla="*/ 184951 w 549815"/>
              <a:gd name="connsiteY2" fmla="*/ 181729 h 408008"/>
              <a:gd name="connsiteX3" fmla="*/ 24613 w 549815"/>
              <a:gd name="connsiteY3" fmla="*/ 260310 h 408008"/>
              <a:gd name="connsiteX4" fmla="*/ 50806 w 549815"/>
              <a:gd name="connsiteY4" fmla="*/ 320638 h 408008"/>
              <a:gd name="connsiteX5" fmla="*/ 222257 w 549815"/>
              <a:gd name="connsiteY5" fmla="*/ 245230 h 408008"/>
              <a:gd name="connsiteX6" fmla="*/ 68270 w 549815"/>
              <a:gd name="connsiteY6" fmla="*/ 344447 h 408008"/>
              <a:gd name="connsiteX7" fmla="*/ 132564 w 549815"/>
              <a:gd name="connsiteY7" fmla="*/ 385723 h 408008"/>
              <a:gd name="connsiteX8" fmla="*/ 263532 w 549815"/>
              <a:gd name="connsiteY8" fmla="*/ 286505 h 408008"/>
              <a:gd name="connsiteX9" fmla="*/ 164568 w 549815"/>
              <a:gd name="connsiteY9" fmla="*/ 400810 h 408008"/>
              <a:gd name="connsiteX10" fmla="*/ 330207 w 549815"/>
              <a:gd name="connsiteY10" fmla="*/ 321430 h 408008"/>
              <a:gd name="connsiteX11" fmla="*/ 368307 w 549815"/>
              <a:gd name="connsiteY11" fmla="*/ 276980 h 408008"/>
              <a:gd name="connsiteX12" fmla="*/ 537376 w 549815"/>
              <a:gd name="connsiteY12" fmla="*/ 180143 h 408008"/>
              <a:gd name="connsiteX13" fmla="*/ 514357 w 549815"/>
              <a:gd name="connsiteY13" fmla="*/ 73780 h 408008"/>
              <a:gd name="connsiteX14" fmla="*/ 333255 w 549815"/>
              <a:gd name="connsiteY14" fmla="*/ 1546 h 408008"/>
              <a:gd name="connsiteX15" fmla="*/ 87594 w 549815"/>
              <a:gd name="connsiteY15" fmla="*/ 35669 h 408008"/>
              <a:gd name="connsiteX16" fmla="*/ 177807 w 549815"/>
              <a:gd name="connsiteY16" fmla="*/ 86480 h 408008"/>
              <a:gd name="connsiteX0" fmla="*/ 177807 w 549815"/>
              <a:gd name="connsiteY0" fmla="*/ 87854 h 409382"/>
              <a:gd name="connsiteX1" fmla="*/ 7 w 549815"/>
              <a:gd name="connsiteY1" fmla="*/ 214854 h 409382"/>
              <a:gd name="connsiteX2" fmla="*/ 184951 w 549815"/>
              <a:gd name="connsiteY2" fmla="*/ 183103 h 409382"/>
              <a:gd name="connsiteX3" fmla="*/ 24613 w 549815"/>
              <a:gd name="connsiteY3" fmla="*/ 261684 h 409382"/>
              <a:gd name="connsiteX4" fmla="*/ 50806 w 549815"/>
              <a:gd name="connsiteY4" fmla="*/ 322012 h 409382"/>
              <a:gd name="connsiteX5" fmla="*/ 222257 w 549815"/>
              <a:gd name="connsiteY5" fmla="*/ 246604 h 409382"/>
              <a:gd name="connsiteX6" fmla="*/ 68270 w 549815"/>
              <a:gd name="connsiteY6" fmla="*/ 345821 h 409382"/>
              <a:gd name="connsiteX7" fmla="*/ 132564 w 549815"/>
              <a:gd name="connsiteY7" fmla="*/ 387097 h 409382"/>
              <a:gd name="connsiteX8" fmla="*/ 263532 w 549815"/>
              <a:gd name="connsiteY8" fmla="*/ 287879 h 409382"/>
              <a:gd name="connsiteX9" fmla="*/ 164568 w 549815"/>
              <a:gd name="connsiteY9" fmla="*/ 402184 h 409382"/>
              <a:gd name="connsiteX10" fmla="*/ 330207 w 549815"/>
              <a:gd name="connsiteY10" fmla="*/ 322804 h 409382"/>
              <a:gd name="connsiteX11" fmla="*/ 368307 w 549815"/>
              <a:gd name="connsiteY11" fmla="*/ 278354 h 409382"/>
              <a:gd name="connsiteX12" fmla="*/ 537376 w 549815"/>
              <a:gd name="connsiteY12" fmla="*/ 181517 h 409382"/>
              <a:gd name="connsiteX13" fmla="*/ 514357 w 549815"/>
              <a:gd name="connsiteY13" fmla="*/ 75154 h 409382"/>
              <a:gd name="connsiteX14" fmla="*/ 333255 w 549815"/>
              <a:gd name="connsiteY14" fmla="*/ 2920 h 409382"/>
              <a:gd name="connsiteX15" fmla="*/ 87594 w 549815"/>
              <a:gd name="connsiteY15" fmla="*/ 37043 h 409382"/>
              <a:gd name="connsiteX16" fmla="*/ 177807 w 549815"/>
              <a:gd name="connsiteY16" fmla="*/ 87854 h 409382"/>
              <a:gd name="connsiteX0" fmla="*/ 177807 w 563125"/>
              <a:gd name="connsiteY0" fmla="*/ 50998 h 372526"/>
              <a:gd name="connsiteX1" fmla="*/ 7 w 563125"/>
              <a:gd name="connsiteY1" fmla="*/ 177998 h 372526"/>
              <a:gd name="connsiteX2" fmla="*/ 184951 w 563125"/>
              <a:gd name="connsiteY2" fmla="*/ 146247 h 372526"/>
              <a:gd name="connsiteX3" fmla="*/ 24613 w 563125"/>
              <a:gd name="connsiteY3" fmla="*/ 224828 h 372526"/>
              <a:gd name="connsiteX4" fmla="*/ 50806 w 563125"/>
              <a:gd name="connsiteY4" fmla="*/ 285156 h 372526"/>
              <a:gd name="connsiteX5" fmla="*/ 222257 w 563125"/>
              <a:gd name="connsiteY5" fmla="*/ 209748 h 372526"/>
              <a:gd name="connsiteX6" fmla="*/ 68270 w 563125"/>
              <a:gd name="connsiteY6" fmla="*/ 308965 h 372526"/>
              <a:gd name="connsiteX7" fmla="*/ 132564 w 563125"/>
              <a:gd name="connsiteY7" fmla="*/ 350241 h 372526"/>
              <a:gd name="connsiteX8" fmla="*/ 263532 w 563125"/>
              <a:gd name="connsiteY8" fmla="*/ 251023 h 372526"/>
              <a:gd name="connsiteX9" fmla="*/ 164568 w 563125"/>
              <a:gd name="connsiteY9" fmla="*/ 365328 h 372526"/>
              <a:gd name="connsiteX10" fmla="*/ 330207 w 563125"/>
              <a:gd name="connsiteY10" fmla="*/ 285948 h 372526"/>
              <a:gd name="connsiteX11" fmla="*/ 368307 w 563125"/>
              <a:gd name="connsiteY11" fmla="*/ 241498 h 372526"/>
              <a:gd name="connsiteX12" fmla="*/ 537376 w 563125"/>
              <a:gd name="connsiteY12" fmla="*/ 144661 h 372526"/>
              <a:gd name="connsiteX13" fmla="*/ 514357 w 563125"/>
              <a:gd name="connsiteY13" fmla="*/ 38298 h 372526"/>
              <a:gd name="connsiteX14" fmla="*/ 87594 w 563125"/>
              <a:gd name="connsiteY14" fmla="*/ 187 h 372526"/>
              <a:gd name="connsiteX15" fmla="*/ 177807 w 563125"/>
              <a:gd name="connsiteY15" fmla="*/ 50998 h 372526"/>
              <a:gd name="connsiteX0" fmla="*/ 177807 w 563125"/>
              <a:gd name="connsiteY0" fmla="*/ 73232 h 394760"/>
              <a:gd name="connsiteX1" fmla="*/ 7 w 563125"/>
              <a:gd name="connsiteY1" fmla="*/ 200232 h 394760"/>
              <a:gd name="connsiteX2" fmla="*/ 184951 w 563125"/>
              <a:gd name="connsiteY2" fmla="*/ 168481 h 394760"/>
              <a:gd name="connsiteX3" fmla="*/ 24613 w 563125"/>
              <a:gd name="connsiteY3" fmla="*/ 247062 h 394760"/>
              <a:gd name="connsiteX4" fmla="*/ 50806 w 563125"/>
              <a:gd name="connsiteY4" fmla="*/ 307390 h 394760"/>
              <a:gd name="connsiteX5" fmla="*/ 222257 w 563125"/>
              <a:gd name="connsiteY5" fmla="*/ 231982 h 394760"/>
              <a:gd name="connsiteX6" fmla="*/ 68270 w 563125"/>
              <a:gd name="connsiteY6" fmla="*/ 331199 h 394760"/>
              <a:gd name="connsiteX7" fmla="*/ 132564 w 563125"/>
              <a:gd name="connsiteY7" fmla="*/ 372475 h 394760"/>
              <a:gd name="connsiteX8" fmla="*/ 263532 w 563125"/>
              <a:gd name="connsiteY8" fmla="*/ 273257 h 394760"/>
              <a:gd name="connsiteX9" fmla="*/ 164568 w 563125"/>
              <a:gd name="connsiteY9" fmla="*/ 387562 h 394760"/>
              <a:gd name="connsiteX10" fmla="*/ 330207 w 563125"/>
              <a:gd name="connsiteY10" fmla="*/ 308182 h 394760"/>
              <a:gd name="connsiteX11" fmla="*/ 368307 w 563125"/>
              <a:gd name="connsiteY11" fmla="*/ 263732 h 394760"/>
              <a:gd name="connsiteX12" fmla="*/ 537376 w 563125"/>
              <a:gd name="connsiteY12" fmla="*/ 166895 h 394760"/>
              <a:gd name="connsiteX13" fmla="*/ 514357 w 563125"/>
              <a:gd name="connsiteY13" fmla="*/ 60532 h 394760"/>
              <a:gd name="connsiteX14" fmla="*/ 87594 w 563125"/>
              <a:gd name="connsiteY14" fmla="*/ 22421 h 394760"/>
              <a:gd name="connsiteX15" fmla="*/ 177807 w 563125"/>
              <a:gd name="connsiteY15" fmla="*/ 73232 h 394760"/>
              <a:gd name="connsiteX0" fmla="*/ 177807 w 585699"/>
              <a:gd name="connsiteY0" fmla="*/ 64604 h 386132"/>
              <a:gd name="connsiteX1" fmla="*/ 7 w 585699"/>
              <a:gd name="connsiteY1" fmla="*/ 191604 h 386132"/>
              <a:gd name="connsiteX2" fmla="*/ 184951 w 585699"/>
              <a:gd name="connsiteY2" fmla="*/ 159853 h 386132"/>
              <a:gd name="connsiteX3" fmla="*/ 24613 w 585699"/>
              <a:gd name="connsiteY3" fmla="*/ 238434 h 386132"/>
              <a:gd name="connsiteX4" fmla="*/ 50806 w 585699"/>
              <a:gd name="connsiteY4" fmla="*/ 298762 h 386132"/>
              <a:gd name="connsiteX5" fmla="*/ 222257 w 585699"/>
              <a:gd name="connsiteY5" fmla="*/ 223354 h 386132"/>
              <a:gd name="connsiteX6" fmla="*/ 68270 w 585699"/>
              <a:gd name="connsiteY6" fmla="*/ 322571 h 386132"/>
              <a:gd name="connsiteX7" fmla="*/ 132564 w 585699"/>
              <a:gd name="connsiteY7" fmla="*/ 363847 h 386132"/>
              <a:gd name="connsiteX8" fmla="*/ 263532 w 585699"/>
              <a:gd name="connsiteY8" fmla="*/ 264629 h 386132"/>
              <a:gd name="connsiteX9" fmla="*/ 164568 w 585699"/>
              <a:gd name="connsiteY9" fmla="*/ 378934 h 386132"/>
              <a:gd name="connsiteX10" fmla="*/ 330207 w 585699"/>
              <a:gd name="connsiteY10" fmla="*/ 299554 h 386132"/>
              <a:gd name="connsiteX11" fmla="*/ 368307 w 585699"/>
              <a:gd name="connsiteY11" fmla="*/ 255104 h 386132"/>
              <a:gd name="connsiteX12" fmla="*/ 537376 w 585699"/>
              <a:gd name="connsiteY12" fmla="*/ 158267 h 386132"/>
              <a:gd name="connsiteX13" fmla="*/ 514357 w 585699"/>
              <a:gd name="connsiteY13" fmla="*/ 51904 h 386132"/>
              <a:gd name="connsiteX14" fmla="*/ 87594 w 585699"/>
              <a:gd name="connsiteY14" fmla="*/ 13793 h 386132"/>
              <a:gd name="connsiteX15" fmla="*/ 177807 w 585699"/>
              <a:gd name="connsiteY15" fmla="*/ 64604 h 386132"/>
              <a:gd name="connsiteX0" fmla="*/ 177807 w 585699"/>
              <a:gd name="connsiteY0" fmla="*/ 82139 h 403667"/>
              <a:gd name="connsiteX1" fmla="*/ 7 w 585699"/>
              <a:gd name="connsiteY1" fmla="*/ 209139 h 403667"/>
              <a:gd name="connsiteX2" fmla="*/ 184951 w 585699"/>
              <a:gd name="connsiteY2" fmla="*/ 177388 h 403667"/>
              <a:gd name="connsiteX3" fmla="*/ 24613 w 585699"/>
              <a:gd name="connsiteY3" fmla="*/ 255969 h 403667"/>
              <a:gd name="connsiteX4" fmla="*/ 50806 w 585699"/>
              <a:gd name="connsiteY4" fmla="*/ 316297 h 403667"/>
              <a:gd name="connsiteX5" fmla="*/ 222257 w 585699"/>
              <a:gd name="connsiteY5" fmla="*/ 240889 h 403667"/>
              <a:gd name="connsiteX6" fmla="*/ 68270 w 585699"/>
              <a:gd name="connsiteY6" fmla="*/ 340106 h 403667"/>
              <a:gd name="connsiteX7" fmla="*/ 132564 w 585699"/>
              <a:gd name="connsiteY7" fmla="*/ 381382 h 403667"/>
              <a:gd name="connsiteX8" fmla="*/ 263532 w 585699"/>
              <a:gd name="connsiteY8" fmla="*/ 282164 h 403667"/>
              <a:gd name="connsiteX9" fmla="*/ 164568 w 585699"/>
              <a:gd name="connsiteY9" fmla="*/ 396469 h 403667"/>
              <a:gd name="connsiteX10" fmla="*/ 330207 w 585699"/>
              <a:gd name="connsiteY10" fmla="*/ 317089 h 403667"/>
              <a:gd name="connsiteX11" fmla="*/ 368307 w 585699"/>
              <a:gd name="connsiteY11" fmla="*/ 272639 h 403667"/>
              <a:gd name="connsiteX12" fmla="*/ 537376 w 585699"/>
              <a:gd name="connsiteY12" fmla="*/ 175802 h 403667"/>
              <a:gd name="connsiteX13" fmla="*/ 514357 w 585699"/>
              <a:gd name="connsiteY13" fmla="*/ 69439 h 403667"/>
              <a:gd name="connsiteX14" fmla="*/ 87594 w 585699"/>
              <a:gd name="connsiteY14" fmla="*/ 31328 h 403667"/>
              <a:gd name="connsiteX15" fmla="*/ 177807 w 585699"/>
              <a:gd name="connsiteY15" fmla="*/ 82139 h 403667"/>
              <a:gd name="connsiteX0" fmla="*/ 177807 w 585699"/>
              <a:gd name="connsiteY0" fmla="*/ 66423 h 387951"/>
              <a:gd name="connsiteX1" fmla="*/ 7 w 585699"/>
              <a:gd name="connsiteY1" fmla="*/ 193423 h 387951"/>
              <a:gd name="connsiteX2" fmla="*/ 184951 w 585699"/>
              <a:gd name="connsiteY2" fmla="*/ 161672 h 387951"/>
              <a:gd name="connsiteX3" fmla="*/ 24613 w 585699"/>
              <a:gd name="connsiteY3" fmla="*/ 240253 h 387951"/>
              <a:gd name="connsiteX4" fmla="*/ 50806 w 585699"/>
              <a:gd name="connsiteY4" fmla="*/ 300581 h 387951"/>
              <a:gd name="connsiteX5" fmla="*/ 222257 w 585699"/>
              <a:gd name="connsiteY5" fmla="*/ 225173 h 387951"/>
              <a:gd name="connsiteX6" fmla="*/ 68270 w 585699"/>
              <a:gd name="connsiteY6" fmla="*/ 324390 h 387951"/>
              <a:gd name="connsiteX7" fmla="*/ 132564 w 585699"/>
              <a:gd name="connsiteY7" fmla="*/ 365666 h 387951"/>
              <a:gd name="connsiteX8" fmla="*/ 263532 w 585699"/>
              <a:gd name="connsiteY8" fmla="*/ 266448 h 387951"/>
              <a:gd name="connsiteX9" fmla="*/ 164568 w 585699"/>
              <a:gd name="connsiteY9" fmla="*/ 380753 h 387951"/>
              <a:gd name="connsiteX10" fmla="*/ 330207 w 585699"/>
              <a:gd name="connsiteY10" fmla="*/ 301373 h 387951"/>
              <a:gd name="connsiteX11" fmla="*/ 368307 w 585699"/>
              <a:gd name="connsiteY11" fmla="*/ 256923 h 387951"/>
              <a:gd name="connsiteX12" fmla="*/ 537376 w 585699"/>
              <a:gd name="connsiteY12" fmla="*/ 160086 h 387951"/>
              <a:gd name="connsiteX13" fmla="*/ 514357 w 585699"/>
              <a:gd name="connsiteY13" fmla="*/ 53723 h 387951"/>
              <a:gd name="connsiteX14" fmla="*/ 87594 w 585699"/>
              <a:gd name="connsiteY14" fmla="*/ 15612 h 387951"/>
              <a:gd name="connsiteX15" fmla="*/ 177807 w 585699"/>
              <a:gd name="connsiteY15" fmla="*/ 66423 h 387951"/>
              <a:gd name="connsiteX0" fmla="*/ 177807 w 585699"/>
              <a:gd name="connsiteY0" fmla="*/ 84203 h 405731"/>
              <a:gd name="connsiteX1" fmla="*/ 7 w 585699"/>
              <a:gd name="connsiteY1" fmla="*/ 211203 h 405731"/>
              <a:gd name="connsiteX2" fmla="*/ 184951 w 585699"/>
              <a:gd name="connsiteY2" fmla="*/ 179452 h 405731"/>
              <a:gd name="connsiteX3" fmla="*/ 24613 w 585699"/>
              <a:gd name="connsiteY3" fmla="*/ 258033 h 405731"/>
              <a:gd name="connsiteX4" fmla="*/ 50806 w 585699"/>
              <a:gd name="connsiteY4" fmla="*/ 318361 h 405731"/>
              <a:gd name="connsiteX5" fmla="*/ 222257 w 585699"/>
              <a:gd name="connsiteY5" fmla="*/ 242953 h 405731"/>
              <a:gd name="connsiteX6" fmla="*/ 68270 w 585699"/>
              <a:gd name="connsiteY6" fmla="*/ 342170 h 405731"/>
              <a:gd name="connsiteX7" fmla="*/ 132564 w 585699"/>
              <a:gd name="connsiteY7" fmla="*/ 383446 h 405731"/>
              <a:gd name="connsiteX8" fmla="*/ 263532 w 585699"/>
              <a:gd name="connsiteY8" fmla="*/ 284228 h 405731"/>
              <a:gd name="connsiteX9" fmla="*/ 164568 w 585699"/>
              <a:gd name="connsiteY9" fmla="*/ 398533 h 405731"/>
              <a:gd name="connsiteX10" fmla="*/ 330207 w 585699"/>
              <a:gd name="connsiteY10" fmla="*/ 319153 h 405731"/>
              <a:gd name="connsiteX11" fmla="*/ 368307 w 585699"/>
              <a:gd name="connsiteY11" fmla="*/ 274703 h 405731"/>
              <a:gd name="connsiteX12" fmla="*/ 537376 w 585699"/>
              <a:gd name="connsiteY12" fmla="*/ 177866 h 405731"/>
              <a:gd name="connsiteX13" fmla="*/ 514357 w 585699"/>
              <a:gd name="connsiteY13" fmla="*/ 71503 h 405731"/>
              <a:gd name="connsiteX14" fmla="*/ 87594 w 585699"/>
              <a:gd name="connsiteY14" fmla="*/ 33392 h 405731"/>
              <a:gd name="connsiteX15" fmla="*/ 177807 w 585699"/>
              <a:gd name="connsiteY15" fmla="*/ 84203 h 405731"/>
              <a:gd name="connsiteX0" fmla="*/ 177807 w 563125"/>
              <a:gd name="connsiteY0" fmla="*/ 89282 h 410810"/>
              <a:gd name="connsiteX1" fmla="*/ 7 w 563125"/>
              <a:gd name="connsiteY1" fmla="*/ 216282 h 410810"/>
              <a:gd name="connsiteX2" fmla="*/ 184951 w 563125"/>
              <a:gd name="connsiteY2" fmla="*/ 184531 h 410810"/>
              <a:gd name="connsiteX3" fmla="*/ 24613 w 563125"/>
              <a:gd name="connsiteY3" fmla="*/ 263112 h 410810"/>
              <a:gd name="connsiteX4" fmla="*/ 50806 w 563125"/>
              <a:gd name="connsiteY4" fmla="*/ 323440 h 410810"/>
              <a:gd name="connsiteX5" fmla="*/ 222257 w 563125"/>
              <a:gd name="connsiteY5" fmla="*/ 248032 h 410810"/>
              <a:gd name="connsiteX6" fmla="*/ 68270 w 563125"/>
              <a:gd name="connsiteY6" fmla="*/ 347249 h 410810"/>
              <a:gd name="connsiteX7" fmla="*/ 132564 w 563125"/>
              <a:gd name="connsiteY7" fmla="*/ 388525 h 410810"/>
              <a:gd name="connsiteX8" fmla="*/ 263532 w 563125"/>
              <a:gd name="connsiteY8" fmla="*/ 289307 h 410810"/>
              <a:gd name="connsiteX9" fmla="*/ 164568 w 563125"/>
              <a:gd name="connsiteY9" fmla="*/ 403612 h 410810"/>
              <a:gd name="connsiteX10" fmla="*/ 330207 w 563125"/>
              <a:gd name="connsiteY10" fmla="*/ 324232 h 410810"/>
              <a:gd name="connsiteX11" fmla="*/ 368307 w 563125"/>
              <a:gd name="connsiteY11" fmla="*/ 279782 h 410810"/>
              <a:gd name="connsiteX12" fmla="*/ 537376 w 563125"/>
              <a:gd name="connsiteY12" fmla="*/ 182945 h 410810"/>
              <a:gd name="connsiteX13" fmla="*/ 514357 w 563125"/>
              <a:gd name="connsiteY13" fmla="*/ 76582 h 410810"/>
              <a:gd name="connsiteX14" fmla="*/ 87594 w 563125"/>
              <a:gd name="connsiteY14" fmla="*/ 38471 h 410810"/>
              <a:gd name="connsiteX15" fmla="*/ 177807 w 563125"/>
              <a:gd name="connsiteY15" fmla="*/ 89282 h 410810"/>
              <a:gd name="connsiteX0" fmla="*/ 177807 w 556057"/>
              <a:gd name="connsiteY0" fmla="*/ 89282 h 410810"/>
              <a:gd name="connsiteX1" fmla="*/ 7 w 556057"/>
              <a:gd name="connsiteY1" fmla="*/ 216282 h 410810"/>
              <a:gd name="connsiteX2" fmla="*/ 184951 w 556057"/>
              <a:gd name="connsiteY2" fmla="*/ 184531 h 410810"/>
              <a:gd name="connsiteX3" fmla="*/ 24613 w 556057"/>
              <a:gd name="connsiteY3" fmla="*/ 263112 h 410810"/>
              <a:gd name="connsiteX4" fmla="*/ 50806 w 556057"/>
              <a:gd name="connsiteY4" fmla="*/ 323440 h 410810"/>
              <a:gd name="connsiteX5" fmla="*/ 222257 w 556057"/>
              <a:gd name="connsiteY5" fmla="*/ 248032 h 410810"/>
              <a:gd name="connsiteX6" fmla="*/ 68270 w 556057"/>
              <a:gd name="connsiteY6" fmla="*/ 347249 h 410810"/>
              <a:gd name="connsiteX7" fmla="*/ 132564 w 556057"/>
              <a:gd name="connsiteY7" fmla="*/ 388525 h 410810"/>
              <a:gd name="connsiteX8" fmla="*/ 263532 w 556057"/>
              <a:gd name="connsiteY8" fmla="*/ 289307 h 410810"/>
              <a:gd name="connsiteX9" fmla="*/ 164568 w 556057"/>
              <a:gd name="connsiteY9" fmla="*/ 403612 h 410810"/>
              <a:gd name="connsiteX10" fmla="*/ 330207 w 556057"/>
              <a:gd name="connsiteY10" fmla="*/ 324232 h 410810"/>
              <a:gd name="connsiteX11" fmla="*/ 368307 w 556057"/>
              <a:gd name="connsiteY11" fmla="*/ 279782 h 410810"/>
              <a:gd name="connsiteX12" fmla="*/ 537376 w 556057"/>
              <a:gd name="connsiteY12" fmla="*/ 182945 h 410810"/>
              <a:gd name="connsiteX13" fmla="*/ 514357 w 556057"/>
              <a:gd name="connsiteY13" fmla="*/ 76582 h 410810"/>
              <a:gd name="connsiteX14" fmla="*/ 87594 w 556057"/>
              <a:gd name="connsiteY14" fmla="*/ 38471 h 410810"/>
              <a:gd name="connsiteX15" fmla="*/ 177807 w 556057"/>
              <a:gd name="connsiteY15" fmla="*/ 89282 h 410810"/>
              <a:gd name="connsiteX0" fmla="*/ 177807 w 537854"/>
              <a:gd name="connsiteY0" fmla="*/ 92489 h 414017"/>
              <a:gd name="connsiteX1" fmla="*/ 7 w 537854"/>
              <a:gd name="connsiteY1" fmla="*/ 219489 h 414017"/>
              <a:gd name="connsiteX2" fmla="*/ 184951 w 537854"/>
              <a:gd name="connsiteY2" fmla="*/ 187738 h 414017"/>
              <a:gd name="connsiteX3" fmla="*/ 24613 w 537854"/>
              <a:gd name="connsiteY3" fmla="*/ 266319 h 414017"/>
              <a:gd name="connsiteX4" fmla="*/ 50806 w 537854"/>
              <a:gd name="connsiteY4" fmla="*/ 326647 h 414017"/>
              <a:gd name="connsiteX5" fmla="*/ 222257 w 537854"/>
              <a:gd name="connsiteY5" fmla="*/ 251239 h 414017"/>
              <a:gd name="connsiteX6" fmla="*/ 68270 w 537854"/>
              <a:gd name="connsiteY6" fmla="*/ 350456 h 414017"/>
              <a:gd name="connsiteX7" fmla="*/ 132564 w 537854"/>
              <a:gd name="connsiteY7" fmla="*/ 391732 h 414017"/>
              <a:gd name="connsiteX8" fmla="*/ 263532 w 537854"/>
              <a:gd name="connsiteY8" fmla="*/ 292514 h 414017"/>
              <a:gd name="connsiteX9" fmla="*/ 164568 w 537854"/>
              <a:gd name="connsiteY9" fmla="*/ 406819 h 414017"/>
              <a:gd name="connsiteX10" fmla="*/ 330207 w 537854"/>
              <a:gd name="connsiteY10" fmla="*/ 327439 h 414017"/>
              <a:gd name="connsiteX11" fmla="*/ 368307 w 537854"/>
              <a:gd name="connsiteY11" fmla="*/ 282989 h 414017"/>
              <a:gd name="connsiteX12" fmla="*/ 537376 w 537854"/>
              <a:gd name="connsiteY12" fmla="*/ 186152 h 414017"/>
              <a:gd name="connsiteX13" fmla="*/ 514357 w 537854"/>
              <a:gd name="connsiteY13" fmla="*/ 79789 h 414017"/>
              <a:gd name="connsiteX14" fmla="*/ 87594 w 537854"/>
              <a:gd name="connsiteY14" fmla="*/ 41678 h 414017"/>
              <a:gd name="connsiteX15" fmla="*/ 177807 w 537854"/>
              <a:gd name="connsiteY15" fmla="*/ 92489 h 414017"/>
              <a:gd name="connsiteX0" fmla="*/ 177807 w 537854"/>
              <a:gd name="connsiteY0" fmla="*/ 92489 h 415075"/>
              <a:gd name="connsiteX1" fmla="*/ 7 w 537854"/>
              <a:gd name="connsiteY1" fmla="*/ 219489 h 415075"/>
              <a:gd name="connsiteX2" fmla="*/ 184951 w 537854"/>
              <a:gd name="connsiteY2" fmla="*/ 187738 h 415075"/>
              <a:gd name="connsiteX3" fmla="*/ 24613 w 537854"/>
              <a:gd name="connsiteY3" fmla="*/ 266319 h 415075"/>
              <a:gd name="connsiteX4" fmla="*/ 50806 w 537854"/>
              <a:gd name="connsiteY4" fmla="*/ 326647 h 415075"/>
              <a:gd name="connsiteX5" fmla="*/ 222257 w 537854"/>
              <a:gd name="connsiteY5" fmla="*/ 251239 h 415075"/>
              <a:gd name="connsiteX6" fmla="*/ 68270 w 537854"/>
              <a:gd name="connsiteY6" fmla="*/ 350456 h 415075"/>
              <a:gd name="connsiteX7" fmla="*/ 132564 w 537854"/>
              <a:gd name="connsiteY7" fmla="*/ 391732 h 415075"/>
              <a:gd name="connsiteX8" fmla="*/ 263532 w 537854"/>
              <a:gd name="connsiteY8" fmla="*/ 292514 h 415075"/>
              <a:gd name="connsiteX9" fmla="*/ 164568 w 537854"/>
              <a:gd name="connsiteY9" fmla="*/ 406819 h 415075"/>
              <a:gd name="connsiteX10" fmla="*/ 330207 w 537854"/>
              <a:gd name="connsiteY10" fmla="*/ 327439 h 415075"/>
              <a:gd name="connsiteX11" fmla="*/ 537376 w 537854"/>
              <a:gd name="connsiteY11" fmla="*/ 186152 h 415075"/>
              <a:gd name="connsiteX12" fmla="*/ 514357 w 537854"/>
              <a:gd name="connsiteY12" fmla="*/ 79789 h 415075"/>
              <a:gd name="connsiteX13" fmla="*/ 87594 w 537854"/>
              <a:gd name="connsiteY13" fmla="*/ 41678 h 415075"/>
              <a:gd name="connsiteX14" fmla="*/ 177807 w 537854"/>
              <a:gd name="connsiteY14" fmla="*/ 92489 h 41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37854" h="415075">
                <a:moveTo>
                  <a:pt x="177807" y="92489"/>
                </a:moveTo>
                <a:cubicBezTo>
                  <a:pt x="163209" y="122124"/>
                  <a:pt x="-1184" y="165514"/>
                  <a:pt x="7" y="219489"/>
                </a:cubicBezTo>
                <a:cubicBezTo>
                  <a:pt x="1198" y="273464"/>
                  <a:pt x="180850" y="179933"/>
                  <a:pt x="184951" y="187738"/>
                </a:cubicBezTo>
                <a:cubicBezTo>
                  <a:pt x="189052" y="195543"/>
                  <a:pt x="46970" y="243168"/>
                  <a:pt x="24613" y="266319"/>
                </a:cubicBezTo>
                <a:cubicBezTo>
                  <a:pt x="2256" y="289470"/>
                  <a:pt x="17865" y="329160"/>
                  <a:pt x="50806" y="326647"/>
                </a:cubicBezTo>
                <a:cubicBezTo>
                  <a:pt x="83747" y="324134"/>
                  <a:pt x="219346" y="247271"/>
                  <a:pt x="222257" y="251239"/>
                </a:cubicBezTo>
                <a:cubicBezTo>
                  <a:pt x="225168" y="255207"/>
                  <a:pt x="83219" y="327041"/>
                  <a:pt x="68270" y="350456"/>
                </a:cubicBezTo>
                <a:cubicBezTo>
                  <a:pt x="53321" y="373872"/>
                  <a:pt x="100020" y="401389"/>
                  <a:pt x="132564" y="391732"/>
                </a:cubicBezTo>
                <a:cubicBezTo>
                  <a:pt x="165108" y="382075"/>
                  <a:pt x="258198" y="290000"/>
                  <a:pt x="263532" y="292514"/>
                </a:cubicBezTo>
                <a:cubicBezTo>
                  <a:pt x="268866" y="295029"/>
                  <a:pt x="144860" y="373489"/>
                  <a:pt x="164568" y="406819"/>
                </a:cubicBezTo>
                <a:cubicBezTo>
                  <a:pt x="184276" y="440149"/>
                  <a:pt x="268072" y="364217"/>
                  <a:pt x="330207" y="327439"/>
                </a:cubicBezTo>
                <a:cubicBezTo>
                  <a:pt x="392342" y="290661"/>
                  <a:pt x="506684" y="227427"/>
                  <a:pt x="537376" y="186152"/>
                </a:cubicBezTo>
                <a:cubicBezTo>
                  <a:pt x="541086" y="141969"/>
                  <a:pt x="522267" y="84956"/>
                  <a:pt x="514357" y="79789"/>
                </a:cubicBezTo>
                <a:cubicBezTo>
                  <a:pt x="506447" y="74622"/>
                  <a:pt x="98982" y="-68757"/>
                  <a:pt x="87594" y="41678"/>
                </a:cubicBezTo>
                <a:cubicBezTo>
                  <a:pt x="76206" y="152113"/>
                  <a:pt x="192405" y="62854"/>
                  <a:pt x="177807" y="9248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92479E-CB07-4071-BBD8-E078A93204BA}"/>
              </a:ext>
            </a:extLst>
          </p:cNvPr>
          <p:cNvSpPr/>
          <p:nvPr/>
        </p:nvSpPr>
        <p:spPr>
          <a:xfrm>
            <a:off x="6438639" y="244290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DC38620-444B-493F-8138-18D863B0ED95}"/>
              </a:ext>
            </a:extLst>
          </p:cNvPr>
          <p:cNvSpPr/>
          <p:nvPr/>
        </p:nvSpPr>
        <p:spPr>
          <a:xfrm>
            <a:off x="5715295" y="244163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9CC7D1-CE76-4EDC-B8F6-7407FE6A4A44}"/>
              </a:ext>
            </a:extLst>
          </p:cNvPr>
          <p:cNvGrpSpPr/>
          <p:nvPr/>
        </p:nvGrpSpPr>
        <p:grpSpPr>
          <a:xfrm>
            <a:off x="7673484" y="3764119"/>
            <a:ext cx="3415575" cy="1960765"/>
            <a:chOff x="5792308" y="3687015"/>
            <a:chExt cx="3415575" cy="196076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E826CF-8AFD-4929-9E5D-5C17B3B710FD}"/>
                </a:ext>
              </a:extLst>
            </p:cNvPr>
            <p:cNvSpPr/>
            <p:nvPr/>
          </p:nvSpPr>
          <p:spPr>
            <a:xfrm>
              <a:off x="5793427" y="3687015"/>
              <a:ext cx="3414456" cy="309605"/>
            </a:xfrm>
            <a:custGeom>
              <a:avLst/>
              <a:gdLst>
                <a:gd name="connsiteX0" fmla="*/ 0 w 2065716"/>
                <a:gd name="connsiteY0" fmla="*/ 0 h 103865"/>
                <a:gd name="connsiteX1" fmla="*/ 2065716 w 2065716"/>
                <a:gd name="connsiteY1" fmla="*/ 0 h 103865"/>
                <a:gd name="connsiteX2" fmla="*/ 2065716 w 2065716"/>
                <a:gd name="connsiteY2" fmla="*/ 103865 h 103865"/>
                <a:gd name="connsiteX3" fmla="*/ 0 w 2065716"/>
                <a:gd name="connsiteY3" fmla="*/ 103865 h 103865"/>
                <a:gd name="connsiteX4" fmla="*/ 0 w 2065716"/>
                <a:gd name="connsiteY4" fmla="*/ 0 h 103865"/>
                <a:gd name="connsiteX0" fmla="*/ 0 w 2065716"/>
                <a:gd name="connsiteY0" fmla="*/ 0 h 393425"/>
                <a:gd name="connsiteX1" fmla="*/ 2065716 w 2065716"/>
                <a:gd name="connsiteY1" fmla="*/ 0 h 393425"/>
                <a:gd name="connsiteX2" fmla="*/ 2065716 w 2065716"/>
                <a:gd name="connsiteY2" fmla="*/ 103865 h 393425"/>
                <a:gd name="connsiteX3" fmla="*/ 365760 w 2065716"/>
                <a:gd name="connsiteY3" fmla="*/ 393425 h 393425"/>
                <a:gd name="connsiteX4" fmla="*/ 0 w 2065716"/>
                <a:gd name="connsiteY4" fmla="*/ 0 h 393425"/>
                <a:gd name="connsiteX0" fmla="*/ 0 w 2058096"/>
                <a:gd name="connsiteY0" fmla="*/ 121920 h 393425"/>
                <a:gd name="connsiteX1" fmla="*/ 2058096 w 2058096"/>
                <a:gd name="connsiteY1" fmla="*/ 0 h 393425"/>
                <a:gd name="connsiteX2" fmla="*/ 2058096 w 2058096"/>
                <a:gd name="connsiteY2" fmla="*/ 103865 h 393425"/>
                <a:gd name="connsiteX3" fmla="*/ 358140 w 2058096"/>
                <a:gd name="connsiteY3" fmla="*/ 393425 h 393425"/>
                <a:gd name="connsiteX4" fmla="*/ 0 w 2058096"/>
                <a:gd name="connsiteY4" fmla="*/ 121920 h 393425"/>
                <a:gd name="connsiteX0" fmla="*/ 0 w 3414456"/>
                <a:gd name="connsiteY0" fmla="*/ 121920 h 393425"/>
                <a:gd name="connsiteX1" fmla="*/ 2058096 w 3414456"/>
                <a:gd name="connsiteY1" fmla="*/ 0 h 393425"/>
                <a:gd name="connsiteX2" fmla="*/ 3414456 w 3414456"/>
                <a:gd name="connsiteY2" fmla="*/ 385805 h 393425"/>
                <a:gd name="connsiteX3" fmla="*/ 358140 w 3414456"/>
                <a:gd name="connsiteY3" fmla="*/ 393425 h 393425"/>
                <a:gd name="connsiteX4" fmla="*/ 0 w 3414456"/>
                <a:gd name="connsiteY4" fmla="*/ 121920 h 393425"/>
                <a:gd name="connsiteX0" fmla="*/ 0 w 3414456"/>
                <a:gd name="connsiteY0" fmla="*/ 53340 h 324845"/>
                <a:gd name="connsiteX1" fmla="*/ 2058096 w 3414456"/>
                <a:gd name="connsiteY1" fmla="*/ 0 h 324845"/>
                <a:gd name="connsiteX2" fmla="*/ 3414456 w 3414456"/>
                <a:gd name="connsiteY2" fmla="*/ 317225 h 324845"/>
                <a:gd name="connsiteX3" fmla="*/ 358140 w 3414456"/>
                <a:gd name="connsiteY3" fmla="*/ 324845 h 324845"/>
                <a:gd name="connsiteX4" fmla="*/ 0 w 3414456"/>
                <a:gd name="connsiteY4" fmla="*/ 53340 h 324845"/>
                <a:gd name="connsiteX0" fmla="*/ 0 w 3414456"/>
                <a:gd name="connsiteY0" fmla="*/ 38100 h 309605"/>
                <a:gd name="connsiteX1" fmla="*/ 2058096 w 3414456"/>
                <a:gd name="connsiteY1" fmla="*/ 0 h 309605"/>
                <a:gd name="connsiteX2" fmla="*/ 3414456 w 3414456"/>
                <a:gd name="connsiteY2" fmla="*/ 301985 h 309605"/>
                <a:gd name="connsiteX3" fmla="*/ 358140 w 3414456"/>
                <a:gd name="connsiteY3" fmla="*/ 309605 h 309605"/>
                <a:gd name="connsiteX4" fmla="*/ 0 w 3414456"/>
                <a:gd name="connsiteY4" fmla="*/ 38100 h 309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4456" h="309605">
                  <a:moveTo>
                    <a:pt x="0" y="38100"/>
                  </a:moveTo>
                  <a:lnTo>
                    <a:pt x="2058096" y="0"/>
                  </a:lnTo>
                  <a:lnTo>
                    <a:pt x="3414456" y="301985"/>
                  </a:lnTo>
                  <a:lnTo>
                    <a:pt x="358140" y="309605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1EE1D00-65C3-4929-8226-191EEBE2942F}"/>
                </a:ext>
              </a:extLst>
            </p:cNvPr>
            <p:cNvSpPr/>
            <p:nvPr/>
          </p:nvSpPr>
          <p:spPr>
            <a:xfrm>
              <a:off x="5889534" y="3850701"/>
              <a:ext cx="246517" cy="338360"/>
            </a:xfrm>
            <a:custGeom>
              <a:avLst/>
              <a:gdLst>
                <a:gd name="connsiteX0" fmla="*/ 0 w 154351"/>
                <a:gd name="connsiteY0" fmla="*/ 0 h 160560"/>
                <a:gd name="connsiteX1" fmla="*/ 154351 w 154351"/>
                <a:gd name="connsiteY1" fmla="*/ 0 h 160560"/>
                <a:gd name="connsiteX2" fmla="*/ 154351 w 154351"/>
                <a:gd name="connsiteY2" fmla="*/ 160560 h 160560"/>
                <a:gd name="connsiteX3" fmla="*/ 0 w 154351"/>
                <a:gd name="connsiteY3" fmla="*/ 160560 h 160560"/>
                <a:gd name="connsiteX4" fmla="*/ 0 w 154351"/>
                <a:gd name="connsiteY4" fmla="*/ 0 h 160560"/>
                <a:gd name="connsiteX0" fmla="*/ 0 w 255951"/>
                <a:gd name="connsiteY0" fmla="*/ 0 h 357410"/>
                <a:gd name="connsiteX1" fmla="*/ 154351 w 255951"/>
                <a:gd name="connsiteY1" fmla="*/ 0 h 357410"/>
                <a:gd name="connsiteX2" fmla="*/ 255951 w 255951"/>
                <a:gd name="connsiteY2" fmla="*/ 357410 h 357410"/>
                <a:gd name="connsiteX3" fmla="*/ 0 w 255951"/>
                <a:gd name="connsiteY3" fmla="*/ 160560 h 357410"/>
                <a:gd name="connsiteX4" fmla="*/ 0 w 255951"/>
                <a:gd name="connsiteY4" fmla="*/ 0 h 357410"/>
                <a:gd name="connsiteX0" fmla="*/ 0 w 271826"/>
                <a:gd name="connsiteY0" fmla="*/ 0 h 357410"/>
                <a:gd name="connsiteX1" fmla="*/ 271826 w 271826"/>
                <a:gd name="connsiteY1" fmla="*/ 206375 h 357410"/>
                <a:gd name="connsiteX2" fmla="*/ 255951 w 271826"/>
                <a:gd name="connsiteY2" fmla="*/ 357410 h 357410"/>
                <a:gd name="connsiteX3" fmla="*/ 0 w 271826"/>
                <a:gd name="connsiteY3" fmla="*/ 160560 h 357410"/>
                <a:gd name="connsiteX4" fmla="*/ 0 w 271826"/>
                <a:gd name="connsiteY4" fmla="*/ 0 h 357410"/>
                <a:gd name="connsiteX0" fmla="*/ 6350 w 271826"/>
                <a:gd name="connsiteY0" fmla="*/ 0 h 366935"/>
                <a:gd name="connsiteX1" fmla="*/ 271826 w 271826"/>
                <a:gd name="connsiteY1" fmla="*/ 215900 h 366935"/>
                <a:gd name="connsiteX2" fmla="*/ 255951 w 271826"/>
                <a:gd name="connsiteY2" fmla="*/ 366935 h 366935"/>
                <a:gd name="connsiteX3" fmla="*/ 0 w 271826"/>
                <a:gd name="connsiteY3" fmla="*/ 170085 h 366935"/>
                <a:gd name="connsiteX4" fmla="*/ 6350 w 271826"/>
                <a:gd name="connsiteY4" fmla="*/ 0 h 366935"/>
                <a:gd name="connsiteX0" fmla="*/ 0 w 265476"/>
                <a:gd name="connsiteY0" fmla="*/ 0 h 366935"/>
                <a:gd name="connsiteX1" fmla="*/ 265476 w 265476"/>
                <a:gd name="connsiteY1" fmla="*/ 215900 h 366935"/>
                <a:gd name="connsiteX2" fmla="*/ 249601 w 265476"/>
                <a:gd name="connsiteY2" fmla="*/ 366935 h 366935"/>
                <a:gd name="connsiteX3" fmla="*/ 22225 w 265476"/>
                <a:gd name="connsiteY3" fmla="*/ 166910 h 366935"/>
                <a:gd name="connsiteX4" fmla="*/ 0 w 265476"/>
                <a:gd name="connsiteY4" fmla="*/ 0 h 366935"/>
                <a:gd name="connsiteX0" fmla="*/ 3175 w 243251"/>
                <a:gd name="connsiteY0" fmla="*/ 0 h 338360"/>
                <a:gd name="connsiteX1" fmla="*/ 243251 w 243251"/>
                <a:gd name="connsiteY1" fmla="*/ 187325 h 338360"/>
                <a:gd name="connsiteX2" fmla="*/ 227376 w 243251"/>
                <a:gd name="connsiteY2" fmla="*/ 338360 h 338360"/>
                <a:gd name="connsiteX3" fmla="*/ 0 w 243251"/>
                <a:gd name="connsiteY3" fmla="*/ 138335 h 338360"/>
                <a:gd name="connsiteX4" fmla="*/ 3175 w 243251"/>
                <a:gd name="connsiteY4" fmla="*/ 0 h 338360"/>
                <a:gd name="connsiteX0" fmla="*/ 3175 w 243251"/>
                <a:gd name="connsiteY0" fmla="*/ 0 h 332010"/>
                <a:gd name="connsiteX1" fmla="*/ 243251 w 243251"/>
                <a:gd name="connsiteY1" fmla="*/ 180975 h 332010"/>
                <a:gd name="connsiteX2" fmla="*/ 227376 w 243251"/>
                <a:gd name="connsiteY2" fmla="*/ 332010 h 332010"/>
                <a:gd name="connsiteX3" fmla="*/ 0 w 243251"/>
                <a:gd name="connsiteY3" fmla="*/ 131985 h 332010"/>
                <a:gd name="connsiteX4" fmla="*/ 3175 w 243251"/>
                <a:gd name="connsiteY4" fmla="*/ 0 h 332010"/>
                <a:gd name="connsiteX0" fmla="*/ 3175 w 240076"/>
                <a:gd name="connsiteY0" fmla="*/ 0 h 332010"/>
                <a:gd name="connsiteX1" fmla="*/ 240076 w 240076"/>
                <a:gd name="connsiteY1" fmla="*/ 174625 h 332010"/>
                <a:gd name="connsiteX2" fmla="*/ 227376 w 240076"/>
                <a:gd name="connsiteY2" fmla="*/ 332010 h 332010"/>
                <a:gd name="connsiteX3" fmla="*/ 0 w 240076"/>
                <a:gd name="connsiteY3" fmla="*/ 131985 h 332010"/>
                <a:gd name="connsiteX4" fmla="*/ 3175 w 240076"/>
                <a:gd name="connsiteY4" fmla="*/ 0 h 332010"/>
                <a:gd name="connsiteX0" fmla="*/ 3175 w 240076"/>
                <a:gd name="connsiteY0" fmla="*/ 0 h 332010"/>
                <a:gd name="connsiteX1" fmla="*/ 240076 w 240076"/>
                <a:gd name="connsiteY1" fmla="*/ 174625 h 332010"/>
                <a:gd name="connsiteX2" fmla="*/ 224201 w 240076"/>
                <a:gd name="connsiteY2" fmla="*/ 332010 h 332010"/>
                <a:gd name="connsiteX3" fmla="*/ 0 w 240076"/>
                <a:gd name="connsiteY3" fmla="*/ 131985 h 332010"/>
                <a:gd name="connsiteX4" fmla="*/ 3175 w 240076"/>
                <a:gd name="connsiteY4" fmla="*/ 0 h 332010"/>
                <a:gd name="connsiteX0" fmla="*/ 91 w 246517"/>
                <a:gd name="connsiteY0" fmla="*/ 0 h 338360"/>
                <a:gd name="connsiteX1" fmla="*/ 246517 w 246517"/>
                <a:gd name="connsiteY1" fmla="*/ 180975 h 338360"/>
                <a:gd name="connsiteX2" fmla="*/ 230642 w 246517"/>
                <a:gd name="connsiteY2" fmla="*/ 338360 h 338360"/>
                <a:gd name="connsiteX3" fmla="*/ 6441 w 246517"/>
                <a:gd name="connsiteY3" fmla="*/ 138335 h 338360"/>
                <a:gd name="connsiteX4" fmla="*/ 91 w 246517"/>
                <a:gd name="connsiteY4" fmla="*/ 0 h 33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517" h="338360">
                  <a:moveTo>
                    <a:pt x="91" y="0"/>
                  </a:moveTo>
                  <a:lnTo>
                    <a:pt x="246517" y="180975"/>
                  </a:lnTo>
                  <a:lnTo>
                    <a:pt x="230642" y="338360"/>
                  </a:lnTo>
                  <a:lnTo>
                    <a:pt x="6441" y="138335"/>
                  </a:lnTo>
                  <a:cubicBezTo>
                    <a:pt x="7499" y="92223"/>
                    <a:pt x="-967" y="46112"/>
                    <a:pt x="91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5BE449-9A3B-4ABF-B3B6-01D02A625701}"/>
                </a:ext>
              </a:extLst>
            </p:cNvPr>
            <p:cNvSpPr/>
            <p:nvPr/>
          </p:nvSpPr>
          <p:spPr>
            <a:xfrm>
              <a:off x="6347460" y="4086704"/>
              <a:ext cx="2561732" cy="16467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1F542EE-3E6B-4DAA-829E-7AC26476830A}"/>
                </a:ext>
              </a:extLst>
            </p:cNvPr>
            <p:cNvSpPr/>
            <p:nvPr/>
          </p:nvSpPr>
          <p:spPr>
            <a:xfrm>
              <a:off x="6192065" y="4075100"/>
              <a:ext cx="206418" cy="1546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61BCD5F4-CD04-424C-B03D-281652718ACE}"/>
                </a:ext>
              </a:extLst>
            </p:cNvPr>
            <p:cNvSpPr/>
            <p:nvPr/>
          </p:nvSpPr>
          <p:spPr>
            <a:xfrm>
              <a:off x="5826124" y="3789101"/>
              <a:ext cx="35073" cy="1379546"/>
            </a:xfrm>
            <a:custGeom>
              <a:avLst/>
              <a:gdLst>
                <a:gd name="connsiteX0" fmla="*/ 0 w 206418"/>
                <a:gd name="connsiteY0" fmla="*/ 0 h 1325571"/>
                <a:gd name="connsiteX1" fmla="*/ 206418 w 206418"/>
                <a:gd name="connsiteY1" fmla="*/ 0 h 1325571"/>
                <a:gd name="connsiteX2" fmla="*/ 206418 w 206418"/>
                <a:gd name="connsiteY2" fmla="*/ 1325571 h 1325571"/>
                <a:gd name="connsiteX3" fmla="*/ 0 w 206418"/>
                <a:gd name="connsiteY3" fmla="*/ 1325571 h 1325571"/>
                <a:gd name="connsiteX4" fmla="*/ 0 w 206418"/>
                <a:gd name="connsiteY4" fmla="*/ 0 h 1325571"/>
                <a:gd name="connsiteX0" fmla="*/ 241300 w 241300"/>
                <a:gd name="connsiteY0" fmla="*/ 28575 h 1325571"/>
                <a:gd name="connsiteX1" fmla="*/ 206418 w 241300"/>
                <a:gd name="connsiteY1" fmla="*/ 0 h 1325571"/>
                <a:gd name="connsiteX2" fmla="*/ 206418 w 241300"/>
                <a:gd name="connsiteY2" fmla="*/ 1325571 h 1325571"/>
                <a:gd name="connsiteX3" fmla="*/ 0 w 241300"/>
                <a:gd name="connsiteY3" fmla="*/ 1325571 h 1325571"/>
                <a:gd name="connsiteX4" fmla="*/ 241300 w 241300"/>
                <a:gd name="connsiteY4" fmla="*/ 28575 h 1325571"/>
                <a:gd name="connsiteX0" fmla="*/ 34882 w 34882"/>
                <a:gd name="connsiteY0" fmla="*/ 28575 h 1379546"/>
                <a:gd name="connsiteX1" fmla="*/ 0 w 34882"/>
                <a:gd name="connsiteY1" fmla="*/ 0 h 1379546"/>
                <a:gd name="connsiteX2" fmla="*/ 0 w 34882"/>
                <a:gd name="connsiteY2" fmla="*/ 1325571 h 1379546"/>
                <a:gd name="connsiteX3" fmla="*/ 31707 w 34882"/>
                <a:gd name="connsiteY3" fmla="*/ 1379546 h 1379546"/>
                <a:gd name="connsiteX4" fmla="*/ 34882 w 34882"/>
                <a:gd name="connsiteY4" fmla="*/ 28575 h 1379546"/>
                <a:gd name="connsiteX0" fmla="*/ 35073 w 35073"/>
                <a:gd name="connsiteY0" fmla="*/ 28575 h 1379546"/>
                <a:gd name="connsiteX1" fmla="*/ 191 w 35073"/>
                <a:gd name="connsiteY1" fmla="*/ 0 h 1379546"/>
                <a:gd name="connsiteX2" fmla="*/ 0 w 35073"/>
                <a:gd name="connsiteY2" fmla="*/ 741624 h 1379546"/>
                <a:gd name="connsiteX3" fmla="*/ 191 w 35073"/>
                <a:gd name="connsiteY3" fmla="*/ 1325571 h 1379546"/>
                <a:gd name="connsiteX4" fmla="*/ 31898 w 35073"/>
                <a:gd name="connsiteY4" fmla="*/ 1379546 h 1379546"/>
                <a:gd name="connsiteX5" fmla="*/ 35073 w 35073"/>
                <a:gd name="connsiteY5" fmla="*/ 28575 h 137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073" h="1379546">
                  <a:moveTo>
                    <a:pt x="35073" y="28575"/>
                  </a:moveTo>
                  <a:lnTo>
                    <a:pt x="191" y="0"/>
                  </a:lnTo>
                  <a:cubicBezTo>
                    <a:pt x="127" y="247208"/>
                    <a:pt x="64" y="494416"/>
                    <a:pt x="0" y="741624"/>
                  </a:cubicBezTo>
                  <a:cubicBezTo>
                    <a:pt x="64" y="936273"/>
                    <a:pt x="127" y="1130922"/>
                    <a:pt x="191" y="1325571"/>
                  </a:cubicBezTo>
                  <a:lnTo>
                    <a:pt x="31898" y="1379546"/>
                  </a:lnTo>
                  <a:cubicBezTo>
                    <a:pt x="32956" y="929222"/>
                    <a:pt x="34015" y="478899"/>
                    <a:pt x="35073" y="28575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1" name="Rectangle 479">
              <a:extLst>
                <a:ext uri="{FF2B5EF4-FFF2-40B4-BE49-F238E27FC236}">
                  <a16:creationId xmlns:a16="http://schemas.microsoft.com/office/drawing/2014/main" id="{F5D5F5DF-6DB3-4CC6-B966-03738F8508F9}"/>
                </a:ext>
              </a:extLst>
            </p:cNvPr>
            <p:cNvSpPr/>
            <p:nvPr/>
          </p:nvSpPr>
          <p:spPr>
            <a:xfrm>
              <a:off x="5863684" y="3823443"/>
              <a:ext cx="152688" cy="1347796"/>
            </a:xfrm>
            <a:custGeom>
              <a:avLst/>
              <a:gdLst>
                <a:gd name="connsiteX0" fmla="*/ 0 w 206418"/>
                <a:gd name="connsiteY0" fmla="*/ 0 h 1325571"/>
                <a:gd name="connsiteX1" fmla="*/ 206418 w 206418"/>
                <a:gd name="connsiteY1" fmla="*/ 0 h 1325571"/>
                <a:gd name="connsiteX2" fmla="*/ 206418 w 206418"/>
                <a:gd name="connsiteY2" fmla="*/ 1325571 h 1325571"/>
                <a:gd name="connsiteX3" fmla="*/ 0 w 206418"/>
                <a:gd name="connsiteY3" fmla="*/ 1325571 h 1325571"/>
                <a:gd name="connsiteX4" fmla="*/ 0 w 206418"/>
                <a:gd name="connsiteY4" fmla="*/ 0 h 1325571"/>
                <a:gd name="connsiteX0" fmla="*/ 241300 w 241300"/>
                <a:gd name="connsiteY0" fmla="*/ 28575 h 1325571"/>
                <a:gd name="connsiteX1" fmla="*/ 206418 w 241300"/>
                <a:gd name="connsiteY1" fmla="*/ 0 h 1325571"/>
                <a:gd name="connsiteX2" fmla="*/ 206418 w 241300"/>
                <a:gd name="connsiteY2" fmla="*/ 1325571 h 1325571"/>
                <a:gd name="connsiteX3" fmla="*/ 0 w 241300"/>
                <a:gd name="connsiteY3" fmla="*/ 1325571 h 1325571"/>
                <a:gd name="connsiteX4" fmla="*/ 241300 w 241300"/>
                <a:gd name="connsiteY4" fmla="*/ 28575 h 1325571"/>
                <a:gd name="connsiteX0" fmla="*/ 34882 w 34882"/>
                <a:gd name="connsiteY0" fmla="*/ 28575 h 1379546"/>
                <a:gd name="connsiteX1" fmla="*/ 0 w 34882"/>
                <a:gd name="connsiteY1" fmla="*/ 0 h 1379546"/>
                <a:gd name="connsiteX2" fmla="*/ 0 w 34882"/>
                <a:gd name="connsiteY2" fmla="*/ 1325571 h 1379546"/>
                <a:gd name="connsiteX3" fmla="*/ 31707 w 34882"/>
                <a:gd name="connsiteY3" fmla="*/ 1379546 h 1379546"/>
                <a:gd name="connsiteX4" fmla="*/ 34882 w 34882"/>
                <a:gd name="connsiteY4" fmla="*/ 28575 h 1379546"/>
                <a:gd name="connsiteX0" fmla="*/ 35073 w 35073"/>
                <a:gd name="connsiteY0" fmla="*/ 28575 h 1379546"/>
                <a:gd name="connsiteX1" fmla="*/ 191 w 35073"/>
                <a:gd name="connsiteY1" fmla="*/ 0 h 1379546"/>
                <a:gd name="connsiteX2" fmla="*/ 0 w 35073"/>
                <a:gd name="connsiteY2" fmla="*/ 741624 h 1379546"/>
                <a:gd name="connsiteX3" fmla="*/ 191 w 35073"/>
                <a:gd name="connsiteY3" fmla="*/ 1325571 h 1379546"/>
                <a:gd name="connsiteX4" fmla="*/ 31898 w 35073"/>
                <a:gd name="connsiteY4" fmla="*/ 1379546 h 1379546"/>
                <a:gd name="connsiteX5" fmla="*/ 35073 w 35073"/>
                <a:gd name="connsiteY5" fmla="*/ 28575 h 1379546"/>
                <a:gd name="connsiteX0" fmla="*/ 127148 w 127148"/>
                <a:gd name="connsiteY0" fmla="*/ 50800 h 1379546"/>
                <a:gd name="connsiteX1" fmla="*/ 191 w 127148"/>
                <a:gd name="connsiteY1" fmla="*/ 0 h 1379546"/>
                <a:gd name="connsiteX2" fmla="*/ 0 w 127148"/>
                <a:gd name="connsiteY2" fmla="*/ 741624 h 1379546"/>
                <a:gd name="connsiteX3" fmla="*/ 191 w 127148"/>
                <a:gd name="connsiteY3" fmla="*/ 1325571 h 1379546"/>
                <a:gd name="connsiteX4" fmla="*/ 31898 w 127148"/>
                <a:gd name="connsiteY4" fmla="*/ 1379546 h 1379546"/>
                <a:gd name="connsiteX5" fmla="*/ 127148 w 127148"/>
                <a:gd name="connsiteY5" fmla="*/ 50800 h 1379546"/>
                <a:gd name="connsiteX0" fmla="*/ 127148 w 158922"/>
                <a:gd name="connsiteY0" fmla="*/ 50800 h 1341446"/>
                <a:gd name="connsiteX1" fmla="*/ 191 w 158922"/>
                <a:gd name="connsiteY1" fmla="*/ 0 h 1341446"/>
                <a:gd name="connsiteX2" fmla="*/ 0 w 158922"/>
                <a:gd name="connsiteY2" fmla="*/ 741624 h 1341446"/>
                <a:gd name="connsiteX3" fmla="*/ 191 w 158922"/>
                <a:gd name="connsiteY3" fmla="*/ 1325571 h 1341446"/>
                <a:gd name="connsiteX4" fmla="*/ 158898 w 158922"/>
                <a:gd name="connsiteY4" fmla="*/ 1341446 h 1341446"/>
                <a:gd name="connsiteX5" fmla="*/ 127148 w 158922"/>
                <a:gd name="connsiteY5" fmla="*/ 50800 h 1341446"/>
                <a:gd name="connsiteX0" fmla="*/ 149373 w 158966"/>
                <a:gd name="connsiteY0" fmla="*/ 66675 h 1341446"/>
                <a:gd name="connsiteX1" fmla="*/ 191 w 158966"/>
                <a:gd name="connsiteY1" fmla="*/ 0 h 1341446"/>
                <a:gd name="connsiteX2" fmla="*/ 0 w 158966"/>
                <a:gd name="connsiteY2" fmla="*/ 741624 h 1341446"/>
                <a:gd name="connsiteX3" fmla="*/ 191 w 158966"/>
                <a:gd name="connsiteY3" fmla="*/ 1325571 h 1341446"/>
                <a:gd name="connsiteX4" fmla="*/ 158898 w 158966"/>
                <a:gd name="connsiteY4" fmla="*/ 1341446 h 1341446"/>
                <a:gd name="connsiteX5" fmla="*/ 149373 w 158966"/>
                <a:gd name="connsiteY5" fmla="*/ 66675 h 1341446"/>
                <a:gd name="connsiteX0" fmla="*/ 117623 w 158917"/>
                <a:gd name="connsiteY0" fmla="*/ 25400 h 1341446"/>
                <a:gd name="connsiteX1" fmla="*/ 191 w 158917"/>
                <a:gd name="connsiteY1" fmla="*/ 0 h 1341446"/>
                <a:gd name="connsiteX2" fmla="*/ 0 w 158917"/>
                <a:gd name="connsiteY2" fmla="*/ 741624 h 1341446"/>
                <a:gd name="connsiteX3" fmla="*/ 191 w 158917"/>
                <a:gd name="connsiteY3" fmla="*/ 1325571 h 1341446"/>
                <a:gd name="connsiteX4" fmla="*/ 158898 w 158917"/>
                <a:gd name="connsiteY4" fmla="*/ 1341446 h 1341446"/>
                <a:gd name="connsiteX5" fmla="*/ 117623 w 158917"/>
                <a:gd name="connsiteY5" fmla="*/ 25400 h 1341446"/>
                <a:gd name="connsiteX0" fmla="*/ 149373 w 158966"/>
                <a:gd name="connsiteY0" fmla="*/ 66675 h 1341446"/>
                <a:gd name="connsiteX1" fmla="*/ 191 w 158966"/>
                <a:gd name="connsiteY1" fmla="*/ 0 h 1341446"/>
                <a:gd name="connsiteX2" fmla="*/ 0 w 158966"/>
                <a:gd name="connsiteY2" fmla="*/ 741624 h 1341446"/>
                <a:gd name="connsiteX3" fmla="*/ 191 w 158966"/>
                <a:gd name="connsiteY3" fmla="*/ 1325571 h 1341446"/>
                <a:gd name="connsiteX4" fmla="*/ 158898 w 158966"/>
                <a:gd name="connsiteY4" fmla="*/ 1341446 h 1341446"/>
                <a:gd name="connsiteX5" fmla="*/ 149373 w 158966"/>
                <a:gd name="connsiteY5" fmla="*/ 66675 h 1341446"/>
                <a:gd name="connsiteX0" fmla="*/ 149373 w 158966"/>
                <a:gd name="connsiteY0" fmla="*/ 88900 h 1363671"/>
                <a:gd name="connsiteX1" fmla="*/ 3366 w 158966"/>
                <a:gd name="connsiteY1" fmla="*/ 0 h 1363671"/>
                <a:gd name="connsiteX2" fmla="*/ 0 w 158966"/>
                <a:gd name="connsiteY2" fmla="*/ 763849 h 1363671"/>
                <a:gd name="connsiteX3" fmla="*/ 191 w 158966"/>
                <a:gd name="connsiteY3" fmla="*/ 1347796 h 1363671"/>
                <a:gd name="connsiteX4" fmla="*/ 158898 w 158966"/>
                <a:gd name="connsiteY4" fmla="*/ 1363671 h 1363671"/>
                <a:gd name="connsiteX5" fmla="*/ 149373 w 158966"/>
                <a:gd name="connsiteY5" fmla="*/ 88900 h 1363671"/>
                <a:gd name="connsiteX0" fmla="*/ 149373 w 152688"/>
                <a:gd name="connsiteY0" fmla="*/ 88900 h 1347796"/>
                <a:gd name="connsiteX1" fmla="*/ 3366 w 152688"/>
                <a:gd name="connsiteY1" fmla="*/ 0 h 1347796"/>
                <a:gd name="connsiteX2" fmla="*/ 0 w 152688"/>
                <a:gd name="connsiteY2" fmla="*/ 763849 h 1347796"/>
                <a:gd name="connsiteX3" fmla="*/ 191 w 152688"/>
                <a:gd name="connsiteY3" fmla="*/ 1347796 h 1347796"/>
                <a:gd name="connsiteX4" fmla="*/ 152548 w 152688"/>
                <a:gd name="connsiteY4" fmla="*/ 1341446 h 1347796"/>
                <a:gd name="connsiteX5" fmla="*/ 149373 w 152688"/>
                <a:gd name="connsiteY5" fmla="*/ 88900 h 134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688" h="1347796">
                  <a:moveTo>
                    <a:pt x="149373" y="88900"/>
                  </a:moveTo>
                  <a:lnTo>
                    <a:pt x="3366" y="0"/>
                  </a:lnTo>
                  <a:cubicBezTo>
                    <a:pt x="3302" y="247208"/>
                    <a:pt x="64" y="516641"/>
                    <a:pt x="0" y="763849"/>
                  </a:cubicBezTo>
                  <a:cubicBezTo>
                    <a:pt x="64" y="958498"/>
                    <a:pt x="127" y="1153147"/>
                    <a:pt x="191" y="1347796"/>
                  </a:cubicBezTo>
                  <a:lnTo>
                    <a:pt x="152548" y="1341446"/>
                  </a:lnTo>
                  <a:cubicBezTo>
                    <a:pt x="153606" y="891122"/>
                    <a:pt x="148315" y="539224"/>
                    <a:pt x="149373" y="8890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2" name="Rectangle 479">
              <a:extLst>
                <a:ext uri="{FF2B5EF4-FFF2-40B4-BE49-F238E27FC236}">
                  <a16:creationId xmlns:a16="http://schemas.microsoft.com/office/drawing/2014/main" id="{900EB9A8-B446-4992-ADE5-1DB6E996E62C}"/>
                </a:ext>
              </a:extLst>
            </p:cNvPr>
            <p:cNvSpPr/>
            <p:nvPr/>
          </p:nvSpPr>
          <p:spPr>
            <a:xfrm>
              <a:off x="6120306" y="4012979"/>
              <a:ext cx="76598" cy="1605331"/>
            </a:xfrm>
            <a:custGeom>
              <a:avLst/>
              <a:gdLst>
                <a:gd name="connsiteX0" fmla="*/ 0 w 206418"/>
                <a:gd name="connsiteY0" fmla="*/ 0 h 1325571"/>
                <a:gd name="connsiteX1" fmla="*/ 206418 w 206418"/>
                <a:gd name="connsiteY1" fmla="*/ 0 h 1325571"/>
                <a:gd name="connsiteX2" fmla="*/ 206418 w 206418"/>
                <a:gd name="connsiteY2" fmla="*/ 1325571 h 1325571"/>
                <a:gd name="connsiteX3" fmla="*/ 0 w 206418"/>
                <a:gd name="connsiteY3" fmla="*/ 1325571 h 1325571"/>
                <a:gd name="connsiteX4" fmla="*/ 0 w 206418"/>
                <a:gd name="connsiteY4" fmla="*/ 0 h 1325571"/>
                <a:gd name="connsiteX0" fmla="*/ 241300 w 241300"/>
                <a:gd name="connsiteY0" fmla="*/ 28575 h 1325571"/>
                <a:gd name="connsiteX1" fmla="*/ 206418 w 241300"/>
                <a:gd name="connsiteY1" fmla="*/ 0 h 1325571"/>
                <a:gd name="connsiteX2" fmla="*/ 206418 w 241300"/>
                <a:gd name="connsiteY2" fmla="*/ 1325571 h 1325571"/>
                <a:gd name="connsiteX3" fmla="*/ 0 w 241300"/>
                <a:gd name="connsiteY3" fmla="*/ 1325571 h 1325571"/>
                <a:gd name="connsiteX4" fmla="*/ 241300 w 241300"/>
                <a:gd name="connsiteY4" fmla="*/ 28575 h 1325571"/>
                <a:gd name="connsiteX0" fmla="*/ 34882 w 34882"/>
                <a:gd name="connsiteY0" fmla="*/ 28575 h 1379546"/>
                <a:gd name="connsiteX1" fmla="*/ 0 w 34882"/>
                <a:gd name="connsiteY1" fmla="*/ 0 h 1379546"/>
                <a:gd name="connsiteX2" fmla="*/ 0 w 34882"/>
                <a:gd name="connsiteY2" fmla="*/ 1325571 h 1379546"/>
                <a:gd name="connsiteX3" fmla="*/ 31707 w 34882"/>
                <a:gd name="connsiteY3" fmla="*/ 1379546 h 1379546"/>
                <a:gd name="connsiteX4" fmla="*/ 34882 w 34882"/>
                <a:gd name="connsiteY4" fmla="*/ 28575 h 1379546"/>
                <a:gd name="connsiteX0" fmla="*/ 35073 w 35073"/>
                <a:gd name="connsiteY0" fmla="*/ 28575 h 1379546"/>
                <a:gd name="connsiteX1" fmla="*/ 191 w 35073"/>
                <a:gd name="connsiteY1" fmla="*/ 0 h 1379546"/>
                <a:gd name="connsiteX2" fmla="*/ 0 w 35073"/>
                <a:gd name="connsiteY2" fmla="*/ 741624 h 1379546"/>
                <a:gd name="connsiteX3" fmla="*/ 191 w 35073"/>
                <a:gd name="connsiteY3" fmla="*/ 1325571 h 1379546"/>
                <a:gd name="connsiteX4" fmla="*/ 31898 w 35073"/>
                <a:gd name="connsiteY4" fmla="*/ 1379546 h 1379546"/>
                <a:gd name="connsiteX5" fmla="*/ 35073 w 35073"/>
                <a:gd name="connsiteY5" fmla="*/ 28575 h 1379546"/>
                <a:gd name="connsiteX0" fmla="*/ 49687 w 49687"/>
                <a:gd name="connsiteY0" fmla="*/ 39489 h 1379546"/>
                <a:gd name="connsiteX1" fmla="*/ 191 w 49687"/>
                <a:gd name="connsiteY1" fmla="*/ 0 h 1379546"/>
                <a:gd name="connsiteX2" fmla="*/ 0 w 49687"/>
                <a:gd name="connsiteY2" fmla="*/ 741624 h 1379546"/>
                <a:gd name="connsiteX3" fmla="*/ 191 w 49687"/>
                <a:gd name="connsiteY3" fmla="*/ 1325571 h 1379546"/>
                <a:gd name="connsiteX4" fmla="*/ 31898 w 49687"/>
                <a:gd name="connsiteY4" fmla="*/ 1379546 h 1379546"/>
                <a:gd name="connsiteX5" fmla="*/ 49687 w 49687"/>
                <a:gd name="connsiteY5" fmla="*/ 39489 h 1379546"/>
                <a:gd name="connsiteX0" fmla="*/ 49687 w 51570"/>
                <a:gd name="connsiteY0" fmla="*/ 39489 h 1379546"/>
                <a:gd name="connsiteX1" fmla="*/ 191 w 51570"/>
                <a:gd name="connsiteY1" fmla="*/ 0 h 1379546"/>
                <a:gd name="connsiteX2" fmla="*/ 0 w 51570"/>
                <a:gd name="connsiteY2" fmla="*/ 741624 h 1379546"/>
                <a:gd name="connsiteX3" fmla="*/ 191 w 51570"/>
                <a:gd name="connsiteY3" fmla="*/ 1325571 h 1379546"/>
                <a:gd name="connsiteX4" fmla="*/ 51383 w 51570"/>
                <a:gd name="connsiteY4" fmla="*/ 1379546 h 1379546"/>
                <a:gd name="connsiteX5" fmla="*/ 49687 w 51570"/>
                <a:gd name="connsiteY5" fmla="*/ 39489 h 1379546"/>
                <a:gd name="connsiteX0" fmla="*/ 49687 w 51570"/>
                <a:gd name="connsiteY0" fmla="*/ 39489 h 1379546"/>
                <a:gd name="connsiteX1" fmla="*/ 191 w 51570"/>
                <a:gd name="connsiteY1" fmla="*/ 0 h 1379546"/>
                <a:gd name="connsiteX2" fmla="*/ 0 w 51570"/>
                <a:gd name="connsiteY2" fmla="*/ 741624 h 1379546"/>
                <a:gd name="connsiteX3" fmla="*/ 191 w 51570"/>
                <a:gd name="connsiteY3" fmla="*/ 1336485 h 1379546"/>
                <a:gd name="connsiteX4" fmla="*/ 51383 w 51570"/>
                <a:gd name="connsiteY4" fmla="*/ 1379546 h 1379546"/>
                <a:gd name="connsiteX5" fmla="*/ 49687 w 51570"/>
                <a:gd name="connsiteY5" fmla="*/ 39489 h 1379546"/>
                <a:gd name="connsiteX0" fmla="*/ 49687 w 58761"/>
                <a:gd name="connsiteY0" fmla="*/ 39489 h 1379546"/>
                <a:gd name="connsiteX1" fmla="*/ 191 w 58761"/>
                <a:gd name="connsiteY1" fmla="*/ 0 h 1379546"/>
                <a:gd name="connsiteX2" fmla="*/ 0 w 58761"/>
                <a:gd name="connsiteY2" fmla="*/ 741624 h 1379546"/>
                <a:gd name="connsiteX3" fmla="*/ 191 w 58761"/>
                <a:gd name="connsiteY3" fmla="*/ 1336485 h 1379546"/>
                <a:gd name="connsiteX4" fmla="*/ 58690 w 58761"/>
                <a:gd name="connsiteY4" fmla="*/ 1379546 h 1379546"/>
                <a:gd name="connsiteX5" fmla="*/ 49687 w 58761"/>
                <a:gd name="connsiteY5" fmla="*/ 39489 h 1379546"/>
                <a:gd name="connsiteX0" fmla="*/ 49687 w 58761"/>
                <a:gd name="connsiteY0" fmla="*/ 39489 h 1379546"/>
                <a:gd name="connsiteX1" fmla="*/ 191 w 58761"/>
                <a:gd name="connsiteY1" fmla="*/ 0 h 1379546"/>
                <a:gd name="connsiteX2" fmla="*/ 0 w 58761"/>
                <a:gd name="connsiteY2" fmla="*/ 741624 h 1379546"/>
                <a:gd name="connsiteX3" fmla="*/ 7498 w 58761"/>
                <a:gd name="connsiteY3" fmla="*/ 1341942 h 1379546"/>
                <a:gd name="connsiteX4" fmla="*/ 58690 w 58761"/>
                <a:gd name="connsiteY4" fmla="*/ 1379546 h 1379546"/>
                <a:gd name="connsiteX5" fmla="*/ 49687 w 58761"/>
                <a:gd name="connsiteY5" fmla="*/ 39489 h 137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761" h="1379546">
                  <a:moveTo>
                    <a:pt x="49687" y="39489"/>
                  </a:moveTo>
                  <a:lnTo>
                    <a:pt x="191" y="0"/>
                  </a:lnTo>
                  <a:cubicBezTo>
                    <a:pt x="127" y="247208"/>
                    <a:pt x="64" y="494416"/>
                    <a:pt x="0" y="741624"/>
                  </a:cubicBezTo>
                  <a:cubicBezTo>
                    <a:pt x="64" y="936273"/>
                    <a:pt x="7434" y="1147293"/>
                    <a:pt x="7498" y="1341942"/>
                  </a:cubicBezTo>
                  <a:lnTo>
                    <a:pt x="58690" y="1379546"/>
                  </a:lnTo>
                  <a:cubicBezTo>
                    <a:pt x="59748" y="929222"/>
                    <a:pt x="48629" y="489813"/>
                    <a:pt x="49687" y="39489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B9C54EF4-FE91-43E5-901A-D33559785142}"/>
                </a:ext>
              </a:extLst>
            </p:cNvPr>
            <p:cNvSpPr/>
            <p:nvPr/>
          </p:nvSpPr>
          <p:spPr>
            <a:xfrm>
              <a:off x="8976286" y="4082512"/>
              <a:ext cx="206418" cy="1565268"/>
            </a:xfrm>
            <a:custGeom>
              <a:avLst/>
              <a:gdLst>
                <a:gd name="connsiteX0" fmla="*/ 0 w 206418"/>
                <a:gd name="connsiteY0" fmla="*/ 0 h 1546218"/>
                <a:gd name="connsiteX1" fmla="*/ 206418 w 206418"/>
                <a:gd name="connsiteY1" fmla="*/ 0 h 1546218"/>
                <a:gd name="connsiteX2" fmla="*/ 206418 w 206418"/>
                <a:gd name="connsiteY2" fmla="*/ 1546218 h 1546218"/>
                <a:gd name="connsiteX3" fmla="*/ 0 w 206418"/>
                <a:gd name="connsiteY3" fmla="*/ 1546218 h 1546218"/>
                <a:gd name="connsiteX4" fmla="*/ 0 w 206418"/>
                <a:gd name="connsiteY4" fmla="*/ 0 h 1546218"/>
                <a:gd name="connsiteX0" fmla="*/ 0 w 206418"/>
                <a:gd name="connsiteY0" fmla="*/ 0 h 1565268"/>
                <a:gd name="connsiteX1" fmla="*/ 206418 w 206418"/>
                <a:gd name="connsiteY1" fmla="*/ 0 h 1565268"/>
                <a:gd name="connsiteX2" fmla="*/ 206418 w 206418"/>
                <a:gd name="connsiteY2" fmla="*/ 1546218 h 1565268"/>
                <a:gd name="connsiteX3" fmla="*/ 4763 w 206418"/>
                <a:gd name="connsiteY3" fmla="*/ 1565268 h 1565268"/>
                <a:gd name="connsiteX4" fmla="*/ 0 w 206418"/>
                <a:gd name="connsiteY4" fmla="*/ 0 h 156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418" h="1565268">
                  <a:moveTo>
                    <a:pt x="0" y="0"/>
                  </a:moveTo>
                  <a:lnTo>
                    <a:pt x="206418" y="0"/>
                  </a:lnTo>
                  <a:lnTo>
                    <a:pt x="206418" y="1546218"/>
                  </a:lnTo>
                  <a:lnTo>
                    <a:pt x="4763" y="1565268"/>
                  </a:lnTo>
                  <a:cubicBezTo>
                    <a:pt x="3175" y="1043512"/>
                    <a:pt x="1588" y="521756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Rectangle 479">
              <a:extLst>
                <a:ext uri="{FF2B5EF4-FFF2-40B4-BE49-F238E27FC236}">
                  <a16:creationId xmlns:a16="http://schemas.microsoft.com/office/drawing/2014/main" id="{0EEA0174-1A24-4BA0-950B-411ED8199AC2}"/>
                </a:ext>
              </a:extLst>
            </p:cNvPr>
            <p:cNvSpPr/>
            <p:nvPr/>
          </p:nvSpPr>
          <p:spPr>
            <a:xfrm>
              <a:off x="8901291" y="4069000"/>
              <a:ext cx="76598" cy="1576756"/>
            </a:xfrm>
            <a:custGeom>
              <a:avLst/>
              <a:gdLst>
                <a:gd name="connsiteX0" fmla="*/ 0 w 206418"/>
                <a:gd name="connsiteY0" fmla="*/ 0 h 1325571"/>
                <a:gd name="connsiteX1" fmla="*/ 206418 w 206418"/>
                <a:gd name="connsiteY1" fmla="*/ 0 h 1325571"/>
                <a:gd name="connsiteX2" fmla="*/ 206418 w 206418"/>
                <a:gd name="connsiteY2" fmla="*/ 1325571 h 1325571"/>
                <a:gd name="connsiteX3" fmla="*/ 0 w 206418"/>
                <a:gd name="connsiteY3" fmla="*/ 1325571 h 1325571"/>
                <a:gd name="connsiteX4" fmla="*/ 0 w 206418"/>
                <a:gd name="connsiteY4" fmla="*/ 0 h 1325571"/>
                <a:gd name="connsiteX0" fmla="*/ 241300 w 241300"/>
                <a:gd name="connsiteY0" fmla="*/ 28575 h 1325571"/>
                <a:gd name="connsiteX1" fmla="*/ 206418 w 241300"/>
                <a:gd name="connsiteY1" fmla="*/ 0 h 1325571"/>
                <a:gd name="connsiteX2" fmla="*/ 206418 w 241300"/>
                <a:gd name="connsiteY2" fmla="*/ 1325571 h 1325571"/>
                <a:gd name="connsiteX3" fmla="*/ 0 w 241300"/>
                <a:gd name="connsiteY3" fmla="*/ 1325571 h 1325571"/>
                <a:gd name="connsiteX4" fmla="*/ 241300 w 241300"/>
                <a:gd name="connsiteY4" fmla="*/ 28575 h 1325571"/>
                <a:gd name="connsiteX0" fmla="*/ 34882 w 34882"/>
                <a:gd name="connsiteY0" fmla="*/ 28575 h 1379546"/>
                <a:gd name="connsiteX1" fmla="*/ 0 w 34882"/>
                <a:gd name="connsiteY1" fmla="*/ 0 h 1379546"/>
                <a:gd name="connsiteX2" fmla="*/ 0 w 34882"/>
                <a:gd name="connsiteY2" fmla="*/ 1325571 h 1379546"/>
                <a:gd name="connsiteX3" fmla="*/ 31707 w 34882"/>
                <a:gd name="connsiteY3" fmla="*/ 1379546 h 1379546"/>
                <a:gd name="connsiteX4" fmla="*/ 34882 w 34882"/>
                <a:gd name="connsiteY4" fmla="*/ 28575 h 1379546"/>
                <a:gd name="connsiteX0" fmla="*/ 35073 w 35073"/>
                <a:gd name="connsiteY0" fmla="*/ 28575 h 1379546"/>
                <a:gd name="connsiteX1" fmla="*/ 191 w 35073"/>
                <a:gd name="connsiteY1" fmla="*/ 0 h 1379546"/>
                <a:gd name="connsiteX2" fmla="*/ 0 w 35073"/>
                <a:gd name="connsiteY2" fmla="*/ 741624 h 1379546"/>
                <a:gd name="connsiteX3" fmla="*/ 191 w 35073"/>
                <a:gd name="connsiteY3" fmla="*/ 1325571 h 1379546"/>
                <a:gd name="connsiteX4" fmla="*/ 31898 w 35073"/>
                <a:gd name="connsiteY4" fmla="*/ 1379546 h 1379546"/>
                <a:gd name="connsiteX5" fmla="*/ 35073 w 35073"/>
                <a:gd name="connsiteY5" fmla="*/ 28575 h 1379546"/>
                <a:gd name="connsiteX0" fmla="*/ 49687 w 49687"/>
                <a:gd name="connsiteY0" fmla="*/ 39489 h 1379546"/>
                <a:gd name="connsiteX1" fmla="*/ 191 w 49687"/>
                <a:gd name="connsiteY1" fmla="*/ 0 h 1379546"/>
                <a:gd name="connsiteX2" fmla="*/ 0 w 49687"/>
                <a:gd name="connsiteY2" fmla="*/ 741624 h 1379546"/>
                <a:gd name="connsiteX3" fmla="*/ 191 w 49687"/>
                <a:gd name="connsiteY3" fmla="*/ 1325571 h 1379546"/>
                <a:gd name="connsiteX4" fmla="*/ 31898 w 49687"/>
                <a:gd name="connsiteY4" fmla="*/ 1379546 h 1379546"/>
                <a:gd name="connsiteX5" fmla="*/ 49687 w 49687"/>
                <a:gd name="connsiteY5" fmla="*/ 39489 h 1379546"/>
                <a:gd name="connsiteX0" fmla="*/ 49687 w 51570"/>
                <a:gd name="connsiteY0" fmla="*/ 39489 h 1379546"/>
                <a:gd name="connsiteX1" fmla="*/ 191 w 51570"/>
                <a:gd name="connsiteY1" fmla="*/ 0 h 1379546"/>
                <a:gd name="connsiteX2" fmla="*/ 0 w 51570"/>
                <a:gd name="connsiteY2" fmla="*/ 741624 h 1379546"/>
                <a:gd name="connsiteX3" fmla="*/ 191 w 51570"/>
                <a:gd name="connsiteY3" fmla="*/ 1325571 h 1379546"/>
                <a:gd name="connsiteX4" fmla="*/ 51383 w 51570"/>
                <a:gd name="connsiteY4" fmla="*/ 1379546 h 1379546"/>
                <a:gd name="connsiteX5" fmla="*/ 49687 w 51570"/>
                <a:gd name="connsiteY5" fmla="*/ 39489 h 1379546"/>
                <a:gd name="connsiteX0" fmla="*/ 49687 w 51570"/>
                <a:gd name="connsiteY0" fmla="*/ 39489 h 1379546"/>
                <a:gd name="connsiteX1" fmla="*/ 191 w 51570"/>
                <a:gd name="connsiteY1" fmla="*/ 0 h 1379546"/>
                <a:gd name="connsiteX2" fmla="*/ 0 w 51570"/>
                <a:gd name="connsiteY2" fmla="*/ 741624 h 1379546"/>
                <a:gd name="connsiteX3" fmla="*/ 191 w 51570"/>
                <a:gd name="connsiteY3" fmla="*/ 1336485 h 1379546"/>
                <a:gd name="connsiteX4" fmla="*/ 51383 w 51570"/>
                <a:gd name="connsiteY4" fmla="*/ 1379546 h 1379546"/>
                <a:gd name="connsiteX5" fmla="*/ 49687 w 51570"/>
                <a:gd name="connsiteY5" fmla="*/ 39489 h 1379546"/>
                <a:gd name="connsiteX0" fmla="*/ 49687 w 58761"/>
                <a:gd name="connsiteY0" fmla="*/ 39489 h 1379546"/>
                <a:gd name="connsiteX1" fmla="*/ 191 w 58761"/>
                <a:gd name="connsiteY1" fmla="*/ 0 h 1379546"/>
                <a:gd name="connsiteX2" fmla="*/ 0 w 58761"/>
                <a:gd name="connsiteY2" fmla="*/ 741624 h 1379546"/>
                <a:gd name="connsiteX3" fmla="*/ 191 w 58761"/>
                <a:gd name="connsiteY3" fmla="*/ 1336485 h 1379546"/>
                <a:gd name="connsiteX4" fmla="*/ 58690 w 58761"/>
                <a:gd name="connsiteY4" fmla="*/ 1379546 h 1379546"/>
                <a:gd name="connsiteX5" fmla="*/ 49687 w 58761"/>
                <a:gd name="connsiteY5" fmla="*/ 39489 h 1379546"/>
                <a:gd name="connsiteX0" fmla="*/ 49687 w 58761"/>
                <a:gd name="connsiteY0" fmla="*/ 39489 h 1379546"/>
                <a:gd name="connsiteX1" fmla="*/ 191 w 58761"/>
                <a:gd name="connsiteY1" fmla="*/ 0 h 1379546"/>
                <a:gd name="connsiteX2" fmla="*/ 0 w 58761"/>
                <a:gd name="connsiteY2" fmla="*/ 741624 h 1379546"/>
                <a:gd name="connsiteX3" fmla="*/ 7498 w 58761"/>
                <a:gd name="connsiteY3" fmla="*/ 1341942 h 1379546"/>
                <a:gd name="connsiteX4" fmla="*/ 58690 w 58761"/>
                <a:gd name="connsiteY4" fmla="*/ 1379546 h 1379546"/>
                <a:gd name="connsiteX5" fmla="*/ 49687 w 58761"/>
                <a:gd name="connsiteY5" fmla="*/ 39489 h 1379546"/>
                <a:gd name="connsiteX0" fmla="*/ 49687 w 58761"/>
                <a:gd name="connsiteY0" fmla="*/ 23118 h 1363175"/>
                <a:gd name="connsiteX1" fmla="*/ 14805 w 58761"/>
                <a:gd name="connsiteY1" fmla="*/ 0 h 1363175"/>
                <a:gd name="connsiteX2" fmla="*/ 0 w 58761"/>
                <a:gd name="connsiteY2" fmla="*/ 725253 h 1363175"/>
                <a:gd name="connsiteX3" fmla="*/ 7498 w 58761"/>
                <a:gd name="connsiteY3" fmla="*/ 1325571 h 1363175"/>
                <a:gd name="connsiteX4" fmla="*/ 58690 w 58761"/>
                <a:gd name="connsiteY4" fmla="*/ 1363175 h 1363175"/>
                <a:gd name="connsiteX5" fmla="*/ 49687 w 58761"/>
                <a:gd name="connsiteY5" fmla="*/ 23118 h 1363175"/>
                <a:gd name="connsiteX0" fmla="*/ 49687 w 58761"/>
                <a:gd name="connsiteY0" fmla="*/ 17661 h 1363175"/>
                <a:gd name="connsiteX1" fmla="*/ 14805 w 58761"/>
                <a:gd name="connsiteY1" fmla="*/ 0 h 1363175"/>
                <a:gd name="connsiteX2" fmla="*/ 0 w 58761"/>
                <a:gd name="connsiteY2" fmla="*/ 725253 h 1363175"/>
                <a:gd name="connsiteX3" fmla="*/ 7498 w 58761"/>
                <a:gd name="connsiteY3" fmla="*/ 1325571 h 1363175"/>
                <a:gd name="connsiteX4" fmla="*/ 58690 w 58761"/>
                <a:gd name="connsiteY4" fmla="*/ 1363175 h 1363175"/>
                <a:gd name="connsiteX5" fmla="*/ 49687 w 58761"/>
                <a:gd name="connsiteY5" fmla="*/ 17661 h 1363175"/>
                <a:gd name="connsiteX0" fmla="*/ 49687 w 58761"/>
                <a:gd name="connsiteY0" fmla="*/ 9476 h 1354990"/>
                <a:gd name="connsiteX1" fmla="*/ 2627 w 58761"/>
                <a:gd name="connsiteY1" fmla="*/ 0 h 1354990"/>
                <a:gd name="connsiteX2" fmla="*/ 0 w 58761"/>
                <a:gd name="connsiteY2" fmla="*/ 717068 h 1354990"/>
                <a:gd name="connsiteX3" fmla="*/ 7498 w 58761"/>
                <a:gd name="connsiteY3" fmla="*/ 1317386 h 1354990"/>
                <a:gd name="connsiteX4" fmla="*/ 58690 w 58761"/>
                <a:gd name="connsiteY4" fmla="*/ 1354990 h 1354990"/>
                <a:gd name="connsiteX5" fmla="*/ 49687 w 58761"/>
                <a:gd name="connsiteY5" fmla="*/ 9476 h 1354990"/>
                <a:gd name="connsiteX0" fmla="*/ 49687 w 58761"/>
                <a:gd name="connsiteY0" fmla="*/ 4019 h 1354990"/>
                <a:gd name="connsiteX1" fmla="*/ 2627 w 58761"/>
                <a:gd name="connsiteY1" fmla="*/ 0 h 1354990"/>
                <a:gd name="connsiteX2" fmla="*/ 0 w 58761"/>
                <a:gd name="connsiteY2" fmla="*/ 717068 h 1354990"/>
                <a:gd name="connsiteX3" fmla="*/ 7498 w 58761"/>
                <a:gd name="connsiteY3" fmla="*/ 1317386 h 1354990"/>
                <a:gd name="connsiteX4" fmla="*/ 58690 w 58761"/>
                <a:gd name="connsiteY4" fmla="*/ 1354990 h 1354990"/>
                <a:gd name="connsiteX5" fmla="*/ 49687 w 58761"/>
                <a:gd name="connsiteY5" fmla="*/ 4019 h 135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761" h="1354990">
                  <a:moveTo>
                    <a:pt x="49687" y="4019"/>
                  </a:moveTo>
                  <a:lnTo>
                    <a:pt x="2627" y="0"/>
                  </a:lnTo>
                  <a:cubicBezTo>
                    <a:pt x="2563" y="247208"/>
                    <a:pt x="64" y="469860"/>
                    <a:pt x="0" y="717068"/>
                  </a:cubicBezTo>
                  <a:cubicBezTo>
                    <a:pt x="64" y="911717"/>
                    <a:pt x="7434" y="1122737"/>
                    <a:pt x="7498" y="1317386"/>
                  </a:cubicBezTo>
                  <a:lnTo>
                    <a:pt x="58690" y="1354990"/>
                  </a:lnTo>
                  <a:cubicBezTo>
                    <a:pt x="59748" y="904666"/>
                    <a:pt x="48629" y="454343"/>
                    <a:pt x="49687" y="4019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173C90F-3854-4738-B616-C6DF13E60BEE}"/>
                </a:ext>
              </a:extLst>
            </p:cNvPr>
            <p:cNvSpPr/>
            <p:nvPr/>
          </p:nvSpPr>
          <p:spPr>
            <a:xfrm>
              <a:off x="6179517" y="3992660"/>
              <a:ext cx="3020849" cy="824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C1EC2A-F4FB-4EC0-857C-2634BAFBAFA1}"/>
                </a:ext>
              </a:extLst>
            </p:cNvPr>
            <p:cNvSpPr/>
            <p:nvPr/>
          </p:nvSpPr>
          <p:spPr>
            <a:xfrm>
              <a:off x="5792308" y="3722296"/>
              <a:ext cx="393700" cy="347372"/>
            </a:xfrm>
            <a:custGeom>
              <a:avLst/>
              <a:gdLst>
                <a:gd name="connsiteX0" fmla="*/ 0 w 85648"/>
                <a:gd name="connsiteY0" fmla="*/ 0 h 87022"/>
                <a:gd name="connsiteX1" fmla="*/ 85648 w 85648"/>
                <a:gd name="connsiteY1" fmla="*/ 0 h 87022"/>
                <a:gd name="connsiteX2" fmla="*/ 85648 w 85648"/>
                <a:gd name="connsiteY2" fmla="*/ 87022 h 87022"/>
                <a:gd name="connsiteX3" fmla="*/ 0 w 85648"/>
                <a:gd name="connsiteY3" fmla="*/ 87022 h 87022"/>
                <a:gd name="connsiteX4" fmla="*/ 0 w 85648"/>
                <a:gd name="connsiteY4" fmla="*/ 0 h 87022"/>
                <a:gd name="connsiteX0" fmla="*/ 0 w 377748"/>
                <a:gd name="connsiteY0" fmla="*/ 0 h 267997"/>
                <a:gd name="connsiteX1" fmla="*/ 85648 w 377748"/>
                <a:gd name="connsiteY1" fmla="*/ 0 h 267997"/>
                <a:gd name="connsiteX2" fmla="*/ 377748 w 377748"/>
                <a:gd name="connsiteY2" fmla="*/ 267997 h 267997"/>
                <a:gd name="connsiteX3" fmla="*/ 0 w 377748"/>
                <a:gd name="connsiteY3" fmla="*/ 87022 h 267997"/>
                <a:gd name="connsiteX4" fmla="*/ 0 w 377748"/>
                <a:gd name="connsiteY4" fmla="*/ 0 h 267997"/>
                <a:gd name="connsiteX0" fmla="*/ 0 w 377748"/>
                <a:gd name="connsiteY0" fmla="*/ 0 h 293397"/>
                <a:gd name="connsiteX1" fmla="*/ 85648 w 377748"/>
                <a:gd name="connsiteY1" fmla="*/ 0 h 293397"/>
                <a:gd name="connsiteX2" fmla="*/ 377748 w 377748"/>
                <a:gd name="connsiteY2" fmla="*/ 267997 h 293397"/>
                <a:gd name="connsiteX3" fmla="*/ 368300 w 377748"/>
                <a:gd name="connsiteY3" fmla="*/ 293397 h 293397"/>
                <a:gd name="connsiteX4" fmla="*/ 0 w 377748"/>
                <a:gd name="connsiteY4" fmla="*/ 0 h 293397"/>
                <a:gd name="connsiteX0" fmla="*/ 0 w 377748"/>
                <a:gd name="connsiteY0" fmla="*/ 12700 h 306097"/>
                <a:gd name="connsiteX1" fmla="*/ 34848 w 377748"/>
                <a:gd name="connsiteY1" fmla="*/ 0 h 306097"/>
                <a:gd name="connsiteX2" fmla="*/ 377748 w 377748"/>
                <a:gd name="connsiteY2" fmla="*/ 280697 h 306097"/>
                <a:gd name="connsiteX3" fmla="*/ 368300 w 377748"/>
                <a:gd name="connsiteY3" fmla="*/ 306097 h 306097"/>
                <a:gd name="connsiteX4" fmla="*/ 0 w 377748"/>
                <a:gd name="connsiteY4" fmla="*/ 12700 h 306097"/>
                <a:gd name="connsiteX0" fmla="*/ 0 w 358698"/>
                <a:gd name="connsiteY0" fmla="*/ 44450 h 306097"/>
                <a:gd name="connsiteX1" fmla="*/ 15798 w 358698"/>
                <a:gd name="connsiteY1" fmla="*/ 0 h 306097"/>
                <a:gd name="connsiteX2" fmla="*/ 358698 w 358698"/>
                <a:gd name="connsiteY2" fmla="*/ 280697 h 306097"/>
                <a:gd name="connsiteX3" fmla="*/ 349250 w 358698"/>
                <a:gd name="connsiteY3" fmla="*/ 306097 h 306097"/>
                <a:gd name="connsiteX4" fmla="*/ 0 w 358698"/>
                <a:gd name="connsiteY4" fmla="*/ 44450 h 306097"/>
                <a:gd name="connsiteX0" fmla="*/ 6427 w 342900"/>
                <a:gd name="connsiteY0" fmla="*/ 34925 h 306097"/>
                <a:gd name="connsiteX1" fmla="*/ 0 w 342900"/>
                <a:gd name="connsiteY1" fmla="*/ 0 h 306097"/>
                <a:gd name="connsiteX2" fmla="*/ 342900 w 342900"/>
                <a:gd name="connsiteY2" fmla="*/ 280697 h 306097"/>
                <a:gd name="connsiteX3" fmla="*/ 333452 w 342900"/>
                <a:gd name="connsiteY3" fmla="*/ 306097 h 306097"/>
                <a:gd name="connsiteX4" fmla="*/ 6427 w 342900"/>
                <a:gd name="connsiteY4" fmla="*/ 34925 h 306097"/>
                <a:gd name="connsiteX0" fmla="*/ 0 w 352348"/>
                <a:gd name="connsiteY0" fmla="*/ 25400 h 306097"/>
                <a:gd name="connsiteX1" fmla="*/ 9448 w 352348"/>
                <a:gd name="connsiteY1" fmla="*/ 0 h 306097"/>
                <a:gd name="connsiteX2" fmla="*/ 352348 w 352348"/>
                <a:gd name="connsiteY2" fmla="*/ 280697 h 306097"/>
                <a:gd name="connsiteX3" fmla="*/ 342900 w 352348"/>
                <a:gd name="connsiteY3" fmla="*/ 306097 h 306097"/>
                <a:gd name="connsiteX4" fmla="*/ 0 w 352348"/>
                <a:gd name="connsiteY4" fmla="*/ 25400 h 306097"/>
                <a:gd name="connsiteX0" fmla="*/ 0 w 393700"/>
                <a:gd name="connsiteY0" fmla="*/ 25400 h 347372"/>
                <a:gd name="connsiteX1" fmla="*/ 9448 w 393700"/>
                <a:gd name="connsiteY1" fmla="*/ 0 h 347372"/>
                <a:gd name="connsiteX2" fmla="*/ 352348 w 393700"/>
                <a:gd name="connsiteY2" fmla="*/ 280697 h 347372"/>
                <a:gd name="connsiteX3" fmla="*/ 393700 w 393700"/>
                <a:gd name="connsiteY3" fmla="*/ 347372 h 347372"/>
                <a:gd name="connsiteX4" fmla="*/ 0 w 393700"/>
                <a:gd name="connsiteY4" fmla="*/ 25400 h 347372"/>
                <a:gd name="connsiteX0" fmla="*/ 0 w 393700"/>
                <a:gd name="connsiteY0" fmla="*/ 25400 h 347372"/>
                <a:gd name="connsiteX1" fmla="*/ 9448 w 393700"/>
                <a:gd name="connsiteY1" fmla="*/ 0 h 347372"/>
                <a:gd name="connsiteX2" fmla="*/ 384098 w 393700"/>
                <a:gd name="connsiteY2" fmla="*/ 287047 h 347372"/>
                <a:gd name="connsiteX3" fmla="*/ 393700 w 393700"/>
                <a:gd name="connsiteY3" fmla="*/ 347372 h 347372"/>
                <a:gd name="connsiteX4" fmla="*/ 0 w 393700"/>
                <a:gd name="connsiteY4" fmla="*/ 25400 h 34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00" h="347372">
                  <a:moveTo>
                    <a:pt x="0" y="25400"/>
                  </a:moveTo>
                  <a:lnTo>
                    <a:pt x="9448" y="0"/>
                  </a:lnTo>
                  <a:lnTo>
                    <a:pt x="384098" y="287047"/>
                  </a:lnTo>
                  <a:lnTo>
                    <a:pt x="393700" y="347372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2" name="Group 571">
            <a:extLst>
              <a:ext uri="{FF2B5EF4-FFF2-40B4-BE49-F238E27FC236}">
                <a16:creationId xmlns:a16="http://schemas.microsoft.com/office/drawing/2014/main" id="{45386154-B781-49F0-93B2-13BCA7144EF8}"/>
              </a:ext>
            </a:extLst>
          </p:cNvPr>
          <p:cNvGrpSpPr/>
          <p:nvPr/>
        </p:nvGrpSpPr>
        <p:grpSpPr>
          <a:xfrm>
            <a:off x="8358546" y="3934843"/>
            <a:ext cx="1208517" cy="1809222"/>
            <a:chOff x="7225957" y="4482586"/>
            <a:chExt cx="1144399" cy="1713233"/>
          </a:xfrm>
        </p:grpSpPr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D4FE48A8-5B59-4D46-B5F6-C62FD94EC344}"/>
                </a:ext>
              </a:extLst>
            </p:cNvPr>
            <p:cNvSpPr/>
            <p:nvPr/>
          </p:nvSpPr>
          <p:spPr>
            <a:xfrm rot="596787">
              <a:off x="7278705" y="4961998"/>
              <a:ext cx="45719" cy="5488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24620589-6A32-4CFE-95A3-A4C3F2331AF6}"/>
                </a:ext>
              </a:extLst>
            </p:cNvPr>
            <p:cNvSpPr/>
            <p:nvPr/>
          </p:nvSpPr>
          <p:spPr>
            <a:xfrm rot="20789826">
              <a:off x="7791911" y="4924139"/>
              <a:ext cx="45719" cy="5488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5" name="Rectangle 10">
              <a:extLst>
                <a:ext uri="{FF2B5EF4-FFF2-40B4-BE49-F238E27FC236}">
                  <a16:creationId xmlns:a16="http://schemas.microsoft.com/office/drawing/2014/main" id="{F25F4CFD-6C9C-4875-BF07-540C903CE0A2}"/>
                </a:ext>
              </a:extLst>
            </p:cNvPr>
            <p:cNvSpPr/>
            <p:nvPr/>
          </p:nvSpPr>
          <p:spPr>
            <a:xfrm>
              <a:off x="7235416" y="4879974"/>
              <a:ext cx="981552" cy="418595"/>
            </a:xfrm>
            <a:custGeom>
              <a:avLst/>
              <a:gdLst>
                <a:gd name="connsiteX0" fmla="*/ 0 w 1225617"/>
                <a:gd name="connsiteY0" fmla="*/ 0 h 370970"/>
                <a:gd name="connsiteX1" fmla="*/ 1225617 w 1225617"/>
                <a:gd name="connsiteY1" fmla="*/ 0 h 370970"/>
                <a:gd name="connsiteX2" fmla="*/ 1225617 w 1225617"/>
                <a:gd name="connsiteY2" fmla="*/ 370970 h 370970"/>
                <a:gd name="connsiteX3" fmla="*/ 0 w 1225617"/>
                <a:gd name="connsiteY3" fmla="*/ 370970 h 370970"/>
                <a:gd name="connsiteX4" fmla="*/ 0 w 1225617"/>
                <a:gd name="connsiteY4" fmla="*/ 0 h 370970"/>
                <a:gd name="connsiteX0" fmla="*/ 0 w 1225617"/>
                <a:gd name="connsiteY0" fmla="*/ 0 h 390020"/>
                <a:gd name="connsiteX1" fmla="*/ 1225617 w 1225617"/>
                <a:gd name="connsiteY1" fmla="*/ 0 h 390020"/>
                <a:gd name="connsiteX2" fmla="*/ 1225617 w 1225617"/>
                <a:gd name="connsiteY2" fmla="*/ 370970 h 390020"/>
                <a:gd name="connsiteX3" fmla="*/ 361950 w 1225617"/>
                <a:gd name="connsiteY3" fmla="*/ 390020 h 390020"/>
                <a:gd name="connsiteX4" fmla="*/ 0 w 1225617"/>
                <a:gd name="connsiteY4" fmla="*/ 0 h 390020"/>
                <a:gd name="connsiteX0" fmla="*/ 0 w 1225617"/>
                <a:gd name="connsiteY0" fmla="*/ 79375 h 469395"/>
                <a:gd name="connsiteX1" fmla="*/ 1031942 w 1225617"/>
                <a:gd name="connsiteY1" fmla="*/ 0 h 469395"/>
                <a:gd name="connsiteX2" fmla="*/ 1225617 w 1225617"/>
                <a:gd name="connsiteY2" fmla="*/ 450345 h 469395"/>
                <a:gd name="connsiteX3" fmla="*/ 361950 w 1225617"/>
                <a:gd name="connsiteY3" fmla="*/ 469395 h 469395"/>
                <a:gd name="connsiteX4" fmla="*/ 0 w 1225617"/>
                <a:gd name="connsiteY4" fmla="*/ 79375 h 469395"/>
                <a:gd name="connsiteX0" fmla="*/ 0 w 1304992"/>
                <a:gd name="connsiteY0" fmla="*/ 79375 h 469395"/>
                <a:gd name="connsiteX1" fmla="*/ 1031942 w 1304992"/>
                <a:gd name="connsiteY1" fmla="*/ 0 h 469395"/>
                <a:gd name="connsiteX2" fmla="*/ 1304992 w 1304992"/>
                <a:gd name="connsiteY2" fmla="*/ 329695 h 469395"/>
                <a:gd name="connsiteX3" fmla="*/ 361950 w 1304992"/>
                <a:gd name="connsiteY3" fmla="*/ 469395 h 469395"/>
                <a:gd name="connsiteX4" fmla="*/ 0 w 1304992"/>
                <a:gd name="connsiteY4" fmla="*/ 79375 h 469395"/>
                <a:gd name="connsiteX0" fmla="*/ 0 w 1304992"/>
                <a:gd name="connsiteY0" fmla="*/ 79375 h 469395"/>
                <a:gd name="connsiteX1" fmla="*/ 1031942 w 1304992"/>
                <a:gd name="connsiteY1" fmla="*/ 0 h 469395"/>
                <a:gd name="connsiteX2" fmla="*/ 1304992 w 1304992"/>
                <a:gd name="connsiteY2" fmla="*/ 367795 h 469395"/>
                <a:gd name="connsiteX3" fmla="*/ 361950 w 1304992"/>
                <a:gd name="connsiteY3" fmla="*/ 469395 h 469395"/>
                <a:gd name="connsiteX4" fmla="*/ 0 w 1304992"/>
                <a:gd name="connsiteY4" fmla="*/ 79375 h 469395"/>
                <a:gd name="connsiteX0" fmla="*/ 0 w 1304992"/>
                <a:gd name="connsiteY0" fmla="*/ 79375 h 418595"/>
                <a:gd name="connsiteX1" fmla="*/ 1031942 w 1304992"/>
                <a:gd name="connsiteY1" fmla="*/ 0 h 418595"/>
                <a:gd name="connsiteX2" fmla="*/ 1304992 w 1304992"/>
                <a:gd name="connsiteY2" fmla="*/ 367795 h 418595"/>
                <a:gd name="connsiteX3" fmla="*/ 473075 w 1304992"/>
                <a:gd name="connsiteY3" fmla="*/ 418595 h 418595"/>
                <a:gd name="connsiteX4" fmla="*/ 0 w 1304992"/>
                <a:gd name="connsiteY4" fmla="*/ 79375 h 418595"/>
                <a:gd name="connsiteX0" fmla="*/ 0 w 1190692"/>
                <a:gd name="connsiteY0" fmla="*/ 79375 h 418595"/>
                <a:gd name="connsiteX1" fmla="*/ 1031942 w 1190692"/>
                <a:gd name="connsiteY1" fmla="*/ 0 h 418595"/>
                <a:gd name="connsiteX2" fmla="*/ 1190692 w 1190692"/>
                <a:gd name="connsiteY2" fmla="*/ 374145 h 418595"/>
                <a:gd name="connsiteX3" fmla="*/ 473075 w 1190692"/>
                <a:gd name="connsiteY3" fmla="*/ 418595 h 418595"/>
                <a:gd name="connsiteX4" fmla="*/ 0 w 1190692"/>
                <a:gd name="connsiteY4" fmla="*/ 79375 h 418595"/>
                <a:gd name="connsiteX0" fmla="*/ 0 w 981552"/>
                <a:gd name="connsiteY0" fmla="*/ 75274 h 418595"/>
                <a:gd name="connsiteX1" fmla="*/ 822802 w 981552"/>
                <a:gd name="connsiteY1" fmla="*/ 0 h 418595"/>
                <a:gd name="connsiteX2" fmla="*/ 981552 w 981552"/>
                <a:gd name="connsiteY2" fmla="*/ 374145 h 418595"/>
                <a:gd name="connsiteX3" fmla="*/ 263935 w 981552"/>
                <a:gd name="connsiteY3" fmla="*/ 418595 h 418595"/>
                <a:gd name="connsiteX4" fmla="*/ 0 w 981552"/>
                <a:gd name="connsiteY4" fmla="*/ 75274 h 41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552" h="418595">
                  <a:moveTo>
                    <a:pt x="0" y="75274"/>
                  </a:moveTo>
                  <a:lnTo>
                    <a:pt x="822802" y="0"/>
                  </a:lnTo>
                  <a:lnTo>
                    <a:pt x="981552" y="374145"/>
                  </a:lnTo>
                  <a:lnTo>
                    <a:pt x="263935" y="418595"/>
                  </a:lnTo>
                  <a:lnTo>
                    <a:pt x="0" y="75274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6" name="Rectangle 4">
              <a:extLst>
                <a:ext uri="{FF2B5EF4-FFF2-40B4-BE49-F238E27FC236}">
                  <a16:creationId xmlns:a16="http://schemas.microsoft.com/office/drawing/2014/main" id="{C1A169B0-451E-45F0-AB99-7205B5DC2B07}"/>
                </a:ext>
              </a:extLst>
            </p:cNvPr>
            <p:cNvSpPr/>
            <p:nvPr/>
          </p:nvSpPr>
          <p:spPr>
            <a:xfrm>
              <a:off x="7401982" y="4482586"/>
              <a:ext cx="968374" cy="817103"/>
            </a:xfrm>
            <a:custGeom>
              <a:avLst/>
              <a:gdLst>
                <a:gd name="connsiteX0" fmla="*/ 0 w 899478"/>
                <a:gd name="connsiteY0" fmla="*/ 0 h 831708"/>
                <a:gd name="connsiteX1" fmla="*/ 899478 w 899478"/>
                <a:gd name="connsiteY1" fmla="*/ 0 h 831708"/>
                <a:gd name="connsiteX2" fmla="*/ 899478 w 899478"/>
                <a:gd name="connsiteY2" fmla="*/ 831708 h 831708"/>
                <a:gd name="connsiteX3" fmla="*/ 0 w 899478"/>
                <a:gd name="connsiteY3" fmla="*/ 831708 h 831708"/>
                <a:gd name="connsiteX4" fmla="*/ 0 w 899478"/>
                <a:gd name="connsiteY4" fmla="*/ 0 h 831708"/>
                <a:gd name="connsiteX0" fmla="*/ 0 w 960438"/>
                <a:gd name="connsiteY0" fmla="*/ 83820 h 915528"/>
                <a:gd name="connsiteX1" fmla="*/ 960438 w 960438"/>
                <a:gd name="connsiteY1" fmla="*/ 0 h 915528"/>
                <a:gd name="connsiteX2" fmla="*/ 899478 w 960438"/>
                <a:gd name="connsiteY2" fmla="*/ 915528 h 915528"/>
                <a:gd name="connsiteX3" fmla="*/ 0 w 960438"/>
                <a:gd name="connsiteY3" fmla="*/ 915528 h 915528"/>
                <a:gd name="connsiteX4" fmla="*/ 0 w 960438"/>
                <a:gd name="connsiteY4" fmla="*/ 83820 h 915528"/>
                <a:gd name="connsiteX0" fmla="*/ 0 w 960438"/>
                <a:gd name="connsiteY0" fmla="*/ 52070 h 915528"/>
                <a:gd name="connsiteX1" fmla="*/ 960438 w 960438"/>
                <a:gd name="connsiteY1" fmla="*/ 0 h 915528"/>
                <a:gd name="connsiteX2" fmla="*/ 899478 w 960438"/>
                <a:gd name="connsiteY2" fmla="*/ 915528 h 915528"/>
                <a:gd name="connsiteX3" fmla="*/ 0 w 960438"/>
                <a:gd name="connsiteY3" fmla="*/ 915528 h 915528"/>
                <a:gd name="connsiteX4" fmla="*/ 0 w 960438"/>
                <a:gd name="connsiteY4" fmla="*/ 52070 h 915528"/>
                <a:gd name="connsiteX0" fmla="*/ 87981 w 1048419"/>
                <a:gd name="connsiteY0" fmla="*/ 52070 h 915528"/>
                <a:gd name="connsiteX1" fmla="*/ 1048419 w 1048419"/>
                <a:gd name="connsiteY1" fmla="*/ 0 h 915528"/>
                <a:gd name="connsiteX2" fmla="*/ 987459 w 1048419"/>
                <a:gd name="connsiteY2" fmla="*/ 915528 h 915528"/>
                <a:gd name="connsiteX3" fmla="*/ 87981 w 1048419"/>
                <a:gd name="connsiteY3" fmla="*/ 915528 h 915528"/>
                <a:gd name="connsiteX4" fmla="*/ 0 w 1048419"/>
                <a:gd name="connsiteY4" fmla="*/ 153528 h 915528"/>
                <a:gd name="connsiteX5" fmla="*/ 87981 w 1048419"/>
                <a:gd name="connsiteY5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117376 w 1077814"/>
                <a:gd name="connsiteY3" fmla="*/ 915528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117376 w 1077814"/>
                <a:gd name="connsiteY3" fmla="*/ 915528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117376 w 1077814"/>
                <a:gd name="connsiteY3" fmla="*/ 915528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272951 w 1077814"/>
                <a:gd name="connsiteY3" fmla="*/ 915528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282476 w 1077814"/>
                <a:gd name="connsiteY3" fmla="*/ 909178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330101 w 1077814"/>
                <a:gd name="connsiteY3" fmla="*/ 906003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330101 w 1077814"/>
                <a:gd name="connsiteY3" fmla="*/ 906003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330101 w 1077814"/>
                <a:gd name="connsiteY3" fmla="*/ 906003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20266 w 1080704"/>
                <a:gd name="connsiteY0" fmla="*/ 52070 h 915528"/>
                <a:gd name="connsiteX1" fmla="*/ 1080704 w 1080704"/>
                <a:gd name="connsiteY1" fmla="*/ 0 h 915528"/>
                <a:gd name="connsiteX2" fmla="*/ 1019744 w 1080704"/>
                <a:gd name="connsiteY2" fmla="*/ 915528 h 915528"/>
                <a:gd name="connsiteX3" fmla="*/ 332991 w 1080704"/>
                <a:gd name="connsiteY3" fmla="*/ 906003 h 915528"/>
                <a:gd name="connsiteX4" fmla="*/ 3711 w 1080704"/>
                <a:gd name="connsiteY4" fmla="*/ 461503 h 915528"/>
                <a:gd name="connsiteX5" fmla="*/ 32285 w 1080704"/>
                <a:gd name="connsiteY5" fmla="*/ 153528 h 915528"/>
                <a:gd name="connsiteX6" fmla="*/ 120266 w 1080704"/>
                <a:gd name="connsiteY6" fmla="*/ 52070 h 915528"/>
                <a:gd name="connsiteX0" fmla="*/ 111744 w 1072182"/>
                <a:gd name="connsiteY0" fmla="*/ 52070 h 915528"/>
                <a:gd name="connsiteX1" fmla="*/ 1072182 w 1072182"/>
                <a:gd name="connsiteY1" fmla="*/ 0 h 915528"/>
                <a:gd name="connsiteX2" fmla="*/ 1011222 w 1072182"/>
                <a:gd name="connsiteY2" fmla="*/ 915528 h 915528"/>
                <a:gd name="connsiteX3" fmla="*/ 324469 w 1072182"/>
                <a:gd name="connsiteY3" fmla="*/ 906003 h 915528"/>
                <a:gd name="connsiteX4" fmla="*/ 4714 w 1072182"/>
                <a:gd name="connsiteY4" fmla="*/ 461503 h 915528"/>
                <a:gd name="connsiteX5" fmla="*/ 23763 w 1072182"/>
                <a:gd name="connsiteY5" fmla="*/ 153528 h 915528"/>
                <a:gd name="connsiteX6" fmla="*/ 111744 w 1072182"/>
                <a:gd name="connsiteY6" fmla="*/ 52070 h 915528"/>
                <a:gd name="connsiteX0" fmla="*/ 111744 w 1056307"/>
                <a:gd name="connsiteY0" fmla="*/ 67945 h 931403"/>
                <a:gd name="connsiteX1" fmla="*/ 1056307 w 1056307"/>
                <a:gd name="connsiteY1" fmla="*/ 0 h 931403"/>
                <a:gd name="connsiteX2" fmla="*/ 1011222 w 1056307"/>
                <a:gd name="connsiteY2" fmla="*/ 931403 h 931403"/>
                <a:gd name="connsiteX3" fmla="*/ 324469 w 1056307"/>
                <a:gd name="connsiteY3" fmla="*/ 921878 h 931403"/>
                <a:gd name="connsiteX4" fmla="*/ 4714 w 1056307"/>
                <a:gd name="connsiteY4" fmla="*/ 477378 h 931403"/>
                <a:gd name="connsiteX5" fmla="*/ 23763 w 1056307"/>
                <a:gd name="connsiteY5" fmla="*/ 169403 h 931403"/>
                <a:gd name="connsiteX6" fmla="*/ 111744 w 1056307"/>
                <a:gd name="connsiteY6" fmla="*/ 67945 h 931403"/>
                <a:gd name="connsiteX0" fmla="*/ 111744 w 1056307"/>
                <a:gd name="connsiteY0" fmla="*/ 67945 h 931403"/>
                <a:gd name="connsiteX1" fmla="*/ 1056307 w 1056307"/>
                <a:gd name="connsiteY1" fmla="*/ 0 h 931403"/>
                <a:gd name="connsiteX2" fmla="*/ 1011222 w 1056307"/>
                <a:gd name="connsiteY2" fmla="*/ 931403 h 931403"/>
                <a:gd name="connsiteX3" fmla="*/ 324469 w 1056307"/>
                <a:gd name="connsiteY3" fmla="*/ 921878 h 931403"/>
                <a:gd name="connsiteX4" fmla="*/ 4714 w 1056307"/>
                <a:gd name="connsiteY4" fmla="*/ 477378 h 931403"/>
                <a:gd name="connsiteX5" fmla="*/ 23763 w 1056307"/>
                <a:gd name="connsiteY5" fmla="*/ 169403 h 931403"/>
                <a:gd name="connsiteX6" fmla="*/ 111744 w 1056307"/>
                <a:gd name="connsiteY6" fmla="*/ 67945 h 931403"/>
                <a:gd name="connsiteX0" fmla="*/ 111744 w 1056307"/>
                <a:gd name="connsiteY0" fmla="*/ 67945 h 921878"/>
                <a:gd name="connsiteX1" fmla="*/ 1056307 w 1056307"/>
                <a:gd name="connsiteY1" fmla="*/ 0 h 921878"/>
                <a:gd name="connsiteX2" fmla="*/ 877872 w 1056307"/>
                <a:gd name="connsiteY2" fmla="*/ 794878 h 921878"/>
                <a:gd name="connsiteX3" fmla="*/ 324469 w 1056307"/>
                <a:gd name="connsiteY3" fmla="*/ 921878 h 921878"/>
                <a:gd name="connsiteX4" fmla="*/ 4714 w 1056307"/>
                <a:gd name="connsiteY4" fmla="*/ 477378 h 921878"/>
                <a:gd name="connsiteX5" fmla="*/ 23763 w 1056307"/>
                <a:gd name="connsiteY5" fmla="*/ 169403 h 921878"/>
                <a:gd name="connsiteX6" fmla="*/ 111744 w 1056307"/>
                <a:gd name="connsiteY6" fmla="*/ 67945 h 921878"/>
                <a:gd name="connsiteX0" fmla="*/ 111744 w 1056307"/>
                <a:gd name="connsiteY0" fmla="*/ 67945 h 921878"/>
                <a:gd name="connsiteX1" fmla="*/ 1056307 w 1056307"/>
                <a:gd name="connsiteY1" fmla="*/ 0 h 921878"/>
                <a:gd name="connsiteX2" fmla="*/ 877872 w 1056307"/>
                <a:gd name="connsiteY2" fmla="*/ 794878 h 921878"/>
                <a:gd name="connsiteX3" fmla="*/ 324469 w 1056307"/>
                <a:gd name="connsiteY3" fmla="*/ 921878 h 921878"/>
                <a:gd name="connsiteX4" fmla="*/ 4714 w 1056307"/>
                <a:gd name="connsiteY4" fmla="*/ 477378 h 921878"/>
                <a:gd name="connsiteX5" fmla="*/ 23763 w 1056307"/>
                <a:gd name="connsiteY5" fmla="*/ 169403 h 921878"/>
                <a:gd name="connsiteX6" fmla="*/ 111744 w 1056307"/>
                <a:gd name="connsiteY6" fmla="*/ 67945 h 921878"/>
                <a:gd name="connsiteX0" fmla="*/ 111744 w 1056307"/>
                <a:gd name="connsiteY0" fmla="*/ 67945 h 921878"/>
                <a:gd name="connsiteX1" fmla="*/ 1056307 w 1056307"/>
                <a:gd name="connsiteY1" fmla="*/ 0 h 921878"/>
                <a:gd name="connsiteX2" fmla="*/ 874697 w 1056307"/>
                <a:gd name="connsiteY2" fmla="*/ 775828 h 921878"/>
                <a:gd name="connsiteX3" fmla="*/ 324469 w 1056307"/>
                <a:gd name="connsiteY3" fmla="*/ 921878 h 921878"/>
                <a:gd name="connsiteX4" fmla="*/ 4714 w 1056307"/>
                <a:gd name="connsiteY4" fmla="*/ 477378 h 921878"/>
                <a:gd name="connsiteX5" fmla="*/ 23763 w 1056307"/>
                <a:gd name="connsiteY5" fmla="*/ 169403 h 921878"/>
                <a:gd name="connsiteX6" fmla="*/ 111744 w 1056307"/>
                <a:gd name="connsiteY6" fmla="*/ 67945 h 921878"/>
                <a:gd name="connsiteX0" fmla="*/ 111744 w 1056307"/>
                <a:gd name="connsiteY0" fmla="*/ 67945 h 817103"/>
                <a:gd name="connsiteX1" fmla="*/ 1056307 w 1056307"/>
                <a:gd name="connsiteY1" fmla="*/ 0 h 817103"/>
                <a:gd name="connsiteX2" fmla="*/ 874697 w 1056307"/>
                <a:gd name="connsiteY2" fmla="*/ 775828 h 817103"/>
                <a:gd name="connsiteX3" fmla="*/ 203819 w 1056307"/>
                <a:gd name="connsiteY3" fmla="*/ 817103 h 817103"/>
                <a:gd name="connsiteX4" fmla="*/ 4714 w 1056307"/>
                <a:gd name="connsiteY4" fmla="*/ 477378 h 817103"/>
                <a:gd name="connsiteX5" fmla="*/ 23763 w 1056307"/>
                <a:gd name="connsiteY5" fmla="*/ 169403 h 817103"/>
                <a:gd name="connsiteX6" fmla="*/ 111744 w 1056307"/>
                <a:gd name="connsiteY6" fmla="*/ 67945 h 817103"/>
                <a:gd name="connsiteX0" fmla="*/ 111744 w 1056307"/>
                <a:gd name="connsiteY0" fmla="*/ 67945 h 819987"/>
                <a:gd name="connsiteX1" fmla="*/ 1056307 w 1056307"/>
                <a:gd name="connsiteY1" fmla="*/ 0 h 819987"/>
                <a:gd name="connsiteX2" fmla="*/ 874697 w 1056307"/>
                <a:gd name="connsiteY2" fmla="*/ 775828 h 819987"/>
                <a:gd name="connsiteX3" fmla="*/ 203819 w 1056307"/>
                <a:gd name="connsiteY3" fmla="*/ 817103 h 819987"/>
                <a:gd name="connsiteX4" fmla="*/ 4714 w 1056307"/>
                <a:gd name="connsiteY4" fmla="*/ 477378 h 819987"/>
                <a:gd name="connsiteX5" fmla="*/ 23763 w 1056307"/>
                <a:gd name="connsiteY5" fmla="*/ 169403 h 819987"/>
                <a:gd name="connsiteX6" fmla="*/ 111744 w 1056307"/>
                <a:gd name="connsiteY6" fmla="*/ 67945 h 819987"/>
                <a:gd name="connsiteX0" fmla="*/ 132138 w 1076701"/>
                <a:gd name="connsiteY0" fmla="*/ 67945 h 820033"/>
                <a:gd name="connsiteX1" fmla="*/ 1076701 w 1076701"/>
                <a:gd name="connsiteY1" fmla="*/ 0 h 820033"/>
                <a:gd name="connsiteX2" fmla="*/ 895091 w 1076701"/>
                <a:gd name="connsiteY2" fmla="*/ 775828 h 820033"/>
                <a:gd name="connsiteX3" fmla="*/ 224213 w 1076701"/>
                <a:gd name="connsiteY3" fmla="*/ 817103 h 820033"/>
                <a:gd name="connsiteX4" fmla="*/ 2883 w 1076701"/>
                <a:gd name="connsiteY4" fmla="*/ 480553 h 820033"/>
                <a:gd name="connsiteX5" fmla="*/ 44157 w 1076701"/>
                <a:gd name="connsiteY5" fmla="*/ 169403 h 820033"/>
                <a:gd name="connsiteX6" fmla="*/ 132138 w 1076701"/>
                <a:gd name="connsiteY6" fmla="*/ 67945 h 820033"/>
                <a:gd name="connsiteX0" fmla="*/ 132138 w 1076701"/>
                <a:gd name="connsiteY0" fmla="*/ 67945 h 820033"/>
                <a:gd name="connsiteX1" fmla="*/ 1076701 w 1076701"/>
                <a:gd name="connsiteY1" fmla="*/ 0 h 820033"/>
                <a:gd name="connsiteX2" fmla="*/ 895091 w 1076701"/>
                <a:gd name="connsiteY2" fmla="*/ 775828 h 820033"/>
                <a:gd name="connsiteX3" fmla="*/ 224213 w 1076701"/>
                <a:gd name="connsiteY3" fmla="*/ 817103 h 820033"/>
                <a:gd name="connsiteX4" fmla="*/ 2883 w 1076701"/>
                <a:gd name="connsiteY4" fmla="*/ 480553 h 820033"/>
                <a:gd name="connsiteX5" fmla="*/ 44157 w 1076701"/>
                <a:gd name="connsiteY5" fmla="*/ 169403 h 820033"/>
                <a:gd name="connsiteX6" fmla="*/ 132138 w 1076701"/>
                <a:gd name="connsiteY6" fmla="*/ 67945 h 820033"/>
                <a:gd name="connsiteX0" fmla="*/ 123195 w 1067758"/>
                <a:gd name="connsiteY0" fmla="*/ 67945 h 819738"/>
                <a:gd name="connsiteX1" fmla="*/ 1067758 w 1067758"/>
                <a:gd name="connsiteY1" fmla="*/ 0 h 819738"/>
                <a:gd name="connsiteX2" fmla="*/ 886148 w 1067758"/>
                <a:gd name="connsiteY2" fmla="*/ 775828 h 819738"/>
                <a:gd name="connsiteX3" fmla="*/ 215270 w 1067758"/>
                <a:gd name="connsiteY3" fmla="*/ 817103 h 819738"/>
                <a:gd name="connsiteX4" fmla="*/ 3465 w 1067758"/>
                <a:gd name="connsiteY4" fmla="*/ 458328 h 819738"/>
                <a:gd name="connsiteX5" fmla="*/ 35214 w 1067758"/>
                <a:gd name="connsiteY5" fmla="*/ 169403 h 819738"/>
                <a:gd name="connsiteX6" fmla="*/ 123195 w 1067758"/>
                <a:gd name="connsiteY6" fmla="*/ 67945 h 819738"/>
                <a:gd name="connsiteX0" fmla="*/ 123195 w 1067758"/>
                <a:gd name="connsiteY0" fmla="*/ 67945 h 820553"/>
                <a:gd name="connsiteX1" fmla="*/ 1067758 w 1067758"/>
                <a:gd name="connsiteY1" fmla="*/ 0 h 820553"/>
                <a:gd name="connsiteX2" fmla="*/ 886148 w 1067758"/>
                <a:gd name="connsiteY2" fmla="*/ 775828 h 820553"/>
                <a:gd name="connsiteX3" fmla="*/ 215270 w 1067758"/>
                <a:gd name="connsiteY3" fmla="*/ 817103 h 820553"/>
                <a:gd name="connsiteX4" fmla="*/ 3465 w 1067758"/>
                <a:gd name="connsiteY4" fmla="*/ 458328 h 820553"/>
                <a:gd name="connsiteX5" fmla="*/ 35214 w 1067758"/>
                <a:gd name="connsiteY5" fmla="*/ 169403 h 820553"/>
                <a:gd name="connsiteX6" fmla="*/ 123195 w 1067758"/>
                <a:gd name="connsiteY6" fmla="*/ 67945 h 820553"/>
                <a:gd name="connsiteX0" fmla="*/ 135369 w 1079932"/>
                <a:gd name="connsiteY0" fmla="*/ 67945 h 820553"/>
                <a:gd name="connsiteX1" fmla="*/ 1079932 w 1079932"/>
                <a:gd name="connsiteY1" fmla="*/ 0 h 820553"/>
                <a:gd name="connsiteX2" fmla="*/ 898322 w 1079932"/>
                <a:gd name="connsiteY2" fmla="*/ 775828 h 820553"/>
                <a:gd name="connsiteX3" fmla="*/ 227444 w 1079932"/>
                <a:gd name="connsiteY3" fmla="*/ 817103 h 820553"/>
                <a:gd name="connsiteX4" fmla="*/ 15639 w 1079932"/>
                <a:gd name="connsiteY4" fmla="*/ 458328 h 820553"/>
                <a:gd name="connsiteX5" fmla="*/ 135369 w 1079932"/>
                <a:gd name="connsiteY5" fmla="*/ 67945 h 820553"/>
                <a:gd name="connsiteX0" fmla="*/ 67543 w 1012106"/>
                <a:gd name="connsiteY0" fmla="*/ 67945 h 817103"/>
                <a:gd name="connsiteX1" fmla="*/ 1012106 w 1012106"/>
                <a:gd name="connsiteY1" fmla="*/ 0 h 817103"/>
                <a:gd name="connsiteX2" fmla="*/ 830496 w 1012106"/>
                <a:gd name="connsiteY2" fmla="*/ 775828 h 817103"/>
                <a:gd name="connsiteX3" fmla="*/ 159618 w 1012106"/>
                <a:gd name="connsiteY3" fmla="*/ 817103 h 817103"/>
                <a:gd name="connsiteX4" fmla="*/ 67543 w 1012106"/>
                <a:gd name="connsiteY4" fmla="*/ 67945 h 817103"/>
                <a:gd name="connsiteX0" fmla="*/ 23811 w 968374"/>
                <a:gd name="connsiteY0" fmla="*/ 67945 h 817103"/>
                <a:gd name="connsiteX1" fmla="*/ 968374 w 968374"/>
                <a:gd name="connsiteY1" fmla="*/ 0 h 817103"/>
                <a:gd name="connsiteX2" fmla="*/ 786764 w 968374"/>
                <a:gd name="connsiteY2" fmla="*/ 775828 h 817103"/>
                <a:gd name="connsiteX3" fmla="*/ 115886 w 968374"/>
                <a:gd name="connsiteY3" fmla="*/ 817103 h 817103"/>
                <a:gd name="connsiteX4" fmla="*/ 23811 w 968374"/>
                <a:gd name="connsiteY4" fmla="*/ 67945 h 817103"/>
                <a:gd name="connsiteX0" fmla="*/ 23811 w 968374"/>
                <a:gd name="connsiteY0" fmla="*/ 58420 h 817103"/>
                <a:gd name="connsiteX1" fmla="*/ 968374 w 968374"/>
                <a:gd name="connsiteY1" fmla="*/ 0 h 817103"/>
                <a:gd name="connsiteX2" fmla="*/ 786764 w 968374"/>
                <a:gd name="connsiteY2" fmla="*/ 775828 h 817103"/>
                <a:gd name="connsiteX3" fmla="*/ 115886 w 968374"/>
                <a:gd name="connsiteY3" fmla="*/ 817103 h 817103"/>
                <a:gd name="connsiteX4" fmla="*/ 23811 w 968374"/>
                <a:gd name="connsiteY4" fmla="*/ 58420 h 817103"/>
                <a:gd name="connsiteX0" fmla="*/ 23811 w 968374"/>
                <a:gd name="connsiteY0" fmla="*/ 58420 h 817103"/>
                <a:gd name="connsiteX1" fmla="*/ 968374 w 968374"/>
                <a:gd name="connsiteY1" fmla="*/ 0 h 817103"/>
                <a:gd name="connsiteX2" fmla="*/ 786764 w 968374"/>
                <a:gd name="connsiteY2" fmla="*/ 775828 h 817103"/>
                <a:gd name="connsiteX3" fmla="*/ 115886 w 968374"/>
                <a:gd name="connsiteY3" fmla="*/ 817103 h 817103"/>
                <a:gd name="connsiteX4" fmla="*/ 23811 w 968374"/>
                <a:gd name="connsiteY4" fmla="*/ 58420 h 81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374" h="817103">
                  <a:moveTo>
                    <a:pt x="23811" y="58420"/>
                  </a:moveTo>
                  <a:cubicBezTo>
                    <a:pt x="335490" y="70697"/>
                    <a:pt x="678920" y="133773"/>
                    <a:pt x="968374" y="0"/>
                  </a:cubicBezTo>
                  <a:cubicBezTo>
                    <a:pt x="908896" y="264959"/>
                    <a:pt x="931967" y="625169"/>
                    <a:pt x="786764" y="775828"/>
                  </a:cubicBezTo>
                  <a:lnTo>
                    <a:pt x="115886" y="817103"/>
                  </a:lnTo>
                  <a:cubicBezTo>
                    <a:pt x="-11273" y="699123"/>
                    <a:pt x="-19845" y="242229"/>
                    <a:pt x="23811" y="5842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7" name="Rectangle 21">
              <a:extLst>
                <a:ext uri="{FF2B5EF4-FFF2-40B4-BE49-F238E27FC236}">
                  <a16:creationId xmlns:a16="http://schemas.microsoft.com/office/drawing/2014/main" id="{F4A95BDF-6083-4470-A5B5-CDC4C9442628}"/>
                </a:ext>
              </a:extLst>
            </p:cNvPr>
            <p:cNvSpPr/>
            <p:nvPr/>
          </p:nvSpPr>
          <p:spPr>
            <a:xfrm>
              <a:off x="7500655" y="5251517"/>
              <a:ext cx="715615" cy="93344"/>
            </a:xfrm>
            <a:custGeom>
              <a:avLst/>
              <a:gdLst>
                <a:gd name="connsiteX0" fmla="*/ 0 w 715615"/>
                <a:gd name="connsiteY0" fmla="*/ 0 h 45719"/>
                <a:gd name="connsiteX1" fmla="*/ 715615 w 715615"/>
                <a:gd name="connsiteY1" fmla="*/ 0 h 45719"/>
                <a:gd name="connsiteX2" fmla="*/ 715615 w 715615"/>
                <a:gd name="connsiteY2" fmla="*/ 45719 h 45719"/>
                <a:gd name="connsiteX3" fmla="*/ 0 w 715615"/>
                <a:gd name="connsiteY3" fmla="*/ 45719 h 45719"/>
                <a:gd name="connsiteX4" fmla="*/ 0 w 715615"/>
                <a:gd name="connsiteY4" fmla="*/ 0 h 45719"/>
                <a:gd name="connsiteX0" fmla="*/ 0 w 715615"/>
                <a:gd name="connsiteY0" fmla="*/ 47625 h 93344"/>
                <a:gd name="connsiteX1" fmla="*/ 706090 w 715615"/>
                <a:gd name="connsiteY1" fmla="*/ 0 h 93344"/>
                <a:gd name="connsiteX2" fmla="*/ 715615 w 715615"/>
                <a:gd name="connsiteY2" fmla="*/ 93344 h 93344"/>
                <a:gd name="connsiteX3" fmla="*/ 0 w 715615"/>
                <a:gd name="connsiteY3" fmla="*/ 93344 h 93344"/>
                <a:gd name="connsiteX4" fmla="*/ 0 w 715615"/>
                <a:gd name="connsiteY4" fmla="*/ 47625 h 93344"/>
                <a:gd name="connsiteX0" fmla="*/ 0 w 715615"/>
                <a:gd name="connsiteY0" fmla="*/ 47625 h 93344"/>
                <a:gd name="connsiteX1" fmla="*/ 706090 w 715615"/>
                <a:gd name="connsiteY1" fmla="*/ 0 h 93344"/>
                <a:gd name="connsiteX2" fmla="*/ 715615 w 715615"/>
                <a:gd name="connsiteY2" fmla="*/ 48894 h 93344"/>
                <a:gd name="connsiteX3" fmla="*/ 0 w 715615"/>
                <a:gd name="connsiteY3" fmla="*/ 93344 h 93344"/>
                <a:gd name="connsiteX4" fmla="*/ 0 w 715615"/>
                <a:gd name="connsiteY4" fmla="*/ 47625 h 93344"/>
                <a:gd name="connsiteX0" fmla="*/ 0 w 715615"/>
                <a:gd name="connsiteY0" fmla="*/ 47625 h 93344"/>
                <a:gd name="connsiteX1" fmla="*/ 706090 w 715615"/>
                <a:gd name="connsiteY1" fmla="*/ 0 h 93344"/>
                <a:gd name="connsiteX2" fmla="*/ 715615 w 715615"/>
                <a:gd name="connsiteY2" fmla="*/ 33019 h 93344"/>
                <a:gd name="connsiteX3" fmla="*/ 0 w 715615"/>
                <a:gd name="connsiteY3" fmla="*/ 93344 h 93344"/>
                <a:gd name="connsiteX4" fmla="*/ 0 w 715615"/>
                <a:gd name="connsiteY4" fmla="*/ 47625 h 93344"/>
                <a:gd name="connsiteX0" fmla="*/ 0 w 715615"/>
                <a:gd name="connsiteY0" fmla="*/ 47625 h 93344"/>
                <a:gd name="connsiteX1" fmla="*/ 706090 w 715615"/>
                <a:gd name="connsiteY1" fmla="*/ 0 h 93344"/>
                <a:gd name="connsiteX2" fmla="*/ 715615 w 715615"/>
                <a:gd name="connsiteY2" fmla="*/ 45719 h 93344"/>
                <a:gd name="connsiteX3" fmla="*/ 0 w 715615"/>
                <a:gd name="connsiteY3" fmla="*/ 93344 h 93344"/>
                <a:gd name="connsiteX4" fmla="*/ 0 w 715615"/>
                <a:gd name="connsiteY4" fmla="*/ 47625 h 9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615" h="93344">
                  <a:moveTo>
                    <a:pt x="0" y="47625"/>
                  </a:moveTo>
                  <a:lnTo>
                    <a:pt x="706090" y="0"/>
                  </a:lnTo>
                  <a:lnTo>
                    <a:pt x="715615" y="45719"/>
                  </a:lnTo>
                  <a:lnTo>
                    <a:pt x="0" y="93344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8" name="Rectangle 22">
              <a:extLst>
                <a:ext uri="{FF2B5EF4-FFF2-40B4-BE49-F238E27FC236}">
                  <a16:creationId xmlns:a16="http://schemas.microsoft.com/office/drawing/2014/main" id="{C133C13A-051D-408C-96B2-3AC6A7C06A66}"/>
                </a:ext>
              </a:extLst>
            </p:cNvPr>
            <p:cNvSpPr/>
            <p:nvPr/>
          </p:nvSpPr>
          <p:spPr>
            <a:xfrm>
              <a:off x="7225957" y="4955957"/>
              <a:ext cx="284035" cy="391794"/>
            </a:xfrm>
            <a:custGeom>
              <a:avLst/>
              <a:gdLst>
                <a:gd name="connsiteX0" fmla="*/ 0 w 91801"/>
                <a:gd name="connsiteY0" fmla="*/ 0 h 45719"/>
                <a:gd name="connsiteX1" fmla="*/ 91801 w 91801"/>
                <a:gd name="connsiteY1" fmla="*/ 0 h 45719"/>
                <a:gd name="connsiteX2" fmla="*/ 91801 w 91801"/>
                <a:gd name="connsiteY2" fmla="*/ 45719 h 45719"/>
                <a:gd name="connsiteX3" fmla="*/ 0 w 91801"/>
                <a:gd name="connsiteY3" fmla="*/ 45719 h 45719"/>
                <a:gd name="connsiteX4" fmla="*/ 0 w 91801"/>
                <a:gd name="connsiteY4" fmla="*/ 0 h 45719"/>
                <a:gd name="connsiteX0" fmla="*/ 0 w 501376"/>
                <a:gd name="connsiteY0" fmla="*/ 0 h 391794"/>
                <a:gd name="connsiteX1" fmla="*/ 91801 w 501376"/>
                <a:gd name="connsiteY1" fmla="*/ 0 h 391794"/>
                <a:gd name="connsiteX2" fmla="*/ 501376 w 501376"/>
                <a:gd name="connsiteY2" fmla="*/ 391794 h 391794"/>
                <a:gd name="connsiteX3" fmla="*/ 0 w 501376"/>
                <a:gd name="connsiteY3" fmla="*/ 45719 h 391794"/>
                <a:gd name="connsiteX4" fmla="*/ 0 w 501376"/>
                <a:gd name="connsiteY4" fmla="*/ 0 h 391794"/>
                <a:gd name="connsiteX0" fmla="*/ 0 w 501376"/>
                <a:gd name="connsiteY0" fmla="*/ 0 h 391794"/>
                <a:gd name="connsiteX1" fmla="*/ 495026 w 501376"/>
                <a:gd name="connsiteY1" fmla="*/ 339725 h 391794"/>
                <a:gd name="connsiteX2" fmla="*/ 501376 w 501376"/>
                <a:gd name="connsiteY2" fmla="*/ 391794 h 391794"/>
                <a:gd name="connsiteX3" fmla="*/ 0 w 501376"/>
                <a:gd name="connsiteY3" fmla="*/ 45719 h 391794"/>
                <a:gd name="connsiteX4" fmla="*/ 0 w 501376"/>
                <a:gd name="connsiteY4" fmla="*/ 0 h 391794"/>
                <a:gd name="connsiteX0" fmla="*/ 229644 w 501376"/>
                <a:gd name="connsiteY0" fmla="*/ 0 h 391794"/>
                <a:gd name="connsiteX1" fmla="*/ 495026 w 501376"/>
                <a:gd name="connsiteY1" fmla="*/ 339725 h 391794"/>
                <a:gd name="connsiteX2" fmla="*/ 501376 w 501376"/>
                <a:gd name="connsiteY2" fmla="*/ 391794 h 391794"/>
                <a:gd name="connsiteX3" fmla="*/ 0 w 501376"/>
                <a:gd name="connsiteY3" fmla="*/ 45719 h 391794"/>
                <a:gd name="connsiteX4" fmla="*/ 229644 w 501376"/>
                <a:gd name="connsiteY4" fmla="*/ 0 h 391794"/>
                <a:gd name="connsiteX0" fmla="*/ 36907 w 308639"/>
                <a:gd name="connsiteY0" fmla="*/ 0 h 391794"/>
                <a:gd name="connsiteX1" fmla="*/ 302289 w 308639"/>
                <a:gd name="connsiteY1" fmla="*/ 339725 h 391794"/>
                <a:gd name="connsiteX2" fmla="*/ 308639 w 308639"/>
                <a:gd name="connsiteY2" fmla="*/ 391794 h 391794"/>
                <a:gd name="connsiteX3" fmla="*/ 0 w 308639"/>
                <a:gd name="connsiteY3" fmla="*/ 21114 h 391794"/>
                <a:gd name="connsiteX4" fmla="*/ 36907 w 308639"/>
                <a:gd name="connsiteY4" fmla="*/ 0 h 391794"/>
                <a:gd name="connsiteX0" fmla="*/ 12302 w 284034"/>
                <a:gd name="connsiteY0" fmla="*/ 0 h 391794"/>
                <a:gd name="connsiteX1" fmla="*/ 277684 w 284034"/>
                <a:gd name="connsiteY1" fmla="*/ 339725 h 391794"/>
                <a:gd name="connsiteX2" fmla="*/ 284034 w 284034"/>
                <a:gd name="connsiteY2" fmla="*/ 391794 h 391794"/>
                <a:gd name="connsiteX3" fmla="*/ 0 w 284034"/>
                <a:gd name="connsiteY3" fmla="*/ 29316 h 391794"/>
                <a:gd name="connsiteX4" fmla="*/ 12302 w 284034"/>
                <a:gd name="connsiteY4" fmla="*/ 0 h 39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034" h="391794">
                  <a:moveTo>
                    <a:pt x="12302" y="0"/>
                  </a:moveTo>
                  <a:lnTo>
                    <a:pt x="277684" y="339725"/>
                  </a:lnTo>
                  <a:lnTo>
                    <a:pt x="284034" y="391794"/>
                  </a:lnTo>
                  <a:lnTo>
                    <a:pt x="0" y="29316"/>
                  </a:lnTo>
                  <a:lnTo>
                    <a:pt x="12302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53CDCC3A-BF63-4C2F-B773-27F8C9AA780A}"/>
                </a:ext>
              </a:extLst>
            </p:cNvPr>
            <p:cNvSpPr/>
            <p:nvPr/>
          </p:nvSpPr>
          <p:spPr>
            <a:xfrm rot="596787">
              <a:off x="7580969" y="5297873"/>
              <a:ext cx="43293" cy="8979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57C10B1D-FB5C-4B51-8058-93FF9FD7DDD0}"/>
                </a:ext>
              </a:extLst>
            </p:cNvPr>
            <p:cNvSpPr/>
            <p:nvPr/>
          </p:nvSpPr>
          <p:spPr>
            <a:xfrm rot="21003213" flipH="1">
              <a:off x="8074404" y="5261893"/>
              <a:ext cx="43293" cy="8979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9A83B2C5-0962-4B6D-88DC-4B3BEE03DA77}"/>
              </a:ext>
            </a:extLst>
          </p:cNvPr>
          <p:cNvGrpSpPr/>
          <p:nvPr/>
        </p:nvGrpSpPr>
        <p:grpSpPr>
          <a:xfrm>
            <a:off x="9557166" y="3896612"/>
            <a:ext cx="1223580" cy="1809222"/>
            <a:chOff x="7211693" y="4482586"/>
            <a:chExt cx="1158663" cy="1713233"/>
          </a:xfrm>
        </p:grpSpPr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556D4F90-9A85-4942-9D85-48D438A6DEE6}"/>
                </a:ext>
              </a:extLst>
            </p:cNvPr>
            <p:cNvSpPr/>
            <p:nvPr/>
          </p:nvSpPr>
          <p:spPr>
            <a:xfrm rot="596787">
              <a:off x="7211693" y="5052926"/>
              <a:ext cx="45719" cy="5488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Rectangle 10">
              <a:extLst>
                <a:ext uri="{FF2B5EF4-FFF2-40B4-BE49-F238E27FC236}">
                  <a16:creationId xmlns:a16="http://schemas.microsoft.com/office/drawing/2014/main" id="{0CCEF10F-C581-4ED4-B3BA-2DEC4ED7E956}"/>
                </a:ext>
              </a:extLst>
            </p:cNvPr>
            <p:cNvSpPr/>
            <p:nvPr/>
          </p:nvSpPr>
          <p:spPr>
            <a:xfrm>
              <a:off x="7235416" y="4879974"/>
              <a:ext cx="981552" cy="418595"/>
            </a:xfrm>
            <a:custGeom>
              <a:avLst/>
              <a:gdLst>
                <a:gd name="connsiteX0" fmla="*/ 0 w 1225617"/>
                <a:gd name="connsiteY0" fmla="*/ 0 h 370970"/>
                <a:gd name="connsiteX1" fmla="*/ 1225617 w 1225617"/>
                <a:gd name="connsiteY1" fmla="*/ 0 h 370970"/>
                <a:gd name="connsiteX2" fmla="*/ 1225617 w 1225617"/>
                <a:gd name="connsiteY2" fmla="*/ 370970 h 370970"/>
                <a:gd name="connsiteX3" fmla="*/ 0 w 1225617"/>
                <a:gd name="connsiteY3" fmla="*/ 370970 h 370970"/>
                <a:gd name="connsiteX4" fmla="*/ 0 w 1225617"/>
                <a:gd name="connsiteY4" fmla="*/ 0 h 370970"/>
                <a:gd name="connsiteX0" fmla="*/ 0 w 1225617"/>
                <a:gd name="connsiteY0" fmla="*/ 0 h 390020"/>
                <a:gd name="connsiteX1" fmla="*/ 1225617 w 1225617"/>
                <a:gd name="connsiteY1" fmla="*/ 0 h 390020"/>
                <a:gd name="connsiteX2" fmla="*/ 1225617 w 1225617"/>
                <a:gd name="connsiteY2" fmla="*/ 370970 h 390020"/>
                <a:gd name="connsiteX3" fmla="*/ 361950 w 1225617"/>
                <a:gd name="connsiteY3" fmla="*/ 390020 h 390020"/>
                <a:gd name="connsiteX4" fmla="*/ 0 w 1225617"/>
                <a:gd name="connsiteY4" fmla="*/ 0 h 390020"/>
                <a:gd name="connsiteX0" fmla="*/ 0 w 1225617"/>
                <a:gd name="connsiteY0" fmla="*/ 79375 h 469395"/>
                <a:gd name="connsiteX1" fmla="*/ 1031942 w 1225617"/>
                <a:gd name="connsiteY1" fmla="*/ 0 h 469395"/>
                <a:gd name="connsiteX2" fmla="*/ 1225617 w 1225617"/>
                <a:gd name="connsiteY2" fmla="*/ 450345 h 469395"/>
                <a:gd name="connsiteX3" fmla="*/ 361950 w 1225617"/>
                <a:gd name="connsiteY3" fmla="*/ 469395 h 469395"/>
                <a:gd name="connsiteX4" fmla="*/ 0 w 1225617"/>
                <a:gd name="connsiteY4" fmla="*/ 79375 h 469395"/>
                <a:gd name="connsiteX0" fmla="*/ 0 w 1304992"/>
                <a:gd name="connsiteY0" fmla="*/ 79375 h 469395"/>
                <a:gd name="connsiteX1" fmla="*/ 1031942 w 1304992"/>
                <a:gd name="connsiteY1" fmla="*/ 0 h 469395"/>
                <a:gd name="connsiteX2" fmla="*/ 1304992 w 1304992"/>
                <a:gd name="connsiteY2" fmla="*/ 329695 h 469395"/>
                <a:gd name="connsiteX3" fmla="*/ 361950 w 1304992"/>
                <a:gd name="connsiteY3" fmla="*/ 469395 h 469395"/>
                <a:gd name="connsiteX4" fmla="*/ 0 w 1304992"/>
                <a:gd name="connsiteY4" fmla="*/ 79375 h 469395"/>
                <a:gd name="connsiteX0" fmla="*/ 0 w 1304992"/>
                <a:gd name="connsiteY0" fmla="*/ 79375 h 469395"/>
                <a:gd name="connsiteX1" fmla="*/ 1031942 w 1304992"/>
                <a:gd name="connsiteY1" fmla="*/ 0 h 469395"/>
                <a:gd name="connsiteX2" fmla="*/ 1304992 w 1304992"/>
                <a:gd name="connsiteY2" fmla="*/ 367795 h 469395"/>
                <a:gd name="connsiteX3" fmla="*/ 361950 w 1304992"/>
                <a:gd name="connsiteY3" fmla="*/ 469395 h 469395"/>
                <a:gd name="connsiteX4" fmla="*/ 0 w 1304992"/>
                <a:gd name="connsiteY4" fmla="*/ 79375 h 469395"/>
                <a:gd name="connsiteX0" fmla="*/ 0 w 1304992"/>
                <a:gd name="connsiteY0" fmla="*/ 79375 h 418595"/>
                <a:gd name="connsiteX1" fmla="*/ 1031942 w 1304992"/>
                <a:gd name="connsiteY1" fmla="*/ 0 h 418595"/>
                <a:gd name="connsiteX2" fmla="*/ 1304992 w 1304992"/>
                <a:gd name="connsiteY2" fmla="*/ 367795 h 418595"/>
                <a:gd name="connsiteX3" fmla="*/ 473075 w 1304992"/>
                <a:gd name="connsiteY3" fmla="*/ 418595 h 418595"/>
                <a:gd name="connsiteX4" fmla="*/ 0 w 1304992"/>
                <a:gd name="connsiteY4" fmla="*/ 79375 h 418595"/>
                <a:gd name="connsiteX0" fmla="*/ 0 w 1190692"/>
                <a:gd name="connsiteY0" fmla="*/ 79375 h 418595"/>
                <a:gd name="connsiteX1" fmla="*/ 1031942 w 1190692"/>
                <a:gd name="connsiteY1" fmla="*/ 0 h 418595"/>
                <a:gd name="connsiteX2" fmla="*/ 1190692 w 1190692"/>
                <a:gd name="connsiteY2" fmla="*/ 374145 h 418595"/>
                <a:gd name="connsiteX3" fmla="*/ 473075 w 1190692"/>
                <a:gd name="connsiteY3" fmla="*/ 418595 h 418595"/>
                <a:gd name="connsiteX4" fmla="*/ 0 w 1190692"/>
                <a:gd name="connsiteY4" fmla="*/ 79375 h 418595"/>
                <a:gd name="connsiteX0" fmla="*/ 0 w 981552"/>
                <a:gd name="connsiteY0" fmla="*/ 75274 h 418595"/>
                <a:gd name="connsiteX1" fmla="*/ 822802 w 981552"/>
                <a:gd name="connsiteY1" fmla="*/ 0 h 418595"/>
                <a:gd name="connsiteX2" fmla="*/ 981552 w 981552"/>
                <a:gd name="connsiteY2" fmla="*/ 374145 h 418595"/>
                <a:gd name="connsiteX3" fmla="*/ 263935 w 981552"/>
                <a:gd name="connsiteY3" fmla="*/ 418595 h 418595"/>
                <a:gd name="connsiteX4" fmla="*/ 0 w 981552"/>
                <a:gd name="connsiteY4" fmla="*/ 75274 h 41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552" h="418595">
                  <a:moveTo>
                    <a:pt x="0" y="75274"/>
                  </a:moveTo>
                  <a:lnTo>
                    <a:pt x="822802" y="0"/>
                  </a:lnTo>
                  <a:lnTo>
                    <a:pt x="981552" y="374145"/>
                  </a:lnTo>
                  <a:lnTo>
                    <a:pt x="263935" y="418595"/>
                  </a:lnTo>
                  <a:lnTo>
                    <a:pt x="0" y="75274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Rectangle 4">
              <a:extLst>
                <a:ext uri="{FF2B5EF4-FFF2-40B4-BE49-F238E27FC236}">
                  <a16:creationId xmlns:a16="http://schemas.microsoft.com/office/drawing/2014/main" id="{BEF6E91A-56B0-44C1-8ABA-206B72980E5E}"/>
                </a:ext>
              </a:extLst>
            </p:cNvPr>
            <p:cNvSpPr/>
            <p:nvPr/>
          </p:nvSpPr>
          <p:spPr>
            <a:xfrm>
              <a:off x="7401982" y="4482586"/>
              <a:ext cx="968374" cy="817103"/>
            </a:xfrm>
            <a:custGeom>
              <a:avLst/>
              <a:gdLst>
                <a:gd name="connsiteX0" fmla="*/ 0 w 899478"/>
                <a:gd name="connsiteY0" fmla="*/ 0 h 831708"/>
                <a:gd name="connsiteX1" fmla="*/ 899478 w 899478"/>
                <a:gd name="connsiteY1" fmla="*/ 0 h 831708"/>
                <a:gd name="connsiteX2" fmla="*/ 899478 w 899478"/>
                <a:gd name="connsiteY2" fmla="*/ 831708 h 831708"/>
                <a:gd name="connsiteX3" fmla="*/ 0 w 899478"/>
                <a:gd name="connsiteY3" fmla="*/ 831708 h 831708"/>
                <a:gd name="connsiteX4" fmla="*/ 0 w 899478"/>
                <a:gd name="connsiteY4" fmla="*/ 0 h 831708"/>
                <a:gd name="connsiteX0" fmla="*/ 0 w 960438"/>
                <a:gd name="connsiteY0" fmla="*/ 83820 h 915528"/>
                <a:gd name="connsiteX1" fmla="*/ 960438 w 960438"/>
                <a:gd name="connsiteY1" fmla="*/ 0 h 915528"/>
                <a:gd name="connsiteX2" fmla="*/ 899478 w 960438"/>
                <a:gd name="connsiteY2" fmla="*/ 915528 h 915528"/>
                <a:gd name="connsiteX3" fmla="*/ 0 w 960438"/>
                <a:gd name="connsiteY3" fmla="*/ 915528 h 915528"/>
                <a:gd name="connsiteX4" fmla="*/ 0 w 960438"/>
                <a:gd name="connsiteY4" fmla="*/ 83820 h 915528"/>
                <a:gd name="connsiteX0" fmla="*/ 0 w 960438"/>
                <a:gd name="connsiteY0" fmla="*/ 52070 h 915528"/>
                <a:gd name="connsiteX1" fmla="*/ 960438 w 960438"/>
                <a:gd name="connsiteY1" fmla="*/ 0 h 915528"/>
                <a:gd name="connsiteX2" fmla="*/ 899478 w 960438"/>
                <a:gd name="connsiteY2" fmla="*/ 915528 h 915528"/>
                <a:gd name="connsiteX3" fmla="*/ 0 w 960438"/>
                <a:gd name="connsiteY3" fmla="*/ 915528 h 915528"/>
                <a:gd name="connsiteX4" fmla="*/ 0 w 960438"/>
                <a:gd name="connsiteY4" fmla="*/ 52070 h 915528"/>
                <a:gd name="connsiteX0" fmla="*/ 87981 w 1048419"/>
                <a:gd name="connsiteY0" fmla="*/ 52070 h 915528"/>
                <a:gd name="connsiteX1" fmla="*/ 1048419 w 1048419"/>
                <a:gd name="connsiteY1" fmla="*/ 0 h 915528"/>
                <a:gd name="connsiteX2" fmla="*/ 987459 w 1048419"/>
                <a:gd name="connsiteY2" fmla="*/ 915528 h 915528"/>
                <a:gd name="connsiteX3" fmla="*/ 87981 w 1048419"/>
                <a:gd name="connsiteY3" fmla="*/ 915528 h 915528"/>
                <a:gd name="connsiteX4" fmla="*/ 0 w 1048419"/>
                <a:gd name="connsiteY4" fmla="*/ 153528 h 915528"/>
                <a:gd name="connsiteX5" fmla="*/ 87981 w 1048419"/>
                <a:gd name="connsiteY5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117376 w 1077814"/>
                <a:gd name="connsiteY3" fmla="*/ 915528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117376 w 1077814"/>
                <a:gd name="connsiteY3" fmla="*/ 915528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117376 w 1077814"/>
                <a:gd name="connsiteY3" fmla="*/ 915528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272951 w 1077814"/>
                <a:gd name="connsiteY3" fmla="*/ 915528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282476 w 1077814"/>
                <a:gd name="connsiteY3" fmla="*/ 909178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330101 w 1077814"/>
                <a:gd name="connsiteY3" fmla="*/ 906003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330101 w 1077814"/>
                <a:gd name="connsiteY3" fmla="*/ 906003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330101 w 1077814"/>
                <a:gd name="connsiteY3" fmla="*/ 906003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20266 w 1080704"/>
                <a:gd name="connsiteY0" fmla="*/ 52070 h 915528"/>
                <a:gd name="connsiteX1" fmla="*/ 1080704 w 1080704"/>
                <a:gd name="connsiteY1" fmla="*/ 0 h 915528"/>
                <a:gd name="connsiteX2" fmla="*/ 1019744 w 1080704"/>
                <a:gd name="connsiteY2" fmla="*/ 915528 h 915528"/>
                <a:gd name="connsiteX3" fmla="*/ 332991 w 1080704"/>
                <a:gd name="connsiteY3" fmla="*/ 906003 h 915528"/>
                <a:gd name="connsiteX4" fmla="*/ 3711 w 1080704"/>
                <a:gd name="connsiteY4" fmla="*/ 461503 h 915528"/>
                <a:gd name="connsiteX5" fmla="*/ 32285 w 1080704"/>
                <a:gd name="connsiteY5" fmla="*/ 153528 h 915528"/>
                <a:gd name="connsiteX6" fmla="*/ 120266 w 1080704"/>
                <a:gd name="connsiteY6" fmla="*/ 52070 h 915528"/>
                <a:gd name="connsiteX0" fmla="*/ 111744 w 1072182"/>
                <a:gd name="connsiteY0" fmla="*/ 52070 h 915528"/>
                <a:gd name="connsiteX1" fmla="*/ 1072182 w 1072182"/>
                <a:gd name="connsiteY1" fmla="*/ 0 h 915528"/>
                <a:gd name="connsiteX2" fmla="*/ 1011222 w 1072182"/>
                <a:gd name="connsiteY2" fmla="*/ 915528 h 915528"/>
                <a:gd name="connsiteX3" fmla="*/ 324469 w 1072182"/>
                <a:gd name="connsiteY3" fmla="*/ 906003 h 915528"/>
                <a:gd name="connsiteX4" fmla="*/ 4714 w 1072182"/>
                <a:gd name="connsiteY4" fmla="*/ 461503 h 915528"/>
                <a:gd name="connsiteX5" fmla="*/ 23763 w 1072182"/>
                <a:gd name="connsiteY5" fmla="*/ 153528 h 915528"/>
                <a:gd name="connsiteX6" fmla="*/ 111744 w 1072182"/>
                <a:gd name="connsiteY6" fmla="*/ 52070 h 915528"/>
                <a:gd name="connsiteX0" fmla="*/ 111744 w 1056307"/>
                <a:gd name="connsiteY0" fmla="*/ 67945 h 931403"/>
                <a:gd name="connsiteX1" fmla="*/ 1056307 w 1056307"/>
                <a:gd name="connsiteY1" fmla="*/ 0 h 931403"/>
                <a:gd name="connsiteX2" fmla="*/ 1011222 w 1056307"/>
                <a:gd name="connsiteY2" fmla="*/ 931403 h 931403"/>
                <a:gd name="connsiteX3" fmla="*/ 324469 w 1056307"/>
                <a:gd name="connsiteY3" fmla="*/ 921878 h 931403"/>
                <a:gd name="connsiteX4" fmla="*/ 4714 w 1056307"/>
                <a:gd name="connsiteY4" fmla="*/ 477378 h 931403"/>
                <a:gd name="connsiteX5" fmla="*/ 23763 w 1056307"/>
                <a:gd name="connsiteY5" fmla="*/ 169403 h 931403"/>
                <a:gd name="connsiteX6" fmla="*/ 111744 w 1056307"/>
                <a:gd name="connsiteY6" fmla="*/ 67945 h 931403"/>
                <a:gd name="connsiteX0" fmla="*/ 111744 w 1056307"/>
                <a:gd name="connsiteY0" fmla="*/ 67945 h 931403"/>
                <a:gd name="connsiteX1" fmla="*/ 1056307 w 1056307"/>
                <a:gd name="connsiteY1" fmla="*/ 0 h 931403"/>
                <a:gd name="connsiteX2" fmla="*/ 1011222 w 1056307"/>
                <a:gd name="connsiteY2" fmla="*/ 931403 h 931403"/>
                <a:gd name="connsiteX3" fmla="*/ 324469 w 1056307"/>
                <a:gd name="connsiteY3" fmla="*/ 921878 h 931403"/>
                <a:gd name="connsiteX4" fmla="*/ 4714 w 1056307"/>
                <a:gd name="connsiteY4" fmla="*/ 477378 h 931403"/>
                <a:gd name="connsiteX5" fmla="*/ 23763 w 1056307"/>
                <a:gd name="connsiteY5" fmla="*/ 169403 h 931403"/>
                <a:gd name="connsiteX6" fmla="*/ 111744 w 1056307"/>
                <a:gd name="connsiteY6" fmla="*/ 67945 h 931403"/>
                <a:gd name="connsiteX0" fmla="*/ 111744 w 1056307"/>
                <a:gd name="connsiteY0" fmla="*/ 67945 h 921878"/>
                <a:gd name="connsiteX1" fmla="*/ 1056307 w 1056307"/>
                <a:gd name="connsiteY1" fmla="*/ 0 h 921878"/>
                <a:gd name="connsiteX2" fmla="*/ 877872 w 1056307"/>
                <a:gd name="connsiteY2" fmla="*/ 794878 h 921878"/>
                <a:gd name="connsiteX3" fmla="*/ 324469 w 1056307"/>
                <a:gd name="connsiteY3" fmla="*/ 921878 h 921878"/>
                <a:gd name="connsiteX4" fmla="*/ 4714 w 1056307"/>
                <a:gd name="connsiteY4" fmla="*/ 477378 h 921878"/>
                <a:gd name="connsiteX5" fmla="*/ 23763 w 1056307"/>
                <a:gd name="connsiteY5" fmla="*/ 169403 h 921878"/>
                <a:gd name="connsiteX6" fmla="*/ 111744 w 1056307"/>
                <a:gd name="connsiteY6" fmla="*/ 67945 h 921878"/>
                <a:gd name="connsiteX0" fmla="*/ 111744 w 1056307"/>
                <a:gd name="connsiteY0" fmla="*/ 67945 h 921878"/>
                <a:gd name="connsiteX1" fmla="*/ 1056307 w 1056307"/>
                <a:gd name="connsiteY1" fmla="*/ 0 h 921878"/>
                <a:gd name="connsiteX2" fmla="*/ 877872 w 1056307"/>
                <a:gd name="connsiteY2" fmla="*/ 794878 h 921878"/>
                <a:gd name="connsiteX3" fmla="*/ 324469 w 1056307"/>
                <a:gd name="connsiteY3" fmla="*/ 921878 h 921878"/>
                <a:gd name="connsiteX4" fmla="*/ 4714 w 1056307"/>
                <a:gd name="connsiteY4" fmla="*/ 477378 h 921878"/>
                <a:gd name="connsiteX5" fmla="*/ 23763 w 1056307"/>
                <a:gd name="connsiteY5" fmla="*/ 169403 h 921878"/>
                <a:gd name="connsiteX6" fmla="*/ 111744 w 1056307"/>
                <a:gd name="connsiteY6" fmla="*/ 67945 h 921878"/>
                <a:gd name="connsiteX0" fmla="*/ 111744 w 1056307"/>
                <a:gd name="connsiteY0" fmla="*/ 67945 h 921878"/>
                <a:gd name="connsiteX1" fmla="*/ 1056307 w 1056307"/>
                <a:gd name="connsiteY1" fmla="*/ 0 h 921878"/>
                <a:gd name="connsiteX2" fmla="*/ 874697 w 1056307"/>
                <a:gd name="connsiteY2" fmla="*/ 775828 h 921878"/>
                <a:gd name="connsiteX3" fmla="*/ 324469 w 1056307"/>
                <a:gd name="connsiteY3" fmla="*/ 921878 h 921878"/>
                <a:gd name="connsiteX4" fmla="*/ 4714 w 1056307"/>
                <a:gd name="connsiteY4" fmla="*/ 477378 h 921878"/>
                <a:gd name="connsiteX5" fmla="*/ 23763 w 1056307"/>
                <a:gd name="connsiteY5" fmla="*/ 169403 h 921878"/>
                <a:gd name="connsiteX6" fmla="*/ 111744 w 1056307"/>
                <a:gd name="connsiteY6" fmla="*/ 67945 h 921878"/>
                <a:gd name="connsiteX0" fmla="*/ 111744 w 1056307"/>
                <a:gd name="connsiteY0" fmla="*/ 67945 h 817103"/>
                <a:gd name="connsiteX1" fmla="*/ 1056307 w 1056307"/>
                <a:gd name="connsiteY1" fmla="*/ 0 h 817103"/>
                <a:gd name="connsiteX2" fmla="*/ 874697 w 1056307"/>
                <a:gd name="connsiteY2" fmla="*/ 775828 h 817103"/>
                <a:gd name="connsiteX3" fmla="*/ 203819 w 1056307"/>
                <a:gd name="connsiteY3" fmla="*/ 817103 h 817103"/>
                <a:gd name="connsiteX4" fmla="*/ 4714 w 1056307"/>
                <a:gd name="connsiteY4" fmla="*/ 477378 h 817103"/>
                <a:gd name="connsiteX5" fmla="*/ 23763 w 1056307"/>
                <a:gd name="connsiteY5" fmla="*/ 169403 h 817103"/>
                <a:gd name="connsiteX6" fmla="*/ 111744 w 1056307"/>
                <a:gd name="connsiteY6" fmla="*/ 67945 h 817103"/>
                <a:gd name="connsiteX0" fmla="*/ 111744 w 1056307"/>
                <a:gd name="connsiteY0" fmla="*/ 67945 h 819987"/>
                <a:gd name="connsiteX1" fmla="*/ 1056307 w 1056307"/>
                <a:gd name="connsiteY1" fmla="*/ 0 h 819987"/>
                <a:gd name="connsiteX2" fmla="*/ 874697 w 1056307"/>
                <a:gd name="connsiteY2" fmla="*/ 775828 h 819987"/>
                <a:gd name="connsiteX3" fmla="*/ 203819 w 1056307"/>
                <a:gd name="connsiteY3" fmla="*/ 817103 h 819987"/>
                <a:gd name="connsiteX4" fmla="*/ 4714 w 1056307"/>
                <a:gd name="connsiteY4" fmla="*/ 477378 h 819987"/>
                <a:gd name="connsiteX5" fmla="*/ 23763 w 1056307"/>
                <a:gd name="connsiteY5" fmla="*/ 169403 h 819987"/>
                <a:gd name="connsiteX6" fmla="*/ 111744 w 1056307"/>
                <a:gd name="connsiteY6" fmla="*/ 67945 h 819987"/>
                <a:gd name="connsiteX0" fmla="*/ 132138 w 1076701"/>
                <a:gd name="connsiteY0" fmla="*/ 67945 h 820033"/>
                <a:gd name="connsiteX1" fmla="*/ 1076701 w 1076701"/>
                <a:gd name="connsiteY1" fmla="*/ 0 h 820033"/>
                <a:gd name="connsiteX2" fmla="*/ 895091 w 1076701"/>
                <a:gd name="connsiteY2" fmla="*/ 775828 h 820033"/>
                <a:gd name="connsiteX3" fmla="*/ 224213 w 1076701"/>
                <a:gd name="connsiteY3" fmla="*/ 817103 h 820033"/>
                <a:gd name="connsiteX4" fmla="*/ 2883 w 1076701"/>
                <a:gd name="connsiteY4" fmla="*/ 480553 h 820033"/>
                <a:gd name="connsiteX5" fmla="*/ 44157 w 1076701"/>
                <a:gd name="connsiteY5" fmla="*/ 169403 h 820033"/>
                <a:gd name="connsiteX6" fmla="*/ 132138 w 1076701"/>
                <a:gd name="connsiteY6" fmla="*/ 67945 h 820033"/>
                <a:gd name="connsiteX0" fmla="*/ 132138 w 1076701"/>
                <a:gd name="connsiteY0" fmla="*/ 67945 h 820033"/>
                <a:gd name="connsiteX1" fmla="*/ 1076701 w 1076701"/>
                <a:gd name="connsiteY1" fmla="*/ 0 h 820033"/>
                <a:gd name="connsiteX2" fmla="*/ 895091 w 1076701"/>
                <a:gd name="connsiteY2" fmla="*/ 775828 h 820033"/>
                <a:gd name="connsiteX3" fmla="*/ 224213 w 1076701"/>
                <a:gd name="connsiteY3" fmla="*/ 817103 h 820033"/>
                <a:gd name="connsiteX4" fmla="*/ 2883 w 1076701"/>
                <a:gd name="connsiteY4" fmla="*/ 480553 h 820033"/>
                <a:gd name="connsiteX5" fmla="*/ 44157 w 1076701"/>
                <a:gd name="connsiteY5" fmla="*/ 169403 h 820033"/>
                <a:gd name="connsiteX6" fmla="*/ 132138 w 1076701"/>
                <a:gd name="connsiteY6" fmla="*/ 67945 h 820033"/>
                <a:gd name="connsiteX0" fmla="*/ 123195 w 1067758"/>
                <a:gd name="connsiteY0" fmla="*/ 67945 h 819738"/>
                <a:gd name="connsiteX1" fmla="*/ 1067758 w 1067758"/>
                <a:gd name="connsiteY1" fmla="*/ 0 h 819738"/>
                <a:gd name="connsiteX2" fmla="*/ 886148 w 1067758"/>
                <a:gd name="connsiteY2" fmla="*/ 775828 h 819738"/>
                <a:gd name="connsiteX3" fmla="*/ 215270 w 1067758"/>
                <a:gd name="connsiteY3" fmla="*/ 817103 h 819738"/>
                <a:gd name="connsiteX4" fmla="*/ 3465 w 1067758"/>
                <a:gd name="connsiteY4" fmla="*/ 458328 h 819738"/>
                <a:gd name="connsiteX5" fmla="*/ 35214 w 1067758"/>
                <a:gd name="connsiteY5" fmla="*/ 169403 h 819738"/>
                <a:gd name="connsiteX6" fmla="*/ 123195 w 1067758"/>
                <a:gd name="connsiteY6" fmla="*/ 67945 h 819738"/>
                <a:gd name="connsiteX0" fmla="*/ 123195 w 1067758"/>
                <a:gd name="connsiteY0" fmla="*/ 67945 h 820553"/>
                <a:gd name="connsiteX1" fmla="*/ 1067758 w 1067758"/>
                <a:gd name="connsiteY1" fmla="*/ 0 h 820553"/>
                <a:gd name="connsiteX2" fmla="*/ 886148 w 1067758"/>
                <a:gd name="connsiteY2" fmla="*/ 775828 h 820553"/>
                <a:gd name="connsiteX3" fmla="*/ 215270 w 1067758"/>
                <a:gd name="connsiteY3" fmla="*/ 817103 h 820553"/>
                <a:gd name="connsiteX4" fmla="*/ 3465 w 1067758"/>
                <a:gd name="connsiteY4" fmla="*/ 458328 h 820553"/>
                <a:gd name="connsiteX5" fmla="*/ 35214 w 1067758"/>
                <a:gd name="connsiteY5" fmla="*/ 169403 h 820553"/>
                <a:gd name="connsiteX6" fmla="*/ 123195 w 1067758"/>
                <a:gd name="connsiteY6" fmla="*/ 67945 h 820553"/>
                <a:gd name="connsiteX0" fmla="*/ 135369 w 1079932"/>
                <a:gd name="connsiteY0" fmla="*/ 67945 h 820553"/>
                <a:gd name="connsiteX1" fmla="*/ 1079932 w 1079932"/>
                <a:gd name="connsiteY1" fmla="*/ 0 h 820553"/>
                <a:gd name="connsiteX2" fmla="*/ 898322 w 1079932"/>
                <a:gd name="connsiteY2" fmla="*/ 775828 h 820553"/>
                <a:gd name="connsiteX3" fmla="*/ 227444 w 1079932"/>
                <a:gd name="connsiteY3" fmla="*/ 817103 h 820553"/>
                <a:gd name="connsiteX4" fmla="*/ 15639 w 1079932"/>
                <a:gd name="connsiteY4" fmla="*/ 458328 h 820553"/>
                <a:gd name="connsiteX5" fmla="*/ 135369 w 1079932"/>
                <a:gd name="connsiteY5" fmla="*/ 67945 h 820553"/>
                <a:gd name="connsiteX0" fmla="*/ 67543 w 1012106"/>
                <a:gd name="connsiteY0" fmla="*/ 67945 h 817103"/>
                <a:gd name="connsiteX1" fmla="*/ 1012106 w 1012106"/>
                <a:gd name="connsiteY1" fmla="*/ 0 h 817103"/>
                <a:gd name="connsiteX2" fmla="*/ 830496 w 1012106"/>
                <a:gd name="connsiteY2" fmla="*/ 775828 h 817103"/>
                <a:gd name="connsiteX3" fmla="*/ 159618 w 1012106"/>
                <a:gd name="connsiteY3" fmla="*/ 817103 h 817103"/>
                <a:gd name="connsiteX4" fmla="*/ 67543 w 1012106"/>
                <a:gd name="connsiteY4" fmla="*/ 67945 h 817103"/>
                <a:gd name="connsiteX0" fmla="*/ 23811 w 968374"/>
                <a:gd name="connsiteY0" fmla="*/ 67945 h 817103"/>
                <a:gd name="connsiteX1" fmla="*/ 968374 w 968374"/>
                <a:gd name="connsiteY1" fmla="*/ 0 h 817103"/>
                <a:gd name="connsiteX2" fmla="*/ 786764 w 968374"/>
                <a:gd name="connsiteY2" fmla="*/ 775828 h 817103"/>
                <a:gd name="connsiteX3" fmla="*/ 115886 w 968374"/>
                <a:gd name="connsiteY3" fmla="*/ 817103 h 817103"/>
                <a:gd name="connsiteX4" fmla="*/ 23811 w 968374"/>
                <a:gd name="connsiteY4" fmla="*/ 67945 h 817103"/>
                <a:gd name="connsiteX0" fmla="*/ 23811 w 968374"/>
                <a:gd name="connsiteY0" fmla="*/ 58420 h 817103"/>
                <a:gd name="connsiteX1" fmla="*/ 968374 w 968374"/>
                <a:gd name="connsiteY1" fmla="*/ 0 h 817103"/>
                <a:gd name="connsiteX2" fmla="*/ 786764 w 968374"/>
                <a:gd name="connsiteY2" fmla="*/ 775828 h 817103"/>
                <a:gd name="connsiteX3" fmla="*/ 115886 w 968374"/>
                <a:gd name="connsiteY3" fmla="*/ 817103 h 817103"/>
                <a:gd name="connsiteX4" fmla="*/ 23811 w 968374"/>
                <a:gd name="connsiteY4" fmla="*/ 58420 h 817103"/>
                <a:gd name="connsiteX0" fmla="*/ 23811 w 968374"/>
                <a:gd name="connsiteY0" fmla="*/ 58420 h 817103"/>
                <a:gd name="connsiteX1" fmla="*/ 968374 w 968374"/>
                <a:gd name="connsiteY1" fmla="*/ 0 h 817103"/>
                <a:gd name="connsiteX2" fmla="*/ 786764 w 968374"/>
                <a:gd name="connsiteY2" fmla="*/ 775828 h 817103"/>
                <a:gd name="connsiteX3" fmla="*/ 115886 w 968374"/>
                <a:gd name="connsiteY3" fmla="*/ 817103 h 817103"/>
                <a:gd name="connsiteX4" fmla="*/ 23811 w 968374"/>
                <a:gd name="connsiteY4" fmla="*/ 58420 h 81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374" h="817103">
                  <a:moveTo>
                    <a:pt x="23811" y="58420"/>
                  </a:moveTo>
                  <a:cubicBezTo>
                    <a:pt x="335490" y="70697"/>
                    <a:pt x="678920" y="133773"/>
                    <a:pt x="968374" y="0"/>
                  </a:cubicBezTo>
                  <a:cubicBezTo>
                    <a:pt x="908896" y="264959"/>
                    <a:pt x="931967" y="625169"/>
                    <a:pt x="786764" y="775828"/>
                  </a:cubicBezTo>
                  <a:lnTo>
                    <a:pt x="115886" y="817103"/>
                  </a:lnTo>
                  <a:cubicBezTo>
                    <a:pt x="-11273" y="699123"/>
                    <a:pt x="-19845" y="242229"/>
                    <a:pt x="23811" y="5842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Rectangle 21">
              <a:extLst>
                <a:ext uri="{FF2B5EF4-FFF2-40B4-BE49-F238E27FC236}">
                  <a16:creationId xmlns:a16="http://schemas.microsoft.com/office/drawing/2014/main" id="{7A73AE2D-7CB2-4560-8337-15AC140C66B3}"/>
                </a:ext>
              </a:extLst>
            </p:cNvPr>
            <p:cNvSpPr/>
            <p:nvPr/>
          </p:nvSpPr>
          <p:spPr>
            <a:xfrm>
              <a:off x="7500655" y="5251517"/>
              <a:ext cx="715615" cy="93344"/>
            </a:xfrm>
            <a:custGeom>
              <a:avLst/>
              <a:gdLst>
                <a:gd name="connsiteX0" fmla="*/ 0 w 715615"/>
                <a:gd name="connsiteY0" fmla="*/ 0 h 45719"/>
                <a:gd name="connsiteX1" fmla="*/ 715615 w 715615"/>
                <a:gd name="connsiteY1" fmla="*/ 0 h 45719"/>
                <a:gd name="connsiteX2" fmla="*/ 715615 w 715615"/>
                <a:gd name="connsiteY2" fmla="*/ 45719 h 45719"/>
                <a:gd name="connsiteX3" fmla="*/ 0 w 715615"/>
                <a:gd name="connsiteY3" fmla="*/ 45719 h 45719"/>
                <a:gd name="connsiteX4" fmla="*/ 0 w 715615"/>
                <a:gd name="connsiteY4" fmla="*/ 0 h 45719"/>
                <a:gd name="connsiteX0" fmla="*/ 0 w 715615"/>
                <a:gd name="connsiteY0" fmla="*/ 47625 h 93344"/>
                <a:gd name="connsiteX1" fmla="*/ 706090 w 715615"/>
                <a:gd name="connsiteY1" fmla="*/ 0 h 93344"/>
                <a:gd name="connsiteX2" fmla="*/ 715615 w 715615"/>
                <a:gd name="connsiteY2" fmla="*/ 93344 h 93344"/>
                <a:gd name="connsiteX3" fmla="*/ 0 w 715615"/>
                <a:gd name="connsiteY3" fmla="*/ 93344 h 93344"/>
                <a:gd name="connsiteX4" fmla="*/ 0 w 715615"/>
                <a:gd name="connsiteY4" fmla="*/ 47625 h 93344"/>
                <a:gd name="connsiteX0" fmla="*/ 0 w 715615"/>
                <a:gd name="connsiteY0" fmla="*/ 47625 h 93344"/>
                <a:gd name="connsiteX1" fmla="*/ 706090 w 715615"/>
                <a:gd name="connsiteY1" fmla="*/ 0 h 93344"/>
                <a:gd name="connsiteX2" fmla="*/ 715615 w 715615"/>
                <a:gd name="connsiteY2" fmla="*/ 48894 h 93344"/>
                <a:gd name="connsiteX3" fmla="*/ 0 w 715615"/>
                <a:gd name="connsiteY3" fmla="*/ 93344 h 93344"/>
                <a:gd name="connsiteX4" fmla="*/ 0 w 715615"/>
                <a:gd name="connsiteY4" fmla="*/ 47625 h 93344"/>
                <a:gd name="connsiteX0" fmla="*/ 0 w 715615"/>
                <a:gd name="connsiteY0" fmla="*/ 47625 h 93344"/>
                <a:gd name="connsiteX1" fmla="*/ 706090 w 715615"/>
                <a:gd name="connsiteY1" fmla="*/ 0 h 93344"/>
                <a:gd name="connsiteX2" fmla="*/ 715615 w 715615"/>
                <a:gd name="connsiteY2" fmla="*/ 33019 h 93344"/>
                <a:gd name="connsiteX3" fmla="*/ 0 w 715615"/>
                <a:gd name="connsiteY3" fmla="*/ 93344 h 93344"/>
                <a:gd name="connsiteX4" fmla="*/ 0 w 715615"/>
                <a:gd name="connsiteY4" fmla="*/ 47625 h 93344"/>
                <a:gd name="connsiteX0" fmla="*/ 0 w 715615"/>
                <a:gd name="connsiteY0" fmla="*/ 47625 h 93344"/>
                <a:gd name="connsiteX1" fmla="*/ 706090 w 715615"/>
                <a:gd name="connsiteY1" fmla="*/ 0 h 93344"/>
                <a:gd name="connsiteX2" fmla="*/ 715615 w 715615"/>
                <a:gd name="connsiteY2" fmla="*/ 45719 h 93344"/>
                <a:gd name="connsiteX3" fmla="*/ 0 w 715615"/>
                <a:gd name="connsiteY3" fmla="*/ 93344 h 93344"/>
                <a:gd name="connsiteX4" fmla="*/ 0 w 715615"/>
                <a:gd name="connsiteY4" fmla="*/ 47625 h 9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615" h="93344">
                  <a:moveTo>
                    <a:pt x="0" y="47625"/>
                  </a:moveTo>
                  <a:lnTo>
                    <a:pt x="706090" y="0"/>
                  </a:lnTo>
                  <a:lnTo>
                    <a:pt x="715615" y="45719"/>
                  </a:lnTo>
                  <a:lnTo>
                    <a:pt x="0" y="93344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Rectangle 22">
              <a:extLst>
                <a:ext uri="{FF2B5EF4-FFF2-40B4-BE49-F238E27FC236}">
                  <a16:creationId xmlns:a16="http://schemas.microsoft.com/office/drawing/2014/main" id="{37E28C81-DED0-4682-A7B0-E5BDA72E847D}"/>
                </a:ext>
              </a:extLst>
            </p:cNvPr>
            <p:cNvSpPr/>
            <p:nvPr/>
          </p:nvSpPr>
          <p:spPr>
            <a:xfrm>
              <a:off x="7225957" y="4955957"/>
              <a:ext cx="284035" cy="391794"/>
            </a:xfrm>
            <a:custGeom>
              <a:avLst/>
              <a:gdLst>
                <a:gd name="connsiteX0" fmla="*/ 0 w 91801"/>
                <a:gd name="connsiteY0" fmla="*/ 0 h 45719"/>
                <a:gd name="connsiteX1" fmla="*/ 91801 w 91801"/>
                <a:gd name="connsiteY1" fmla="*/ 0 h 45719"/>
                <a:gd name="connsiteX2" fmla="*/ 91801 w 91801"/>
                <a:gd name="connsiteY2" fmla="*/ 45719 h 45719"/>
                <a:gd name="connsiteX3" fmla="*/ 0 w 91801"/>
                <a:gd name="connsiteY3" fmla="*/ 45719 h 45719"/>
                <a:gd name="connsiteX4" fmla="*/ 0 w 91801"/>
                <a:gd name="connsiteY4" fmla="*/ 0 h 45719"/>
                <a:gd name="connsiteX0" fmla="*/ 0 w 501376"/>
                <a:gd name="connsiteY0" fmla="*/ 0 h 391794"/>
                <a:gd name="connsiteX1" fmla="*/ 91801 w 501376"/>
                <a:gd name="connsiteY1" fmla="*/ 0 h 391794"/>
                <a:gd name="connsiteX2" fmla="*/ 501376 w 501376"/>
                <a:gd name="connsiteY2" fmla="*/ 391794 h 391794"/>
                <a:gd name="connsiteX3" fmla="*/ 0 w 501376"/>
                <a:gd name="connsiteY3" fmla="*/ 45719 h 391794"/>
                <a:gd name="connsiteX4" fmla="*/ 0 w 501376"/>
                <a:gd name="connsiteY4" fmla="*/ 0 h 391794"/>
                <a:gd name="connsiteX0" fmla="*/ 0 w 501376"/>
                <a:gd name="connsiteY0" fmla="*/ 0 h 391794"/>
                <a:gd name="connsiteX1" fmla="*/ 495026 w 501376"/>
                <a:gd name="connsiteY1" fmla="*/ 339725 h 391794"/>
                <a:gd name="connsiteX2" fmla="*/ 501376 w 501376"/>
                <a:gd name="connsiteY2" fmla="*/ 391794 h 391794"/>
                <a:gd name="connsiteX3" fmla="*/ 0 w 501376"/>
                <a:gd name="connsiteY3" fmla="*/ 45719 h 391794"/>
                <a:gd name="connsiteX4" fmla="*/ 0 w 501376"/>
                <a:gd name="connsiteY4" fmla="*/ 0 h 391794"/>
                <a:gd name="connsiteX0" fmla="*/ 229644 w 501376"/>
                <a:gd name="connsiteY0" fmla="*/ 0 h 391794"/>
                <a:gd name="connsiteX1" fmla="*/ 495026 w 501376"/>
                <a:gd name="connsiteY1" fmla="*/ 339725 h 391794"/>
                <a:gd name="connsiteX2" fmla="*/ 501376 w 501376"/>
                <a:gd name="connsiteY2" fmla="*/ 391794 h 391794"/>
                <a:gd name="connsiteX3" fmla="*/ 0 w 501376"/>
                <a:gd name="connsiteY3" fmla="*/ 45719 h 391794"/>
                <a:gd name="connsiteX4" fmla="*/ 229644 w 501376"/>
                <a:gd name="connsiteY4" fmla="*/ 0 h 391794"/>
                <a:gd name="connsiteX0" fmla="*/ 36907 w 308639"/>
                <a:gd name="connsiteY0" fmla="*/ 0 h 391794"/>
                <a:gd name="connsiteX1" fmla="*/ 302289 w 308639"/>
                <a:gd name="connsiteY1" fmla="*/ 339725 h 391794"/>
                <a:gd name="connsiteX2" fmla="*/ 308639 w 308639"/>
                <a:gd name="connsiteY2" fmla="*/ 391794 h 391794"/>
                <a:gd name="connsiteX3" fmla="*/ 0 w 308639"/>
                <a:gd name="connsiteY3" fmla="*/ 21114 h 391794"/>
                <a:gd name="connsiteX4" fmla="*/ 36907 w 308639"/>
                <a:gd name="connsiteY4" fmla="*/ 0 h 391794"/>
                <a:gd name="connsiteX0" fmla="*/ 12302 w 284034"/>
                <a:gd name="connsiteY0" fmla="*/ 0 h 391794"/>
                <a:gd name="connsiteX1" fmla="*/ 277684 w 284034"/>
                <a:gd name="connsiteY1" fmla="*/ 339725 h 391794"/>
                <a:gd name="connsiteX2" fmla="*/ 284034 w 284034"/>
                <a:gd name="connsiteY2" fmla="*/ 391794 h 391794"/>
                <a:gd name="connsiteX3" fmla="*/ 0 w 284034"/>
                <a:gd name="connsiteY3" fmla="*/ 29316 h 391794"/>
                <a:gd name="connsiteX4" fmla="*/ 12302 w 284034"/>
                <a:gd name="connsiteY4" fmla="*/ 0 h 39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034" h="391794">
                  <a:moveTo>
                    <a:pt x="12302" y="0"/>
                  </a:moveTo>
                  <a:lnTo>
                    <a:pt x="277684" y="339725"/>
                  </a:lnTo>
                  <a:lnTo>
                    <a:pt x="284034" y="391794"/>
                  </a:lnTo>
                  <a:lnTo>
                    <a:pt x="0" y="29316"/>
                  </a:lnTo>
                  <a:lnTo>
                    <a:pt x="12302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5F499ABE-7355-40A9-971B-EDE9AC09AD79}"/>
                </a:ext>
              </a:extLst>
            </p:cNvPr>
            <p:cNvSpPr/>
            <p:nvPr/>
          </p:nvSpPr>
          <p:spPr>
            <a:xfrm rot="596787">
              <a:off x="7580969" y="5297873"/>
              <a:ext cx="43293" cy="8979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ACCA337B-DA39-4698-AC2C-22AACABBB328}"/>
                </a:ext>
              </a:extLst>
            </p:cNvPr>
            <p:cNvSpPr/>
            <p:nvPr/>
          </p:nvSpPr>
          <p:spPr>
            <a:xfrm rot="21003213" flipH="1">
              <a:off x="8074404" y="5261893"/>
              <a:ext cx="43293" cy="8979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481B286-2403-4121-ABDC-79E5FFD766ED}"/>
              </a:ext>
            </a:extLst>
          </p:cNvPr>
          <p:cNvGrpSpPr/>
          <p:nvPr/>
        </p:nvGrpSpPr>
        <p:grpSpPr>
          <a:xfrm>
            <a:off x="-177556" y="2797728"/>
            <a:ext cx="3301852" cy="838969"/>
            <a:chOff x="-177556" y="2797728"/>
            <a:chExt cx="3301852" cy="838969"/>
          </a:xfrm>
          <a:solidFill>
            <a:schemeClr val="accent6">
              <a:lumMod val="20000"/>
              <a:lumOff val="80000"/>
            </a:schemeClr>
          </a:solidFill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E89BA7B7-EA19-425C-822D-ADB3E6BF1787}"/>
                </a:ext>
              </a:extLst>
            </p:cNvPr>
            <p:cNvGrpSpPr/>
            <p:nvPr/>
          </p:nvGrpSpPr>
          <p:grpSpPr>
            <a:xfrm>
              <a:off x="-152294" y="2797728"/>
              <a:ext cx="3269513" cy="838969"/>
              <a:chOff x="1432535" y="3888215"/>
              <a:chExt cx="3269513" cy="838969"/>
            </a:xfrm>
            <a:grpFill/>
          </p:grpSpPr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FFC8ACAE-AA42-4E52-AC5F-F12FE3DA5929}"/>
                  </a:ext>
                </a:extLst>
              </p:cNvPr>
              <p:cNvSpPr/>
              <p:nvPr/>
            </p:nvSpPr>
            <p:spPr>
              <a:xfrm rot="2881972">
                <a:off x="1948564" y="4265130"/>
                <a:ext cx="49152" cy="87495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F1DB2A0D-58F2-481B-B4EC-7C308CB84EBA}"/>
                  </a:ext>
                </a:extLst>
              </p:cNvPr>
              <p:cNvSpPr/>
              <p:nvPr/>
            </p:nvSpPr>
            <p:spPr>
              <a:xfrm rot="2881972">
                <a:off x="3824048" y="3812783"/>
                <a:ext cx="45719" cy="81384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6" name="Rectangle 41">
                <a:extLst>
                  <a:ext uri="{FF2B5EF4-FFF2-40B4-BE49-F238E27FC236}">
                    <a16:creationId xmlns:a16="http://schemas.microsoft.com/office/drawing/2014/main" id="{7E72044E-9746-4B91-9FF6-4A8599FCA7B6}"/>
                  </a:ext>
                </a:extLst>
              </p:cNvPr>
              <p:cNvSpPr/>
              <p:nvPr/>
            </p:nvSpPr>
            <p:spPr>
              <a:xfrm>
                <a:off x="1432535" y="3888215"/>
                <a:ext cx="3269513" cy="708242"/>
              </a:xfrm>
              <a:custGeom>
                <a:avLst/>
                <a:gdLst>
                  <a:gd name="connsiteX0" fmla="*/ 0 w 2720238"/>
                  <a:gd name="connsiteY0" fmla="*/ 0 h 811747"/>
                  <a:gd name="connsiteX1" fmla="*/ 2720238 w 2720238"/>
                  <a:gd name="connsiteY1" fmla="*/ 0 h 811747"/>
                  <a:gd name="connsiteX2" fmla="*/ 2720238 w 2720238"/>
                  <a:gd name="connsiteY2" fmla="*/ 811747 h 811747"/>
                  <a:gd name="connsiteX3" fmla="*/ 0 w 2720238"/>
                  <a:gd name="connsiteY3" fmla="*/ 811747 h 811747"/>
                  <a:gd name="connsiteX4" fmla="*/ 0 w 2720238"/>
                  <a:gd name="connsiteY4" fmla="*/ 0 h 811747"/>
                  <a:gd name="connsiteX0" fmla="*/ 482600 w 3202838"/>
                  <a:gd name="connsiteY0" fmla="*/ 0 h 856197"/>
                  <a:gd name="connsiteX1" fmla="*/ 3202838 w 3202838"/>
                  <a:gd name="connsiteY1" fmla="*/ 0 h 856197"/>
                  <a:gd name="connsiteX2" fmla="*/ 3202838 w 3202838"/>
                  <a:gd name="connsiteY2" fmla="*/ 811747 h 856197"/>
                  <a:gd name="connsiteX3" fmla="*/ 0 w 3202838"/>
                  <a:gd name="connsiteY3" fmla="*/ 856197 h 856197"/>
                  <a:gd name="connsiteX4" fmla="*/ 482600 w 32028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984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307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5111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2740025 w 5993663"/>
                  <a:gd name="connsiteY0" fmla="*/ 0 h 851117"/>
                  <a:gd name="connsiteX1" fmla="*/ 5479313 w 5993663"/>
                  <a:gd name="connsiteY1" fmla="*/ 0 h 851117"/>
                  <a:gd name="connsiteX2" fmla="*/ 5993663 w 5993663"/>
                  <a:gd name="connsiteY2" fmla="*/ 851117 h 851117"/>
                  <a:gd name="connsiteX3" fmla="*/ 0 w 5993663"/>
                  <a:gd name="connsiteY3" fmla="*/ 294222 h 851117"/>
                  <a:gd name="connsiteX4" fmla="*/ 2740025 w 5993663"/>
                  <a:gd name="connsiteY4" fmla="*/ 0 h 851117"/>
                  <a:gd name="connsiteX0" fmla="*/ 2635250 w 5993663"/>
                  <a:gd name="connsiteY0" fmla="*/ 0 h 1117817"/>
                  <a:gd name="connsiteX1" fmla="*/ 5479313 w 5993663"/>
                  <a:gd name="connsiteY1" fmla="*/ 266700 h 1117817"/>
                  <a:gd name="connsiteX2" fmla="*/ 5993663 w 5993663"/>
                  <a:gd name="connsiteY2" fmla="*/ 1117817 h 1117817"/>
                  <a:gd name="connsiteX3" fmla="*/ 0 w 5993663"/>
                  <a:gd name="connsiteY3" fmla="*/ 560922 h 1117817"/>
                  <a:gd name="connsiteX4" fmla="*/ 2635250 w 5993663"/>
                  <a:gd name="connsiteY4" fmla="*/ 0 h 1117817"/>
                  <a:gd name="connsiteX0" fmla="*/ 2635250 w 5479313"/>
                  <a:gd name="connsiteY0" fmla="*/ 0 h 708242"/>
                  <a:gd name="connsiteX1" fmla="*/ 5479313 w 5479313"/>
                  <a:gd name="connsiteY1" fmla="*/ 266700 h 708242"/>
                  <a:gd name="connsiteX2" fmla="*/ 973988 w 5479313"/>
                  <a:gd name="connsiteY2" fmla="*/ 708242 h 708242"/>
                  <a:gd name="connsiteX3" fmla="*/ 0 w 5479313"/>
                  <a:gd name="connsiteY3" fmla="*/ 560922 h 708242"/>
                  <a:gd name="connsiteX4" fmla="*/ 2635250 w 5479313"/>
                  <a:gd name="connsiteY4" fmla="*/ 0 h 708242"/>
                  <a:gd name="connsiteX0" fmla="*/ 2635250 w 3269513"/>
                  <a:gd name="connsiteY0" fmla="*/ 0 h 708242"/>
                  <a:gd name="connsiteX1" fmla="*/ 3269513 w 3269513"/>
                  <a:gd name="connsiteY1" fmla="*/ 104775 h 708242"/>
                  <a:gd name="connsiteX2" fmla="*/ 973988 w 3269513"/>
                  <a:gd name="connsiteY2" fmla="*/ 708242 h 708242"/>
                  <a:gd name="connsiteX3" fmla="*/ 0 w 3269513"/>
                  <a:gd name="connsiteY3" fmla="*/ 560922 h 708242"/>
                  <a:gd name="connsiteX4" fmla="*/ 2635250 w 3269513"/>
                  <a:gd name="connsiteY4" fmla="*/ 0 h 708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513" h="708242">
                    <a:moveTo>
                      <a:pt x="2635250" y="0"/>
                    </a:moveTo>
                    <a:lnTo>
                      <a:pt x="3269513" y="104775"/>
                    </a:lnTo>
                    <a:lnTo>
                      <a:pt x="973988" y="708242"/>
                    </a:lnTo>
                    <a:lnTo>
                      <a:pt x="0" y="560922"/>
                    </a:lnTo>
                    <a:lnTo>
                      <a:pt x="2635250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  <a:effectLst>
                <a:outerShdw blurRad="50800" dist="50800" dir="5400000" algn="ctr" rotWithShape="0">
                  <a:srgbClr val="E5BE97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67" name="Rectangle 70">
              <a:extLst>
                <a:ext uri="{FF2B5EF4-FFF2-40B4-BE49-F238E27FC236}">
                  <a16:creationId xmlns:a16="http://schemas.microsoft.com/office/drawing/2014/main" id="{0518A3DA-6A0C-4C40-9A83-3A5EF9E8F6B2}"/>
                </a:ext>
              </a:extLst>
            </p:cNvPr>
            <p:cNvSpPr/>
            <p:nvPr/>
          </p:nvSpPr>
          <p:spPr>
            <a:xfrm>
              <a:off x="-177556" y="3363690"/>
              <a:ext cx="1031866" cy="256319"/>
            </a:xfrm>
            <a:custGeom>
              <a:avLst/>
              <a:gdLst>
                <a:gd name="connsiteX0" fmla="*/ 0 w 365116"/>
                <a:gd name="connsiteY0" fmla="*/ 0 h 129319"/>
                <a:gd name="connsiteX1" fmla="*/ 365116 w 365116"/>
                <a:gd name="connsiteY1" fmla="*/ 0 h 129319"/>
                <a:gd name="connsiteX2" fmla="*/ 365116 w 365116"/>
                <a:gd name="connsiteY2" fmla="*/ 129319 h 129319"/>
                <a:gd name="connsiteX3" fmla="*/ 0 w 365116"/>
                <a:gd name="connsiteY3" fmla="*/ 129319 h 129319"/>
                <a:gd name="connsiteX4" fmla="*/ 0 w 365116"/>
                <a:gd name="connsiteY4" fmla="*/ 0 h 129319"/>
                <a:gd name="connsiteX0" fmla="*/ 0 w 1006466"/>
                <a:gd name="connsiteY0" fmla="*/ 0 h 152400"/>
                <a:gd name="connsiteX1" fmla="*/ 1006466 w 1006466"/>
                <a:gd name="connsiteY1" fmla="*/ 152400 h 152400"/>
                <a:gd name="connsiteX2" fmla="*/ 365116 w 1006466"/>
                <a:gd name="connsiteY2" fmla="*/ 129319 h 152400"/>
                <a:gd name="connsiteX3" fmla="*/ 0 w 1006466"/>
                <a:gd name="connsiteY3" fmla="*/ 129319 h 152400"/>
                <a:gd name="connsiteX4" fmla="*/ 0 w 1006466"/>
                <a:gd name="connsiteY4" fmla="*/ 0 h 152400"/>
                <a:gd name="connsiteX0" fmla="*/ 0 w 1012816"/>
                <a:gd name="connsiteY0" fmla="*/ 0 h 243619"/>
                <a:gd name="connsiteX1" fmla="*/ 1006466 w 1012816"/>
                <a:gd name="connsiteY1" fmla="*/ 152400 h 243619"/>
                <a:gd name="connsiteX2" fmla="*/ 1012816 w 1012816"/>
                <a:gd name="connsiteY2" fmla="*/ 243619 h 243619"/>
                <a:gd name="connsiteX3" fmla="*/ 0 w 1012816"/>
                <a:gd name="connsiteY3" fmla="*/ 129319 h 243619"/>
                <a:gd name="connsiteX4" fmla="*/ 0 w 1012816"/>
                <a:gd name="connsiteY4" fmla="*/ 0 h 243619"/>
                <a:gd name="connsiteX0" fmla="*/ 0 w 1012816"/>
                <a:gd name="connsiteY0" fmla="*/ 0 h 243619"/>
                <a:gd name="connsiteX1" fmla="*/ 1006466 w 1012816"/>
                <a:gd name="connsiteY1" fmla="*/ 152400 h 243619"/>
                <a:gd name="connsiteX2" fmla="*/ 1012816 w 1012816"/>
                <a:gd name="connsiteY2" fmla="*/ 243619 h 243619"/>
                <a:gd name="connsiteX3" fmla="*/ 19050 w 1012816"/>
                <a:gd name="connsiteY3" fmla="*/ 103919 h 243619"/>
                <a:gd name="connsiteX4" fmla="*/ 0 w 1012816"/>
                <a:gd name="connsiteY4" fmla="*/ 0 h 243619"/>
                <a:gd name="connsiteX0" fmla="*/ 0 w 1012816"/>
                <a:gd name="connsiteY0" fmla="*/ 0 h 243619"/>
                <a:gd name="connsiteX1" fmla="*/ 1006466 w 1012816"/>
                <a:gd name="connsiteY1" fmla="*/ 152400 h 243619"/>
                <a:gd name="connsiteX2" fmla="*/ 1012816 w 1012816"/>
                <a:gd name="connsiteY2" fmla="*/ 243619 h 243619"/>
                <a:gd name="connsiteX3" fmla="*/ 6350 w 1012816"/>
                <a:gd name="connsiteY3" fmla="*/ 84869 h 243619"/>
                <a:gd name="connsiteX4" fmla="*/ 0 w 1012816"/>
                <a:gd name="connsiteY4" fmla="*/ 0 h 243619"/>
                <a:gd name="connsiteX0" fmla="*/ 0 w 1019166"/>
                <a:gd name="connsiteY0" fmla="*/ 0 h 243619"/>
                <a:gd name="connsiteX1" fmla="*/ 1019166 w 1019166"/>
                <a:gd name="connsiteY1" fmla="*/ 152400 h 243619"/>
                <a:gd name="connsiteX2" fmla="*/ 1012816 w 1019166"/>
                <a:gd name="connsiteY2" fmla="*/ 243619 h 243619"/>
                <a:gd name="connsiteX3" fmla="*/ 6350 w 1019166"/>
                <a:gd name="connsiteY3" fmla="*/ 84869 h 243619"/>
                <a:gd name="connsiteX4" fmla="*/ 0 w 1019166"/>
                <a:gd name="connsiteY4" fmla="*/ 0 h 243619"/>
                <a:gd name="connsiteX0" fmla="*/ 0 w 1038216"/>
                <a:gd name="connsiteY0" fmla="*/ 0 h 243619"/>
                <a:gd name="connsiteX1" fmla="*/ 1019166 w 1038216"/>
                <a:gd name="connsiteY1" fmla="*/ 152400 h 243619"/>
                <a:gd name="connsiteX2" fmla="*/ 1038216 w 1038216"/>
                <a:gd name="connsiteY2" fmla="*/ 243619 h 243619"/>
                <a:gd name="connsiteX3" fmla="*/ 6350 w 1038216"/>
                <a:gd name="connsiteY3" fmla="*/ 84869 h 243619"/>
                <a:gd name="connsiteX4" fmla="*/ 0 w 1038216"/>
                <a:gd name="connsiteY4" fmla="*/ 0 h 243619"/>
                <a:gd name="connsiteX0" fmla="*/ 0 w 1031866"/>
                <a:gd name="connsiteY0" fmla="*/ 0 h 256319"/>
                <a:gd name="connsiteX1" fmla="*/ 1019166 w 1031866"/>
                <a:gd name="connsiteY1" fmla="*/ 152400 h 256319"/>
                <a:gd name="connsiteX2" fmla="*/ 1031866 w 1031866"/>
                <a:gd name="connsiteY2" fmla="*/ 256319 h 256319"/>
                <a:gd name="connsiteX3" fmla="*/ 6350 w 1031866"/>
                <a:gd name="connsiteY3" fmla="*/ 84869 h 256319"/>
                <a:gd name="connsiteX4" fmla="*/ 0 w 1031866"/>
                <a:gd name="connsiteY4" fmla="*/ 0 h 256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1866" h="256319">
                  <a:moveTo>
                    <a:pt x="0" y="0"/>
                  </a:moveTo>
                  <a:lnTo>
                    <a:pt x="1019166" y="152400"/>
                  </a:lnTo>
                  <a:lnTo>
                    <a:pt x="1031866" y="256319"/>
                  </a:lnTo>
                  <a:lnTo>
                    <a:pt x="6350" y="84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" name="Rectangle 66">
              <a:extLst>
                <a:ext uri="{FF2B5EF4-FFF2-40B4-BE49-F238E27FC236}">
                  <a16:creationId xmlns:a16="http://schemas.microsoft.com/office/drawing/2014/main" id="{D07FFB58-5B68-47D6-8BC4-AD998383B751}"/>
                </a:ext>
              </a:extLst>
            </p:cNvPr>
            <p:cNvSpPr/>
            <p:nvPr/>
          </p:nvSpPr>
          <p:spPr>
            <a:xfrm>
              <a:off x="848678" y="2903705"/>
              <a:ext cx="2275618" cy="708416"/>
            </a:xfrm>
            <a:custGeom>
              <a:avLst/>
              <a:gdLst>
                <a:gd name="connsiteX0" fmla="*/ 0 w 2040668"/>
                <a:gd name="connsiteY0" fmla="*/ 0 h 92466"/>
                <a:gd name="connsiteX1" fmla="*/ 2040668 w 2040668"/>
                <a:gd name="connsiteY1" fmla="*/ 0 h 92466"/>
                <a:gd name="connsiteX2" fmla="*/ 2040668 w 2040668"/>
                <a:gd name="connsiteY2" fmla="*/ 92466 h 92466"/>
                <a:gd name="connsiteX3" fmla="*/ 0 w 2040668"/>
                <a:gd name="connsiteY3" fmla="*/ 92466 h 92466"/>
                <a:gd name="connsiteX4" fmla="*/ 0 w 2040668"/>
                <a:gd name="connsiteY4" fmla="*/ 0 h 92466"/>
                <a:gd name="connsiteX0" fmla="*/ 0 w 2262918"/>
                <a:gd name="connsiteY0" fmla="*/ 615950 h 708416"/>
                <a:gd name="connsiteX1" fmla="*/ 2262918 w 2262918"/>
                <a:gd name="connsiteY1" fmla="*/ 0 h 708416"/>
                <a:gd name="connsiteX2" fmla="*/ 2040668 w 2262918"/>
                <a:gd name="connsiteY2" fmla="*/ 708416 h 708416"/>
                <a:gd name="connsiteX3" fmla="*/ 0 w 2262918"/>
                <a:gd name="connsiteY3" fmla="*/ 708416 h 708416"/>
                <a:gd name="connsiteX4" fmla="*/ 0 w 2262918"/>
                <a:gd name="connsiteY4" fmla="*/ 615950 h 708416"/>
                <a:gd name="connsiteX0" fmla="*/ 0 w 2275618"/>
                <a:gd name="connsiteY0" fmla="*/ 615950 h 708416"/>
                <a:gd name="connsiteX1" fmla="*/ 2262918 w 2275618"/>
                <a:gd name="connsiteY1" fmla="*/ 0 h 708416"/>
                <a:gd name="connsiteX2" fmla="*/ 2275618 w 2275618"/>
                <a:gd name="connsiteY2" fmla="*/ 98816 h 708416"/>
                <a:gd name="connsiteX3" fmla="*/ 0 w 2275618"/>
                <a:gd name="connsiteY3" fmla="*/ 708416 h 708416"/>
                <a:gd name="connsiteX4" fmla="*/ 0 w 2275618"/>
                <a:gd name="connsiteY4" fmla="*/ 615950 h 708416"/>
                <a:gd name="connsiteX0" fmla="*/ 0 w 2275618"/>
                <a:gd name="connsiteY0" fmla="*/ 603250 h 708416"/>
                <a:gd name="connsiteX1" fmla="*/ 2262918 w 2275618"/>
                <a:gd name="connsiteY1" fmla="*/ 0 h 708416"/>
                <a:gd name="connsiteX2" fmla="*/ 2275618 w 2275618"/>
                <a:gd name="connsiteY2" fmla="*/ 98816 h 708416"/>
                <a:gd name="connsiteX3" fmla="*/ 0 w 2275618"/>
                <a:gd name="connsiteY3" fmla="*/ 708416 h 708416"/>
                <a:gd name="connsiteX4" fmla="*/ 0 w 2275618"/>
                <a:gd name="connsiteY4" fmla="*/ 603250 h 708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618" h="708416">
                  <a:moveTo>
                    <a:pt x="0" y="603250"/>
                  </a:moveTo>
                  <a:lnTo>
                    <a:pt x="2262918" y="0"/>
                  </a:lnTo>
                  <a:lnTo>
                    <a:pt x="2275618" y="98816"/>
                  </a:lnTo>
                  <a:lnTo>
                    <a:pt x="0" y="708416"/>
                  </a:lnTo>
                  <a:lnTo>
                    <a:pt x="0" y="60325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D636B6A-6559-4F7B-8DB3-BB0664B73BF4}"/>
              </a:ext>
            </a:extLst>
          </p:cNvPr>
          <p:cNvGrpSpPr/>
          <p:nvPr/>
        </p:nvGrpSpPr>
        <p:grpSpPr>
          <a:xfrm>
            <a:off x="263173" y="2429045"/>
            <a:ext cx="2251270" cy="892377"/>
            <a:chOff x="263173" y="2429045"/>
            <a:chExt cx="2251270" cy="89237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704949A-4FE5-47EA-87F1-BFA8073E05EB}"/>
                </a:ext>
              </a:extLst>
            </p:cNvPr>
            <p:cNvSpPr/>
            <p:nvPr/>
          </p:nvSpPr>
          <p:spPr>
            <a:xfrm>
              <a:off x="1864364" y="2775756"/>
              <a:ext cx="650079" cy="2558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FCDD782D-1BFE-454D-A3E7-3C81AAE0B7B7}"/>
                </a:ext>
              </a:extLst>
            </p:cNvPr>
            <p:cNvSpPr/>
            <p:nvPr/>
          </p:nvSpPr>
          <p:spPr>
            <a:xfrm>
              <a:off x="1864364" y="2682206"/>
              <a:ext cx="650079" cy="2558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E47AEFB5-7C7B-4CD6-BDB2-7B5366428178}"/>
                </a:ext>
              </a:extLst>
            </p:cNvPr>
            <p:cNvSpPr/>
            <p:nvPr/>
          </p:nvSpPr>
          <p:spPr>
            <a:xfrm>
              <a:off x="1851822" y="2562952"/>
              <a:ext cx="650079" cy="2558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F308E837-5EE8-4B6C-AAA1-97BAF79B45F2}"/>
                </a:ext>
              </a:extLst>
            </p:cNvPr>
            <p:cNvSpPr/>
            <p:nvPr/>
          </p:nvSpPr>
          <p:spPr>
            <a:xfrm>
              <a:off x="1851822" y="2456856"/>
              <a:ext cx="650079" cy="2558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8034887-ECD9-4839-A928-86847F77910B}"/>
                </a:ext>
              </a:extLst>
            </p:cNvPr>
            <p:cNvGrpSpPr/>
            <p:nvPr/>
          </p:nvGrpSpPr>
          <p:grpSpPr>
            <a:xfrm>
              <a:off x="263173" y="2429045"/>
              <a:ext cx="1317604" cy="892377"/>
              <a:chOff x="263173" y="2429045"/>
              <a:chExt cx="1317604" cy="892377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B7817D47-3F87-40F4-9192-787DEE6DB881}"/>
                  </a:ext>
                </a:extLst>
              </p:cNvPr>
              <p:cNvSpPr/>
              <p:nvPr/>
            </p:nvSpPr>
            <p:spPr>
              <a:xfrm>
                <a:off x="263173" y="2666682"/>
                <a:ext cx="403991" cy="654740"/>
              </a:xfrm>
              <a:prstGeom prst="roundRect">
                <a:avLst/>
              </a:prstGeom>
              <a:solidFill>
                <a:srgbClr val="DAA36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Rectangle: Rounded Corners 368">
                <a:extLst>
                  <a:ext uri="{FF2B5EF4-FFF2-40B4-BE49-F238E27FC236}">
                    <a16:creationId xmlns:a16="http://schemas.microsoft.com/office/drawing/2014/main" id="{638D9221-C4F0-4B39-A8D3-4E7D15A94B88}"/>
                  </a:ext>
                </a:extLst>
              </p:cNvPr>
              <p:cNvSpPr/>
              <p:nvPr/>
            </p:nvSpPr>
            <p:spPr>
              <a:xfrm>
                <a:off x="715281" y="2559763"/>
                <a:ext cx="403991" cy="65474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Rectangle: Rounded Corners 369">
                <a:extLst>
                  <a:ext uri="{FF2B5EF4-FFF2-40B4-BE49-F238E27FC236}">
                    <a16:creationId xmlns:a16="http://schemas.microsoft.com/office/drawing/2014/main" id="{CF688EC4-5795-46D2-B66E-54A40F143254}"/>
                  </a:ext>
                </a:extLst>
              </p:cNvPr>
              <p:cNvSpPr/>
              <p:nvPr/>
            </p:nvSpPr>
            <p:spPr>
              <a:xfrm>
                <a:off x="1176786" y="2429045"/>
                <a:ext cx="403991" cy="654740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Rectangle: Rounded Corners 375">
                <a:extLst>
                  <a:ext uri="{FF2B5EF4-FFF2-40B4-BE49-F238E27FC236}">
                    <a16:creationId xmlns:a16="http://schemas.microsoft.com/office/drawing/2014/main" id="{A30E531F-E1D0-4306-BC9F-37E8630E0CC8}"/>
                  </a:ext>
                </a:extLst>
              </p:cNvPr>
              <p:cNvSpPr/>
              <p:nvPr/>
            </p:nvSpPr>
            <p:spPr>
              <a:xfrm>
                <a:off x="265137" y="2644021"/>
                <a:ext cx="403991" cy="79479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Rectangle: Rounded Corners 376">
                <a:extLst>
                  <a:ext uri="{FF2B5EF4-FFF2-40B4-BE49-F238E27FC236}">
                    <a16:creationId xmlns:a16="http://schemas.microsoft.com/office/drawing/2014/main" id="{63063F1C-262E-4179-ACDB-65AC43E6824F}"/>
                  </a:ext>
                </a:extLst>
              </p:cNvPr>
              <p:cNvSpPr/>
              <p:nvPr/>
            </p:nvSpPr>
            <p:spPr>
              <a:xfrm>
                <a:off x="714223" y="2561036"/>
                <a:ext cx="403991" cy="79479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Rectangle: Rounded Corners 377">
                <a:extLst>
                  <a:ext uri="{FF2B5EF4-FFF2-40B4-BE49-F238E27FC236}">
                    <a16:creationId xmlns:a16="http://schemas.microsoft.com/office/drawing/2014/main" id="{2B39ABE0-144D-467A-9DBB-751F7D072123}"/>
                  </a:ext>
                </a:extLst>
              </p:cNvPr>
              <p:cNvSpPr/>
              <p:nvPr/>
            </p:nvSpPr>
            <p:spPr>
              <a:xfrm>
                <a:off x="1173222" y="2430133"/>
                <a:ext cx="403991" cy="79479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805BBB2F-E86C-4A06-9696-051D92E17246}"/>
              </a:ext>
            </a:extLst>
          </p:cNvPr>
          <p:cNvSpPr/>
          <p:nvPr/>
        </p:nvSpPr>
        <p:spPr>
          <a:xfrm>
            <a:off x="3743155" y="3689001"/>
            <a:ext cx="648411" cy="4452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A467CEE0-8564-4955-B1A3-946C3635AFAA}"/>
              </a:ext>
            </a:extLst>
          </p:cNvPr>
          <p:cNvSpPr/>
          <p:nvPr/>
        </p:nvSpPr>
        <p:spPr>
          <a:xfrm>
            <a:off x="3780212" y="3796540"/>
            <a:ext cx="550825" cy="298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innerShdw blurRad="114300">
              <a:schemeClr val="accent6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" name="Block Arc 380">
            <a:extLst>
              <a:ext uri="{FF2B5EF4-FFF2-40B4-BE49-F238E27FC236}">
                <a16:creationId xmlns:a16="http://schemas.microsoft.com/office/drawing/2014/main" id="{316041F1-1DEE-424F-9DA8-CBCEC2755E81}"/>
              </a:ext>
            </a:extLst>
          </p:cNvPr>
          <p:cNvSpPr/>
          <p:nvPr/>
        </p:nvSpPr>
        <p:spPr>
          <a:xfrm rot="10800000" flipH="1">
            <a:off x="3773358" y="3699653"/>
            <a:ext cx="596652" cy="58021"/>
          </a:xfrm>
          <a:prstGeom prst="blockArc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83BF8BA-CE7D-4C05-BDEC-EC3E3B313F99}"/>
              </a:ext>
            </a:extLst>
          </p:cNvPr>
          <p:cNvSpPr/>
          <p:nvPr/>
        </p:nvSpPr>
        <p:spPr>
          <a:xfrm>
            <a:off x="3975189" y="3555959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CEADEFE4-7D16-4CD1-8814-DB43A3DAD3CF}"/>
              </a:ext>
            </a:extLst>
          </p:cNvPr>
          <p:cNvSpPr/>
          <p:nvPr/>
        </p:nvSpPr>
        <p:spPr>
          <a:xfrm>
            <a:off x="3834332" y="355595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1E2736C1-EDC2-4FA2-9221-31B730F8AFE1}"/>
              </a:ext>
            </a:extLst>
          </p:cNvPr>
          <p:cNvSpPr/>
          <p:nvPr/>
        </p:nvSpPr>
        <p:spPr>
          <a:xfrm>
            <a:off x="4107761" y="355595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8BD1E9E1-C854-461E-9B75-CEFC4368C112}"/>
              </a:ext>
            </a:extLst>
          </p:cNvPr>
          <p:cNvSpPr/>
          <p:nvPr/>
        </p:nvSpPr>
        <p:spPr>
          <a:xfrm>
            <a:off x="4240580" y="355595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26021C3-A0FB-433F-B28C-7C414CE05923}"/>
              </a:ext>
            </a:extLst>
          </p:cNvPr>
          <p:cNvSpPr/>
          <p:nvPr/>
        </p:nvSpPr>
        <p:spPr>
          <a:xfrm>
            <a:off x="3745927" y="3294116"/>
            <a:ext cx="642664" cy="8155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BA2DED-990B-40D3-A610-31110FFFB705}"/>
              </a:ext>
            </a:extLst>
          </p:cNvPr>
          <p:cNvGrpSpPr/>
          <p:nvPr/>
        </p:nvGrpSpPr>
        <p:grpSpPr>
          <a:xfrm>
            <a:off x="3866240" y="3035606"/>
            <a:ext cx="662538" cy="309045"/>
            <a:chOff x="3831525" y="2968018"/>
            <a:chExt cx="662538" cy="309045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69E3BE3C-45B7-4E6E-85A5-97DAB98B4391}"/>
                </a:ext>
              </a:extLst>
            </p:cNvPr>
            <p:cNvSpPr/>
            <p:nvPr/>
          </p:nvSpPr>
          <p:spPr>
            <a:xfrm>
              <a:off x="3831525" y="2968018"/>
              <a:ext cx="411648" cy="309045"/>
            </a:xfrm>
            <a:prstGeom prst="roundRect">
              <a:avLst>
                <a:gd name="adj" fmla="val 22831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8D1AA21-C850-4505-B58E-AF1D3361D0FC}"/>
                </a:ext>
              </a:extLst>
            </p:cNvPr>
            <p:cNvCxnSpPr>
              <a:stCxn id="51" idx="3"/>
            </p:cNvCxnSpPr>
            <p:nvPr/>
          </p:nvCxnSpPr>
          <p:spPr>
            <a:xfrm flipV="1">
              <a:off x="4243173" y="3006944"/>
              <a:ext cx="250890" cy="1155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4D9CC15C-D068-47E7-A226-0168ADA2ECA4}"/>
              </a:ext>
            </a:extLst>
          </p:cNvPr>
          <p:cNvGrpSpPr/>
          <p:nvPr/>
        </p:nvGrpSpPr>
        <p:grpSpPr>
          <a:xfrm>
            <a:off x="8000521" y="3619817"/>
            <a:ext cx="685651" cy="325278"/>
            <a:chOff x="8215039" y="3383845"/>
            <a:chExt cx="685651" cy="325278"/>
          </a:xfrm>
        </p:grpSpPr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56852CBA-61F6-4988-9848-E99CEBDB22D4}"/>
                </a:ext>
              </a:extLst>
            </p:cNvPr>
            <p:cNvSpPr/>
            <p:nvPr/>
          </p:nvSpPr>
          <p:spPr>
            <a:xfrm>
              <a:off x="8215575" y="3420815"/>
              <a:ext cx="685115" cy="288308"/>
            </a:xfrm>
            <a:custGeom>
              <a:avLst/>
              <a:gdLst>
                <a:gd name="connsiteX0" fmla="*/ 0 w 685093"/>
                <a:gd name="connsiteY0" fmla="*/ 87004 h 174008"/>
                <a:gd name="connsiteX1" fmla="*/ 342547 w 685093"/>
                <a:gd name="connsiteY1" fmla="*/ 0 h 174008"/>
                <a:gd name="connsiteX2" fmla="*/ 685094 w 685093"/>
                <a:gd name="connsiteY2" fmla="*/ 87004 h 174008"/>
                <a:gd name="connsiteX3" fmla="*/ 342547 w 685093"/>
                <a:gd name="connsiteY3" fmla="*/ 174008 h 174008"/>
                <a:gd name="connsiteX4" fmla="*/ 0 w 685093"/>
                <a:gd name="connsiteY4" fmla="*/ 87004 h 174008"/>
                <a:gd name="connsiteX0" fmla="*/ 21 w 685115"/>
                <a:gd name="connsiteY0" fmla="*/ 87004 h 288308"/>
                <a:gd name="connsiteX1" fmla="*/ 342568 w 685115"/>
                <a:gd name="connsiteY1" fmla="*/ 0 h 288308"/>
                <a:gd name="connsiteX2" fmla="*/ 685115 w 685115"/>
                <a:gd name="connsiteY2" fmla="*/ 87004 h 288308"/>
                <a:gd name="connsiteX3" fmla="*/ 355268 w 685115"/>
                <a:gd name="connsiteY3" fmla="*/ 288308 h 288308"/>
                <a:gd name="connsiteX4" fmla="*/ 21 w 685115"/>
                <a:gd name="connsiteY4" fmla="*/ 87004 h 28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115" h="288308">
                  <a:moveTo>
                    <a:pt x="21" y="87004"/>
                  </a:moveTo>
                  <a:cubicBezTo>
                    <a:pt x="-2096" y="38953"/>
                    <a:pt x="153385" y="0"/>
                    <a:pt x="342568" y="0"/>
                  </a:cubicBezTo>
                  <a:cubicBezTo>
                    <a:pt x="531751" y="0"/>
                    <a:pt x="685115" y="38953"/>
                    <a:pt x="685115" y="87004"/>
                  </a:cubicBezTo>
                  <a:cubicBezTo>
                    <a:pt x="685115" y="135055"/>
                    <a:pt x="544451" y="288308"/>
                    <a:pt x="355268" y="288308"/>
                  </a:cubicBezTo>
                  <a:cubicBezTo>
                    <a:pt x="166085" y="288308"/>
                    <a:pt x="2138" y="135055"/>
                    <a:pt x="21" y="87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7333BC4-EFCD-4E72-A143-62B2F0D666A7}"/>
                </a:ext>
              </a:extLst>
            </p:cNvPr>
            <p:cNvSpPr/>
            <p:nvPr/>
          </p:nvSpPr>
          <p:spPr>
            <a:xfrm>
              <a:off x="8215039" y="3383845"/>
              <a:ext cx="685093" cy="174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6" name="Freeform: Shape 385">
            <a:extLst>
              <a:ext uri="{FF2B5EF4-FFF2-40B4-BE49-F238E27FC236}">
                <a16:creationId xmlns:a16="http://schemas.microsoft.com/office/drawing/2014/main" id="{97835F95-C68C-462E-99CB-F5BE0977807D}"/>
              </a:ext>
            </a:extLst>
          </p:cNvPr>
          <p:cNvSpPr/>
          <p:nvPr/>
        </p:nvSpPr>
        <p:spPr>
          <a:xfrm rot="4026320" flipH="1">
            <a:off x="8098722" y="2902238"/>
            <a:ext cx="557551" cy="792674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  <a:lnTo>
                  <a:pt x="648793" y="923925"/>
                </a:ln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7B01E05E-6085-40A6-8329-FB2A2938AED4}"/>
              </a:ext>
            </a:extLst>
          </p:cNvPr>
          <p:cNvGrpSpPr/>
          <p:nvPr/>
        </p:nvGrpSpPr>
        <p:grpSpPr>
          <a:xfrm>
            <a:off x="9124333" y="3259267"/>
            <a:ext cx="857600" cy="647360"/>
            <a:chOff x="9124333" y="3259267"/>
            <a:chExt cx="857600" cy="647360"/>
          </a:xfrm>
        </p:grpSpPr>
        <p:sp>
          <p:nvSpPr>
            <p:cNvPr id="449" name="Rectangle: Rounded Corners 448">
              <a:extLst>
                <a:ext uri="{FF2B5EF4-FFF2-40B4-BE49-F238E27FC236}">
                  <a16:creationId xmlns:a16="http://schemas.microsoft.com/office/drawing/2014/main" id="{BB868E0A-A715-4A1A-A6D3-4D6F67A75E9A}"/>
                </a:ext>
              </a:extLst>
            </p:cNvPr>
            <p:cNvSpPr/>
            <p:nvPr/>
          </p:nvSpPr>
          <p:spPr>
            <a:xfrm>
              <a:off x="9554506" y="3259267"/>
              <a:ext cx="294333" cy="58623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7" name="Rectangle: Rounded Corners 386">
              <a:extLst>
                <a:ext uri="{FF2B5EF4-FFF2-40B4-BE49-F238E27FC236}">
                  <a16:creationId xmlns:a16="http://schemas.microsoft.com/office/drawing/2014/main" id="{8BE96ED3-E26D-4585-BDA9-3E15B67CE4FB}"/>
                </a:ext>
              </a:extLst>
            </p:cNvPr>
            <p:cNvSpPr/>
            <p:nvPr/>
          </p:nvSpPr>
          <p:spPr>
            <a:xfrm>
              <a:off x="9687600" y="3745282"/>
              <a:ext cx="294333" cy="7992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D5B02573-7C18-488B-A3B0-DD8C0E1DCC1A}"/>
                </a:ext>
              </a:extLst>
            </p:cNvPr>
            <p:cNvSpPr/>
            <p:nvPr/>
          </p:nvSpPr>
          <p:spPr>
            <a:xfrm>
              <a:off x="9276444" y="3649725"/>
              <a:ext cx="108778" cy="189553"/>
            </a:xfrm>
            <a:prstGeom prst="ellipse">
              <a:avLst/>
            </a:prstGeom>
            <a:solidFill>
              <a:srgbClr val="E0B28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9F8E8DAC-F456-4CD8-87F3-7867301D3D73}"/>
                </a:ext>
              </a:extLst>
            </p:cNvPr>
            <p:cNvSpPr/>
            <p:nvPr/>
          </p:nvSpPr>
          <p:spPr>
            <a:xfrm>
              <a:off x="9124333" y="3659517"/>
              <a:ext cx="108778" cy="189553"/>
            </a:xfrm>
            <a:prstGeom prst="ellipse">
              <a:avLst/>
            </a:prstGeom>
            <a:solidFill>
              <a:srgbClr val="E0B28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2AFC3DC0-DF20-486B-8A52-E6FC6D8931C3}"/>
                </a:ext>
              </a:extLst>
            </p:cNvPr>
            <p:cNvSpPr/>
            <p:nvPr/>
          </p:nvSpPr>
          <p:spPr>
            <a:xfrm>
              <a:off x="9210269" y="3717074"/>
              <a:ext cx="108778" cy="189553"/>
            </a:xfrm>
            <a:prstGeom prst="ellipse">
              <a:avLst/>
            </a:prstGeom>
            <a:solidFill>
              <a:srgbClr val="E0B28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96F5268D-0D42-45FB-99DD-C6E937561DA7}"/>
              </a:ext>
            </a:extLst>
          </p:cNvPr>
          <p:cNvGrpSpPr/>
          <p:nvPr/>
        </p:nvGrpSpPr>
        <p:grpSpPr>
          <a:xfrm>
            <a:off x="7707300" y="2956782"/>
            <a:ext cx="397078" cy="278523"/>
            <a:chOff x="7707300" y="2956782"/>
            <a:chExt cx="397078" cy="278523"/>
          </a:xfrm>
        </p:grpSpPr>
        <p:sp>
          <p:nvSpPr>
            <p:cNvPr id="452" name="Rectangle: Rounded Corners 451">
              <a:extLst>
                <a:ext uri="{FF2B5EF4-FFF2-40B4-BE49-F238E27FC236}">
                  <a16:creationId xmlns:a16="http://schemas.microsoft.com/office/drawing/2014/main" id="{A3FD1EB0-2E71-4CEA-8E43-EE6F4F60B2BA}"/>
                </a:ext>
              </a:extLst>
            </p:cNvPr>
            <p:cNvSpPr/>
            <p:nvPr/>
          </p:nvSpPr>
          <p:spPr>
            <a:xfrm rot="2145618">
              <a:off x="7707300" y="3058577"/>
              <a:ext cx="397078" cy="176728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2000">
                  <a:schemeClr val="accent2">
                    <a:lumMod val="60000"/>
                    <a:lumOff val="40000"/>
                  </a:schemeClr>
                </a:gs>
                <a:gs pos="71000">
                  <a:schemeClr val="accent4">
                    <a:lumMod val="40000"/>
                    <a:lumOff val="60000"/>
                  </a:schemeClr>
                </a:gs>
                <a:gs pos="100000">
                  <a:srgbClr val="FF0000"/>
                </a:gs>
              </a:gsLst>
              <a:lin ang="24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1" name="Rectangle: Rounded Corners 390">
              <a:extLst>
                <a:ext uri="{FF2B5EF4-FFF2-40B4-BE49-F238E27FC236}">
                  <a16:creationId xmlns:a16="http://schemas.microsoft.com/office/drawing/2014/main" id="{E14B8B7E-2A8E-4560-BFD4-93458080F989}"/>
                </a:ext>
              </a:extLst>
            </p:cNvPr>
            <p:cNvSpPr/>
            <p:nvPr/>
          </p:nvSpPr>
          <p:spPr>
            <a:xfrm rot="2145618">
              <a:off x="7731044" y="2956782"/>
              <a:ext cx="75321" cy="17672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02EDA82-F932-4397-8C5E-E6454CD9DF8B}"/>
              </a:ext>
            </a:extLst>
          </p:cNvPr>
          <p:cNvSpPr txBox="1"/>
          <p:nvPr/>
        </p:nvSpPr>
        <p:spPr>
          <a:xfrm rot="1979743">
            <a:off x="7671913" y="3057333"/>
            <a:ext cx="688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SSM</a:t>
            </a:r>
          </a:p>
        </p:txBody>
      </p:sp>
    </p:spTree>
    <p:extLst>
      <p:ext uri="{BB962C8B-B14F-4D97-AF65-F5344CB8AC3E}">
        <p14:creationId xmlns:p14="http://schemas.microsoft.com/office/powerpoint/2010/main" val="48287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5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3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0627C07-EEF9-4FEC-9A90-4FAC021BE46F}"/>
              </a:ext>
            </a:extLst>
          </p:cNvPr>
          <p:cNvSpPr/>
          <p:nvPr/>
        </p:nvSpPr>
        <p:spPr>
          <a:xfrm>
            <a:off x="2537773" y="1021884"/>
            <a:ext cx="6350517" cy="3279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D9DA1EBE-2CAC-465A-964B-389C4D733FF2}"/>
              </a:ext>
            </a:extLst>
          </p:cNvPr>
          <p:cNvGrpSpPr/>
          <p:nvPr/>
        </p:nvGrpSpPr>
        <p:grpSpPr>
          <a:xfrm rot="21257497">
            <a:off x="7412016" y="2305074"/>
            <a:ext cx="1711830" cy="2168945"/>
            <a:chOff x="3978437" y="6339494"/>
            <a:chExt cx="2550512" cy="3231580"/>
          </a:xfrm>
          <a:effectLst/>
        </p:grpSpPr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36B39C5C-DA0A-4FAE-9754-D750AA5C5A7C}"/>
                </a:ext>
              </a:extLst>
            </p:cNvPr>
            <p:cNvGrpSpPr/>
            <p:nvPr/>
          </p:nvGrpSpPr>
          <p:grpSpPr>
            <a:xfrm flipH="1">
              <a:off x="4194421" y="6342973"/>
              <a:ext cx="2334528" cy="3228101"/>
              <a:chOff x="-704602" y="7985701"/>
              <a:chExt cx="3011800" cy="4164607"/>
            </a:xfrm>
          </p:grpSpPr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E9D48572-6E95-4929-BAC3-73422FA5C5F9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17" name="Group 516">
                <a:extLst>
                  <a:ext uri="{FF2B5EF4-FFF2-40B4-BE49-F238E27FC236}">
                    <a16:creationId xmlns:a16="http://schemas.microsoft.com/office/drawing/2014/main" id="{5B5CCD0F-77E2-481A-A9AC-619FA56C7C34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536874" cy="3666310"/>
                <a:chOff x="-229676" y="8483998"/>
                <a:chExt cx="2536874" cy="3666310"/>
              </a:xfrm>
            </p:grpSpPr>
            <p:sp>
              <p:nvSpPr>
                <p:cNvPr id="478" name="Freeform: Shape 477">
                  <a:extLst>
                    <a:ext uri="{FF2B5EF4-FFF2-40B4-BE49-F238E27FC236}">
                      <a16:creationId xmlns:a16="http://schemas.microsoft.com/office/drawing/2014/main" id="{6C915B62-9C6D-4988-9AD2-61FFCE1E4CF4}"/>
                    </a:ext>
                  </a:extLst>
                </p:cNvPr>
                <p:cNvSpPr/>
                <p:nvPr/>
              </p:nvSpPr>
              <p:spPr>
                <a:xfrm rot="19793101" flipH="1">
                  <a:off x="1281094" y="9855809"/>
                  <a:ext cx="649908" cy="923976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66" name="Straight Connector 465">
                  <a:extLst>
                    <a:ext uri="{FF2B5EF4-FFF2-40B4-BE49-F238E27FC236}">
                      <a16:creationId xmlns:a16="http://schemas.microsoft.com/office/drawing/2014/main" id="{2F020168-A736-4661-8B0E-42D4F177E6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5570" y="10874014"/>
                  <a:ext cx="38121" cy="123292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8F6320E6-BBF3-414E-9AD8-0F3C1D9C88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108" y="10841170"/>
                  <a:ext cx="38121" cy="123292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4" name="Rectangle: Top Corners Rounded 523">
                  <a:extLst>
                    <a:ext uri="{FF2B5EF4-FFF2-40B4-BE49-F238E27FC236}">
                      <a16:creationId xmlns:a16="http://schemas.microsoft.com/office/drawing/2014/main" id="{4654E714-262A-4971-9101-51C53BAC48B6}"/>
                    </a:ext>
                  </a:extLst>
                </p:cNvPr>
                <p:cNvSpPr/>
                <p:nvPr/>
              </p:nvSpPr>
              <p:spPr>
                <a:xfrm rot="21257497">
                  <a:off x="1019794" y="11949937"/>
                  <a:ext cx="669496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Rectangle: Top Corners Rounded 524">
                  <a:extLst>
                    <a:ext uri="{FF2B5EF4-FFF2-40B4-BE49-F238E27FC236}">
                      <a16:creationId xmlns:a16="http://schemas.microsoft.com/office/drawing/2014/main" id="{746FEC5F-695F-4B1F-9D88-CC99451882D6}"/>
                    </a:ext>
                  </a:extLst>
                </p:cNvPr>
                <p:cNvSpPr/>
                <p:nvPr/>
              </p:nvSpPr>
              <p:spPr>
                <a:xfrm>
                  <a:off x="368803" y="11949998"/>
                  <a:ext cx="669493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2" name="Oval 521">
                  <a:extLst>
                    <a:ext uri="{FF2B5EF4-FFF2-40B4-BE49-F238E27FC236}">
                      <a16:creationId xmlns:a16="http://schemas.microsoft.com/office/drawing/2014/main" id="{5CEB0C4C-F35D-45E5-B275-D8407447EB86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181D521E-B038-48ED-B056-FFC49AF6ED41}"/>
                    </a:ext>
                  </a:extLst>
                </p:cNvPr>
                <p:cNvSpPr/>
                <p:nvPr/>
              </p:nvSpPr>
              <p:spPr>
                <a:xfrm>
                  <a:off x="719597" y="9181935"/>
                  <a:ext cx="261278" cy="25952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Freeform: Shape 525">
                  <a:extLst>
                    <a:ext uri="{FF2B5EF4-FFF2-40B4-BE49-F238E27FC236}">
                      <a16:creationId xmlns:a16="http://schemas.microsoft.com/office/drawing/2014/main" id="{B60314C3-1DB7-42BB-BF1D-618D756BBE57}"/>
                    </a:ext>
                  </a:extLst>
                </p:cNvPr>
                <p:cNvSpPr/>
                <p:nvPr/>
              </p:nvSpPr>
              <p:spPr>
                <a:xfrm rot="1806899">
                  <a:off x="313976" y="9943398"/>
                  <a:ext cx="649908" cy="923976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: Shape 526">
                  <a:extLst>
                    <a:ext uri="{FF2B5EF4-FFF2-40B4-BE49-F238E27FC236}">
                      <a16:creationId xmlns:a16="http://schemas.microsoft.com/office/drawing/2014/main" id="{6D066EA8-010D-4555-B337-4E27DFF9B5FB}"/>
                    </a:ext>
                  </a:extLst>
                </p:cNvPr>
                <p:cNvSpPr/>
                <p:nvPr/>
              </p:nvSpPr>
              <p:spPr>
                <a:xfrm>
                  <a:off x="1208463" y="9597662"/>
                  <a:ext cx="184936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EC7C4EAC-6552-4F86-966C-D9F463794212}"/>
                    </a:ext>
                  </a:extLst>
                </p:cNvPr>
                <p:cNvSpPr/>
                <p:nvPr/>
              </p:nvSpPr>
              <p:spPr>
                <a:xfrm>
                  <a:off x="1602192" y="9181935"/>
                  <a:ext cx="261278" cy="25952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A6379FE7-3EEB-4DC7-99A3-C862CBE6D62A}"/>
                    </a:ext>
                  </a:extLst>
                </p:cNvPr>
                <p:cNvSpPr/>
                <p:nvPr/>
              </p:nvSpPr>
              <p:spPr>
                <a:xfrm>
                  <a:off x="830532" y="9272623"/>
                  <a:ext cx="100007" cy="13046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AF9411A4-AD45-43FB-817D-6C1E1E2A45B5}"/>
                    </a:ext>
                  </a:extLst>
                </p:cNvPr>
                <p:cNvSpPr/>
                <p:nvPr/>
              </p:nvSpPr>
              <p:spPr>
                <a:xfrm>
                  <a:off x="1694336" y="9275278"/>
                  <a:ext cx="100007" cy="13046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9104A5E0-C831-48EF-A4A0-C2CE3451125C}"/>
                </a:ext>
              </a:extLst>
            </p:cNvPr>
            <p:cNvSpPr/>
            <p:nvPr/>
          </p:nvSpPr>
          <p:spPr>
            <a:xfrm>
              <a:off x="3978437" y="6339494"/>
              <a:ext cx="2509531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35FF14A9-5A4E-4217-A491-9D3A934505E8}"/>
                </a:ext>
              </a:extLst>
            </p:cNvPr>
            <p:cNvGrpSpPr/>
            <p:nvPr/>
          </p:nvGrpSpPr>
          <p:grpSpPr>
            <a:xfrm>
              <a:off x="5284903" y="6347744"/>
              <a:ext cx="1054009" cy="1558727"/>
              <a:chOff x="5284903" y="6347744"/>
              <a:chExt cx="1054009" cy="1558727"/>
            </a:xfrm>
          </p:grpSpPr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3501AA4B-BD29-49FF-9517-C592255DAC3D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56A75AAA-FCF1-48E0-9C1F-8CC4118030AC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D4B123F8-CC61-48A0-8FEF-C798E7FF59AF}"/>
                  </a:ext>
                </a:extLst>
              </p:cNvPr>
              <p:cNvSpPr/>
              <p:nvPr/>
            </p:nvSpPr>
            <p:spPr>
              <a:xfrm rot="20615175" flipH="1">
                <a:off x="5284903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6E60FC5-A792-49E1-8626-6F9612572ED6}"/>
              </a:ext>
            </a:extLst>
          </p:cNvPr>
          <p:cNvSpPr/>
          <p:nvPr/>
        </p:nvSpPr>
        <p:spPr>
          <a:xfrm>
            <a:off x="1523017" y="-95704"/>
            <a:ext cx="8563081" cy="1359835"/>
          </a:xfrm>
          <a:custGeom>
            <a:avLst/>
            <a:gdLst>
              <a:gd name="connsiteX0" fmla="*/ 0 w 4949371"/>
              <a:gd name="connsiteY0" fmla="*/ 0 h 501723"/>
              <a:gd name="connsiteX1" fmla="*/ 4949371 w 4949371"/>
              <a:gd name="connsiteY1" fmla="*/ 0 h 501723"/>
              <a:gd name="connsiteX2" fmla="*/ 4949371 w 4949371"/>
              <a:gd name="connsiteY2" fmla="*/ 501723 h 501723"/>
              <a:gd name="connsiteX3" fmla="*/ 0 w 4949371"/>
              <a:gd name="connsiteY3" fmla="*/ 501723 h 501723"/>
              <a:gd name="connsiteX4" fmla="*/ 0 w 4949371"/>
              <a:gd name="connsiteY4" fmla="*/ 0 h 501723"/>
              <a:gd name="connsiteX0" fmla="*/ 0 w 5979885"/>
              <a:gd name="connsiteY0" fmla="*/ 0 h 1227437"/>
              <a:gd name="connsiteX1" fmla="*/ 5979885 w 5979885"/>
              <a:gd name="connsiteY1" fmla="*/ 725714 h 1227437"/>
              <a:gd name="connsiteX2" fmla="*/ 5979885 w 5979885"/>
              <a:gd name="connsiteY2" fmla="*/ 1227437 h 1227437"/>
              <a:gd name="connsiteX3" fmla="*/ 1030514 w 5979885"/>
              <a:gd name="connsiteY3" fmla="*/ 1227437 h 1227437"/>
              <a:gd name="connsiteX4" fmla="*/ 0 w 5979885"/>
              <a:gd name="connsiteY4" fmla="*/ 0 h 1227437"/>
              <a:gd name="connsiteX0" fmla="*/ 0 w 7300685"/>
              <a:gd name="connsiteY0" fmla="*/ 0 h 1227437"/>
              <a:gd name="connsiteX1" fmla="*/ 7300685 w 7300685"/>
              <a:gd name="connsiteY1" fmla="*/ 0 h 1227437"/>
              <a:gd name="connsiteX2" fmla="*/ 5979885 w 7300685"/>
              <a:gd name="connsiteY2" fmla="*/ 1227437 h 1227437"/>
              <a:gd name="connsiteX3" fmla="*/ 1030514 w 7300685"/>
              <a:gd name="connsiteY3" fmla="*/ 1227437 h 1227437"/>
              <a:gd name="connsiteX4" fmla="*/ 0 w 7300685"/>
              <a:gd name="connsiteY4" fmla="*/ 0 h 122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0685" h="1227437">
                <a:moveTo>
                  <a:pt x="0" y="0"/>
                </a:moveTo>
                <a:lnTo>
                  <a:pt x="7300685" y="0"/>
                </a:lnTo>
                <a:lnTo>
                  <a:pt x="5979885" y="1227437"/>
                </a:lnTo>
                <a:lnTo>
                  <a:pt x="1030514" y="12274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EABE1-473B-4D23-A40C-A0388DF06CEB}"/>
              </a:ext>
            </a:extLst>
          </p:cNvPr>
          <p:cNvSpPr/>
          <p:nvPr/>
        </p:nvSpPr>
        <p:spPr>
          <a:xfrm>
            <a:off x="-48172" y="-697597"/>
            <a:ext cx="3101443" cy="6772698"/>
          </a:xfrm>
          <a:custGeom>
            <a:avLst/>
            <a:gdLst>
              <a:gd name="connsiteX0" fmla="*/ 0 w 691715"/>
              <a:gd name="connsiteY0" fmla="*/ 0 h 6023429"/>
              <a:gd name="connsiteX1" fmla="*/ 691715 w 691715"/>
              <a:gd name="connsiteY1" fmla="*/ 0 h 6023429"/>
              <a:gd name="connsiteX2" fmla="*/ 691715 w 691715"/>
              <a:gd name="connsiteY2" fmla="*/ 6023429 h 6023429"/>
              <a:gd name="connsiteX3" fmla="*/ 0 w 691715"/>
              <a:gd name="connsiteY3" fmla="*/ 6023429 h 6023429"/>
              <a:gd name="connsiteX4" fmla="*/ 0 w 691715"/>
              <a:gd name="connsiteY4" fmla="*/ 0 h 6023429"/>
              <a:gd name="connsiteX0" fmla="*/ 0 w 2360858"/>
              <a:gd name="connsiteY0" fmla="*/ 0 h 6023429"/>
              <a:gd name="connsiteX1" fmla="*/ 691715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06322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0858" h="6023429">
                <a:moveTo>
                  <a:pt x="0" y="0"/>
                </a:moveTo>
                <a:lnTo>
                  <a:pt x="1315829" y="0"/>
                </a:lnTo>
                <a:cubicBezTo>
                  <a:pt x="1436619" y="233438"/>
                  <a:pt x="2234070" y="998099"/>
                  <a:pt x="2325315" y="1254397"/>
                </a:cubicBezTo>
                <a:lnTo>
                  <a:pt x="2360858" y="4630057"/>
                </a:lnTo>
                <a:lnTo>
                  <a:pt x="0" y="60234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777700-D39F-43D1-B7E6-94680A9CF0CE}"/>
              </a:ext>
            </a:extLst>
          </p:cNvPr>
          <p:cNvSpPr/>
          <p:nvPr/>
        </p:nvSpPr>
        <p:spPr>
          <a:xfrm>
            <a:off x="8370439" y="-189426"/>
            <a:ext cx="3879974" cy="6127442"/>
          </a:xfrm>
          <a:custGeom>
            <a:avLst/>
            <a:gdLst>
              <a:gd name="connsiteX0" fmla="*/ 0 w 1815734"/>
              <a:gd name="connsiteY0" fmla="*/ 0 h 6023429"/>
              <a:gd name="connsiteX1" fmla="*/ 1815734 w 1815734"/>
              <a:gd name="connsiteY1" fmla="*/ 0 h 6023429"/>
              <a:gd name="connsiteX2" fmla="*/ 1815734 w 1815734"/>
              <a:gd name="connsiteY2" fmla="*/ 6023429 h 6023429"/>
              <a:gd name="connsiteX3" fmla="*/ 0 w 1815734"/>
              <a:gd name="connsiteY3" fmla="*/ 6023429 h 6023429"/>
              <a:gd name="connsiteX4" fmla="*/ 0 w 1815734"/>
              <a:gd name="connsiteY4" fmla="*/ 0 h 6023429"/>
              <a:gd name="connsiteX0" fmla="*/ 1246780 w 3062514"/>
              <a:gd name="connsiteY0" fmla="*/ 0 h 6023429"/>
              <a:gd name="connsiteX1" fmla="*/ 3062514 w 3062514"/>
              <a:gd name="connsiteY1" fmla="*/ 0 h 6023429"/>
              <a:gd name="connsiteX2" fmla="*/ 3062514 w 3062514"/>
              <a:gd name="connsiteY2" fmla="*/ 6023429 h 6023429"/>
              <a:gd name="connsiteX3" fmla="*/ 1246780 w 3062514"/>
              <a:gd name="connsiteY3" fmla="*/ 6023429 h 6023429"/>
              <a:gd name="connsiteX4" fmla="*/ 0 w 3062514"/>
              <a:gd name="connsiteY4" fmla="*/ 1248229 h 6023429"/>
              <a:gd name="connsiteX5" fmla="*/ 1246780 w 306251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0 w 3065072"/>
              <a:gd name="connsiteY3" fmla="*/ 463005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80201 w 3095935"/>
              <a:gd name="connsiteY0" fmla="*/ 0 h 6023429"/>
              <a:gd name="connsiteX1" fmla="*/ 3095935 w 3095935"/>
              <a:gd name="connsiteY1" fmla="*/ 0 h 6023429"/>
              <a:gd name="connsiteX2" fmla="*/ 3095935 w 3095935"/>
              <a:gd name="connsiteY2" fmla="*/ 6023429 h 6023429"/>
              <a:gd name="connsiteX3" fmla="*/ 318 w 3095935"/>
              <a:gd name="connsiteY3" fmla="*/ 4582432 h 6023429"/>
              <a:gd name="connsiteX4" fmla="*/ 33421 w 3095935"/>
              <a:gd name="connsiteY4" fmla="*/ 1248229 h 6023429"/>
              <a:gd name="connsiteX5" fmla="*/ 1280201 w 3095935"/>
              <a:gd name="connsiteY5" fmla="*/ 0 h 6023429"/>
              <a:gd name="connsiteX0" fmla="*/ 1264550 w 3080284"/>
              <a:gd name="connsiteY0" fmla="*/ 0 h 6023429"/>
              <a:gd name="connsiteX1" fmla="*/ 3080284 w 3080284"/>
              <a:gd name="connsiteY1" fmla="*/ 0 h 6023429"/>
              <a:gd name="connsiteX2" fmla="*/ 3080284 w 3080284"/>
              <a:gd name="connsiteY2" fmla="*/ 6023429 h 6023429"/>
              <a:gd name="connsiteX3" fmla="*/ 495 w 3080284"/>
              <a:gd name="connsiteY3" fmla="*/ 4601482 h 6023429"/>
              <a:gd name="connsiteX4" fmla="*/ 17770 w 3080284"/>
              <a:gd name="connsiteY4" fmla="*/ 1248229 h 6023429"/>
              <a:gd name="connsiteX5" fmla="*/ 1264550 w 308028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1 w 3065072"/>
              <a:gd name="connsiteY3" fmla="*/ 461100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64549 w 3080283"/>
              <a:gd name="connsiteY0" fmla="*/ 0 h 6023429"/>
              <a:gd name="connsiteX1" fmla="*/ 3080283 w 3080283"/>
              <a:gd name="connsiteY1" fmla="*/ 0 h 6023429"/>
              <a:gd name="connsiteX2" fmla="*/ 3080283 w 3080283"/>
              <a:gd name="connsiteY2" fmla="*/ 6023429 h 6023429"/>
              <a:gd name="connsiteX3" fmla="*/ 494 w 3080283"/>
              <a:gd name="connsiteY3" fmla="*/ 4611007 h 6023429"/>
              <a:gd name="connsiteX4" fmla="*/ 17769 w 3080283"/>
              <a:gd name="connsiteY4" fmla="*/ 1248229 h 6023429"/>
              <a:gd name="connsiteX5" fmla="*/ 1264549 w 3080283"/>
              <a:gd name="connsiteY5" fmla="*/ 0 h 6023429"/>
              <a:gd name="connsiteX0" fmla="*/ 1272104 w 3087838"/>
              <a:gd name="connsiteY0" fmla="*/ 0 h 6023429"/>
              <a:gd name="connsiteX1" fmla="*/ 3087838 w 3087838"/>
              <a:gd name="connsiteY1" fmla="*/ 0 h 6023429"/>
              <a:gd name="connsiteX2" fmla="*/ 3087838 w 3087838"/>
              <a:gd name="connsiteY2" fmla="*/ 6023429 h 6023429"/>
              <a:gd name="connsiteX3" fmla="*/ 8049 w 3087838"/>
              <a:gd name="connsiteY3" fmla="*/ 4611007 h 6023429"/>
              <a:gd name="connsiteX4" fmla="*/ 0 w 3087838"/>
              <a:gd name="connsiteY4" fmla="*/ 1225369 h 6023429"/>
              <a:gd name="connsiteX5" fmla="*/ 1272104 w 3087838"/>
              <a:gd name="connsiteY5" fmla="*/ 0 h 6023429"/>
              <a:gd name="connsiteX0" fmla="*/ 1272998 w 3088732"/>
              <a:gd name="connsiteY0" fmla="*/ 0 h 6023429"/>
              <a:gd name="connsiteX1" fmla="*/ 3088732 w 3088732"/>
              <a:gd name="connsiteY1" fmla="*/ 0 h 6023429"/>
              <a:gd name="connsiteX2" fmla="*/ 3088732 w 3088732"/>
              <a:gd name="connsiteY2" fmla="*/ 6023429 h 6023429"/>
              <a:gd name="connsiteX3" fmla="*/ 8943 w 3088732"/>
              <a:gd name="connsiteY3" fmla="*/ 4611007 h 6023429"/>
              <a:gd name="connsiteX4" fmla="*/ 894 w 3088732"/>
              <a:gd name="connsiteY4" fmla="*/ 1225369 h 6023429"/>
              <a:gd name="connsiteX5" fmla="*/ 1272998 w 3088732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8732" h="6023429">
                <a:moveTo>
                  <a:pt x="1272998" y="0"/>
                </a:moveTo>
                <a:lnTo>
                  <a:pt x="3088732" y="0"/>
                </a:lnTo>
                <a:lnTo>
                  <a:pt x="3088732" y="6023429"/>
                </a:lnTo>
                <a:lnTo>
                  <a:pt x="8943" y="4611007"/>
                </a:lnTo>
                <a:cubicBezTo>
                  <a:pt x="-8074" y="2990245"/>
                  <a:pt x="5249" y="2846131"/>
                  <a:pt x="894" y="1225369"/>
                </a:cubicBezTo>
                <a:lnTo>
                  <a:pt x="12729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2" name="emojimouth">
            <a:hlinkClick r:id="" action="ppaction://media"/>
            <a:extLst>
              <a:ext uri="{FF2B5EF4-FFF2-40B4-BE49-F238E27FC236}">
                <a16:creationId xmlns:a16="http://schemas.microsoft.com/office/drawing/2014/main" id="{69589556-1E1A-4E5F-AE01-2729B398911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4"/>
          <a:srcRect l="49010" t="20632" r="43027" b="69011"/>
          <a:stretch/>
        </p:blipFill>
        <p:spPr>
          <a:xfrm flipH="1">
            <a:off x="8056473" y="3364352"/>
            <a:ext cx="154536" cy="113054"/>
          </a:xfrm>
          <a:prstGeom prst="rect">
            <a:avLst/>
          </a:prstGeom>
        </p:spPr>
      </p:pic>
      <p:grpSp>
        <p:nvGrpSpPr>
          <p:cNvPr id="480" name="Group 479">
            <a:extLst>
              <a:ext uri="{FF2B5EF4-FFF2-40B4-BE49-F238E27FC236}">
                <a16:creationId xmlns:a16="http://schemas.microsoft.com/office/drawing/2014/main" id="{144CBFB5-B27B-4D9E-AB59-D4529C1F48D9}"/>
              </a:ext>
            </a:extLst>
          </p:cNvPr>
          <p:cNvGrpSpPr/>
          <p:nvPr/>
        </p:nvGrpSpPr>
        <p:grpSpPr>
          <a:xfrm>
            <a:off x="-1062113" y="2940530"/>
            <a:ext cx="3301852" cy="838969"/>
            <a:chOff x="-177556" y="2797728"/>
            <a:chExt cx="3301852" cy="838969"/>
          </a:xfrm>
          <a:solidFill>
            <a:schemeClr val="accent6">
              <a:lumMod val="20000"/>
              <a:lumOff val="80000"/>
            </a:schemeClr>
          </a:solidFill>
        </p:grpSpPr>
        <p:grpSp>
          <p:nvGrpSpPr>
            <p:cNvPr id="481" name="Group 480">
              <a:extLst>
                <a:ext uri="{FF2B5EF4-FFF2-40B4-BE49-F238E27FC236}">
                  <a16:creationId xmlns:a16="http://schemas.microsoft.com/office/drawing/2014/main" id="{D0501BEA-7AD2-43F3-9CD7-62AE6DB63146}"/>
                </a:ext>
              </a:extLst>
            </p:cNvPr>
            <p:cNvGrpSpPr/>
            <p:nvPr/>
          </p:nvGrpSpPr>
          <p:grpSpPr>
            <a:xfrm>
              <a:off x="-152294" y="2797728"/>
              <a:ext cx="3269513" cy="838969"/>
              <a:chOff x="1432535" y="3888215"/>
              <a:chExt cx="3269513" cy="838969"/>
            </a:xfrm>
            <a:grpFill/>
          </p:grpSpPr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FCFC769A-B26B-498E-A0C2-8E304CABC79A}"/>
                  </a:ext>
                </a:extLst>
              </p:cNvPr>
              <p:cNvSpPr/>
              <p:nvPr/>
            </p:nvSpPr>
            <p:spPr>
              <a:xfrm rot="2881972">
                <a:off x="1948564" y="4265130"/>
                <a:ext cx="49152" cy="87495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9E36F378-10FE-45CE-ABE8-02F3F763433A}"/>
                  </a:ext>
                </a:extLst>
              </p:cNvPr>
              <p:cNvSpPr/>
              <p:nvPr/>
            </p:nvSpPr>
            <p:spPr>
              <a:xfrm rot="2881972">
                <a:off x="3824048" y="3812783"/>
                <a:ext cx="45719" cy="81384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8" name="Rectangle 41">
                <a:extLst>
                  <a:ext uri="{FF2B5EF4-FFF2-40B4-BE49-F238E27FC236}">
                    <a16:creationId xmlns:a16="http://schemas.microsoft.com/office/drawing/2014/main" id="{CAA8D8B9-FE41-4028-B551-E2036E951B42}"/>
                  </a:ext>
                </a:extLst>
              </p:cNvPr>
              <p:cNvSpPr/>
              <p:nvPr/>
            </p:nvSpPr>
            <p:spPr>
              <a:xfrm>
                <a:off x="1432535" y="3888215"/>
                <a:ext cx="3269513" cy="708242"/>
              </a:xfrm>
              <a:custGeom>
                <a:avLst/>
                <a:gdLst>
                  <a:gd name="connsiteX0" fmla="*/ 0 w 2720238"/>
                  <a:gd name="connsiteY0" fmla="*/ 0 h 811747"/>
                  <a:gd name="connsiteX1" fmla="*/ 2720238 w 2720238"/>
                  <a:gd name="connsiteY1" fmla="*/ 0 h 811747"/>
                  <a:gd name="connsiteX2" fmla="*/ 2720238 w 2720238"/>
                  <a:gd name="connsiteY2" fmla="*/ 811747 h 811747"/>
                  <a:gd name="connsiteX3" fmla="*/ 0 w 2720238"/>
                  <a:gd name="connsiteY3" fmla="*/ 811747 h 811747"/>
                  <a:gd name="connsiteX4" fmla="*/ 0 w 2720238"/>
                  <a:gd name="connsiteY4" fmla="*/ 0 h 811747"/>
                  <a:gd name="connsiteX0" fmla="*/ 482600 w 3202838"/>
                  <a:gd name="connsiteY0" fmla="*/ 0 h 856197"/>
                  <a:gd name="connsiteX1" fmla="*/ 3202838 w 3202838"/>
                  <a:gd name="connsiteY1" fmla="*/ 0 h 856197"/>
                  <a:gd name="connsiteX2" fmla="*/ 3202838 w 3202838"/>
                  <a:gd name="connsiteY2" fmla="*/ 811747 h 856197"/>
                  <a:gd name="connsiteX3" fmla="*/ 0 w 3202838"/>
                  <a:gd name="connsiteY3" fmla="*/ 856197 h 856197"/>
                  <a:gd name="connsiteX4" fmla="*/ 482600 w 32028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984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307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5111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2740025 w 5993663"/>
                  <a:gd name="connsiteY0" fmla="*/ 0 h 851117"/>
                  <a:gd name="connsiteX1" fmla="*/ 5479313 w 5993663"/>
                  <a:gd name="connsiteY1" fmla="*/ 0 h 851117"/>
                  <a:gd name="connsiteX2" fmla="*/ 5993663 w 5993663"/>
                  <a:gd name="connsiteY2" fmla="*/ 851117 h 851117"/>
                  <a:gd name="connsiteX3" fmla="*/ 0 w 5993663"/>
                  <a:gd name="connsiteY3" fmla="*/ 294222 h 851117"/>
                  <a:gd name="connsiteX4" fmla="*/ 2740025 w 5993663"/>
                  <a:gd name="connsiteY4" fmla="*/ 0 h 851117"/>
                  <a:gd name="connsiteX0" fmla="*/ 2635250 w 5993663"/>
                  <a:gd name="connsiteY0" fmla="*/ 0 h 1117817"/>
                  <a:gd name="connsiteX1" fmla="*/ 5479313 w 5993663"/>
                  <a:gd name="connsiteY1" fmla="*/ 266700 h 1117817"/>
                  <a:gd name="connsiteX2" fmla="*/ 5993663 w 5993663"/>
                  <a:gd name="connsiteY2" fmla="*/ 1117817 h 1117817"/>
                  <a:gd name="connsiteX3" fmla="*/ 0 w 5993663"/>
                  <a:gd name="connsiteY3" fmla="*/ 560922 h 1117817"/>
                  <a:gd name="connsiteX4" fmla="*/ 2635250 w 5993663"/>
                  <a:gd name="connsiteY4" fmla="*/ 0 h 1117817"/>
                  <a:gd name="connsiteX0" fmla="*/ 2635250 w 5479313"/>
                  <a:gd name="connsiteY0" fmla="*/ 0 h 708242"/>
                  <a:gd name="connsiteX1" fmla="*/ 5479313 w 5479313"/>
                  <a:gd name="connsiteY1" fmla="*/ 266700 h 708242"/>
                  <a:gd name="connsiteX2" fmla="*/ 973988 w 5479313"/>
                  <a:gd name="connsiteY2" fmla="*/ 708242 h 708242"/>
                  <a:gd name="connsiteX3" fmla="*/ 0 w 5479313"/>
                  <a:gd name="connsiteY3" fmla="*/ 560922 h 708242"/>
                  <a:gd name="connsiteX4" fmla="*/ 2635250 w 5479313"/>
                  <a:gd name="connsiteY4" fmla="*/ 0 h 708242"/>
                  <a:gd name="connsiteX0" fmla="*/ 2635250 w 3269513"/>
                  <a:gd name="connsiteY0" fmla="*/ 0 h 708242"/>
                  <a:gd name="connsiteX1" fmla="*/ 3269513 w 3269513"/>
                  <a:gd name="connsiteY1" fmla="*/ 104775 h 708242"/>
                  <a:gd name="connsiteX2" fmla="*/ 973988 w 3269513"/>
                  <a:gd name="connsiteY2" fmla="*/ 708242 h 708242"/>
                  <a:gd name="connsiteX3" fmla="*/ 0 w 3269513"/>
                  <a:gd name="connsiteY3" fmla="*/ 560922 h 708242"/>
                  <a:gd name="connsiteX4" fmla="*/ 2635250 w 3269513"/>
                  <a:gd name="connsiteY4" fmla="*/ 0 h 708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513" h="708242">
                    <a:moveTo>
                      <a:pt x="2635250" y="0"/>
                    </a:moveTo>
                    <a:lnTo>
                      <a:pt x="3269513" y="104775"/>
                    </a:lnTo>
                    <a:lnTo>
                      <a:pt x="973988" y="708242"/>
                    </a:lnTo>
                    <a:lnTo>
                      <a:pt x="0" y="560922"/>
                    </a:lnTo>
                    <a:lnTo>
                      <a:pt x="2635250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  <a:effectLst>
                <a:outerShdw blurRad="50800" dist="50800" dir="5400000" algn="ctr" rotWithShape="0">
                  <a:srgbClr val="E5BE97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82" name="Rectangle 70">
              <a:extLst>
                <a:ext uri="{FF2B5EF4-FFF2-40B4-BE49-F238E27FC236}">
                  <a16:creationId xmlns:a16="http://schemas.microsoft.com/office/drawing/2014/main" id="{3E468C3B-4AAA-40C9-A539-D393E876DC61}"/>
                </a:ext>
              </a:extLst>
            </p:cNvPr>
            <p:cNvSpPr/>
            <p:nvPr/>
          </p:nvSpPr>
          <p:spPr>
            <a:xfrm>
              <a:off x="-177556" y="3363690"/>
              <a:ext cx="1031866" cy="256319"/>
            </a:xfrm>
            <a:custGeom>
              <a:avLst/>
              <a:gdLst>
                <a:gd name="connsiteX0" fmla="*/ 0 w 365116"/>
                <a:gd name="connsiteY0" fmla="*/ 0 h 129319"/>
                <a:gd name="connsiteX1" fmla="*/ 365116 w 365116"/>
                <a:gd name="connsiteY1" fmla="*/ 0 h 129319"/>
                <a:gd name="connsiteX2" fmla="*/ 365116 w 365116"/>
                <a:gd name="connsiteY2" fmla="*/ 129319 h 129319"/>
                <a:gd name="connsiteX3" fmla="*/ 0 w 365116"/>
                <a:gd name="connsiteY3" fmla="*/ 129319 h 129319"/>
                <a:gd name="connsiteX4" fmla="*/ 0 w 365116"/>
                <a:gd name="connsiteY4" fmla="*/ 0 h 129319"/>
                <a:gd name="connsiteX0" fmla="*/ 0 w 1006466"/>
                <a:gd name="connsiteY0" fmla="*/ 0 h 152400"/>
                <a:gd name="connsiteX1" fmla="*/ 1006466 w 1006466"/>
                <a:gd name="connsiteY1" fmla="*/ 152400 h 152400"/>
                <a:gd name="connsiteX2" fmla="*/ 365116 w 1006466"/>
                <a:gd name="connsiteY2" fmla="*/ 129319 h 152400"/>
                <a:gd name="connsiteX3" fmla="*/ 0 w 1006466"/>
                <a:gd name="connsiteY3" fmla="*/ 129319 h 152400"/>
                <a:gd name="connsiteX4" fmla="*/ 0 w 1006466"/>
                <a:gd name="connsiteY4" fmla="*/ 0 h 152400"/>
                <a:gd name="connsiteX0" fmla="*/ 0 w 1012816"/>
                <a:gd name="connsiteY0" fmla="*/ 0 h 243619"/>
                <a:gd name="connsiteX1" fmla="*/ 1006466 w 1012816"/>
                <a:gd name="connsiteY1" fmla="*/ 152400 h 243619"/>
                <a:gd name="connsiteX2" fmla="*/ 1012816 w 1012816"/>
                <a:gd name="connsiteY2" fmla="*/ 243619 h 243619"/>
                <a:gd name="connsiteX3" fmla="*/ 0 w 1012816"/>
                <a:gd name="connsiteY3" fmla="*/ 129319 h 243619"/>
                <a:gd name="connsiteX4" fmla="*/ 0 w 1012816"/>
                <a:gd name="connsiteY4" fmla="*/ 0 h 243619"/>
                <a:gd name="connsiteX0" fmla="*/ 0 w 1012816"/>
                <a:gd name="connsiteY0" fmla="*/ 0 h 243619"/>
                <a:gd name="connsiteX1" fmla="*/ 1006466 w 1012816"/>
                <a:gd name="connsiteY1" fmla="*/ 152400 h 243619"/>
                <a:gd name="connsiteX2" fmla="*/ 1012816 w 1012816"/>
                <a:gd name="connsiteY2" fmla="*/ 243619 h 243619"/>
                <a:gd name="connsiteX3" fmla="*/ 19050 w 1012816"/>
                <a:gd name="connsiteY3" fmla="*/ 103919 h 243619"/>
                <a:gd name="connsiteX4" fmla="*/ 0 w 1012816"/>
                <a:gd name="connsiteY4" fmla="*/ 0 h 243619"/>
                <a:gd name="connsiteX0" fmla="*/ 0 w 1012816"/>
                <a:gd name="connsiteY0" fmla="*/ 0 h 243619"/>
                <a:gd name="connsiteX1" fmla="*/ 1006466 w 1012816"/>
                <a:gd name="connsiteY1" fmla="*/ 152400 h 243619"/>
                <a:gd name="connsiteX2" fmla="*/ 1012816 w 1012816"/>
                <a:gd name="connsiteY2" fmla="*/ 243619 h 243619"/>
                <a:gd name="connsiteX3" fmla="*/ 6350 w 1012816"/>
                <a:gd name="connsiteY3" fmla="*/ 84869 h 243619"/>
                <a:gd name="connsiteX4" fmla="*/ 0 w 1012816"/>
                <a:gd name="connsiteY4" fmla="*/ 0 h 243619"/>
                <a:gd name="connsiteX0" fmla="*/ 0 w 1019166"/>
                <a:gd name="connsiteY0" fmla="*/ 0 h 243619"/>
                <a:gd name="connsiteX1" fmla="*/ 1019166 w 1019166"/>
                <a:gd name="connsiteY1" fmla="*/ 152400 h 243619"/>
                <a:gd name="connsiteX2" fmla="*/ 1012816 w 1019166"/>
                <a:gd name="connsiteY2" fmla="*/ 243619 h 243619"/>
                <a:gd name="connsiteX3" fmla="*/ 6350 w 1019166"/>
                <a:gd name="connsiteY3" fmla="*/ 84869 h 243619"/>
                <a:gd name="connsiteX4" fmla="*/ 0 w 1019166"/>
                <a:gd name="connsiteY4" fmla="*/ 0 h 243619"/>
                <a:gd name="connsiteX0" fmla="*/ 0 w 1038216"/>
                <a:gd name="connsiteY0" fmla="*/ 0 h 243619"/>
                <a:gd name="connsiteX1" fmla="*/ 1019166 w 1038216"/>
                <a:gd name="connsiteY1" fmla="*/ 152400 h 243619"/>
                <a:gd name="connsiteX2" fmla="*/ 1038216 w 1038216"/>
                <a:gd name="connsiteY2" fmla="*/ 243619 h 243619"/>
                <a:gd name="connsiteX3" fmla="*/ 6350 w 1038216"/>
                <a:gd name="connsiteY3" fmla="*/ 84869 h 243619"/>
                <a:gd name="connsiteX4" fmla="*/ 0 w 1038216"/>
                <a:gd name="connsiteY4" fmla="*/ 0 h 243619"/>
                <a:gd name="connsiteX0" fmla="*/ 0 w 1031866"/>
                <a:gd name="connsiteY0" fmla="*/ 0 h 256319"/>
                <a:gd name="connsiteX1" fmla="*/ 1019166 w 1031866"/>
                <a:gd name="connsiteY1" fmla="*/ 152400 h 256319"/>
                <a:gd name="connsiteX2" fmla="*/ 1031866 w 1031866"/>
                <a:gd name="connsiteY2" fmla="*/ 256319 h 256319"/>
                <a:gd name="connsiteX3" fmla="*/ 6350 w 1031866"/>
                <a:gd name="connsiteY3" fmla="*/ 84869 h 256319"/>
                <a:gd name="connsiteX4" fmla="*/ 0 w 1031866"/>
                <a:gd name="connsiteY4" fmla="*/ 0 h 256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1866" h="256319">
                  <a:moveTo>
                    <a:pt x="0" y="0"/>
                  </a:moveTo>
                  <a:lnTo>
                    <a:pt x="1019166" y="152400"/>
                  </a:lnTo>
                  <a:lnTo>
                    <a:pt x="1031866" y="256319"/>
                  </a:lnTo>
                  <a:lnTo>
                    <a:pt x="6350" y="84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5" name="Rectangle 66">
              <a:extLst>
                <a:ext uri="{FF2B5EF4-FFF2-40B4-BE49-F238E27FC236}">
                  <a16:creationId xmlns:a16="http://schemas.microsoft.com/office/drawing/2014/main" id="{4697AC02-F62A-4B5F-8C7D-4B0F85419984}"/>
                </a:ext>
              </a:extLst>
            </p:cNvPr>
            <p:cNvSpPr/>
            <p:nvPr/>
          </p:nvSpPr>
          <p:spPr>
            <a:xfrm>
              <a:off x="848678" y="2903705"/>
              <a:ext cx="2275618" cy="708416"/>
            </a:xfrm>
            <a:custGeom>
              <a:avLst/>
              <a:gdLst>
                <a:gd name="connsiteX0" fmla="*/ 0 w 2040668"/>
                <a:gd name="connsiteY0" fmla="*/ 0 h 92466"/>
                <a:gd name="connsiteX1" fmla="*/ 2040668 w 2040668"/>
                <a:gd name="connsiteY1" fmla="*/ 0 h 92466"/>
                <a:gd name="connsiteX2" fmla="*/ 2040668 w 2040668"/>
                <a:gd name="connsiteY2" fmla="*/ 92466 h 92466"/>
                <a:gd name="connsiteX3" fmla="*/ 0 w 2040668"/>
                <a:gd name="connsiteY3" fmla="*/ 92466 h 92466"/>
                <a:gd name="connsiteX4" fmla="*/ 0 w 2040668"/>
                <a:gd name="connsiteY4" fmla="*/ 0 h 92466"/>
                <a:gd name="connsiteX0" fmla="*/ 0 w 2262918"/>
                <a:gd name="connsiteY0" fmla="*/ 615950 h 708416"/>
                <a:gd name="connsiteX1" fmla="*/ 2262918 w 2262918"/>
                <a:gd name="connsiteY1" fmla="*/ 0 h 708416"/>
                <a:gd name="connsiteX2" fmla="*/ 2040668 w 2262918"/>
                <a:gd name="connsiteY2" fmla="*/ 708416 h 708416"/>
                <a:gd name="connsiteX3" fmla="*/ 0 w 2262918"/>
                <a:gd name="connsiteY3" fmla="*/ 708416 h 708416"/>
                <a:gd name="connsiteX4" fmla="*/ 0 w 2262918"/>
                <a:gd name="connsiteY4" fmla="*/ 615950 h 708416"/>
                <a:gd name="connsiteX0" fmla="*/ 0 w 2275618"/>
                <a:gd name="connsiteY0" fmla="*/ 615950 h 708416"/>
                <a:gd name="connsiteX1" fmla="*/ 2262918 w 2275618"/>
                <a:gd name="connsiteY1" fmla="*/ 0 h 708416"/>
                <a:gd name="connsiteX2" fmla="*/ 2275618 w 2275618"/>
                <a:gd name="connsiteY2" fmla="*/ 98816 h 708416"/>
                <a:gd name="connsiteX3" fmla="*/ 0 w 2275618"/>
                <a:gd name="connsiteY3" fmla="*/ 708416 h 708416"/>
                <a:gd name="connsiteX4" fmla="*/ 0 w 2275618"/>
                <a:gd name="connsiteY4" fmla="*/ 615950 h 708416"/>
                <a:gd name="connsiteX0" fmla="*/ 0 w 2275618"/>
                <a:gd name="connsiteY0" fmla="*/ 603250 h 708416"/>
                <a:gd name="connsiteX1" fmla="*/ 2262918 w 2275618"/>
                <a:gd name="connsiteY1" fmla="*/ 0 h 708416"/>
                <a:gd name="connsiteX2" fmla="*/ 2275618 w 2275618"/>
                <a:gd name="connsiteY2" fmla="*/ 98816 h 708416"/>
                <a:gd name="connsiteX3" fmla="*/ 0 w 2275618"/>
                <a:gd name="connsiteY3" fmla="*/ 708416 h 708416"/>
                <a:gd name="connsiteX4" fmla="*/ 0 w 2275618"/>
                <a:gd name="connsiteY4" fmla="*/ 603250 h 708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618" h="708416">
                  <a:moveTo>
                    <a:pt x="0" y="603250"/>
                  </a:moveTo>
                  <a:lnTo>
                    <a:pt x="2262918" y="0"/>
                  </a:lnTo>
                  <a:lnTo>
                    <a:pt x="2275618" y="98816"/>
                  </a:lnTo>
                  <a:lnTo>
                    <a:pt x="0" y="708416"/>
                  </a:lnTo>
                  <a:lnTo>
                    <a:pt x="0" y="60325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A237E5-0714-4C23-8CA8-4511B1A30473}"/>
              </a:ext>
            </a:extLst>
          </p:cNvPr>
          <p:cNvGrpSpPr/>
          <p:nvPr/>
        </p:nvGrpSpPr>
        <p:grpSpPr>
          <a:xfrm>
            <a:off x="-532038" y="2999180"/>
            <a:ext cx="662621" cy="574797"/>
            <a:chOff x="-853187" y="1347755"/>
            <a:chExt cx="662621" cy="57479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040177E6-5185-42C8-8E15-F76DC8815237}"/>
                </a:ext>
              </a:extLst>
            </p:cNvPr>
            <p:cNvSpPr/>
            <p:nvPr/>
          </p:nvSpPr>
          <p:spPr>
            <a:xfrm>
              <a:off x="-840645" y="1666655"/>
              <a:ext cx="650079" cy="2558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A1A486FE-33DB-4126-A515-7D0EBC018365}"/>
                </a:ext>
              </a:extLst>
            </p:cNvPr>
            <p:cNvSpPr/>
            <p:nvPr/>
          </p:nvSpPr>
          <p:spPr>
            <a:xfrm>
              <a:off x="-840645" y="1573105"/>
              <a:ext cx="650079" cy="2558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165191B7-3482-4B24-8512-E4203E89AB85}"/>
                </a:ext>
              </a:extLst>
            </p:cNvPr>
            <p:cNvSpPr/>
            <p:nvPr/>
          </p:nvSpPr>
          <p:spPr>
            <a:xfrm>
              <a:off x="-853187" y="1453851"/>
              <a:ext cx="650079" cy="2558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3F6AF5CA-2A33-4338-A660-B01EFC6FE7E1}"/>
                </a:ext>
              </a:extLst>
            </p:cNvPr>
            <p:cNvSpPr/>
            <p:nvPr/>
          </p:nvSpPr>
          <p:spPr>
            <a:xfrm>
              <a:off x="-853187" y="1347755"/>
              <a:ext cx="650079" cy="2558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59" name="Group 558">
            <a:extLst>
              <a:ext uri="{FF2B5EF4-FFF2-40B4-BE49-F238E27FC236}">
                <a16:creationId xmlns:a16="http://schemas.microsoft.com/office/drawing/2014/main" id="{755F333A-313E-4A58-8D91-97C9F1CC3666}"/>
              </a:ext>
            </a:extLst>
          </p:cNvPr>
          <p:cNvGrpSpPr/>
          <p:nvPr/>
        </p:nvGrpSpPr>
        <p:grpSpPr>
          <a:xfrm>
            <a:off x="358758" y="2402743"/>
            <a:ext cx="1317604" cy="892377"/>
            <a:chOff x="263173" y="2429045"/>
            <a:chExt cx="1317604" cy="89237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560" name="Rectangle: Rounded Corners 559">
              <a:extLst>
                <a:ext uri="{FF2B5EF4-FFF2-40B4-BE49-F238E27FC236}">
                  <a16:creationId xmlns:a16="http://schemas.microsoft.com/office/drawing/2014/main" id="{CAFEE61B-1D7F-45DE-A516-04B955A285DF}"/>
                </a:ext>
              </a:extLst>
            </p:cNvPr>
            <p:cNvSpPr/>
            <p:nvPr/>
          </p:nvSpPr>
          <p:spPr>
            <a:xfrm>
              <a:off x="263173" y="2666682"/>
              <a:ext cx="403991" cy="654740"/>
            </a:xfrm>
            <a:prstGeom prst="roundRect">
              <a:avLst/>
            </a:prstGeom>
            <a:solidFill>
              <a:srgbClr val="DAA36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1" name="Rectangle: Rounded Corners 560">
              <a:extLst>
                <a:ext uri="{FF2B5EF4-FFF2-40B4-BE49-F238E27FC236}">
                  <a16:creationId xmlns:a16="http://schemas.microsoft.com/office/drawing/2014/main" id="{40F9AAF8-89EB-4D14-AC7A-F5880D1D0FD9}"/>
                </a:ext>
              </a:extLst>
            </p:cNvPr>
            <p:cNvSpPr/>
            <p:nvPr/>
          </p:nvSpPr>
          <p:spPr>
            <a:xfrm>
              <a:off x="715281" y="2559763"/>
              <a:ext cx="403991" cy="65474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2" name="Rectangle: Rounded Corners 561">
              <a:extLst>
                <a:ext uri="{FF2B5EF4-FFF2-40B4-BE49-F238E27FC236}">
                  <a16:creationId xmlns:a16="http://schemas.microsoft.com/office/drawing/2014/main" id="{2698F475-9CAF-4EE7-9FE1-6BF04342B37B}"/>
                </a:ext>
              </a:extLst>
            </p:cNvPr>
            <p:cNvSpPr/>
            <p:nvPr/>
          </p:nvSpPr>
          <p:spPr>
            <a:xfrm>
              <a:off x="1176786" y="2429045"/>
              <a:ext cx="403991" cy="65474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3" name="Rectangle: Rounded Corners 562">
              <a:extLst>
                <a:ext uri="{FF2B5EF4-FFF2-40B4-BE49-F238E27FC236}">
                  <a16:creationId xmlns:a16="http://schemas.microsoft.com/office/drawing/2014/main" id="{96EF69F9-494A-4524-944A-B50C4E2F19FB}"/>
                </a:ext>
              </a:extLst>
            </p:cNvPr>
            <p:cNvSpPr/>
            <p:nvPr/>
          </p:nvSpPr>
          <p:spPr>
            <a:xfrm>
              <a:off x="265137" y="2644021"/>
              <a:ext cx="403991" cy="7947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4" name="Rectangle: Rounded Corners 563">
              <a:extLst>
                <a:ext uri="{FF2B5EF4-FFF2-40B4-BE49-F238E27FC236}">
                  <a16:creationId xmlns:a16="http://schemas.microsoft.com/office/drawing/2014/main" id="{EAD9DF54-22C2-481D-BA01-66C35FFEA03B}"/>
                </a:ext>
              </a:extLst>
            </p:cNvPr>
            <p:cNvSpPr/>
            <p:nvPr/>
          </p:nvSpPr>
          <p:spPr>
            <a:xfrm>
              <a:off x="714223" y="2561036"/>
              <a:ext cx="403991" cy="7947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6" name="Rectangle: Rounded Corners 565">
              <a:extLst>
                <a:ext uri="{FF2B5EF4-FFF2-40B4-BE49-F238E27FC236}">
                  <a16:creationId xmlns:a16="http://schemas.microsoft.com/office/drawing/2014/main" id="{C02C8CEE-4103-4A15-8E82-5506E91A7322}"/>
                </a:ext>
              </a:extLst>
            </p:cNvPr>
            <p:cNvSpPr/>
            <p:nvPr/>
          </p:nvSpPr>
          <p:spPr>
            <a:xfrm>
              <a:off x="1173222" y="2430133"/>
              <a:ext cx="403991" cy="7947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771852CC-1568-4E6D-B065-74587B1D8CFE}"/>
              </a:ext>
            </a:extLst>
          </p:cNvPr>
          <p:cNvGrpSpPr/>
          <p:nvPr/>
        </p:nvGrpSpPr>
        <p:grpSpPr>
          <a:xfrm>
            <a:off x="9585063" y="281153"/>
            <a:ext cx="1996267" cy="3394010"/>
            <a:chOff x="9973743" y="1278478"/>
            <a:chExt cx="1090013" cy="2903628"/>
          </a:xfrm>
        </p:grpSpPr>
        <p:sp>
          <p:nvSpPr>
            <p:cNvPr id="570" name="Rectangle 37">
              <a:extLst>
                <a:ext uri="{FF2B5EF4-FFF2-40B4-BE49-F238E27FC236}">
                  <a16:creationId xmlns:a16="http://schemas.microsoft.com/office/drawing/2014/main" id="{2569726B-7338-4573-8670-82B60A16FDD2}"/>
                </a:ext>
              </a:extLst>
            </p:cNvPr>
            <p:cNvSpPr/>
            <p:nvPr/>
          </p:nvSpPr>
          <p:spPr>
            <a:xfrm>
              <a:off x="9973743" y="1278478"/>
              <a:ext cx="1090013" cy="2903628"/>
            </a:xfrm>
            <a:custGeom>
              <a:avLst/>
              <a:gdLst>
                <a:gd name="connsiteX0" fmla="*/ 0 w 299438"/>
                <a:gd name="connsiteY0" fmla="*/ 0 h 2455953"/>
                <a:gd name="connsiteX1" fmla="*/ 299438 w 299438"/>
                <a:gd name="connsiteY1" fmla="*/ 0 h 2455953"/>
                <a:gd name="connsiteX2" fmla="*/ 299438 w 299438"/>
                <a:gd name="connsiteY2" fmla="*/ 2455953 h 2455953"/>
                <a:gd name="connsiteX3" fmla="*/ 0 w 299438"/>
                <a:gd name="connsiteY3" fmla="*/ 2455953 h 2455953"/>
                <a:gd name="connsiteX4" fmla="*/ 0 w 299438"/>
                <a:gd name="connsiteY4" fmla="*/ 0 h 2455953"/>
                <a:gd name="connsiteX0" fmla="*/ 0 w 1118588"/>
                <a:gd name="connsiteY0" fmla="*/ 152400 h 2608353"/>
                <a:gd name="connsiteX1" fmla="*/ 1118588 w 1118588"/>
                <a:gd name="connsiteY1" fmla="*/ 0 h 2608353"/>
                <a:gd name="connsiteX2" fmla="*/ 299438 w 1118588"/>
                <a:gd name="connsiteY2" fmla="*/ 2608353 h 2608353"/>
                <a:gd name="connsiteX3" fmla="*/ 0 w 1118588"/>
                <a:gd name="connsiteY3" fmla="*/ 2608353 h 2608353"/>
                <a:gd name="connsiteX4" fmla="*/ 0 w 1118588"/>
                <a:gd name="connsiteY4" fmla="*/ 152400 h 2608353"/>
                <a:gd name="connsiteX0" fmla="*/ 0 w 1128113"/>
                <a:gd name="connsiteY0" fmla="*/ 152400 h 2817903"/>
                <a:gd name="connsiteX1" fmla="*/ 1118588 w 1128113"/>
                <a:gd name="connsiteY1" fmla="*/ 0 h 2817903"/>
                <a:gd name="connsiteX2" fmla="*/ 1128113 w 1128113"/>
                <a:gd name="connsiteY2" fmla="*/ 2817903 h 2817903"/>
                <a:gd name="connsiteX3" fmla="*/ 0 w 1128113"/>
                <a:gd name="connsiteY3" fmla="*/ 2608353 h 2817903"/>
                <a:gd name="connsiteX4" fmla="*/ 0 w 1128113"/>
                <a:gd name="connsiteY4" fmla="*/ 152400 h 2817903"/>
                <a:gd name="connsiteX0" fmla="*/ 0 w 1128113"/>
                <a:gd name="connsiteY0" fmla="*/ 152400 h 2817903"/>
                <a:gd name="connsiteX1" fmla="*/ 1118588 w 1128113"/>
                <a:gd name="connsiteY1" fmla="*/ 0 h 2817903"/>
                <a:gd name="connsiteX2" fmla="*/ 1128113 w 1128113"/>
                <a:gd name="connsiteY2" fmla="*/ 2817903 h 2817903"/>
                <a:gd name="connsiteX3" fmla="*/ 47625 w 1128113"/>
                <a:gd name="connsiteY3" fmla="*/ 2627403 h 2817903"/>
                <a:gd name="connsiteX4" fmla="*/ 0 w 1128113"/>
                <a:gd name="connsiteY4" fmla="*/ 152400 h 2817903"/>
                <a:gd name="connsiteX0" fmla="*/ 0 w 1090013"/>
                <a:gd name="connsiteY0" fmla="*/ 152400 h 2817903"/>
                <a:gd name="connsiteX1" fmla="*/ 1080488 w 1090013"/>
                <a:gd name="connsiteY1" fmla="*/ 0 h 2817903"/>
                <a:gd name="connsiteX2" fmla="*/ 1090013 w 1090013"/>
                <a:gd name="connsiteY2" fmla="*/ 2817903 h 2817903"/>
                <a:gd name="connsiteX3" fmla="*/ 9525 w 1090013"/>
                <a:gd name="connsiteY3" fmla="*/ 2627403 h 2817903"/>
                <a:gd name="connsiteX4" fmla="*/ 0 w 1090013"/>
                <a:gd name="connsiteY4" fmla="*/ 152400 h 2817903"/>
                <a:gd name="connsiteX0" fmla="*/ 0 w 1109063"/>
                <a:gd name="connsiteY0" fmla="*/ 171450 h 2817903"/>
                <a:gd name="connsiteX1" fmla="*/ 1099538 w 1109063"/>
                <a:gd name="connsiteY1" fmla="*/ 0 h 2817903"/>
                <a:gd name="connsiteX2" fmla="*/ 1109063 w 1109063"/>
                <a:gd name="connsiteY2" fmla="*/ 2817903 h 2817903"/>
                <a:gd name="connsiteX3" fmla="*/ 28575 w 1109063"/>
                <a:gd name="connsiteY3" fmla="*/ 2627403 h 2817903"/>
                <a:gd name="connsiteX4" fmla="*/ 0 w 1109063"/>
                <a:gd name="connsiteY4" fmla="*/ 171450 h 2817903"/>
                <a:gd name="connsiteX0" fmla="*/ 0 w 1109063"/>
                <a:gd name="connsiteY0" fmla="*/ 209550 h 2856003"/>
                <a:gd name="connsiteX1" fmla="*/ 1090013 w 1109063"/>
                <a:gd name="connsiteY1" fmla="*/ 0 h 2856003"/>
                <a:gd name="connsiteX2" fmla="*/ 1109063 w 1109063"/>
                <a:gd name="connsiteY2" fmla="*/ 2856003 h 2856003"/>
                <a:gd name="connsiteX3" fmla="*/ 28575 w 1109063"/>
                <a:gd name="connsiteY3" fmla="*/ 2665503 h 2856003"/>
                <a:gd name="connsiteX4" fmla="*/ 0 w 1109063"/>
                <a:gd name="connsiteY4" fmla="*/ 209550 h 2856003"/>
                <a:gd name="connsiteX0" fmla="*/ 0 w 1090013"/>
                <a:gd name="connsiteY0" fmla="*/ 209550 h 2903628"/>
                <a:gd name="connsiteX1" fmla="*/ 1090013 w 1090013"/>
                <a:gd name="connsiteY1" fmla="*/ 0 h 2903628"/>
                <a:gd name="connsiteX2" fmla="*/ 1070963 w 1090013"/>
                <a:gd name="connsiteY2" fmla="*/ 2903628 h 2903628"/>
                <a:gd name="connsiteX3" fmla="*/ 28575 w 1090013"/>
                <a:gd name="connsiteY3" fmla="*/ 2665503 h 2903628"/>
                <a:gd name="connsiteX4" fmla="*/ 0 w 1090013"/>
                <a:gd name="connsiteY4" fmla="*/ 209550 h 2903628"/>
                <a:gd name="connsiteX0" fmla="*/ 0 w 1090013"/>
                <a:gd name="connsiteY0" fmla="*/ 209550 h 2903628"/>
                <a:gd name="connsiteX1" fmla="*/ 1090013 w 1090013"/>
                <a:gd name="connsiteY1" fmla="*/ 0 h 2903628"/>
                <a:gd name="connsiteX2" fmla="*/ 1070963 w 1090013"/>
                <a:gd name="connsiteY2" fmla="*/ 2903628 h 2903628"/>
                <a:gd name="connsiteX3" fmla="*/ 28575 w 1090013"/>
                <a:gd name="connsiteY3" fmla="*/ 2741703 h 2903628"/>
                <a:gd name="connsiteX4" fmla="*/ 0 w 1090013"/>
                <a:gd name="connsiteY4" fmla="*/ 209550 h 2903628"/>
                <a:gd name="connsiteX0" fmla="*/ 0 w 1090013"/>
                <a:gd name="connsiteY0" fmla="*/ 209550 h 2903628"/>
                <a:gd name="connsiteX1" fmla="*/ 1090013 w 1090013"/>
                <a:gd name="connsiteY1" fmla="*/ 0 h 2903628"/>
                <a:gd name="connsiteX2" fmla="*/ 1070963 w 1090013"/>
                <a:gd name="connsiteY2" fmla="*/ 2903628 h 2903628"/>
                <a:gd name="connsiteX3" fmla="*/ 38100 w 1090013"/>
                <a:gd name="connsiteY3" fmla="*/ 2684553 h 2903628"/>
                <a:gd name="connsiteX4" fmla="*/ 0 w 1090013"/>
                <a:gd name="connsiteY4" fmla="*/ 209550 h 2903628"/>
                <a:gd name="connsiteX0" fmla="*/ 0 w 1090013"/>
                <a:gd name="connsiteY0" fmla="*/ 209550 h 2903628"/>
                <a:gd name="connsiteX1" fmla="*/ 1090013 w 1090013"/>
                <a:gd name="connsiteY1" fmla="*/ 0 h 2903628"/>
                <a:gd name="connsiteX2" fmla="*/ 1070963 w 1090013"/>
                <a:gd name="connsiteY2" fmla="*/ 2903628 h 2903628"/>
                <a:gd name="connsiteX3" fmla="*/ 38100 w 1090013"/>
                <a:gd name="connsiteY3" fmla="*/ 2703603 h 2903628"/>
                <a:gd name="connsiteX4" fmla="*/ 0 w 1090013"/>
                <a:gd name="connsiteY4" fmla="*/ 209550 h 290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013" h="2903628">
                  <a:moveTo>
                    <a:pt x="0" y="209550"/>
                  </a:moveTo>
                  <a:lnTo>
                    <a:pt x="1090013" y="0"/>
                  </a:lnTo>
                  <a:lnTo>
                    <a:pt x="1070963" y="2903628"/>
                  </a:lnTo>
                  <a:lnTo>
                    <a:pt x="38100" y="2703603"/>
                  </a:lnTo>
                  <a:lnTo>
                    <a:pt x="0" y="20955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1AB9459C-1DD9-4775-B704-81EDE75FFF4A}"/>
                </a:ext>
              </a:extLst>
            </p:cNvPr>
            <p:cNvGrpSpPr/>
            <p:nvPr/>
          </p:nvGrpSpPr>
          <p:grpSpPr>
            <a:xfrm>
              <a:off x="10388419" y="1821977"/>
              <a:ext cx="667582" cy="357812"/>
              <a:chOff x="3564056" y="1654709"/>
              <a:chExt cx="2942967" cy="1577379"/>
            </a:xfrm>
          </p:grpSpPr>
          <p:grpSp>
            <p:nvGrpSpPr>
              <p:cNvPr id="625" name="Group 624">
                <a:extLst>
                  <a:ext uri="{FF2B5EF4-FFF2-40B4-BE49-F238E27FC236}">
                    <a16:creationId xmlns:a16="http://schemas.microsoft.com/office/drawing/2014/main" id="{497D5F56-5FAB-4C9A-8E9E-0A2C1698C426}"/>
                  </a:ext>
                </a:extLst>
              </p:cNvPr>
              <p:cNvGrpSpPr/>
              <p:nvPr/>
            </p:nvGrpSpPr>
            <p:grpSpPr>
              <a:xfrm>
                <a:off x="3942281" y="2037381"/>
                <a:ext cx="2564585" cy="1194707"/>
                <a:chOff x="4605461" y="2670264"/>
                <a:chExt cx="2564585" cy="1194707"/>
              </a:xfrm>
              <a:solidFill>
                <a:schemeClr val="accent2">
                  <a:lumMod val="20000"/>
                  <a:lumOff val="80000"/>
                </a:schemeClr>
              </a:solidFill>
              <a:effectLst/>
            </p:grpSpPr>
            <p:grpSp>
              <p:nvGrpSpPr>
                <p:cNvPr id="660" name="Group 659">
                  <a:extLst>
                    <a:ext uri="{FF2B5EF4-FFF2-40B4-BE49-F238E27FC236}">
                      <a16:creationId xmlns:a16="http://schemas.microsoft.com/office/drawing/2014/main" id="{3F937CBC-3086-473E-B336-1B9075CAF727}"/>
                    </a:ext>
                  </a:extLst>
                </p:cNvPr>
                <p:cNvGrpSpPr/>
                <p:nvPr/>
              </p:nvGrpSpPr>
              <p:grpSpPr>
                <a:xfrm>
                  <a:off x="5028133" y="2670264"/>
                  <a:ext cx="2141913" cy="923909"/>
                  <a:chOff x="5028133" y="2670264"/>
                  <a:chExt cx="2141913" cy="923909"/>
                </a:xfrm>
                <a:grpFill/>
              </p:grpSpPr>
              <p:sp>
                <p:nvSpPr>
                  <p:cNvPr id="669" name="Cloud 668">
                    <a:extLst>
                      <a:ext uri="{FF2B5EF4-FFF2-40B4-BE49-F238E27FC236}">
                        <a16:creationId xmlns:a16="http://schemas.microsoft.com/office/drawing/2014/main" id="{E9D107AE-915F-4F85-9B22-C9BDF27DD9C1}"/>
                      </a:ext>
                    </a:extLst>
                  </p:cNvPr>
                  <p:cNvSpPr/>
                  <p:nvPr/>
                </p:nvSpPr>
                <p:spPr>
                  <a:xfrm>
                    <a:off x="5149320" y="2670264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0" name="Cloud 669">
                    <a:extLst>
                      <a:ext uri="{FF2B5EF4-FFF2-40B4-BE49-F238E27FC236}">
                        <a16:creationId xmlns:a16="http://schemas.microsoft.com/office/drawing/2014/main" id="{BE03AEB4-6A4A-41BB-ADB5-5D0B762CDF14}"/>
                      </a:ext>
                    </a:extLst>
                  </p:cNvPr>
                  <p:cNvSpPr/>
                  <p:nvPr/>
                </p:nvSpPr>
                <p:spPr>
                  <a:xfrm>
                    <a:off x="5473383" y="2681831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1" name="Cloud 670">
                    <a:extLst>
                      <a:ext uri="{FF2B5EF4-FFF2-40B4-BE49-F238E27FC236}">
                        <a16:creationId xmlns:a16="http://schemas.microsoft.com/office/drawing/2014/main" id="{98E87A16-57C4-4918-A2EB-65D5CBC44BC0}"/>
                      </a:ext>
                    </a:extLst>
                  </p:cNvPr>
                  <p:cNvSpPr/>
                  <p:nvPr/>
                </p:nvSpPr>
                <p:spPr>
                  <a:xfrm>
                    <a:off x="6064522" y="2737646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2" name="Cloud 671">
                    <a:extLst>
                      <a:ext uri="{FF2B5EF4-FFF2-40B4-BE49-F238E27FC236}">
                        <a16:creationId xmlns:a16="http://schemas.microsoft.com/office/drawing/2014/main" id="{63291A7E-7E66-4283-9CBD-9D6593AD2B63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6317321" y="306113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3" name="Cloud 672">
                    <a:extLst>
                      <a:ext uri="{FF2B5EF4-FFF2-40B4-BE49-F238E27FC236}">
                        <a16:creationId xmlns:a16="http://schemas.microsoft.com/office/drawing/2014/main" id="{D27AC6B2-FADA-4426-AA04-F93440344E8F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699194" y="3061138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4" name="Cloud 673">
                    <a:extLst>
                      <a:ext uri="{FF2B5EF4-FFF2-40B4-BE49-F238E27FC236}">
                        <a16:creationId xmlns:a16="http://schemas.microsoft.com/office/drawing/2014/main" id="{C136B139-A32F-4079-A6F4-AE91CBF2189B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109049" y="302998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5" name="Cloud 674">
                    <a:extLst>
                      <a:ext uri="{FF2B5EF4-FFF2-40B4-BE49-F238E27FC236}">
                        <a16:creationId xmlns:a16="http://schemas.microsoft.com/office/drawing/2014/main" id="{C53BE496-9AD2-4957-AA06-0149977C810D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028133" y="2875140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61" name="Group 660">
                  <a:extLst>
                    <a:ext uri="{FF2B5EF4-FFF2-40B4-BE49-F238E27FC236}">
                      <a16:creationId xmlns:a16="http://schemas.microsoft.com/office/drawing/2014/main" id="{2AEC4295-FEFC-40F3-B3E9-144C275024D1}"/>
                    </a:ext>
                  </a:extLst>
                </p:cNvPr>
                <p:cNvGrpSpPr/>
                <p:nvPr/>
              </p:nvGrpSpPr>
              <p:grpSpPr>
                <a:xfrm>
                  <a:off x="4605461" y="2941062"/>
                  <a:ext cx="2141913" cy="923909"/>
                  <a:chOff x="5028133" y="2670264"/>
                  <a:chExt cx="2141913" cy="923909"/>
                </a:xfrm>
                <a:grpFill/>
              </p:grpSpPr>
              <p:sp>
                <p:nvSpPr>
                  <p:cNvPr id="662" name="Cloud 661">
                    <a:extLst>
                      <a:ext uri="{FF2B5EF4-FFF2-40B4-BE49-F238E27FC236}">
                        <a16:creationId xmlns:a16="http://schemas.microsoft.com/office/drawing/2014/main" id="{A200AE59-1D94-4AEF-9868-0C1662D89C0E}"/>
                      </a:ext>
                    </a:extLst>
                  </p:cNvPr>
                  <p:cNvSpPr/>
                  <p:nvPr/>
                </p:nvSpPr>
                <p:spPr>
                  <a:xfrm>
                    <a:off x="5149320" y="2670264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3" name="Cloud 662">
                    <a:extLst>
                      <a:ext uri="{FF2B5EF4-FFF2-40B4-BE49-F238E27FC236}">
                        <a16:creationId xmlns:a16="http://schemas.microsoft.com/office/drawing/2014/main" id="{A4FA2788-D210-43D6-B83D-12B21C07DD88}"/>
                      </a:ext>
                    </a:extLst>
                  </p:cNvPr>
                  <p:cNvSpPr/>
                  <p:nvPr/>
                </p:nvSpPr>
                <p:spPr>
                  <a:xfrm>
                    <a:off x="5473383" y="2681831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4" name="Cloud 663">
                    <a:extLst>
                      <a:ext uri="{FF2B5EF4-FFF2-40B4-BE49-F238E27FC236}">
                        <a16:creationId xmlns:a16="http://schemas.microsoft.com/office/drawing/2014/main" id="{6E18A6A7-F4DC-41D6-9F7E-FD4E38C93CB5}"/>
                      </a:ext>
                    </a:extLst>
                  </p:cNvPr>
                  <p:cNvSpPr/>
                  <p:nvPr/>
                </p:nvSpPr>
                <p:spPr>
                  <a:xfrm>
                    <a:off x="6064522" y="2737646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5" name="Cloud 664">
                    <a:extLst>
                      <a:ext uri="{FF2B5EF4-FFF2-40B4-BE49-F238E27FC236}">
                        <a16:creationId xmlns:a16="http://schemas.microsoft.com/office/drawing/2014/main" id="{0ACA1D95-7B82-4B14-9803-8AF0AF6EC343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6317321" y="306113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6" name="Cloud 665">
                    <a:extLst>
                      <a:ext uri="{FF2B5EF4-FFF2-40B4-BE49-F238E27FC236}">
                        <a16:creationId xmlns:a16="http://schemas.microsoft.com/office/drawing/2014/main" id="{17C66BEC-5883-4689-B263-816912BD1F88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699194" y="3061138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7" name="Cloud 666">
                    <a:extLst>
                      <a:ext uri="{FF2B5EF4-FFF2-40B4-BE49-F238E27FC236}">
                        <a16:creationId xmlns:a16="http://schemas.microsoft.com/office/drawing/2014/main" id="{91977224-6B0A-46DB-8355-5C3B62DCE54C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109049" y="302998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8" name="Cloud 667">
                    <a:extLst>
                      <a:ext uri="{FF2B5EF4-FFF2-40B4-BE49-F238E27FC236}">
                        <a16:creationId xmlns:a16="http://schemas.microsoft.com/office/drawing/2014/main" id="{C48A26DA-18D1-4C81-B3EA-C069219EE1E7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028133" y="2875140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BE5C122B-1480-4F3F-976A-62C7F1142A39}"/>
                  </a:ext>
                </a:extLst>
              </p:cNvPr>
              <p:cNvGrpSpPr/>
              <p:nvPr/>
            </p:nvGrpSpPr>
            <p:grpSpPr>
              <a:xfrm>
                <a:off x="3942438" y="1654709"/>
                <a:ext cx="2564585" cy="1194707"/>
                <a:chOff x="4605461" y="2670264"/>
                <a:chExt cx="2564585" cy="1194707"/>
              </a:xfrm>
              <a:solidFill>
                <a:schemeClr val="accent4">
                  <a:lumMod val="20000"/>
                  <a:lumOff val="80000"/>
                </a:schemeClr>
              </a:solidFill>
              <a:effectLst/>
            </p:grpSpPr>
            <p:grpSp>
              <p:nvGrpSpPr>
                <p:cNvPr id="644" name="Group 643">
                  <a:extLst>
                    <a:ext uri="{FF2B5EF4-FFF2-40B4-BE49-F238E27FC236}">
                      <a16:creationId xmlns:a16="http://schemas.microsoft.com/office/drawing/2014/main" id="{E8B3CDCC-AF0B-4A45-8A58-954C68C1E81A}"/>
                    </a:ext>
                  </a:extLst>
                </p:cNvPr>
                <p:cNvGrpSpPr/>
                <p:nvPr/>
              </p:nvGrpSpPr>
              <p:grpSpPr>
                <a:xfrm>
                  <a:off x="5028133" y="2670264"/>
                  <a:ext cx="2141913" cy="923909"/>
                  <a:chOff x="5028133" y="2670264"/>
                  <a:chExt cx="2141913" cy="923909"/>
                </a:xfrm>
                <a:grpFill/>
              </p:grpSpPr>
              <p:sp>
                <p:nvSpPr>
                  <p:cNvPr id="653" name="Cloud 652">
                    <a:extLst>
                      <a:ext uri="{FF2B5EF4-FFF2-40B4-BE49-F238E27FC236}">
                        <a16:creationId xmlns:a16="http://schemas.microsoft.com/office/drawing/2014/main" id="{861576FC-3D12-4A43-9D17-EEF6F9BC1147}"/>
                      </a:ext>
                    </a:extLst>
                  </p:cNvPr>
                  <p:cNvSpPr/>
                  <p:nvPr/>
                </p:nvSpPr>
                <p:spPr>
                  <a:xfrm>
                    <a:off x="5149320" y="2670264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4" name="Cloud 653">
                    <a:extLst>
                      <a:ext uri="{FF2B5EF4-FFF2-40B4-BE49-F238E27FC236}">
                        <a16:creationId xmlns:a16="http://schemas.microsoft.com/office/drawing/2014/main" id="{BAA7F514-4A74-4F02-9E10-77B2EB844654}"/>
                      </a:ext>
                    </a:extLst>
                  </p:cNvPr>
                  <p:cNvSpPr/>
                  <p:nvPr/>
                </p:nvSpPr>
                <p:spPr>
                  <a:xfrm>
                    <a:off x="5473383" y="2681831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5" name="Cloud 654">
                    <a:extLst>
                      <a:ext uri="{FF2B5EF4-FFF2-40B4-BE49-F238E27FC236}">
                        <a16:creationId xmlns:a16="http://schemas.microsoft.com/office/drawing/2014/main" id="{F755C78D-0B04-4CA8-8581-1BFC7585DC32}"/>
                      </a:ext>
                    </a:extLst>
                  </p:cNvPr>
                  <p:cNvSpPr/>
                  <p:nvPr/>
                </p:nvSpPr>
                <p:spPr>
                  <a:xfrm>
                    <a:off x="6064522" y="2737646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6" name="Cloud 655">
                    <a:extLst>
                      <a:ext uri="{FF2B5EF4-FFF2-40B4-BE49-F238E27FC236}">
                        <a16:creationId xmlns:a16="http://schemas.microsoft.com/office/drawing/2014/main" id="{5BE9061B-138C-44C9-86C1-38A5FDDC8BD2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6317321" y="306113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7" name="Cloud 656">
                    <a:extLst>
                      <a:ext uri="{FF2B5EF4-FFF2-40B4-BE49-F238E27FC236}">
                        <a16:creationId xmlns:a16="http://schemas.microsoft.com/office/drawing/2014/main" id="{48305003-04BB-4618-AA6D-3BF92A8969FD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699194" y="3061138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8" name="Cloud 657">
                    <a:extLst>
                      <a:ext uri="{FF2B5EF4-FFF2-40B4-BE49-F238E27FC236}">
                        <a16:creationId xmlns:a16="http://schemas.microsoft.com/office/drawing/2014/main" id="{62AAF445-18A1-479B-A368-22CF17805BC5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109049" y="302998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9" name="Cloud 658">
                    <a:extLst>
                      <a:ext uri="{FF2B5EF4-FFF2-40B4-BE49-F238E27FC236}">
                        <a16:creationId xmlns:a16="http://schemas.microsoft.com/office/drawing/2014/main" id="{0777CEF5-7CEB-4041-A036-7C1C008E29C9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028133" y="2875140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45" name="Group 644">
                  <a:extLst>
                    <a:ext uri="{FF2B5EF4-FFF2-40B4-BE49-F238E27FC236}">
                      <a16:creationId xmlns:a16="http://schemas.microsoft.com/office/drawing/2014/main" id="{3EDED05C-09FE-498D-91DC-A6FC3DC27FCD}"/>
                    </a:ext>
                  </a:extLst>
                </p:cNvPr>
                <p:cNvGrpSpPr/>
                <p:nvPr/>
              </p:nvGrpSpPr>
              <p:grpSpPr>
                <a:xfrm>
                  <a:off x="4605461" y="2941062"/>
                  <a:ext cx="2141913" cy="923909"/>
                  <a:chOff x="5028133" y="2670264"/>
                  <a:chExt cx="2141913" cy="923909"/>
                </a:xfrm>
                <a:grpFill/>
              </p:grpSpPr>
              <p:sp>
                <p:nvSpPr>
                  <p:cNvPr id="646" name="Cloud 645">
                    <a:extLst>
                      <a:ext uri="{FF2B5EF4-FFF2-40B4-BE49-F238E27FC236}">
                        <a16:creationId xmlns:a16="http://schemas.microsoft.com/office/drawing/2014/main" id="{797F2457-203D-4664-9EC2-67BE2D8DAD26}"/>
                      </a:ext>
                    </a:extLst>
                  </p:cNvPr>
                  <p:cNvSpPr/>
                  <p:nvPr/>
                </p:nvSpPr>
                <p:spPr>
                  <a:xfrm>
                    <a:off x="5149320" y="2670264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7" name="Cloud 646">
                    <a:extLst>
                      <a:ext uri="{FF2B5EF4-FFF2-40B4-BE49-F238E27FC236}">
                        <a16:creationId xmlns:a16="http://schemas.microsoft.com/office/drawing/2014/main" id="{D3FACB21-7428-46A2-A8C4-26C5F24359F1}"/>
                      </a:ext>
                    </a:extLst>
                  </p:cNvPr>
                  <p:cNvSpPr/>
                  <p:nvPr/>
                </p:nvSpPr>
                <p:spPr>
                  <a:xfrm>
                    <a:off x="5473383" y="2681831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8" name="Cloud 647">
                    <a:extLst>
                      <a:ext uri="{FF2B5EF4-FFF2-40B4-BE49-F238E27FC236}">
                        <a16:creationId xmlns:a16="http://schemas.microsoft.com/office/drawing/2014/main" id="{FFECF45D-ECDC-4AC2-974C-C6D8066942D4}"/>
                      </a:ext>
                    </a:extLst>
                  </p:cNvPr>
                  <p:cNvSpPr/>
                  <p:nvPr/>
                </p:nvSpPr>
                <p:spPr>
                  <a:xfrm>
                    <a:off x="6064522" y="2737646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9" name="Cloud 648">
                    <a:extLst>
                      <a:ext uri="{FF2B5EF4-FFF2-40B4-BE49-F238E27FC236}">
                        <a16:creationId xmlns:a16="http://schemas.microsoft.com/office/drawing/2014/main" id="{1BB2B43D-D71A-4644-9EF2-628F8D282524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6317321" y="306113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0" name="Cloud 649">
                    <a:extLst>
                      <a:ext uri="{FF2B5EF4-FFF2-40B4-BE49-F238E27FC236}">
                        <a16:creationId xmlns:a16="http://schemas.microsoft.com/office/drawing/2014/main" id="{7F3E96A3-6B91-455A-BB43-014FA68C1439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699194" y="3061138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1" name="Cloud 650">
                    <a:extLst>
                      <a:ext uri="{FF2B5EF4-FFF2-40B4-BE49-F238E27FC236}">
                        <a16:creationId xmlns:a16="http://schemas.microsoft.com/office/drawing/2014/main" id="{50676D82-8678-4A42-B274-CD668C59ADCA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109049" y="302998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2" name="Cloud 651">
                    <a:extLst>
                      <a:ext uri="{FF2B5EF4-FFF2-40B4-BE49-F238E27FC236}">
                        <a16:creationId xmlns:a16="http://schemas.microsoft.com/office/drawing/2014/main" id="{B7422A95-8080-4B4B-9D1D-D1A8564974BC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028133" y="2875140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AE59511D-F730-40D1-B683-C39A4FC252CE}"/>
                  </a:ext>
                </a:extLst>
              </p:cNvPr>
              <p:cNvGrpSpPr/>
              <p:nvPr/>
            </p:nvGrpSpPr>
            <p:grpSpPr>
              <a:xfrm>
                <a:off x="3564056" y="1750121"/>
                <a:ext cx="2564585" cy="1194707"/>
                <a:chOff x="4605461" y="2670264"/>
                <a:chExt cx="2564585" cy="1194707"/>
              </a:xfrm>
              <a:effectLst/>
            </p:grpSpPr>
            <p:grpSp>
              <p:nvGrpSpPr>
                <p:cNvPr id="628" name="Group 627">
                  <a:extLst>
                    <a:ext uri="{FF2B5EF4-FFF2-40B4-BE49-F238E27FC236}">
                      <a16:creationId xmlns:a16="http://schemas.microsoft.com/office/drawing/2014/main" id="{80709E83-83DA-4443-A5CD-2B620D00EBE0}"/>
                    </a:ext>
                  </a:extLst>
                </p:cNvPr>
                <p:cNvGrpSpPr/>
                <p:nvPr/>
              </p:nvGrpSpPr>
              <p:grpSpPr>
                <a:xfrm>
                  <a:off x="5028133" y="2670264"/>
                  <a:ext cx="2141913" cy="923909"/>
                  <a:chOff x="5028133" y="2670264"/>
                  <a:chExt cx="2141913" cy="923909"/>
                </a:xfrm>
              </p:grpSpPr>
              <p:sp>
                <p:nvSpPr>
                  <p:cNvPr id="637" name="Cloud 636">
                    <a:extLst>
                      <a:ext uri="{FF2B5EF4-FFF2-40B4-BE49-F238E27FC236}">
                        <a16:creationId xmlns:a16="http://schemas.microsoft.com/office/drawing/2014/main" id="{77CF7DF4-2186-4EBA-B2BC-5E80CFDF46E8}"/>
                      </a:ext>
                    </a:extLst>
                  </p:cNvPr>
                  <p:cNvSpPr/>
                  <p:nvPr/>
                </p:nvSpPr>
                <p:spPr>
                  <a:xfrm>
                    <a:off x="5149320" y="2670264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8" name="Cloud 637">
                    <a:extLst>
                      <a:ext uri="{FF2B5EF4-FFF2-40B4-BE49-F238E27FC236}">
                        <a16:creationId xmlns:a16="http://schemas.microsoft.com/office/drawing/2014/main" id="{86B16BA5-129E-4B6C-BA8C-C8C1659BAB60}"/>
                      </a:ext>
                    </a:extLst>
                  </p:cNvPr>
                  <p:cNvSpPr/>
                  <p:nvPr/>
                </p:nvSpPr>
                <p:spPr>
                  <a:xfrm>
                    <a:off x="5473383" y="2681831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9" name="Cloud 638">
                    <a:extLst>
                      <a:ext uri="{FF2B5EF4-FFF2-40B4-BE49-F238E27FC236}">
                        <a16:creationId xmlns:a16="http://schemas.microsoft.com/office/drawing/2014/main" id="{55E538EB-B445-44D5-A2AD-B6A62770EDBA}"/>
                      </a:ext>
                    </a:extLst>
                  </p:cNvPr>
                  <p:cNvSpPr/>
                  <p:nvPr/>
                </p:nvSpPr>
                <p:spPr>
                  <a:xfrm>
                    <a:off x="6064522" y="2737646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0" name="Cloud 639">
                    <a:extLst>
                      <a:ext uri="{FF2B5EF4-FFF2-40B4-BE49-F238E27FC236}">
                        <a16:creationId xmlns:a16="http://schemas.microsoft.com/office/drawing/2014/main" id="{616E84A5-8ADC-4860-A392-65D0E82BD6FC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6317321" y="3061137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1" name="Cloud 640">
                    <a:extLst>
                      <a:ext uri="{FF2B5EF4-FFF2-40B4-BE49-F238E27FC236}">
                        <a16:creationId xmlns:a16="http://schemas.microsoft.com/office/drawing/2014/main" id="{891D96DA-6F63-4E2F-8B1F-AF05EB7B5BB3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699194" y="3061138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2" name="Cloud 641">
                    <a:extLst>
                      <a:ext uri="{FF2B5EF4-FFF2-40B4-BE49-F238E27FC236}">
                        <a16:creationId xmlns:a16="http://schemas.microsoft.com/office/drawing/2014/main" id="{104EAC45-091F-47A8-8384-26B76583D5DF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109049" y="3029987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3" name="Cloud 642">
                    <a:extLst>
                      <a:ext uri="{FF2B5EF4-FFF2-40B4-BE49-F238E27FC236}">
                        <a16:creationId xmlns:a16="http://schemas.microsoft.com/office/drawing/2014/main" id="{4DFD25FD-6AF9-4B2E-A2F3-D6F260D3BE0E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028133" y="2875140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29" name="Group 628">
                  <a:extLst>
                    <a:ext uri="{FF2B5EF4-FFF2-40B4-BE49-F238E27FC236}">
                      <a16:creationId xmlns:a16="http://schemas.microsoft.com/office/drawing/2014/main" id="{77A1E7DC-355A-493D-850A-7BB6301953B5}"/>
                    </a:ext>
                  </a:extLst>
                </p:cNvPr>
                <p:cNvGrpSpPr/>
                <p:nvPr/>
              </p:nvGrpSpPr>
              <p:grpSpPr>
                <a:xfrm>
                  <a:off x="4605461" y="2941062"/>
                  <a:ext cx="2141913" cy="923909"/>
                  <a:chOff x="5028133" y="2670264"/>
                  <a:chExt cx="2141913" cy="923909"/>
                </a:xfrm>
              </p:grpSpPr>
              <p:sp>
                <p:nvSpPr>
                  <p:cNvPr id="630" name="Cloud 629">
                    <a:extLst>
                      <a:ext uri="{FF2B5EF4-FFF2-40B4-BE49-F238E27FC236}">
                        <a16:creationId xmlns:a16="http://schemas.microsoft.com/office/drawing/2014/main" id="{C2F6ED97-2979-4E37-8D6B-052D94AD79F4}"/>
                      </a:ext>
                    </a:extLst>
                  </p:cNvPr>
                  <p:cNvSpPr/>
                  <p:nvPr/>
                </p:nvSpPr>
                <p:spPr>
                  <a:xfrm>
                    <a:off x="5149320" y="2670264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1" name="Cloud 630">
                    <a:extLst>
                      <a:ext uri="{FF2B5EF4-FFF2-40B4-BE49-F238E27FC236}">
                        <a16:creationId xmlns:a16="http://schemas.microsoft.com/office/drawing/2014/main" id="{89D6353A-6AA0-4BD8-84C9-B749A4D0CFAE}"/>
                      </a:ext>
                    </a:extLst>
                  </p:cNvPr>
                  <p:cNvSpPr/>
                  <p:nvPr/>
                </p:nvSpPr>
                <p:spPr>
                  <a:xfrm>
                    <a:off x="5473383" y="2681831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2" name="Cloud 631">
                    <a:extLst>
                      <a:ext uri="{FF2B5EF4-FFF2-40B4-BE49-F238E27FC236}">
                        <a16:creationId xmlns:a16="http://schemas.microsoft.com/office/drawing/2014/main" id="{04A5CC8A-6579-467A-9242-CC7E5CCA1D55}"/>
                      </a:ext>
                    </a:extLst>
                  </p:cNvPr>
                  <p:cNvSpPr/>
                  <p:nvPr/>
                </p:nvSpPr>
                <p:spPr>
                  <a:xfrm>
                    <a:off x="6064522" y="2737646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3" name="Cloud 632">
                    <a:extLst>
                      <a:ext uri="{FF2B5EF4-FFF2-40B4-BE49-F238E27FC236}">
                        <a16:creationId xmlns:a16="http://schemas.microsoft.com/office/drawing/2014/main" id="{D25A047A-09C5-4635-86D5-25F1DB4661AB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6317321" y="3061137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4" name="Cloud 633">
                    <a:extLst>
                      <a:ext uri="{FF2B5EF4-FFF2-40B4-BE49-F238E27FC236}">
                        <a16:creationId xmlns:a16="http://schemas.microsoft.com/office/drawing/2014/main" id="{30FCD035-CDB4-4D24-86D0-1EF2D7101C13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699194" y="3061138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5" name="Cloud 634">
                    <a:extLst>
                      <a:ext uri="{FF2B5EF4-FFF2-40B4-BE49-F238E27FC236}">
                        <a16:creationId xmlns:a16="http://schemas.microsoft.com/office/drawing/2014/main" id="{13A57062-47ED-4B35-9F37-3C08D4F11ECE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109049" y="3029987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6" name="Cloud 635">
                    <a:extLst>
                      <a:ext uri="{FF2B5EF4-FFF2-40B4-BE49-F238E27FC236}">
                        <a16:creationId xmlns:a16="http://schemas.microsoft.com/office/drawing/2014/main" id="{96888B1D-431A-488D-8996-F6E566D76C16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028133" y="2875140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572" name="Group 571">
              <a:extLst>
                <a:ext uri="{FF2B5EF4-FFF2-40B4-BE49-F238E27FC236}">
                  <a16:creationId xmlns:a16="http://schemas.microsoft.com/office/drawing/2014/main" id="{0621AA06-F3FE-4769-97F7-716382DF1ED8}"/>
                </a:ext>
              </a:extLst>
            </p:cNvPr>
            <p:cNvGrpSpPr/>
            <p:nvPr/>
          </p:nvGrpSpPr>
          <p:grpSpPr>
            <a:xfrm>
              <a:off x="10119629" y="3213204"/>
              <a:ext cx="859719" cy="460794"/>
              <a:chOff x="3564056" y="1654709"/>
              <a:chExt cx="2942967" cy="1577379"/>
            </a:xfrm>
          </p:grpSpPr>
          <p:grpSp>
            <p:nvGrpSpPr>
              <p:cNvPr id="573" name="Group 572">
                <a:extLst>
                  <a:ext uri="{FF2B5EF4-FFF2-40B4-BE49-F238E27FC236}">
                    <a16:creationId xmlns:a16="http://schemas.microsoft.com/office/drawing/2014/main" id="{212A0735-5BE5-48B5-A5D4-3FCB9B2320BB}"/>
                  </a:ext>
                </a:extLst>
              </p:cNvPr>
              <p:cNvGrpSpPr/>
              <p:nvPr/>
            </p:nvGrpSpPr>
            <p:grpSpPr>
              <a:xfrm>
                <a:off x="3942281" y="2037381"/>
                <a:ext cx="2564585" cy="1194707"/>
                <a:chOff x="4605461" y="2670264"/>
                <a:chExt cx="2564585" cy="1194707"/>
              </a:xfrm>
              <a:solidFill>
                <a:schemeClr val="accent2">
                  <a:lumMod val="20000"/>
                  <a:lumOff val="80000"/>
                </a:schemeClr>
              </a:solidFill>
              <a:effectLst/>
            </p:grpSpPr>
            <p:grpSp>
              <p:nvGrpSpPr>
                <p:cNvPr id="609" name="Group 608">
                  <a:extLst>
                    <a:ext uri="{FF2B5EF4-FFF2-40B4-BE49-F238E27FC236}">
                      <a16:creationId xmlns:a16="http://schemas.microsoft.com/office/drawing/2014/main" id="{E058F61F-92DF-4473-A514-59CDE1E64C74}"/>
                    </a:ext>
                  </a:extLst>
                </p:cNvPr>
                <p:cNvGrpSpPr/>
                <p:nvPr/>
              </p:nvGrpSpPr>
              <p:grpSpPr>
                <a:xfrm>
                  <a:off x="5028133" y="2670264"/>
                  <a:ext cx="2141913" cy="923909"/>
                  <a:chOff x="5028133" y="2670264"/>
                  <a:chExt cx="2141913" cy="923909"/>
                </a:xfrm>
                <a:grpFill/>
              </p:grpSpPr>
              <p:sp>
                <p:nvSpPr>
                  <p:cNvPr id="618" name="Cloud 617">
                    <a:extLst>
                      <a:ext uri="{FF2B5EF4-FFF2-40B4-BE49-F238E27FC236}">
                        <a16:creationId xmlns:a16="http://schemas.microsoft.com/office/drawing/2014/main" id="{4D65F6A9-16D6-4E07-B828-BAB8969419DE}"/>
                      </a:ext>
                    </a:extLst>
                  </p:cNvPr>
                  <p:cNvSpPr/>
                  <p:nvPr/>
                </p:nvSpPr>
                <p:spPr>
                  <a:xfrm>
                    <a:off x="5149320" y="2670264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9" name="Cloud 618">
                    <a:extLst>
                      <a:ext uri="{FF2B5EF4-FFF2-40B4-BE49-F238E27FC236}">
                        <a16:creationId xmlns:a16="http://schemas.microsoft.com/office/drawing/2014/main" id="{DCC11E5E-5A90-4A91-AAA5-110A17E0DD94}"/>
                      </a:ext>
                    </a:extLst>
                  </p:cNvPr>
                  <p:cNvSpPr/>
                  <p:nvPr/>
                </p:nvSpPr>
                <p:spPr>
                  <a:xfrm>
                    <a:off x="5473383" y="2681831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0" name="Cloud 619">
                    <a:extLst>
                      <a:ext uri="{FF2B5EF4-FFF2-40B4-BE49-F238E27FC236}">
                        <a16:creationId xmlns:a16="http://schemas.microsoft.com/office/drawing/2014/main" id="{81D3DD30-3A9B-48E3-BC09-B2510B3B945E}"/>
                      </a:ext>
                    </a:extLst>
                  </p:cNvPr>
                  <p:cNvSpPr/>
                  <p:nvPr/>
                </p:nvSpPr>
                <p:spPr>
                  <a:xfrm>
                    <a:off x="6064522" y="2737646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1" name="Cloud 620">
                    <a:extLst>
                      <a:ext uri="{FF2B5EF4-FFF2-40B4-BE49-F238E27FC236}">
                        <a16:creationId xmlns:a16="http://schemas.microsoft.com/office/drawing/2014/main" id="{B36990D7-4959-4570-814D-74F69527ADAA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6317321" y="306113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2" name="Cloud 621">
                    <a:extLst>
                      <a:ext uri="{FF2B5EF4-FFF2-40B4-BE49-F238E27FC236}">
                        <a16:creationId xmlns:a16="http://schemas.microsoft.com/office/drawing/2014/main" id="{C500D441-EEAF-44AD-BC2E-3861DFE0587B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699194" y="3061138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3" name="Cloud 622">
                    <a:extLst>
                      <a:ext uri="{FF2B5EF4-FFF2-40B4-BE49-F238E27FC236}">
                        <a16:creationId xmlns:a16="http://schemas.microsoft.com/office/drawing/2014/main" id="{589F02D9-BA5F-4E48-8F34-93A7A537F036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109049" y="302998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4" name="Cloud 623">
                    <a:extLst>
                      <a:ext uri="{FF2B5EF4-FFF2-40B4-BE49-F238E27FC236}">
                        <a16:creationId xmlns:a16="http://schemas.microsoft.com/office/drawing/2014/main" id="{34F0A310-FFB5-49A8-8F84-9C0D569A99BA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028133" y="2875140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10" name="Group 609">
                  <a:extLst>
                    <a:ext uri="{FF2B5EF4-FFF2-40B4-BE49-F238E27FC236}">
                      <a16:creationId xmlns:a16="http://schemas.microsoft.com/office/drawing/2014/main" id="{10F541E7-E2D7-4241-8C65-0E748768883D}"/>
                    </a:ext>
                  </a:extLst>
                </p:cNvPr>
                <p:cNvGrpSpPr/>
                <p:nvPr/>
              </p:nvGrpSpPr>
              <p:grpSpPr>
                <a:xfrm>
                  <a:off x="4605461" y="2941062"/>
                  <a:ext cx="2141913" cy="923909"/>
                  <a:chOff x="5028133" y="2670264"/>
                  <a:chExt cx="2141913" cy="923909"/>
                </a:xfrm>
                <a:grpFill/>
              </p:grpSpPr>
              <p:sp>
                <p:nvSpPr>
                  <p:cNvPr id="611" name="Cloud 610">
                    <a:extLst>
                      <a:ext uri="{FF2B5EF4-FFF2-40B4-BE49-F238E27FC236}">
                        <a16:creationId xmlns:a16="http://schemas.microsoft.com/office/drawing/2014/main" id="{8E53097C-9676-4FC4-B4CF-C2FFF5BD2A4A}"/>
                      </a:ext>
                    </a:extLst>
                  </p:cNvPr>
                  <p:cNvSpPr/>
                  <p:nvPr/>
                </p:nvSpPr>
                <p:spPr>
                  <a:xfrm>
                    <a:off x="5149320" y="2670264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2" name="Cloud 611">
                    <a:extLst>
                      <a:ext uri="{FF2B5EF4-FFF2-40B4-BE49-F238E27FC236}">
                        <a16:creationId xmlns:a16="http://schemas.microsoft.com/office/drawing/2014/main" id="{33649601-90D3-4E2A-A77A-4A691A2BF102}"/>
                      </a:ext>
                    </a:extLst>
                  </p:cNvPr>
                  <p:cNvSpPr/>
                  <p:nvPr/>
                </p:nvSpPr>
                <p:spPr>
                  <a:xfrm>
                    <a:off x="5473383" y="2681831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3" name="Cloud 612">
                    <a:extLst>
                      <a:ext uri="{FF2B5EF4-FFF2-40B4-BE49-F238E27FC236}">
                        <a16:creationId xmlns:a16="http://schemas.microsoft.com/office/drawing/2014/main" id="{D19B6CB5-3CF6-4C95-88D0-30C204219898}"/>
                      </a:ext>
                    </a:extLst>
                  </p:cNvPr>
                  <p:cNvSpPr/>
                  <p:nvPr/>
                </p:nvSpPr>
                <p:spPr>
                  <a:xfrm>
                    <a:off x="6064522" y="2737646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4" name="Cloud 613">
                    <a:extLst>
                      <a:ext uri="{FF2B5EF4-FFF2-40B4-BE49-F238E27FC236}">
                        <a16:creationId xmlns:a16="http://schemas.microsoft.com/office/drawing/2014/main" id="{15C944DB-7ABA-4B07-A28E-2E5CFF4DECC5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6317321" y="306113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5" name="Cloud 614">
                    <a:extLst>
                      <a:ext uri="{FF2B5EF4-FFF2-40B4-BE49-F238E27FC236}">
                        <a16:creationId xmlns:a16="http://schemas.microsoft.com/office/drawing/2014/main" id="{A791C070-9E7B-43FE-9070-85F93A9F250E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699194" y="3061138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6" name="Cloud 615">
                    <a:extLst>
                      <a:ext uri="{FF2B5EF4-FFF2-40B4-BE49-F238E27FC236}">
                        <a16:creationId xmlns:a16="http://schemas.microsoft.com/office/drawing/2014/main" id="{F4242C56-7730-4A8B-B50E-5E8C34194F3F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109049" y="302998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7" name="Cloud 616">
                    <a:extLst>
                      <a:ext uri="{FF2B5EF4-FFF2-40B4-BE49-F238E27FC236}">
                        <a16:creationId xmlns:a16="http://schemas.microsoft.com/office/drawing/2014/main" id="{6C89BA52-2D75-4A18-8DD4-F47ED6F9EDF5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028133" y="2875140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74" name="Group 573">
                <a:extLst>
                  <a:ext uri="{FF2B5EF4-FFF2-40B4-BE49-F238E27FC236}">
                    <a16:creationId xmlns:a16="http://schemas.microsoft.com/office/drawing/2014/main" id="{1558FC9C-2AC4-4E0B-9887-092E20CCAF61}"/>
                  </a:ext>
                </a:extLst>
              </p:cNvPr>
              <p:cNvGrpSpPr/>
              <p:nvPr/>
            </p:nvGrpSpPr>
            <p:grpSpPr>
              <a:xfrm>
                <a:off x="3942438" y="1654709"/>
                <a:ext cx="2564585" cy="1194707"/>
                <a:chOff x="4605461" y="2670264"/>
                <a:chExt cx="2564585" cy="1194707"/>
              </a:xfrm>
              <a:solidFill>
                <a:schemeClr val="accent4">
                  <a:lumMod val="20000"/>
                  <a:lumOff val="80000"/>
                </a:schemeClr>
              </a:solidFill>
              <a:effectLst/>
            </p:grpSpPr>
            <p:grpSp>
              <p:nvGrpSpPr>
                <p:cNvPr id="593" name="Group 592">
                  <a:extLst>
                    <a:ext uri="{FF2B5EF4-FFF2-40B4-BE49-F238E27FC236}">
                      <a16:creationId xmlns:a16="http://schemas.microsoft.com/office/drawing/2014/main" id="{D787A655-0747-4DC4-876E-C751C8C94255}"/>
                    </a:ext>
                  </a:extLst>
                </p:cNvPr>
                <p:cNvGrpSpPr/>
                <p:nvPr/>
              </p:nvGrpSpPr>
              <p:grpSpPr>
                <a:xfrm>
                  <a:off x="5028133" y="2670264"/>
                  <a:ext cx="2141913" cy="923909"/>
                  <a:chOff x="5028133" y="2670264"/>
                  <a:chExt cx="2141913" cy="923909"/>
                </a:xfrm>
                <a:grpFill/>
              </p:grpSpPr>
              <p:sp>
                <p:nvSpPr>
                  <p:cNvPr id="602" name="Cloud 601">
                    <a:extLst>
                      <a:ext uri="{FF2B5EF4-FFF2-40B4-BE49-F238E27FC236}">
                        <a16:creationId xmlns:a16="http://schemas.microsoft.com/office/drawing/2014/main" id="{5BB734D7-2DA4-4AFD-B4C5-9F55A9B07B6C}"/>
                      </a:ext>
                    </a:extLst>
                  </p:cNvPr>
                  <p:cNvSpPr/>
                  <p:nvPr/>
                </p:nvSpPr>
                <p:spPr>
                  <a:xfrm>
                    <a:off x="5149320" y="2670264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3" name="Cloud 602">
                    <a:extLst>
                      <a:ext uri="{FF2B5EF4-FFF2-40B4-BE49-F238E27FC236}">
                        <a16:creationId xmlns:a16="http://schemas.microsoft.com/office/drawing/2014/main" id="{20EA9EC8-2A58-4C65-B915-485CD64D4C44}"/>
                      </a:ext>
                    </a:extLst>
                  </p:cNvPr>
                  <p:cNvSpPr/>
                  <p:nvPr/>
                </p:nvSpPr>
                <p:spPr>
                  <a:xfrm>
                    <a:off x="5473383" y="2681831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4" name="Cloud 603">
                    <a:extLst>
                      <a:ext uri="{FF2B5EF4-FFF2-40B4-BE49-F238E27FC236}">
                        <a16:creationId xmlns:a16="http://schemas.microsoft.com/office/drawing/2014/main" id="{37552E90-9E86-48E1-B65B-B583405EA69D}"/>
                      </a:ext>
                    </a:extLst>
                  </p:cNvPr>
                  <p:cNvSpPr/>
                  <p:nvPr/>
                </p:nvSpPr>
                <p:spPr>
                  <a:xfrm>
                    <a:off x="6064522" y="2737646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5" name="Cloud 604">
                    <a:extLst>
                      <a:ext uri="{FF2B5EF4-FFF2-40B4-BE49-F238E27FC236}">
                        <a16:creationId xmlns:a16="http://schemas.microsoft.com/office/drawing/2014/main" id="{B244B1E6-A005-4A5C-9B75-2887E6C123A0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6317321" y="306113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6" name="Cloud 605">
                    <a:extLst>
                      <a:ext uri="{FF2B5EF4-FFF2-40B4-BE49-F238E27FC236}">
                        <a16:creationId xmlns:a16="http://schemas.microsoft.com/office/drawing/2014/main" id="{1F6460FD-AA5F-423E-9181-E4E41A597531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699194" y="3061138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7" name="Cloud 606">
                    <a:extLst>
                      <a:ext uri="{FF2B5EF4-FFF2-40B4-BE49-F238E27FC236}">
                        <a16:creationId xmlns:a16="http://schemas.microsoft.com/office/drawing/2014/main" id="{5085BB6B-5A36-458C-B331-B3A18112B79A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109049" y="302998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8" name="Cloud 607">
                    <a:extLst>
                      <a:ext uri="{FF2B5EF4-FFF2-40B4-BE49-F238E27FC236}">
                        <a16:creationId xmlns:a16="http://schemas.microsoft.com/office/drawing/2014/main" id="{47B0EB2D-B229-4820-80A4-A94C2AE60336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028133" y="2875140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94" name="Group 593">
                  <a:extLst>
                    <a:ext uri="{FF2B5EF4-FFF2-40B4-BE49-F238E27FC236}">
                      <a16:creationId xmlns:a16="http://schemas.microsoft.com/office/drawing/2014/main" id="{69DD9012-8EAF-4855-BDC1-919DA23C7309}"/>
                    </a:ext>
                  </a:extLst>
                </p:cNvPr>
                <p:cNvGrpSpPr/>
                <p:nvPr/>
              </p:nvGrpSpPr>
              <p:grpSpPr>
                <a:xfrm>
                  <a:off x="4605461" y="2941062"/>
                  <a:ext cx="2141913" cy="923909"/>
                  <a:chOff x="5028133" y="2670264"/>
                  <a:chExt cx="2141913" cy="923909"/>
                </a:xfrm>
                <a:grpFill/>
              </p:grpSpPr>
              <p:sp>
                <p:nvSpPr>
                  <p:cNvPr id="595" name="Cloud 594">
                    <a:extLst>
                      <a:ext uri="{FF2B5EF4-FFF2-40B4-BE49-F238E27FC236}">
                        <a16:creationId xmlns:a16="http://schemas.microsoft.com/office/drawing/2014/main" id="{2E749EB2-06D7-4E5F-A912-63948341944D}"/>
                      </a:ext>
                    </a:extLst>
                  </p:cNvPr>
                  <p:cNvSpPr/>
                  <p:nvPr/>
                </p:nvSpPr>
                <p:spPr>
                  <a:xfrm>
                    <a:off x="5149320" y="2670264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6" name="Cloud 595">
                    <a:extLst>
                      <a:ext uri="{FF2B5EF4-FFF2-40B4-BE49-F238E27FC236}">
                        <a16:creationId xmlns:a16="http://schemas.microsoft.com/office/drawing/2014/main" id="{8C5F89AE-40C7-4F03-B096-3AF5F424BD5D}"/>
                      </a:ext>
                    </a:extLst>
                  </p:cNvPr>
                  <p:cNvSpPr/>
                  <p:nvPr/>
                </p:nvSpPr>
                <p:spPr>
                  <a:xfrm>
                    <a:off x="5473383" y="2681831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7" name="Cloud 596">
                    <a:extLst>
                      <a:ext uri="{FF2B5EF4-FFF2-40B4-BE49-F238E27FC236}">
                        <a16:creationId xmlns:a16="http://schemas.microsoft.com/office/drawing/2014/main" id="{6269787F-977C-4692-BAC2-29051C30D5D3}"/>
                      </a:ext>
                    </a:extLst>
                  </p:cNvPr>
                  <p:cNvSpPr/>
                  <p:nvPr/>
                </p:nvSpPr>
                <p:spPr>
                  <a:xfrm>
                    <a:off x="6064522" y="2737646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8" name="Cloud 597">
                    <a:extLst>
                      <a:ext uri="{FF2B5EF4-FFF2-40B4-BE49-F238E27FC236}">
                        <a16:creationId xmlns:a16="http://schemas.microsoft.com/office/drawing/2014/main" id="{77FF5085-73B7-46F0-90B8-D0376FC864F0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6317321" y="306113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9" name="Cloud 598">
                    <a:extLst>
                      <a:ext uri="{FF2B5EF4-FFF2-40B4-BE49-F238E27FC236}">
                        <a16:creationId xmlns:a16="http://schemas.microsoft.com/office/drawing/2014/main" id="{329601EC-5B37-490E-9911-1267DEA5FD7E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699194" y="3061138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0" name="Cloud 599">
                    <a:extLst>
                      <a:ext uri="{FF2B5EF4-FFF2-40B4-BE49-F238E27FC236}">
                        <a16:creationId xmlns:a16="http://schemas.microsoft.com/office/drawing/2014/main" id="{1C0F8E79-786B-40D0-BA49-EF3C9A13F123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109049" y="3029987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1" name="Cloud 600">
                    <a:extLst>
                      <a:ext uri="{FF2B5EF4-FFF2-40B4-BE49-F238E27FC236}">
                        <a16:creationId xmlns:a16="http://schemas.microsoft.com/office/drawing/2014/main" id="{B50DA973-3585-4647-AD90-5B31FF4DB8B1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028133" y="2875140"/>
                    <a:ext cx="852725" cy="533035"/>
                  </a:xfrm>
                  <a:prstGeom prst="cloud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75" name="Group 574">
                <a:extLst>
                  <a:ext uri="{FF2B5EF4-FFF2-40B4-BE49-F238E27FC236}">
                    <a16:creationId xmlns:a16="http://schemas.microsoft.com/office/drawing/2014/main" id="{6D597A35-21DC-4852-9A82-FC628CC0E226}"/>
                  </a:ext>
                </a:extLst>
              </p:cNvPr>
              <p:cNvGrpSpPr/>
              <p:nvPr/>
            </p:nvGrpSpPr>
            <p:grpSpPr>
              <a:xfrm>
                <a:off x="3564056" y="1750121"/>
                <a:ext cx="2564585" cy="1194707"/>
                <a:chOff x="4605461" y="2670264"/>
                <a:chExt cx="2564585" cy="1194707"/>
              </a:xfrm>
              <a:effectLst/>
            </p:grpSpPr>
            <p:grpSp>
              <p:nvGrpSpPr>
                <p:cNvPr id="576" name="Group 575">
                  <a:extLst>
                    <a:ext uri="{FF2B5EF4-FFF2-40B4-BE49-F238E27FC236}">
                      <a16:creationId xmlns:a16="http://schemas.microsoft.com/office/drawing/2014/main" id="{F7D1A007-FF75-4FEE-9601-5DD3F40019EA}"/>
                    </a:ext>
                  </a:extLst>
                </p:cNvPr>
                <p:cNvGrpSpPr/>
                <p:nvPr/>
              </p:nvGrpSpPr>
              <p:grpSpPr>
                <a:xfrm>
                  <a:off x="5028133" y="2670264"/>
                  <a:ext cx="2141913" cy="923909"/>
                  <a:chOff x="5028133" y="2670264"/>
                  <a:chExt cx="2141913" cy="923909"/>
                </a:xfrm>
              </p:grpSpPr>
              <p:sp>
                <p:nvSpPr>
                  <p:cNvPr id="586" name="Cloud 585">
                    <a:extLst>
                      <a:ext uri="{FF2B5EF4-FFF2-40B4-BE49-F238E27FC236}">
                        <a16:creationId xmlns:a16="http://schemas.microsoft.com/office/drawing/2014/main" id="{D2F377FD-5B71-4504-A11B-2EF36EB7D327}"/>
                      </a:ext>
                    </a:extLst>
                  </p:cNvPr>
                  <p:cNvSpPr/>
                  <p:nvPr/>
                </p:nvSpPr>
                <p:spPr>
                  <a:xfrm>
                    <a:off x="5149320" y="2670264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7" name="Cloud 586">
                    <a:extLst>
                      <a:ext uri="{FF2B5EF4-FFF2-40B4-BE49-F238E27FC236}">
                        <a16:creationId xmlns:a16="http://schemas.microsoft.com/office/drawing/2014/main" id="{621D2A1C-6F1D-4737-BA13-1F4B7D86D259}"/>
                      </a:ext>
                    </a:extLst>
                  </p:cNvPr>
                  <p:cNvSpPr/>
                  <p:nvPr/>
                </p:nvSpPr>
                <p:spPr>
                  <a:xfrm>
                    <a:off x="5473383" y="2681831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8" name="Cloud 587">
                    <a:extLst>
                      <a:ext uri="{FF2B5EF4-FFF2-40B4-BE49-F238E27FC236}">
                        <a16:creationId xmlns:a16="http://schemas.microsoft.com/office/drawing/2014/main" id="{496B8FE0-6097-4507-92A8-78347DF48F88}"/>
                      </a:ext>
                    </a:extLst>
                  </p:cNvPr>
                  <p:cNvSpPr/>
                  <p:nvPr/>
                </p:nvSpPr>
                <p:spPr>
                  <a:xfrm>
                    <a:off x="6064522" y="2737646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9" name="Cloud 588">
                    <a:extLst>
                      <a:ext uri="{FF2B5EF4-FFF2-40B4-BE49-F238E27FC236}">
                        <a16:creationId xmlns:a16="http://schemas.microsoft.com/office/drawing/2014/main" id="{D7D18DC1-6926-4FCE-BCCA-406D48FB24CA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6317321" y="3061137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0" name="Cloud 589">
                    <a:extLst>
                      <a:ext uri="{FF2B5EF4-FFF2-40B4-BE49-F238E27FC236}">
                        <a16:creationId xmlns:a16="http://schemas.microsoft.com/office/drawing/2014/main" id="{3FEA55E9-B37D-42FC-BEAA-33D7F0281803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699194" y="3061138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1" name="Cloud 590">
                    <a:extLst>
                      <a:ext uri="{FF2B5EF4-FFF2-40B4-BE49-F238E27FC236}">
                        <a16:creationId xmlns:a16="http://schemas.microsoft.com/office/drawing/2014/main" id="{6903D212-F07A-48B1-9083-C93470DD4D93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109049" y="3029987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2" name="Cloud 591">
                    <a:extLst>
                      <a:ext uri="{FF2B5EF4-FFF2-40B4-BE49-F238E27FC236}">
                        <a16:creationId xmlns:a16="http://schemas.microsoft.com/office/drawing/2014/main" id="{1F00F208-99FD-4B81-B546-77C63FE22080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028133" y="2875140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77" name="Group 576">
                  <a:extLst>
                    <a:ext uri="{FF2B5EF4-FFF2-40B4-BE49-F238E27FC236}">
                      <a16:creationId xmlns:a16="http://schemas.microsoft.com/office/drawing/2014/main" id="{D2D2309A-C2C8-40FF-B9DA-A8C6E38E63C9}"/>
                    </a:ext>
                  </a:extLst>
                </p:cNvPr>
                <p:cNvGrpSpPr/>
                <p:nvPr/>
              </p:nvGrpSpPr>
              <p:grpSpPr>
                <a:xfrm>
                  <a:off x="4605461" y="2941062"/>
                  <a:ext cx="2141913" cy="923909"/>
                  <a:chOff x="5028133" y="2670264"/>
                  <a:chExt cx="2141913" cy="923909"/>
                </a:xfrm>
              </p:grpSpPr>
              <p:sp>
                <p:nvSpPr>
                  <p:cNvPr id="578" name="Cloud 577">
                    <a:extLst>
                      <a:ext uri="{FF2B5EF4-FFF2-40B4-BE49-F238E27FC236}">
                        <a16:creationId xmlns:a16="http://schemas.microsoft.com/office/drawing/2014/main" id="{7213525F-4874-4421-9A6D-B7327214BADC}"/>
                      </a:ext>
                    </a:extLst>
                  </p:cNvPr>
                  <p:cNvSpPr/>
                  <p:nvPr/>
                </p:nvSpPr>
                <p:spPr>
                  <a:xfrm>
                    <a:off x="5149320" y="2670264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9" name="Cloud 578">
                    <a:extLst>
                      <a:ext uri="{FF2B5EF4-FFF2-40B4-BE49-F238E27FC236}">
                        <a16:creationId xmlns:a16="http://schemas.microsoft.com/office/drawing/2014/main" id="{7D51615B-4B67-4654-AAC5-D07D88F2F2CE}"/>
                      </a:ext>
                    </a:extLst>
                  </p:cNvPr>
                  <p:cNvSpPr/>
                  <p:nvPr/>
                </p:nvSpPr>
                <p:spPr>
                  <a:xfrm>
                    <a:off x="5473383" y="2681831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0" name="Cloud 579">
                    <a:extLst>
                      <a:ext uri="{FF2B5EF4-FFF2-40B4-BE49-F238E27FC236}">
                        <a16:creationId xmlns:a16="http://schemas.microsoft.com/office/drawing/2014/main" id="{73E460B1-31AA-437B-875F-BB3989EDA11D}"/>
                      </a:ext>
                    </a:extLst>
                  </p:cNvPr>
                  <p:cNvSpPr/>
                  <p:nvPr/>
                </p:nvSpPr>
                <p:spPr>
                  <a:xfrm>
                    <a:off x="6064522" y="2737646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2" name="Cloud 581">
                    <a:extLst>
                      <a:ext uri="{FF2B5EF4-FFF2-40B4-BE49-F238E27FC236}">
                        <a16:creationId xmlns:a16="http://schemas.microsoft.com/office/drawing/2014/main" id="{CFD6F760-97F3-4340-BC41-D4B2B7F41FAC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6317321" y="3061137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3" name="Cloud 582">
                    <a:extLst>
                      <a:ext uri="{FF2B5EF4-FFF2-40B4-BE49-F238E27FC236}">
                        <a16:creationId xmlns:a16="http://schemas.microsoft.com/office/drawing/2014/main" id="{DFC0A6A3-F1CE-46D6-9CF0-BF1B0FA6D78E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699194" y="3061138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4" name="Cloud 583">
                    <a:extLst>
                      <a:ext uri="{FF2B5EF4-FFF2-40B4-BE49-F238E27FC236}">
                        <a16:creationId xmlns:a16="http://schemas.microsoft.com/office/drawing/2014/main" id="{D4BED4FC-8811-4263-9D40-9521D4F13911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109049" y="3029987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5" name="Cloud 584">
                    <a:extLst>
                      <a:ext uri="{FF2B5EF4-FFF2-40B4-BE49-F238E27FC236}">
                        <a16:creationId xmlns:a16="http://schemas.microsoft.com/office/drawing/2014/main" id="{D19C06F0-00A9-465D-B6EF-60D3DDA8B6D9}"/>
                      </a:ext>
                    </a:extLst>
                  </p:cNvPr>
                  <p:cNvSpPr/>
                  <p:nvPr/>
                </p:nvSpPr>
                <p:spPr>
                  <a:xfrm rot="1097716">
                    <a:off x="5028133" y="2875140"/>
                    <a:ext cx="852725" cy="533035"/>
                  </a:xfrm>
                  <a:prstGeom prst="clou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91CAD922-AC5E-4AFF-B939-EC0FF291A06A}"/>
              </a:ext>
            </a:extLst>
          </p:cNvPr>
          <p:cNvGrpSpPr/>
          <p:nvPr/>
        </p:nvGrpSpPr>
        <p:grpSpPr>
          <a:xfrm>
            <a:off x="9412317" y="33321"/>
            <a:ext cx="2416168" cy="3822288"/>
            <a:chOff x="7832804" y="1759934"/>
            <a:chExt cx="839011" cy="3537201"/>
          </a:xfrm>
        </p:grpSpPr>
        <p:sp>
          <p:nvSpPr>
            <p:cNvPr id="677" name="Rectangle 44">
              <a:extLst>
                <a:ext uri="{FF2B5EF4-FFF2-40B4-BE49-F238E27FC236}">
                  <a16:creationId xmlns:a16="http://schemas.microsoft.com/office/drawing/2014/main" id="{0F41E71B-B623-4F1B-92A4-2EB6EC711B97}"/>
                </a:ext>
              </a:extLst>
            </p:cNvPr>
            <p:cNvSpPr/>
            <p:nvPr/>
          </p:nvSpPr>
          <p:spPr>
            <a:xfrm flipV="1">
              <a:off x="7886396" y="4880271"/>
              <a:ext cx="686841" cy="357204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59080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59080 h 388619"/>
                <a:gd name="connsiteX0" fmla="*/ 0 w 701128"/>
                <a:gd name="connsiteY0" fmla="*/ 269874 h 399413"/>
                <a:gd name="connsiteX1" fmla="*/ 663028 w 701128"/>
                <a:gd name="connsiteY1" fmla="*/ 0 h 399413"/>
                <a:gd name="connsiteX2" fmla="*/ 701128 w 701128"/>
                <a:gd name="connsiteY2" fmla="*/ 161288 h 399413"/>
                <a:gd name="connsiteX3" fmla="*/ 9525 w 701128"/>
                <a:gd name="connsiteY3" fmla="*/ 399413 h 399413"/>
                <a:gd name="connsiteX4" fmla="*/ 0 w 701128"/>
                <a:gd name="connsiteY4" fmla="*/ 269874 h 399413"/>
                <a:gd name="connsiteX0" fmla="*/ 0 w 686841"/>
                <a:gd name="connsiteY0" fmla="*/ 269874 h 399413"/>
                <a:gd name="connsiteX1" fmla="*/ 663028 w 686841"/>
                <a:gd name="connsiteY1" fmla="*/ 0 h 399413"/>
                <a:gd name="connsiteX2" fmla="*/ 686841 w 686841"/>
                <a:gd name="connsiteY2" fmla="*/ 172082 h 399413"/>
                <a:gd name="connsiteX3" fmla="*/ 9525 w 686841"/>
                <a:gd name="connsiteY3" fmla="*/ 399413 h 399413"/>
                <a:gd name="connsiteX4" fmla="*/ 0 w 686841"/>
                <a:gd name="connsiteY4" fmla="*/ 269874 h 399413"/>
                <a:gd name="connsiteX0" fmla="*/ 0 w 686841"/>
                <a:gd name="connsiteY0" fmla="*/ 275272 h 404811"/>
                <a:gd name="connsiteX1" fmla="*/ 682078 w 686841"/>
                <a:gd name="connsiteY1" fmla="*/ 0 h 404811"/>
                <a:gd name="connsiteX2" fmla="*/ 686841 w 686841"/>
                <a:gd name="connsiteY2" fmla="*/ 177480 h 404811"/>
                <a:gd name="connsiteX3" fmla="*/ 9525 w 686841"/>
                <a:gd name="connsiteY3" fmla="*/ 404811 h 404811"/>
                <a:gd name="connsiteX4" fmla="*/ 0 w 686841"/>
                <a:gd name="connsiteY4" fmla="*/ 275272 h 40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841" h="404811">
                  <a:moveTo>
                    <a:pt x="0" y="275272"/>
                  </a:moveTo>
                  <a:lnTo>
                    <a:pt x="682078" y="0"/>
                  </a:lnTo>
                  <a:lnTo>
                    <a:pt x="686841" y="177480"/>
                  </a:lnTo>
                  <a:lnTo>
                    <a:pt x="9525" y="404811"/>
                  </a:lnTo>
                  <a:lnTo>
                    <a:pt x="0" y="275272"/>
                  </a:lnTo>
                  <a:close/>
                </a:path>
              </a:pathLst>
            </a:custGeom>
            <a:solidFill>
              <a:srgbClr val="DAA36D"/>
            </a:solidFill>
            <a:ln w="38100"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8" name="Rectangle 44">
              <a:extLst>
                <a:ext uri="{FF2B5EF4-FFF2-40B4-BE49-F238E27FC236}">
                  <a16:creationId xmlns:a16="http://schemas.microsoft.com/office/drawing/2014/main" id="{A0DBD7EF-6197-429E-AFF0-900EE971EF32}"/>
                </a:ext>
              </a:extLst>
            </p:cNvPr>
            <p:cNvSpPr/>
            <p:nvPr/>
          </p:nvSpPr>
          <p:spPr>
            <a:xfrm flipV="1">
              <a:off x="7886905" y="4891513"/>
              <a:ext cx="686841" cy="357204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59080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59080 h 388619"/>
                <a:gd name="connsiteX0" fmla="*/ 0 w 701128"/>
                <a:gd name="connsiteY0" fmla="*/ 269874 h 399413"/>
                <a:gd name="connsiteX1" fmla="*/ 663028 w 701128"/>
                <a:gd name="connsiteY1" fmla="*/ 0 h 399413"/>
                <a:gd name="connsiteX2" fmla="*/ 701128 w 701128"/>
                <a:gd name="connsiteY2" fmla="*/ 161288 h 399413"/>
                <a:gd name="connsiteX3" fmla="*/ 9525 w 701128"/>
                <a:gd name="connsiteY3" fmla="*/ 399413 h 399413"/>
                <a:gd name="connsiteX4" fmla="*/ 0 w 701128"/>
                <a:gd name="connsiteY4" fmla="*/ 269874 h 399413"/>
                <a:gd name="connsiteX0" fmla="*/ 0 w 686841"/>
                <a:gd name="connsiteY0" fmla="*/ 269874 h 399413"/>
                <a:gd name="connsiteX1" fmla="*/ 663028 w 686841"/>
                <a:gd name="connsiteY1" fmla="*/ 0 h 399413"/>
                <a:gd name="connsiteX2" fmla="*/ 686841 w 686841"/>
                <a:gd name="connsiteY2" fmla="*/ 172082 h 399413"/>
                <a:gd name="connsiteX3" fmla="*/ 9525 w 686841"/>
                <a:gd name="connsiteY3" fmla="*/ 399413 h 399413"/>
                <a:gd name="connsiteX4" fmla="*/ 0 w 686841"/>
                <a:gd name="connsiteY4" fmla="*/ 269874 h 399413"/>
                <a:gd name="connsiteX0" fmla="*/ 0 w 686841"/>
                <a:gd name="connsiteY0" fmla="*/ 275272 h 404811"/>
                <a:gd name="connsiteX1" fmla="*/ 682078 w 686841"/>
                <a:gd name="connsiteY1" fmla="*/ 0 h 404811"/>
                <a:gd name="connsiteX2" fmla="*/ 686841 w 686841"/>
                <a:gd name="connsiteY2" fmla="*/ 177480 h 404811"/>
                <a:gd name="connsiteX3" fmla="*/ 9525 w 686841"/>
                <a:gd name="connsiteY3" fmla="*/ 404811 h 404811"/>
                <a:gd name="connsiteX4" fmla="*/ 0 w 686841"/>
                <a:gd name="connsiteY4" fmla="*/ 275272 h 40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841" h="404811">
                  <a:moveTo>
                    <a:pt x="0" y="275272"/>
                  </a:moveTo>
                  <a:lnTo>
                    <a:pt x="682078" y="0"/>
                  </a:lnTo>
                  <a:lnTo>
                    <a:pt x="686841" y="177480"/>
                  </a:lnTo>
                  <a:lnTo>
                    <a:pt x="9525" y="404811"/>
                  </a:lnTo>
                  <a:lnTo>
                    <a:pt x="0" y="275272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9" name="Rectangle 147">
              <a:extLst>
                <a:ext uri="{FF2B5EF4-FFF2-40B4-BE49-F238E27FC236}">
                  <a16:creationId xmlns:a16="http://schemas.microsoft.com/office/drawing/2014/main" id="{6315C067-B495-4537-9FC8-3807C2BC733C}"/>
                </a:ext>
              </a:extLst>
            </p:cNvPr>
            <p:cNvSpPr/>
            <p:nvPr/>
          </p:nvSpPr>
          <p:spPr>
            <a:xfrm>
              <a:off x="7873374" y="2109940"/>
              <a:ext cx="45719" cy="2755894"/>
            </a:xfrm>
            <a:custGeom>
              <a:avLst/>
              <a:gdLst>
                <a:gd name="connsiteX0" fmla="*/ 0 w 131661"/>
                <a:gd name="connsiteY0" fmla="*/ 0 h 2978011"/>
                <a:gd name="connsiteX1" fmla="*/ 131661 w 131661"/>
                <a:gd name="connsiteY1" fmla="*/ 0 h 2978011"/>
                <a:gd name="connsiteX2" fmla="*/ 131661 w 131661"/>
                <a:gd name="connsiteY2" fmla="*/ 2978011 h 2978011"/>
                <a:gd name="connsiteX3" fmla="*/ 0 w 131661"/>
                <a:gd name="connsiteY3" fmla="*/ 2978011 h 2978011"/>
                <a:gd name="connsiteX4" fmla="*/ 0 w 131661"/>
                <a:gd name="connsiteY4" fmla="*/ 0 h 2978011"/>
                <a:gd name="connsiteX0" fmla="*/ 0 w 131661"/>
                <a:gd name="connsiteY0" fmla="*/ 0 h 2978011"/>
                <a:gd name="connsiteX1" fmla="*/ 131661 w 131661"/>
                <a:gd name="connsiteY1" fmla="*/ 0 h 2978011"/>
                <a:gd name="connsiteX2" fmla="*/ 131661 w 131661"/>
                <a:gd name="connsiteY2" fmla="*/ 2978011 h 2978011"/>
                <a:gd name="connsiteX3" fmla="*/ 28575 w 131661"/>
                <a:gd name="connsiteY3" fmla="*/ 2958961 h 2978011"/>
                <a:gd name="connsiteX4" fmla="*/ 0 w 131661"/>
                <a:gd name="connsiteY4" fmla="*/ 0 h 29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1" h="2978011">
                  <a:moveTo>
                    <a:pt x="0" y="0"/>
                  </a:moveTo>
                  <a:lnTo>
                    <a:pt x="131661" y="0"/>
                  </a:lnTo>
                  <a:lnTo>
                    <a:pt x="131661" y="2978011"/>
                  </a:lnTo>
                  <a:lnTo>
                    <a:pt x="28575" y="2958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180D"/>
            </a:solidFill>
            <a:ln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0" name="Rectangle 679">
              <a:extLst>
                <a:ext uri="{FF2B5EF4-FFF2-40B4-BE49-F238E27FC236}">
                  <a16:creationId xmlns:a16="http://schemas.microsoft.com/office/drawing/2014/main" id="{BCBED7BE-58B3-4628-8F59-83E62B8D4221}"/>
                </a:ext>
              </a:extLst>
            </p:cNvPr>
            <p:cNvSpPr/>
            <p:nvPr/>
          </p:nvSpPr>
          <p:spPr>
            <a:xfrm>
              <a:off x="8229817" y="2042162"/>
              <a:ext cx="48566" cy="2927507"/>
            </a:xfrm>
            <a:prstGeom prst="rect">
              <a:avLst/>
            </a:prstGeom>
            <a:solidFill>
              <a:srgbClr val="44180D"/>
            </a:solidFill>
            <a:ln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6CF33E8A-0E91-4037-9135-92E37BEDFC20}"/>
                </a:ext>
              </a:extLst>
            </p:cNvPr>
            <p:cNvSpPr/>
            <p:nvPr/>
          </p:nvSpPr>
          <p:spPr>
            <a:xfrm>
              <a:off x="8172723" y="2006256"/>
              <a:ext cx="77563" cy="30453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2" name="Rectangle 44">
              <a:extLst>
                <a:ext uri="{FF2B5EF4-FFF2-40B4-BE49-F238E27FC236}">
                  <a16:creationId xmlns:a16="http://schemas.microsoft.com/office/drawing/2014/main" id="{0AA096BB-39CD-4855-AD2A-25245B74CB65}"/>
                </a:ext>
              </a:extLst>
            </p:cNvPr>
            <p:cNvSpPr/>
            <p:nvPr/>
          </p:nvSpPr>
          <p:spPr>
            <a:xfrm>
              <a:off x="7883127" y="1864720"/>
              <a:ext cx="673974" cy="347640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42508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37185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29199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128" h="388619">
                  <a:moveTo>
                    <a:pt x="0" y="242888"/>
                  </a:moveTo>
                  <a:lnTo>
                    <a:pt x="701128" y="0"/>
                  </a:lnTo>
                  <a:lnTo>
                    <a:pt x="701128" y="129199"/>
                  </a:lnTo>
                  <a:lnTo>
                    <a:pt x="9525" y="388619"/>
                  </a:lnTo>
                  <a:lnTo>
                    <a:pt x="0" y="242888"/>
                  </a:lnTo>
                  <a:close/>
                </a:path>
              </a:pathLst>
            </a:custGeom>
            <a:solidFill>
              <a:srgbClr val="44180D"/>
            </a:solidFill>
            <a:ln w="38100"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3" name="Rectangle 62">
              <a:extLst>
                <a:ext uri="{FF2B5EF4-FFF2-40B4-BE49-F238E27FC236}">
                  <a16:creationId xmlns:a16="http://schemas.microsoft.com/office/drawing/2014/main" id="{E7800D5C-9804-4EED-9F1E-FF162F07F2FD}"/>
                </a:ext>
              </a:extLst>
            </p:cNvPr>
            <p:cNvSpPr/>
            <p:nvPr/>
          </p:nvSpPr>
          <p:spPr>
            <a:xfrm>
              <a:off x="7883235" y="3002890"/>
              <a:ext cx="701020" cy="168961"/>
            </a:xfrm>
            <a:custGeom>
              <a:avLst/>
              <a:gdLst>
                <a:gd name="connsiteX0" fmla="*/ 0 w 622249"/>
                <a:gd name="connsiteY0" fmla="*/ 0 h 157056"/>
                <a:gd name="connsiteX1" fmla="*/ 622249 w 622249"/>
                <a:gd name="connsiteY1" fmla="*/ 0 h 157056"/>
                <a:gd name="connsiteX2" fmla="*/ 622249 w 622249"/>
                <a:gd name="connsiteY2" fmla="*/ 157056 h 157056"/>
                <a:gd name="connsiteX3" fmla="*/ 0 w 622249"/>
                <a:gd name="connsiteY3" fmla="*/ 157056 h 157056"/>
                <a:gd name="connsiteX4" fmla="*/ 0 w 62224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0 w 628599"/>
                <a:gd name="connsiteY3" fmla="*/ 157056 h 157056"/>
                <a:gd name="connsiteX4" fmla="*/ 0 w 62859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19050 w 628599"/>
                <a:gd name="connsiteY3" fmla="*/ 61806 h 157056"/>
                <a:gd name="connsiteX4" fmla="*/ 0 w 628599"/>
                <a:gd name="connsiteY4" fmla="*/ 0 h 157056"/>
                <a:gd name="connsiteX0" fmla="*/ 0 w 704799"/>
                <a:gd name="connsiteY0" fmla="*/ 0 h 172931"/>
                <a:gd name="connsiteX1" fmla="*/ 62859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95250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695274"/>
                <a:gd name="connsiteY0" fmla="*/ 0 h 169756"/>
                <a:gd name="connsiteX1" fmla="*/ 688924 w 695274"/>
                <a:gd name="connsiteY1" fmla="*/ 92075 h 169756"/>
                <a:gd name="connsiteX2" fmla="*/ 695274 w 695274"/>
                <a:gd name="connsiteY2" fmla="*/ 169756 h 169756"/>
                <a:gd name="connsiteX3" fmla="*/ 9525 w 695274"/>
                <a:gd name="connsiteY3" fmla="*/ 58631 h 169756"/>
                <a:gd name="connsiteX4" fmla="*/ 0 w 695274"/>
                <a:gd name="connsiteY4" fmla="*/ 0 h 169756"/>
                <a:gd name="connsiteX0" fmla="*/ 3175 w 698449"/>
                <a:gd name="connsiteY0" fmla="*/ 0 h 169756"/>
                <a:gd name="connsiteX1" fmla="*/ 692099 w 698449"/>
                <a:gd name="connsiteY1" fmla="*/ 92075 h 169756"/>
                <a:gd name="connsiteX2" fmla="*/ 698449 w 698449"/>
                <a:gd name="connsiteY2" fmla="*/ 169756 h 169756"/>
                <a:gd name="connsiteX3" fmla="*/ 0 w 698449"/>
                <a:gd name="connsiteY3" fmla="*/ 58631 h 169756"/>
                <a:gd name="connsiteX4" fmla="*/ 3175 w 698449"/>
                <a:gd name="connsiteY4" fmla="*/ 0 h 169756"/>
                <a:gd name="connsiteX0" fmla="*/ 3175 w 698449"/>
                <a:gd name="connsiteY0" fmla="*/ 105568 h 275324"/>
                <a:gd name="connsiteX1" fmla="*/ 684956 w 698449"/>
                <a:gd name="connsiteY1" fmla="*/ 0 h 275324"/>
                <a:gd name="connsiteX2" fmla="*/ 698449 w 698449"/>
                <a:gd name="connsiteY2" fmla="*/ 275324 h 275324"/>
                <a:gd name="connsiteX3" fmla="*/ 0 w 698449"/>
                <a:gd name="connsiteY3" fmla="*/ 164199 h 275324"/>
                <a:gd name="connsiteX4" fmla="*/ 3175 w 698449"/>
                <a:gd name="connsiteY4" fmla="*/ 105568 h 275324"/>
                <a:gd name="connsiteX0" fmla="*/ 3175 w 686543"/>
                <a:gd name="connsiteY0" fmla="*/ 105568 h 164199"/>
                <a:gd name="connsiteX1" fmla="*/ 684956 w 686543"/>
                <a:gd name="connsiteY1" fmla="*/ 0 h 164199"/>
                <a:gd name="connsiteX2" fmla="*/ 686543 w 686543"/>
                <a:gd name="connsiteY2" fmla="*/ 70536 h 164199"/>
                <a:gd name="connsiteX3" fmla="*/ 0 w 686543"/>
                <a:gd name="connsiteY3" fmla="*/ 164199 h 164199"/>
                <a:gd name="connsiteX4" fmla="*/ 3175 w 686543"/>
                <a:gd name="connsiteY4" fmla="*/ 105568 h 164199"/>
                <a:gd name="connsiteX0" fmla="*/ 3175 w 686543"/>
                <a:gd name="connsiteY0" fmla="*/ 105568 h 168961"/>
                <a:gd name="connsiteX1" fmla="*/ 684956 w 686543"/>
                <a:gd name="connsiteY1" fmla="*/ 0 h 168961"/>
                <a:gd name="connsiteX2" fmla="*/ 686543 w 686543"/>
                <a:gd name="connsiteY2" fmla="*/ 70536 h 168961"/>
                <a:gd name="connsiteX3" fmla="*/ 0 w 686543"/>
                <a:gd name="connsiteY3" fmla="*/ 168961 h 168961"/>
                <a:gd name="connsiteX4" fmla="*/ 3175 w 686543"/>
                <a:gd name="connsiteY4" fmla="*/ 105568 h 168961"/>
                <a:gd name="connsiteX0" fmla="*/ 0 w 690511"/>
                <a:gd name="connsiteY0" fmla="*/ 105568 h 168961"/>
                <a:gd name="connsiteX1" fmla="*/ 688924 w 690511"/>
                <a:gd name="connsiteY1" fmla="*/ 0 h 168961"/>
                <a:gd name="connsiteX2" fmla="*/ 690511 w 690511"/>
                <a:gd name="connsiteY2" fmla="*/ 70536 h 168961"/>
                <a:gd name="connsiteX3" fmla="*/ 3968 w 690511"/>
                <a:gd name="connsiteY3" fmla="*/ 168961 h 168961"/>
                <a:gd name="connsiteX4" fmla="*/ 0 w 690511"/>
                <a:gd name="connsiteY4" fmla="*/ 105568 h 16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511" h="168961">
                  <a:moveTo>
                    <a:pt x="0" y="105568"/>
                  </a:moveTo>
                  <a:lnTo>
                    <a:pt x="688924" y="0"/>
                  </a:lnTo>
                  <a:lnTo>
                    <a:pt x="690511" y="70536"/>
                  </a:lnTo>
                  <a:lnTo>
                    <a:pt x="3968" y="168961"/>
                  </a:lnTo>
                  <a:lnTo>
                    <a:pt x="0" y="105568"/>
                  </a:lnTo>
                  <a:close/>
                </a:path>
              </a:pathLst>
            </a:custGeom>
            <a:solidFill>
              <a:srgbClr val="44180D"/>
            </a:solidFill>
            <a:ln w="28575"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4" name="Rectangle 62">
              <a:extLst>
                <a:ext uri="{FF2B5EF4-FFF2-40B4-BE49-F238E27FC236}">
                  <a16:creationId xmlns:a16="http://schemas.microsoft.com/office/drawing/2014/main" id="{2181AA14-A312-4D75-B18B-EDEBEF820BE0}"/>
                </a:ext>
              </a:extLst>
            </p:cNvPr>
            <p:cNvSpPr/>
            <p:nvPr/>
          </p:nvSpPr>
          <p:spPr>
            <a:xfrm>
              <a:off x="7874015" y="4066662"/>
              <a:ext cx="698449" cy="169756"/>
            </a:xfrm>
            <a:custGeom>
              <a:avLst/>
              <a:gdLst>
                <a:gd name="connsiteX0" fmla="*/ 0 w 622249"/>
                <a:gd name="connsiteY0" fmla="*/ 0 h 157056"/>
                <a:gd name="connsiteX1" fmla="*/ 622249 w 622249"/>
                <a:gd name="connsiteY1" fmla="*/ 0 h 157056"/>
                <a:gd name="connsiteX2" fmla="*/ 622249 w 622249"/>
                <a:gd name="connsiteY2" fmla="*/ 157056 h 157056"/>
                <a:gd name="connsiteX3" fmla="*/ 0 w 622249"/>
                <a:gd name="connsiteY3" fmla="*/ 157056 h 157056"/>
                <a:gd name="connsiteX4" fmla="*/ 0 w 62224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0 w 628599"/>
                <a:gd name="connsiteY3" fmla="*/ 157056 h 157056"/>
                <a:gd name="connsiteX4" fmla="*/ 0 w 62859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19050 w 628599"/>
                <a:gd name="connsiteY3" fmla="*/ 61806 h 157056"/>
                <a:gd name="connsiteX4" fmla="*/ 0 w 628599"/>
                <a:gd name="connsiteY4" fmla="*/ 0 h 157056"/>
                <a:gd name="connsiteX0" fmla="*/ 0 w 704799"/>
                <a:gd name="connsiteY0" fmla="*/ 0 h 172931"/>
                <a:gd name="connsiteX1" fmla="*/ 62859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95250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695274"/>
                <a:gd name="connsiteY0" fmla="*/ 0 h 169756"/>
                <a:gd name="connsiteX1" fmla="*/ 688924 w 695274"/>
                <a:gd name="connsiteY1" fmla="*/ 92075 h 169756"/>
                <a:gd name="connsiteX2" fmla="*/ 695274 w 695274"/>
                <a:gd name="connsiteY2" fmla="*/ 169756 h 169756"/>
                <a:gd name="connsiteX3" fmla="*/ 9525 w 695274"/>
                <a:gd name="connsiteY3" fmla="*/ 58631 h 169756"/>
                <a:gd name="connsiteX4" fmla="*/ 0 w 695274"/>
                <a:gd name="connsiteY4" fmla="*/ 0 h 169756"/>
                <a:gd name="connsiteX0" fmla="*/ 3175 w 698449"/>
                <a:gd name="connsiteY0" fmla="*/ 0 h 169756"/>
                <a:gd name="connsiteX1" fmla="*/ 692099 w 698449"/>
                <a:gd name="connsiteY1" fmla="*/ 92075 h 169756"/>
                <a:gd name="connsiteX2" fmla="*/ 698449 w 698449"/>
                <a:gd name="connsiteY2" fmla="*/ 169756 h 169756"/>
                <a:gd name="connsiteX3" fmla="*/ 0 w 698449"/>
                <a:gd name="connsiteY3" fmla="*/ 58631 h 169756"/>
                <a:gd name="connsiteX4" fmla="*/ 3175 w 698449"/>
                <a:gd name="connsiteY4" fmla="*/ 0 h 16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449" h="169756">
                  <a:moveTo>
                    <a:pt x="3175" y="0"/>
                  </a:moveTo>
                  <a:lnTo>
                    <a:pt x="692099" y="92075"/>
                  </a:lnTo>
                  <a:lnTo>
                    <a:pt x="698449" y="169756"/>
                  </a:lnTo>
                  <a:lnTo>
                    <a:pt x="0" y="58631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44180D"/>
            </a:solidFill>
            <a:ln w="28575"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5" name="Rectangle 44">
              <a:extLst>
                <a:ext uri="{FF2B5EF4-FFF2-40B4-BE49-F238E27FC236}">
                  <a16:creationId xmlns:a16="http://schemas.microsoft.com/office/drawing/2014/main" id="{416CC8CE-0134-41CE-9FA2-8CA9BD3F0D3C}"/>
                </a:ext>
              </a:extLst>
            </p:cNvPr>
            <p:cNvSpPr/>
            <p:nvPr/>
          </p:nvSpPr>
          <p:spPr>
            <a:xfrm>
              <a:off x="7883127" y="1811947"/>
              <a:ext cx="701128" cy="388619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128" h="388619">
                  <a:moveTo>
                    <a:pt x="0" y="242888"/>
                  </a:moveTo>
                  <a:lnTo>
                    <a:pt x="701128" y="0"/>
                  </a:lnTo>
                  <a:lnTo>
                    <a:pt x="701128" y="150494"/>
                  </a:lnTo>
                  <a:lnTo>
                    <a:pt x="9525" y="388619"/>
                  </a:lnTo>
                  <a:lnTo>
                    <a:pt x="0" y="242888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6" name="Rectangle 62">
              <a:extLst>
                <a:ext uri="{FF2B5EF4-FFF2-40B4-BE49-F238E27FC236}">
                  <a16:creationId xmlns:a16="http://schemas.microsoft.com/office/drawing/2014/main" id="{982EAF77-8375-4525-87D8-E45B077F7C60}"/>
                </a:ext>
              </a:extLst>
            </p:cNvPr>
            <p:cNvSpPr/>
            <p:nvPr/>
          </p:nvSpPr>
          <p:spPr>
            <a:xfrm>
              <a:off x="7873681" y="4053226"/>
              <a:ext cx="698449" cy="169756"/>
            </a:xfrm>
            <a:custGeom>
              <a:avLst/>
              <a:gdLst>
                <a:gd name="connsiteX0" fmla="*/ 0 w 622249"/>
                <a:gd name="connsiteY0" fmla="*/ 0 h 157056"/>
                <a:gd name="connsiteX1" fmla="*/ 622249 w 622249"/>
                <a:gd name="connsiteY1" fmla="*/ 0 h 157056"/>
                <a:gd name="connsiteX2" fmla="*/ 622249 w 622249"/>
                <a:gd name="connsiteY2" fmla="*/ 157056 h 157056"/>
                <a:gd name="connsiteX3" fmla="*/ 0 w 622249"/>
                <a:gd name="connsiteY3" fmla="*/ 157056 h 157056"/>
                <a:gd name="connsiteX4" fmla="*/ 0 w 62224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0 w 628599"/>
                <a:gd name="connsiteY3" fmla="*/ 157056 h 157056"/>
                <a:gd name="connsiteX4" fmla="*/ 0 w 62859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19050 w 628599"/>
                <a:gd name="connsiteY3" fmla="*/ 61806 h 157056"/>
                <a:gd name="connsiteX4" fmla="*/ 0 w 628599"/>
                <a:gd name="connsiteY4" fmla="*/ 0 h 157056"/>
                <a:gd name="connsiteX0" fmla="*/ 0 w 704799"/>
                <a:gd name="connsiteY0" fmla="*/ 0 h 172931"/>
                <a:gd name="connsiteX1" fmla="*/ 62859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95250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695274"/>
                <a:gd name="connsiteY0" fmla="*/ 0 h 169756"/>
                <a:gd name="connsiteX1" fmla="*/ 688924 w 695274"/>
                <a:gd name="connsiteY1" fmla="*/ 92075 h 169756"/>
                <a:gd name="connsiteX2" fmla="*/ 695274 w 695274"/>
                <a:gd name="connsiteY2" fmla="*/ 169756 h 169756"/>
                <a:gd name="connsiteX3" fmla="*/ 9525 w 695274"/>
                <a:gd name="connsiteY3" fmla="*/ 58631 h 169756"/>
                <a:gd name="connsiteX4" fmla="*/ 0 w 695274"/>
                <a:gd name="connsiteY4" fmla="*/ 0 h 169756"/>
                <a:gd name="connsiteX0" fmla="*/ 3175 w 698449"/>
                <a:gd name="connsiteY0" fmla="*/ 0 h 169756"/>
                <a:gd name="connsiteX1" fmla="*/ 692099 w 698449"/>
                <a:gd name="connsiteY1" fmla="*/ 92075 h 169756"/>
                <a:gd name="connsiteX2" fmla="*/ 698449 w 698449"/>
                <a:gd name="connsiteY2" fmla="*/ 169756 h 169756"/>
                <a:gd name="connsiteX3" fmla="*/ 0 w 698449"/>
                <a:gd name="connsiteY3" fmla="*/ 58631 h 169756"/>
                <a:gd name="connsiteX4" fmla="*/ 3175 w 698449"/>
                <a:gd name="connsiteY4" fmla="*/ 0 h 16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449" h="169756">
                  <a:moveTo>
                    <a:pt x="3175" y="0"/>
                  </a:moveTo>
                  <a:lnTo>
                    <a:pt x="692099" y="92075"/>
                  </a:lnTo>
                  <a:lnTo>
                    <a:pt x="698449" y="169756"/>
                  </a:lnTo>
                  <a:lnTo>
                    <a:pt x="0" y="58631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7" name="Rectangle 62">
              <a:extLst>
                <a:ext uri="{FF2B5EF4-FFF2-40B4-BE49-F238E27FC236}">
                  <a16:creationId xmlns:a16="http://schemas.microsoft.com/office/drawing/2014/main" id="{7BF7661A-365C-4AFB-8065-87D6ACB04635}"/>
                </a:ext>
              </a:extLst>
            </p:cNvPr>
            <p:cNvSpPr/>
            <p:nvPr/>
          </p:nvSpPr>
          <p:spPr>
            <a:xfrm>
              <a:off x="7879159" y="2989489"/>
              <a:ext cx="704627" cy="168961"/>
            </a:xfrm>
            <a:custGeom>
              <a:avLst/>
              <a:gdLst>
                <a:gd name="connsiteX0" fmla="*/ 0 w 622249"/>
                <a:gd name="connsiteY0" fmla="*/ 0 h 157056"/>
                <a:gd name="connsiteX1" fmla="*/ 622249 w 622249"/>
                <a:gd name="connsiteY1" fmla="*/ 0 h 157056"/>
                <a:gd name="connsiteX2" fmla="*/ 622249 w 622249"/>
                <a:gd name="connsiteY2" fmla="*/ 157056 h 157056"/>
                <a:gd name="connsiteX3" fmla="*/ 0 w 622249"/>
                <a:gd name="connsiteY3" fmla="*/ 157056 h 157056"/>
                <a:gd name="connsiteX4" fmla="*/ 0 w 62224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0 w 628599"/>
                <a:gd name="connsiteY3" fmla="*/ 157056 h 157056"/>
                <a:gd name="connsiteX4" fmla="*/ 0 w 62859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19050 w 628599"/>
                <a:gd name="connsiteY3" fmla="*/ 61806 h 157056"/>
                <a:gd name="connsiteX4" fmla="*/ 0 w 628599"/>
                <a:gd name="connsiteY4" fmla="*/ 0 h 157056"/>
                <a:gd name="connsiteX0" fmla="*/ 0 w 704799"/>
                <a:gd name="connsiteY0" fmla="*/ 0 h 172931"/>
                <a:gd name="connsiteX1" fmla="*/ 62859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95250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695274"/>
                <a:gd name="connsiteY0" fmla="*/ 0 h 169756"/>
                <a:gd name="connsiteX1" fmla="*/ 688924 w 695274"/>
                <a:gd name="connsiteY1" fmla="*/ 92075 h 169756"/>
                <a:gd name="connsiteX2" fmla="*/ 695274 w 695274"/>
                <a:gd name="connsiteY2" fmla="*/ 169756 h 169756"/>
                <a:gd name="connsiteX3" fmla="*/ 9525 w 695274"/>
                <a:gd name="connsiteY3" fmla="*/ 58631 h 169756"/>
                <a:gd name="connsiteX4" fmla="*/ 0 w 695274"/>
                <a:gd name="connsiteY4" fmla="*/ 0 h 169756"/>
                <a:gd name="connsiteX0" fmla="*/ 3175 w 698449"/>
                <a:gd name="connsiteY0" fmla="*/ 0 h 169756"/>
                <a:gd name="connsiteX1" fmla="*/ 692099 w 698449"/>
                <a:gd name="connsiteY1" fmla="*/ 92075 h 169756"/>
                <a:gd name="connsiteX2" fmla="*/ 698449 w 698449"/>
                <a:gd name="connsiteY2" fmla="*/ 169756 h 169756"/>
                <a:gd name="connsiteX3" fmla="*/ 0 w 698449"/>
                <a:gd name="connsiteY3" fmla="*/ 58631 h 169756"/>
                <a:gd name="connsiteX4" fmla="*/ 3175 w 698449"/>
                <a:gd name="connsiteY4" fmla="*/ 0 h 169756"/>
                <a:gd name="connsiteX0" fmla="*/ 3175 w 698449"/>
                <a:gd name="connsiteY0" fmla="*/ 105568 h 275324"/>
                <a:gd name="connsiteX1" fmla="*/ 684956 w 698449"/>
                <a:gd name="connsiteY1" fmla="*/ 0 h 275324"/>
                <a:gd name="connsiteX2" fmla="*/ 698449 w 698449"/>
                <a:gd name="connsiteY2" fmla="*/ 275324 h 275324"/>
                <a:gd name="connsiteX3" fmla="*/ 0 w 698449"/>
                <a:gd name="connsiteY3" fmla="*/ 164199 h 275324"/>
                <a:gd name="connsiteX4" fmla="*/ 3175 w 698449"/>
                <a:gd name="connsiteY4" fmla="*/ 105568 h 275324"/>
                <a:gd name="connsiteX0" fmla="*/ 3175 w 686543"/>
                <a:gd name="connsiteY0" fmla="*/ 105568 h 164199"/>
                <a:gd name="connsiteX1" fmla="*/ 684956 w 686543"/>
                <a:gd name="connsiteY1" fmla="*/ 0 h 164199"/>
                <a:gd name="connsiteX2" fmla="*/ 686543 w 686543"/>
                <a:gd name="connsiteY2" fmla="*/ 70536 h 164199"/>
                <a:gd name="connsiteX3" fmla="*/ 0 w 686543"/>
                <a:gd name="connsiteY3" fmla="*/ 164199 h 164199"/>
                <a:gd name="connsiteX4" fmla="*/ 3175 w 686543"/>
                <a:gd name="connsiteY4" fmla="*/ 105568 h 164199"/>
                <a:gd name="connsiteX0" fmla="*/ 3175 w 686543"/>
                <a:gd name="connsiteY0" fmla="*/ 105568 h 168961"/>
                <a:gd name="connsiteX1" fmla="*/ 684956 w 686543"/>
                <a:gd name="connsiteY1" fmla="*/ 0 h 168961"/>
                <a:gd name="connsiteX2" fmla="*/ 686543 w 686543"/>
                <a:gd name="connsiteY2" fmla="*/ 70536 h 168961"/>
                <a:gd name="connsiteX3" fmla="*/ 0 w 686543"/>
                <a:gd name="connsiteY3" fmla="*/ 168961 h 168961"/>
                <a:gd name="connsiteX4" fmla="*/ 3175 w 686543"/>
                <a:gd name="connsiteY4" fmla="*/ 105568 h 168961"/>
                <a:gd name="connsiteX0" fmla="*/ 0 w 690511"/>
                <a:gd name="connsiteY0" fmla="*/ 105568 h 168961"/>
                <a:gd name="connsiteX1" fmla="*/ 688924 w 690511"/>
                <a:gd name="connsiteY1" fmla="*/ 0 h 168961"/>
                <a:gd name="connsiteX2" fmla="*/ 690511 w 690511"/>
                <a:gd name="connsiteY2" fmla="*/ 70536 h 168961"/>
                <a:gd name="connsiteX3" fmla="*/ 3968 w 690511"/>
                <a:gd name="connsiteY3" fmla="*/ 168961 h 168961"/>
                <a:gd name="connsiteX4" fmla="*/ 0 w 690511"/>
                <a:gd name="connsiteY4" fmla="*/ 105568 h 16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511" h="168961">
                  <a:moveTo>
                    <a:pt x="0" y="105568"/>
                  </a:moveTo>
                  <a:lnTo>
                    <a:pt x="688924" y="0"/>
                  </a:lnTo>
                  <a:lnTo>
                    <a:pt x="690511" y="70536"/>
                  </a:lnTo>
                  <a:lnTo>
                    <a:pt x="3968" y="168961"/>
                  </a:lnTo>
                  <a:lnTo>
                    <a:pt x="0" y="105568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8" name="Rectangle: Rounded Corners 687">
              <a:extLst>
                <a:ext uri="{FF2B5EF4-FFF2-40B4-BE49-F238E27FC236}">
                  <a16:creationId xmlns:a16="http://schemas.microsoft.com/office/drawing/2014/main" id="{6C74BEEB-A84C-4190-AA04-38E3484B0BE7}"/>
                </a:ext>
              </a:extLst>
            </p:cNvPr>
            <p:cNvSpPr/>
            <p:nvPr/>
          </p:nvSpPr>
          <p:spPr>
            <a:xfrm>
              <a:off x="8583786" y="1759934"/>
              <a:ext cx="88029" cy="3537201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9" name="Rectangle: Rounded Corners 688">
              <a:extLst>
                <a:ext uri="{FF2B5EF4-FFF2-40B4-BE49-F238E27FC236}">
                  <a16:creationId xmlns:a16="http://schemas.microsoft.com/office/drawing/2014/main" id="{8BBBC3AA-09F5-4DCF-A4E7-55317F2D4FC4}"/>
                </a:ext>
              </a:extLst>
            </p:cNvPr>
            <p:cNvSpPr/>
            <p:nvPr/>
          </p:nvSpPr>
          <p:spPr>
            <a:xfrm>
              <a:off x="7832804" y="2006255"/>
              <a:ext cx="88029" cy="302704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737260-9508-4FF5-9DD0-5634186EC359}"/>
              </a:ext>
            </a:extLst>
          </p:cNvPr>
          <p:cNvSpPr/>
          <p:nvPr/>
        </p:nvSpPr>
        <p:spPr>
          <a:xfrm>
            <a:off x="2996981" y="4389207"/>
            <a:ext cx="129596" cy="16454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0" name="Rectangle: Rounded Corners 689">
            <a:extLst>
              <a:ext uri="{FF2B5EF4-FFF2-40B4-BE49-F238E27FC236}">
                <a16:creationId xmlns:a16="http://schemas.microsoft.com/office/drawing/2014/main" id="{D84F86C9-B6B7-4A19-B87A-D05A864D58CC}"/>
              </a:ext>
            </a:extLst>
          </p:cNvPr>
          <p:cNvSpPr/>
          <p:nvPr/>
        </p:nvSpPr>
        <p:spPr>
          <a:xfrm>
            <a:off x="3199884" y="4356206"/>
            <a:ext cx="129596" cy="16454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1" name="Rectangle: Rounded Corners 690">
            <a:extLst>
              <a:ext uri="{FF2B5EF4-FFF2-40B4-BE49-F238E27FC236}">
                <a16:creationId xmlns:a16="http://schemas.microsoft.com/office/drawing/2014/main" id="{1C15EA1B-88D1-4594-AB8A-81E217345F53}"/>
              </a:ext>
            </a:extLst>
          </p:cNvPr>
          <p:cNvSpPr/>
          <p:nvPr/>
        </p:nvSpPr>
        <p:spPr>
          <a:xfrm>
            <a:off x="4411040" y="4346411"/>
            <a:ext cx="129596" cy="16454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2" name="Rectangle: Rounded Corners 691">
            <a:extLst>
              <a:ext uri="{FF2B5EF4-FFF2-40B4-BE49-F238E27FC236}">
                <a16:creationId xmlns:a16="http://schemas.microsoft.com/office/drawing/2014/main" id="{13A8D174-4605-4E19-84B3-1672EDA4EFC9}"/>
              </a:ext>
            </a:extLst>
          </p:cNvPr>
          <p:cNvSpPr/>
          <p:nvPr/>
        </p:nvSpPr>
        <p:spPr>
          <a:xfrm>
            <a:off x="4598998" y="4389207"/>
            <a:ext cx="129596" cy="16454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1DAA33-BE2A-40FF-8AA3-A0A487EFFEBE}"/>
              </a:ext>
            </a:extLst>
          </p:cNvPr>
          <p:cNvSpPr/>
          <p:nvPr/>
        </p:nvSpPr>
        <p:spPr>
          <a:xfrm>
            <a:off x="2976111" y="1240794"/>
            <a:ext cx="1813282" cy="3229026"/>
          </a:xfrm>
          <a:prstGeom prst="roundRect">
            <a:avLst>
              <a:gd name="adj" fmla="val 6261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6E15AE-6FEC-4528-BD46-15332701FB48}"/>
              </a:ext>
            </a:extLst>
          </p:cNvPr>
          <p:cNvCxnSpPr/>
          <p:nvPr/>
        </p:nvCxnSpPr>
        <p:spPr>
          <a:xfrm>
            <a:off x="2996981" y="2133600"/>
            <a:ext cx="17924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3" name="Block Arc 692">
            <a:extLst>
              <a:ext uri="{FF2B5EF4-FFF2-40B4-BE49-F238E27FC236}">
                <a16:creationId xmlns:a16="http://schemas.microsoft.com/office/drawing/2014/main" id="{6A70A03F-EDE5-4792-8D67-2774EEABDEC6}"/>
              </a:ext>
            </a:extLst>
          </p:cNvPr>
          <p:cNvSpPr/>
          <p:nvPr/>
        </p:nvSpPr>
        <p:spPr>
          <a:xfrm rot="5400000">
            <a:off x="4388522" y="1769509"/>
            <a:ext cx="466669" cy="45719"/>
          </a:xfrm>
          <a:prstGeom prst="blockArc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4" name="Block Arc 693">
            <a:extLst>
              <a:ext uri="{FF2B5EF4-FFF2-40B4-BE49-F238E27FC236}">
                <a16:creationId xmlns:a16="http://schemas.microsoft.com/office/drawing/2014/main" id="{94B09081-D6A1-4FC7-B942-CC9664A9EB27}"/>
              </a:ext>
            </a:extLst>
          </p:cNvPr>
          <p:cNvSpPr/>
          <p:nvPr/>
        </p:nvSpPr>
        <p:spPr>
          <a:xfrm rot="5400000">
            <a:off x="4184557" y="2791364"/>
            <a:ext cx="874599" cy="45719"/>
          </a:xfrm>
          <a:prstGeom prst="blockArc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43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5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3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7FAEDBB-67E8-4DFD-B3B2-701D617CB183}"/>
              </a:ext>
            </a:extLst>
          </p:cNvPr>
          <p:cNvSpPr/>
          <p:nvPr/>
        </p:nvSpPr>
        <p:spPr>
          <a:xfrm>
            <a:off x="-44418" y="5397829"/>
            <a:ext cx="12274629" cy="146530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6" name="emojimouth">
            <a:hlinkClick r:id="" action="ppaction://media"/>
            <a:extLst>
              <a:ext uri="{FF2B5EF4-FFF2-40B4-BE49-F238E27FC236}">
                <a16:creationId xmlns:a16="http://schemas.microsoft.com/office/drawing/2014/main" id="{DABEE186-1BE4-490A-8788-7FD50BF9C3E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4"/>
          <a:srcRect l="49010" t="20632" r="43027" b="69011"/>
          <a:stretch/>
        </p:blipFill>
        <p:spPr>
          <a:xfrm flipH="1">
            <a:off x="12899835" y="953738"/>
            <a:ext cx="154536" cy="113054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3A97758E-0E93-4B19-9B7B-5CC0E8D4914E}"/>
              </a:ext>
            </a:extLst>
          </p:cNvPr>
          <p:cNvGrpSpPr/>
          <p:nvPr/>
        </p:nvGrpSpPr>
        <p:grpSpPr>
          <a:xfrm>
            <a:off x="9931141" y="1576235"/>
            <a:ext cx="1564190" cy="1622447"/>
            <a:chOff x="5932352" y="2327184"/>
            <a:chExt cx="552006" cy="572565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B2E6AC2-8CAF-497F-AE5B-A978C60C393D}"/>
                </a:ext>
              </a:extLst>
            </p:cNvPr>
            <p:cNvCxnSpPr>
              <a:cxnSpLocks/>
            </p:cNvCxnSpPr>
            <p:nvPr/>
          </p:nvCxnSpPr>
          <p:spPr>
            <a:xfrm>
              <a:off x="5966561" y="2358205"/>
              <a:ext cx="476525" cy="1062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8BA4E33-7F60-437F-A024-BE75AC4906F9}"/>
                </a:ext>
              </a:extLst>
            </p:cNvPr>
            <p:cNvCxnSpPr>
              <a:cxnSpLocks/>
            </p:cNvCxnSpPr>
            <p:nvPr/>
          </p:nvCxnSpPr>
          <p:spPr>
            <a:xfrm>
              <a:off x="6035124" y="2368044"/>
              <a:ext cx="0" cy="29974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11">
              <a:extLst>
                <a:ext uri="{FF2B5EF4-FFF2-40B4-BE49-F238E27FC236}">
                  <a16:creationId xmlns:a16="http://schemas.microsoft.com/office/drawing/2014/main" id="{E96C27E0-EAFE-47B3-8C01-FBD555630E29}"/>
                </a:ext>
              </a:extLst>
            </p:cNvPr>
            <p:cNvSpPr/>
            <p:nvPr/>
          </p:nvSpPr>
          <p:spPr>
            <a:xfrm>
              <a:off x="5948395" y="2615003"/>
              <a:ext cx="169384" cy="226534"/>
            </a:xfrm>
            <a:custGeom>
              <a:avLst/>
              <a:gdLst>
                <a:gd name="connsiteX0" fmla="*/ 0 w 169383"/>
                <a:gd name="connsiteY0" fmla="*/ 84692 h 169383"/>
                <a:gd name="connsiteX1" fmla="*/ 84692 w 169383"/>
                <a:gd name="connsiteY1" fmla="*/ 0 h 169383"/>
                <a:gd name="connsiteX2" fmla="*/ 169384 w 169383"/>
                <a:gd name="connsiteY2" fmla="*/ 84692 h 169383"/>
                <a:gd name="connsiteX3" fmla="*/ 84692 w 169383"/>
                <a:gd name="connsiteY3" fmla="*/ 169384 h 169383"/>
                <a:gd name="connsiteX4" fmla="*/ 0 w 169383"/>
                <a:gd name="connsiteY4" fmla="*/ 84692 h 169383"/>
                <a:gd name="connsiteX0" fmla="*/ 0 w 169384"/>
                <a:gd name="connsiteY0" fmla="*/ 84692 h 226534"/>
                <a:gd name="connsiteX1" fmla="*/ 84692 w 169384"/>
                <a:gd name="connsiteY1" fmla="*/ 0 h 226534"/>
                <a:gd name="connsiteX2" fmla="*/ 169384 w 169384"/>
                <a:gd name="connsiteY2" fmla="*/ 84692 h 226534"/>
                <a:gd name="connsiteX3" fmla="*/ 84692 w 169384"/>
                <a:gd name="connsiteY3" fmla="*/ 226534 h 226534"/>
                <a:gd name="connsiteX4" fmla="*/ 0 w 169384"/>
                <a:gd name="connsiteY4" fmla="*/ 84692 h 22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384" h="226534">
                  <a:moveTo>
                    <a:pt x="0" y="84692"/>
                  </a:moveTo>
                  <a:cubicBezTo>
                    <a:pt x="0" y="46936"/>
                    <a:pt x="37918" y="0"/>
                    <a:pt x="84692" y="0"/>
                  </a:cubicBezTo>
                  <a:cubicBezTo>
                    <a:pt x="131466" y="0"/>
                    <a:pt x="169384" y="37918"/>
                    <a:pt x="169384" y="84692"/>
                  </a:cubicBezTo>
                  <a:cubicBezTo>
                    <a:pt x="169384" y="131466"/>
                    <a:pt x="131466" y="226534"/>
                    <a:pt x="84692" y="226534"/>
                  </a:cubicBezTo>
                  <a:cubicBezTo>
                    <a:pt x="37918" y="226534"/>
                    <a:pt x="0" y="122448"/>
                    <a:pt x="0" y="8469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4E8293E-7223-4BE9-81A7-8E58C1C12767}"/>
                </a:ext>
              </a:extLst>
            </p:cNvPr>
            <p:cNvCxnSpPr>
              <a:cxnSpLocks/>
            </p:cNvCxnSpPr>
            <p:nvPr/>
          </p:nvCxnSpPr>
          <p:spPr>
            <a:xfrm>
              <a:off x="6168730" y="2402527"/>
              <a:ext cx="0" cy="299316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11">
              <a:extLst>
                <a:ext uri="{FF2B5EF4-FFF2-40B4-BE49-F238E27FC236}">
                  <a16:creationId xmlns:a16="http://schemas.microsoft.com/office/drawing/2014/main" id="{C15C0196-AB0F-4E61-AC40-B565AD69568D}"/>
                </a:ext>
              </a:extLst>
            </p:cNvPr>
            <p:cNvSpPr/>
            <p:nvPr/>
          </p:nvSpPr>
          <p:spPr>
            <a:xfrm>
              <a:off x="6085095" y="2673215"/>
              <a:ext cx="169384" cy="22653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DAFB83D-07C3-4552-9C4A-9283AC184AA0}"/>
                </a:ext>
              </a:extLst>
            </p:cNvPr>
            <p:cNvSpPr/>
            <p:nvPr/>
          </p:nvSpPr>
          <p:spPr>
            <a:xfrm rot="18110288">
              <a:off x="6186202" y="2445988"/>
              <a:ext cx="177822" cy="146696"/>
            </a:xfrm>
            <a:custGeom>
              <a:avLst/>
              <a:gdLst>
                <a:gd name="connsiteX0" fmla="*/ 177850 w 521794"/>
                <a:gd name="connsiteY0" fmla="*/ 96794 h 484754"/>
                <a:gd name="connsiteX1" fmla="*/ 50 w 521794"/>
                <a:gd name="connsiteY1" fmla="*/ 223794 h 484754"/>
                <a:gd name="connsiteX2" fmla="*/ 196900 w 521794"/>
                <a:gd name="connsiteY2" fmla="*/ 230144 h 484754"/>
                <a:gd name="connsiteX3" fmla="*/ 50850 w 521794"/>
                <a:gd name="connsiteY3" fmla="*/ 344444 h 484754"/>
                <a:gd name="connsiteX4" fmla="*/ 88950 w 521794"/>
                <a:gd name="connsiteY4" fmla="*/ 376194 h 484754"/>
                <a:gd name="connsiteX5" fmla="*/ 222300 w 521794"/>
                <a:gd name="connsiteY5" fmla="*/ 255544 h 484754"/>
                <a:gd name="connsiteX6" fmla="*/ 120700 w 521794"/>
                <a:gd name="connsiteY6" fmla="*/ 414294 h 484754"/>
                <a:gd name="connsiteX7" fmla="*/ 177850 w 521794"/>
                <a:gd name="connsiteY7" fmla="*/ 426994 h 484754"/>
                <a:gd name="connsiteX8" fmla="*/ 254050 w 521794"/>
                <a:gd name="connsiteY8" fmla="*/ 268244 h 484754"/>
                <a:gd name="connsiteX9" fmla="*/ 158800 w 521794"/>
                <a:gd name="connsiteY9" fmla="*/ 484144 h 484754"/>
                <a:gd name="connsiteX10" fmla="*/ 330250 w 521794"/>
                <a:gd name="connsiteY10" fmla="*/ 331744 h 484754"/>
                <a:gd name="connsiteX11" fmla="*/ 368350 w 521794"/>
                <a:gd name="connsiteY11" fmla="*/ 287294 h 484754"/>
                <a:gd name="connsiteX12" fmla="*/ 482650 w 521794"/>
                <a:gd name="connsiteY12" fmla="*/ 261894 h 484754"/>
                <a:gd name="connsiteX13" fmla="*/ 514400 w 521794"/>
                <a:gd name="connsiteY13" fmla="*/ 84094 h 484754"/>
                <a:gd name="connsiteX14" fmla="*/ 355650 w 521794"/>
                <a:gd name="connsiteY14" fmla="*/ 1544 h 484754"/>
                <a:gd name="connsiteX15" fmla="*/ 196900 w 521794"/>
                <a:gd name="connsiteY15" fmla="*/ 33294 h 484754"/>
                <a:gd name="connsiteX16" fmla="*/ 177850 w 521794"/>
                <a:gd name="connsiteY16" fmla="*/ 96794 h 484754"/>
                <a:gd name="connsiteX0" fmla="*/ 177847 w 521791"/>
                <a:gd name="connsiteY0" fmla="*/ 101250 h 489210"/>
                <a:gd name="connsiteX1" fmla="*/ 47 w 521791"/>
                <a:gd name="connsiteY1" fmla="*/ 228250 h 489210"/>
                <a:gd name="connsiteX2" fmla="*/ 196897 w 521791"/>
                <a:gd name="connsiteY2" fmla="*/ 234600 h 489210"/>
                <a:gd name="connsiteX3" fmla="*/ 50847 w 521791"/>
                <a:gd name="connsiteY3" fmla="*/ 348900 h 489210"/>
                <a:gd name="connsiteX4" fmla="*/ 88947 w 521791"/>
                <a:gd name="connsiteY4" fmla="*/ 380650 h 489210"/>
                <a:gd name="connsiteX5" fmla="*/ 222297 w 521791"/>
                <a:gd name="connsiteY5" fmla="*/ 260000 h 489210"/>
                <a:gd name="connsiteX6" fmla="*/ 120697 w 521791"/>
                <a:gd name="connsiteY6" fmla="*/ 418750 h 489210"/>
                <a:gd name="connsiteX7" fmla="*/ 177847 w 521791"/>
                <a:gd name="connsiteY7" fmla="*/ 431450 h 489210"/>
                <a:gd name="connsiteX8" fmla="*/ 254047 w 521791"/>
                <a:gd name="connsiteY8" fmla="*/ 272700 h 489210"/>
                <a:gd name="connsiteX9" fmla="*/ 158797 w 521791"/>
                <a:gd name="connsiteY9" fmla="*/ 488600 h 489210"/>
                <a:gd name="connsiteX10" fmla="*/ 330247 w 521791"/>
                <a:gd name="connsiteY10" fmla="*/ 336200 h 489210"/>
                <a:gd name="connsiteX11" fmla="*/ 368347 w 521791"/>
                <a:gd name="connsiteY11" fmla="*/ 291750 h 489210"/>
                <a:gd name="connsiteX12" fmla="*/ 482647 w 521791"/>
                <a:gd name="connsiteY12" fmla="*/ 266350 h 489210"/>
                <a:gd name="connsiteX13" fmla="*/ 514397 w 521791"/>
                <a:gd name="connsiteY13" fmla="*/ 88550 h 489210"/>
                <a:gd name="connsiteX14" fmla="*/ 355647 w 521791"/>
                <a:gd name="connsiteY14" fmla="*/ 6000 h 489210"/>
                <a:gd name="connsiteX15" fmla="*/ 125459 w 521791"/>
                <a:gd name="connsiteY15" fmla="*/ 9175 h 489210"/>
                <a:gd name="connsiteX16" fmla="*/ 177847 w 521791"/>
                <a:gd name="connsiteY16" fmla="*/ 101250 h 489210"/>
                <a:gd name="connsiteX0" fmla="*/ 177847 w 521791"/>
                <a:gd name="connsiteY0" fmla="*/ 114049 h 502009"/>
                <a:gd name="connsiteX1" fmla="*/ 47 w 521791"/>
                <a:gd name="connsiteY1" fmla="*/ 241049 h 502009"/>
                <a:gd name="connsiteX2" fmla="*/ 196897 w 521791"/>
                <a:gd name="connsiteY2" fmla="*/ 247399 h 502009"/>
                <a:gd name="connsiteX3" fmla="*/ 50847 w 521791"/>
                <a:gd name="connsiteY3" fmla="*/ 361699 h 502009"/>
                <a:gd name="connsiteX4" fmla="*/ 88947 w 521791"/>
                <a:gd name="connsiteY4" fmla="*/ 393449 h 502009"/>
                <a:gd name="connsiteX5" fmla="*/ 222297 w 521791"/>
                <a:gd name="connsiteY5" fmla="*/ 272799 h 502009"/>
                <a:gd name="connsiteX6" fmla="*/ 120697 w 521791"/>
                <a:gd name="connsiteY6" fmla="*/ 431549 h 502009"/>
                <a:gd name="connsiteX7" fmla="*/ 177847 w 521791"/>
                <a:gd name="connsiteY7" fmla="*/ 444249 h 502009"/>
                <a:gd name="connsiteX8" fmla="*/ 254047 w 521791"/>
                <a:gd name="connsiteY8" fmla="*/ 285499 h 502009"/>
                <a:gd name="connsiteX9" fmla="*/ 158797 w 521791"/>
                <a:gd name="connsiteY9" fmla="*/ 501399 h 502009"/>
                <a:gd name="connsiteX10" fmla="*/ 330247 w 521791"/>
                <a:gd name="connsiteY10" fmla="*/ 348999 h 502009"/>
                <a:gd name="connsiteX11" fmla="*/ 368347 w 521791"/>
                <a:gd name="connsiteY11" fmla="*/ 304549 h 502009"/>
                <a:gd name="connsiteX12" fmla="*/ 482647 w 521791"/>
                <a:gd name="connsiteY12" fmla="*/ 279149 h 502009"/>
                <a:gd name="connsiteX13" fmla="*/ 514397 w 521791"/>
                <a:gd name="connsiteY13" fmla="*/ 101349 h 502009"/>
                <a:gd name="connsiteX14" fmla="*/ 355647 w 521791"/>
                <a:gd name="connsiteY14" fmla="*/ 18799 h 502009"/>
                <a:gd name="connsiteX15" fmla="*/ 125459 w 521791"/>
                <a:gd name="connsiteY15" fmla="*/ 21974 h 502009"/>
                <a:gd name="connsiteX16" fmla="*/ 177847 w 521791"/>
                <a:gd name="connsiteY16" fmla="*/ 114049 h 502009"/>
                <a:gd name="connsiteX0" fmla="*/ 178258 w 522202"/>
                <a:gd name="connsiteY0" fmla="*/ 114049 h 502009"/>
                <a:gd name="connsiteX1" fmla="*/ 458 w 522202"/>
                <a:gd name="connsiteY1" fmla="*/ 241049 h 502009"/>
                <a:gd name="connsiteX2" fmla="*/ 197308 w 522202"/>
                <a:gd name="connsiteY2" fmla="*/ 247399 h 502009"/>
                <a:gd name="connsiteX3" fmla="*/ 51258 w 522202"/>
                <a:gd name="connsiteY3" fmla="*/ 361699 h 502009"/>
                <a:gd name="connsiteX4" fmla="*/ 89358 w 522202"/>
                <a:gd name="connsiteY4" fmla="*/ 393449 h 502009"/>
                <a:gd name="connsiteX5" fmla="*/ 222708 w 522202"/>
                <a:gd name="connsiteY5" fmla="*/ 272799 h 502009"/>
                <a:gd name="connsiteX6" fmla="*/ 121108 w 522202"/>
                <a:gd name="connsiteY6" fmla="*/ 431549 h 502009"/>
                <a:gd name="connsiteX7" fmla="*/ 178258 w 522202"/>
                <a:gd name="connsiteY7" fmla="*/ 444249 h 502009"/>
                <a:gd name="connsiteX8" fmla="*/ 254458 w 522202"/>
                <a:gd name="connsiteY8" fmla="*/ 285499 h 502009"/>
                <a:gd name="connsiteX9" fmla="*/ 159208 w 522202"/>
                <a:gd name="connsiteY9" fmla="*/ 501399 h 502009"/>
                <a:gd name="connsiteX10" fmla="*/ 330658 w 522202"/>
                <a:gd name="connsiteY10" fmla="*/ 348999 h 502009"/>
                <a:gd name="connsiteX11" fmla="*/ 368758 w 522202"/>
                <a:gd name="connsiteY11" fmla="*/ 304549 h 502009"/>
                <a:gd name="connsiteX12" fmla="*/ 483058 w 522202"/>
                <a:gd name="connsiteY12" fmla="*/ 279149 h 502009"/>
                <a:gd name="connsiteX13" fmla="*/ 514808 w 522202"/>
                <a:gd name="connsiteY13" fmla="*/ 101349 h 502009"/>
                <a:gd name="connsiteX14" fmla="*/ 356058 w 522202"/>
                <a:gd name="connsiteY14" fmla="*/ 18799 h 502009"/>
                <a:gd name="connsiteX15" fmla="*/ 125870 w 522202"/>
                <a:gd name="connsiteY15" fmla="*/ 21974 h 502009"/>
                <a:gd name="connsiteX16" fmla="*/ 178258 w 522202"/>
                <a:gd name="connsiteY16" fmla="*/ 114049 h 502009"/>
                <a:gd name="connsiteX0" fmla="*/ 178258 w 522202"/>
                <a:gd name="connsiteY0" fmla="*/ 114049 h 502009"/>
                <a:gd name="connsiteX1" fmla="*/ 458 w 522202"/>
                <a:gd name="connsiteY1" fmla="*/ 241049 h 502009"/>
                <a:gd name="connsiteX2" fmla="*/ 197308 w 522202"/>
                <a:gd name="connsiteY2" fmla="*/ 247399 h 502009"/>
                <a:gd name="connsiteX3" fmla="*/ 41733 w 522202"/>
                <a:gd name="connsiteY3" fmla="*/ 337886 h 502009"/>
                <a:gd name="connsiteX4" fmla="*/ 89358 w 522202"/>
                <a:gd name="connsiteY4" fmla="*/ 393449 h 502009"/>
                <a:gd name="connsiteX5" fmla="*/ 222708 w 522202"/>
                <a:gd name="connsiteY5" fmla="*/ 272799 h 502009"/>
                <a:gd name="connsiteX6" fmla="*/ 121108 w 522202"/>
                <a:gd name="connsiteY6" fmla="*/ 431549 h 502009"/>
                <a:gd name="connsiteX7" fmla="*/ 178258 w 522202"/>
                <a:gd name="connsiteY7" fmla="*/ 444249 h 502009"/>
                <a:gd name="connsiteX8" fmla="*/ 254458 w 522202"/>
                <a:gd name="connsiteY8" fmla="*/ 285499 h 502009"/>
                <a:gd name="connsiteX9" fmla="*/ 159208 w 522202"/>
                <a:gd name="connsiteY9" fmla="*/ 501399 h 502009"/>
                <a:gd name="connsiteX10" fmla="*/ 330658 w 522202"/>
                <a:gd name="connsiteY10" fmla="*/ 348999 h 502009"/>
                <a:gd name="connsiteX11" fmla="*/ 368758 w 522202"/>
                <a:gd name="connsiteY11" fmla="*/ 304549 h 502009"/>
                <a:gd name="connsiteX12" fmla="*/ 483058 w 522202"/>
                <a:gd name="connsiteY12" fmla="*/ 279149 h 502009"/>
                <a:gd name="connsiteX13" fmla="*/ 514808 w 522202"/>
                <a:gd name="connsiteY13" fmla="*/ 101349 h 502009"/>
                <a:gd name="connsiteX14" fmla="*/ 356058 w 522202"/>
                <a:gd name="connsiteY14" fmla="*/ 18799 h 502009"/>
                <a:gd name="connsiteX15" fmla="*/ 125870 w 522202"/>
                <a:gd name="connsiteY15" fmla="*/ 21974 h 502009"/>
                <a:gd name="connsiteX16" fmla="*/ 178258 w 522202"/>
                <a:gd name="connsiteY16" fmla="*/ 114049 h 502009"/>
                <a:gd name="connsiteX0" fmla="*/ 178258 w 522202"/>
                <a:gd name="connsiteY0" fmla="*/ 114049 h 502009"/>
                <a:gd name="connsiteX1" fmla="*/ 458 w 522202"/>
                <a:gd name="connsiteY1" fmla="*/ 241049 h 502009"/>
                <a:gd name="connsiteX2" fmla="*/ 197308 w 522202"/>
                <a:gd name="connsiteY2" fmla="*/ 247399 h 502009"/>
                <a:gd name="connsiteX3" fmla="*/ 41733 w 522202"/>
                <a:gd name="connsiteY3" fmla="*/ 337886 h 502009"/>
                <a:gd name="connsiteX4" fmla="*/ 89358 w 522202"/>
                <a:gd name="connsiteY4" fmla="*/ 393449 h 502009"/>
                <a:gd name="connsiteX5" fmla="*/ 222708 w 522202"/>
                <a:gd name="connsiteY5" fmla="*/ 272799 h 502009"/>
                <a:gd name="connsiteX6" fmla="*/ 121108 w 522202"/>
                <a:gd name="connsiteY6" fmla="*/ 431549 h 502009"/>
                <a:gd name="connsiteX7" fmla="*/ 178258 w 522202"/>
                <a:gd name="connsiteY7" fmla="*/ 444249 h 502009"/>
                <a:gd name="connsiteX8" fmla="*/ 254458 w 522202"/>
                <a:gd name="connsiteY8" fmla="*/ 285499 h 502009"/>
                <a:gd name="connsiteX9" fmla="*/ 159208 w 522202"/>
                <a:gd name="connsiteY9" fmla="*/ 501399 h 502009"/>
                <a:gd name="connsiteX10" fmla="*/ 330658 w 522202"/>
                <a:gd name="connsiteY10" fmla="*/ 348999 h 502009"/>
                <a:gd name="connsiteX11" fmla="*/ 368758 w 522202"/>
                <a:gd name="connsiteY11" fmla="*/ 304549 h 502009"/>
                <a:gd name="connsiteX12" fmla="*/ 483058 w 522202"/>
                <a:gd name="connsiteY12" fmla="*/ 279149 h 502009"/>
                <a:gd name="connsiteX13" fmla="*/ 514808 w 522202"/>
                <a:gd name="connsiteY13" fmla="*/ 101349 h 502009"/>
                <a:gd name="connsiteX14" fmla="*/ 356058 w 522202"/>
                <a:gd name="connsiteY14" fmla="*/ 18799 h 502009"/>
                <a:gd name="connsiteX15" fmla="*/ 125870 w 522202"/>
                <a:gd name="connsiteY15" fmla="*/ 21974 h 502009"/>
                <a:gd name="connsiteX16" fmla="*/ 178258 w 522202"/>
                <a:gd name="connsiteY16" fmla="*/ 114049 h 502009"/>
                <a:gd name="connsiteX0" fmla="*/ 178258 w 522202"/>
                <a:gd name="connsiteY0" fmla="*/ 114049 h 502009"/>
                <a:gd name="connsiteX1" fmla="*/ 458 w 522202"/>
                <a:gd name="connsiteY1" fmla="*/ 241049 h 502009"/>
                <a:gd name="connsiteX2" fmla="*/ 197308 w 522202"/>
                <a:gd name="connsiteY2" fmla="*/ 247399 h 502009"/>
                <a:gd name="connsiteX3" fmla="*/ 41733 w 522202"/>
                <a:gd name="connsiteY3" fmla="*/ 337886 h 502009"/>
                <a:gd name="connsiteX4" fmla="*/ 89358 w 522202"/>
                <a:gd name="connsiteY4" fmla="*/ 393449 h 502009"/>
                <a:gd name="connsiteX5" fmla="*/ 222708 w 522202"/>
                <a:gd name="connsiteY5" fmla="*/ 272799 h 502009"/>
                <a:gd name="connsiteX6" fmla="*/ 121108 w 522202"/>
                <a:gd name="connsiteY6" fmla="*/ 431549 h 502009"/>
                <a:gd name="connsiteX7" fmla="*/ 178258 w 522202"/>
                <a:gd name="connsiteY7" fmla="*/ 444249 h 502009"/>
                <a:gd name="connsiteX8" fmla="*/ 254458 w 522202"/>
                <a:gd name="connsiteY8" fmla="*/ 285499 h 502009"/>
                <a:gd name="connsiteX9" fmla="*/ 159208 w 522202"/>
                <a:gd name="connsiteY9" fmla="*/ 501399 h 502009"/>
                <a:gd name="connsiteX10" fmla="*/ 330658 w 522202"/>
                <a:gd name="connsiteY10" fmla="*/ 348999 h 502009"/>
                <a:gd name="connsiteX11" fmla="*/ 368758 w 522202"/>
                <a:gd name="connsiteY11" fmla="*/ 304549 h 502009"/>
                <a:gd name="connsiteX12" fmla="*/ 483058 w 522202"/>
                <a:gd name="connsiteY12" fmla="*/ 279149 h 502009"/>
                <a:gd name="connsiteX13" fmla="*/ 514808 w 522202"/>
                <a:gd name="connsiteY13" fmla="*/ 101349 h 502009"/>
                <a:gd name="connsiteX14" fmla="*/ 356058 w 522202"/>
                <a:gd name="connsiteY14" fmla="*/ 18799 h 502009"/>
                <a:gd name="connsiteX15" fmla="*/ 125870 w 522202"/>
                <a:gd name="connsiteY15" fmla="*/ 21974 h 502009"/>
                <a:gd name="connsiteX16" fmla="*/ 178258 w 522202"/>
                <a:gd name="connsiteY16" fmla="*/ 114049 h 502009"/>
                <a:gd name="connsiteX0" fmla="*/ 178258 w 522202"/>
                <a:gd name="connsiteY0" fmla="*/ 114049 h 502009"/>
                <a:gd name="connsiteX1" fmla="*/ 458 w 522202"/>
                <a:gd name="connsiteY1" fmla="*/ 241049 h 502009"/>
                <a:gd name="connsiteX2" fmla="*/ 197308 w 522202"/>
                <a:gd name="connsiteY2" fmla="*/ 247399 h 502009"/>
                <a:gd name="connsiteX3" fmla="*/ 41733 w 522202"/>
                <a:gd name="connsiteY3" fmla="*/ 337886 h 502009"/>
                <a:gd name="connsiteX4" fmla="*/ 89358 w 522202"/>
                <a:gd name="connsiteY4" fmla="*/ 393449 h 502009"/>
                <a:gd name="connsiteX5" fmla="*/ 222708 w 522202"/>
                <a:gd name="connsiteY5" fmla="*/ 272799 h 502009"/>
                <a:gd name="connsiteX6" fmla="*/ 102058 w 522202"/>
                <a:gd name="connsiteY6" fmla="*/ 433930 h 502009"/>
                <a:gd name="connsiteX7" fmla="*/ 178258 w 522202"/>
                <a:gd name="connsiteY7" fmla="*/ 444249 h 502009"/>
                <a:gd name="connsiteX8" fmla="*/ 254458 w 522202"/>
                <a:gd name="connsiteY8" fmla="*/ 285499 h 502009"/>
                <a:gd name="connsiteX9" fmla="*/ 159208 w 522202"/>
                <a:gd name="connsiteY9" fmla="*/ 501399 h 502009"/>
                <a:gd name="connsiteX10" fmla="*/ 330658 w 522202"/>
                <a:gd name="connsiteY10" fmla="*/ 348999 h 502009"/>
                <a:gd name="connsiteX11" fmla="*/ 368758 w 522202"/>
                <a:gd name="connsiteY11" fmla="*/ 304549 h 502009"/>
                <a:gd name="connsiteX12" fmla="*/ 483058 w 522202"/>
                <a:gd name="connsiteY12" fmla="*/ 279149 h 502009"/>
                <a:gd name="connsiteX13" fmla="*/ 514808 w 522202"/>
                <a:gd name="connsiteY13" fmla="*/ 101349 h 502009"/>
                <a:gd name="connsiteX14" fmla="*/ 356058 w 522202"/>
                <a:gd name="connsiteY14" fmla="*/ 18799 h 502009"/>
                <a:gd name="connsiteX15" fmla="*/ 125870 w 522202"/>
                <a:gd name="connsiteY15" fmla="*/ 21974 h 502009"/>
                <a:gd name="connsiteX16" fmla="*/ 178258 w 522202"/>
                <a:gd name="connsiteY16" fmla="*/ 114049 h 502009"/>
                <a:gd name="connsiteX0" fmla="*/ 178258 w 522202"/>
                <a:gd name="connsiteY0" fmla="*/ 114049 h 502009"/>
                <a:gd name="connsiteX1" fmla="*/ 458 w 522202"/>
                <a:gd name="connsiteY1" fmla="*/ 241049 h 502009"/>
                <a:gd name="connsiteX2" fmla="*/ 197308 w 522202"/>
                <a:gd name="connsiteY2" fmla="*/ 247399 h 502009"/>
                <a:gd name="connsiteX3" fmla="*/ 41733 w 522202"/>
                <a:gd name="connsiteY3" fmla="*/ 337886 h 502009"/>
                <a:gd name="connsiteX4" fmla="*/ 113170 w 522202"/>
                <a:gd name="connsiteY4" fmla="*/ 400593 h 502009"/>
                <a:gd name="connsiteX5" fmla="*/ 222708 w 522202"/>
                <a:gd name="connsiteY5" fmla="*/ 272799 h 502009"/>
                <a:gd name="connsiteX6" fmla="*/ 102058 w 522202"/>
                <a:gd name="connsiteY6" fmla="*/ 433930 h 502009"/>
                <a:gd name="connsiteX7" fmla="*/ 178258 w 522202"/>
                <a:gd name="connsiteY7" fmla="*/ 444249 h 502009"/>
                <a:gd name="connsiteX8" fmla="*/ 254458 w 522202"/>
                <a:gd name="connsiteY8" fmla="*/ 285499 h 502009"/>
                <a:gd name="connsiteX9" fmla="*/ 159208 w 522202"/>
                <a:gd name="connsiteY9" fmla="*/ 501399 h 502009"/>
                <a:gd name="connsiteX10" fmla="*/ 330658 w 522202"/>
                <a:gd name="connsiteY10" fmla="*/ 348999 h 502009"/>
                <a:gd name="connsiteX11" fmla="*/ 368758 w 522202"/>
                <a:gd name="connsiteY11" fmla="*/ 304549 h 502009"/>
                <a:gd name="connsiteX12" fmla="*/ 483058 w 522202"/>
                <a:gd name="connsiteY12" fmla="*/ 279149 h 502009"/>
                <a:gd name="connsiteX13" fmla="*/ 514808 w 522202"/>
                <a:gd name="connsiteY13" fmla="*/ 101349 h 502009"/>
                <a:gd name="connsiteX14" fmla="*/ 356058 w 522202"/>
                <a:gd name="connsiteY14" fmla="*/ 18799 h 502009"/>
                <a:gd name="connsiteX15" fmla="*/ 125870 w 522202"/>
                <a:gd name="connsiteY15" fmla="*/ 21974 h 502009"/>
                <a:gd name="connsiteX16" fmla="*/ 178258 w 522202"/>
                <a:gd name="connsiteY16" fmla="*/ 114049 h 502009"/>
                <a:gd name="connsiteX0" fmla="*/ 178258 w 522202"/>
                <a:gd name="connsiteY0" fmla="*/ 114049 h 513874"/>
                <a:gd name="connsiteX1" fmla="*/ 458 w 522202"/>
                <a:gd name="connsiteY1" fmla="*/ 241049 h 513874"/>
                <a:gd name="connsiteX2" fmla="*/ 197308 w 522202"/>
                <a:gd name="connsiteY2" fmla="*/ 247399 h 513874"/>
                <a:gd name="connsiteX3" fmla="*/ 41733 w 522202"/>
                <a:gd name="connsiteY3" fmla="*/ 337886 h 513874"/>
                <a:gd name="connsiteX4" fmla="*/ 113170 w 522202"/>
                <a:gd name="connsiteY4" fmla="*/ 400593 h 513874"/>
                <a:gd name="connsiteX5" fmla="*/ 222708 w 522202"/>
                <a:gd name="connsiteY5" fmla="*/ 272799 h 513874"/>
                <a:gd name="connsiteX6" fmla="*/ 102058 w 522202"/>
                <a:gd name="connsiteY6" fmla="*/ 433930 h 513874"/>
                <a:gd name="connsiteX7" fmla="*/ 178258 w 522202"/>
                <a:gd name="connsiteY7" fmla="*/ 444249 h 513874"/>
                <a:gd name="connsiteX8" fmla="*/ 254458 w 522202"/>
                <a:gd name="connsiteY8" fmla="*/ 285499 h 513874"/>
                <a:gd name="connsiteX9" fmla="*/ 206833 w 522202"/>
                <a:gd name="connsiteY9" fmla="*/ 513305 h 513874"/>
                <a:gd name="connsiteX10" fmla="*/ 330658 w 522202"/>
                <a:gd name="connsiteY10" fmla="*/ 348999 h 513874"/>
                <a:gd name="connsiteX11" fmla="*/ 368758 w 522202"/>
                <a:gd name="connsiteY11" fmla="*/ 304549 h 513874"/>
                <a:gd name="connsiteX12" fmla="*/ 483058 w 522202"/>
                <a:gd name="connsiteY12" fmla="*/ 279149 h 513874"/>
                <a:gd name="connsiteX13" fmla="*/ 514808 w 522202"/>
                <a:gd name="connsiteY13" fmla="*/ 101349 h 513874"/>
                <a:gd name="connsiteX14" fmla="*/ 356058 w 522202"/>
                <a:gd name="connsiteY14" fmla="*/ 18799 h 513874"/>
                <a:gd name="connsiteX15" fmla="*/ 125870 w 522202"/>
                <a:gd name="connsiteY15" fmla="*/ 21974 h 513874"/>
                <a:gd name="connsiteX16" fmla="*/ 178258 w 522202"/>
                <a:gd name="connsiteY16" fmla="*/ 114049 h 513874"/>
                <a:gd name="connsiteX0" fmla="*/ 178258 w 522202"/>
                <a:gd name="connsiteY0" fmla="*/ 114049 h 519764"/>
                <a:gd name="connsiteX1" fmla="*/ 458 w 522202"/>
                <a:gd name="connsiteY1" fmla="*/ 241049 h 519764"/>
                <a:gd name="connsiteX2" fmla="*/ 197308 w 522202"/>
                <a:gd name="connsiteY2" fmla="*/ 247399 h 519764"/>
                <a:gd name="connsiteX3" fmla="*/ 41733 w 522202"/>
                <a:gd name="connsiteY3" fmla="*/ 337886 h 519764"/>
                <a:gd name="connsiteX4" fmla="*/ 113170 w 522202"/>
                <a:gd name="connsiteY4" fmla="*/ 400593 h 519764"/>
                <a:gd name="connsiteX5" fmla="*/ 222708 w 522202"/>
                <a:gd name="connsiteY5" fmla="*/ 272799 h 519764"/>
                <a:gd name="connsiteX6" fmla="*/ 102058 w 522202"/>
                <a:gd name="connsiteY6" fmla="*/ 433930 h 519764"/>
                <a:gd name="connsiteX7" fmla="*/ 178258 w 522202"/>
                <a:gd name="connsiteY7" fmla="*/ 444249 h 519764"/>
                <a:gd name="connsiteX8" fmla="*/ 254458 w 522202"/>
                <a:gd name="connsiteY8" fmla="*/ 285499 h 519764"/>
                <a:gd name="connsiteX9" fmla="*/ 206833 w 522202"/>
                <a:gd name="connsiteY9" fmla="*/ 513305 h 519764"/>
                <a:gd name="connsiteX10" fmla="*/ 330658 w 522202"/>
                <a:gd name="connsiteY10" fmla="*/ 348999 h 519764"/>
                <a:gd name="connsiteX11" fmla="*/ 368758 w 522202"/>
                <a:gd name="connsiteY11" fmla="*/ 304549 h 519764"/>
                <a:gd name="connsiteX12" fmla="*/ 483058 w 522202"/>
                <a:gd name="connsiteY12" fmla="*/ 279149 h 519764"/>
                <a:gd name="connsiteX13" fmla="*/ 514808 w 522202"/>
                <a:gd name="connsiteY13" fmla="*/ 101349 h 519764"/>
                <a:gd name="connsiteX14" fmla="*/ 356058 w 522202"/>
                <a:gd name="connsiteY14" fmla="*/ 18799 h 519764"/>
                <a:gd name="connsiteX15" fmla="*/ 125870 w 522202"/>
                <a:gd name="connsiteY15" fmla="*/ 21974 h 519764"/>
                <a:gd name="connsiteX16" fmla="*/ 178258 w 522202"/>
                <a:gd name="connsiteY16" fmla="*/ 114049 h 519764"/>
                <a:gd name="connsiteX0" fmla="*/ 177812 w 521756"/>
                <a:gd name="connsiteY0" fmla="*/ 114049 h 519764"/>
                <a:gd name="connsiteX1" fmla="*/ 12 w 521756"/>
                <a:gd name="connsiteY1" fmla="*/ 241049 h 519764"/>
                <a:gd name="connsiteX2" fmla="*/ 187337 w 521756"/>
                <a:gd name="connsiteY2" fmla="*/ 233111 h 519764"/>
                <a:gd name="connsiteX3" fmla="*/ 41287 w 521756"/>
                <a:gd name="connsiteY3" fmla="*/ 337886 h 519764"/>
                <a:gd name="connsiteX4" fmla="*/ 112724 w 521756"/>
                <a:gd name="connsiteY4" fmla="*/ 400593 h 519764"/>
                <a:gd name="connsiteX5" fmla="*/ 222262 w 521756"/>
                <a:gd name="connsiteY5" fmla="*/ 272799 h 519764"/>
                <a:gd name="connsiteX6" fmla="*/ 101612 w 521756"/>
                <a:gd name="connsiteY6" fmla="*/ 433930 h 519764"/>
                <a:gd name="connsiteX7" fmla="*/ 177812 w 521756"/>
                <a:gd name="connsiteY7" fmla="*/ 444249 h 519764"/>
                <a:gd name="connsiteX8" fmla="*/ 254012 w 521756"/>
                <a:gd name="connsiteY8" fmla="*/ 285499 h 519764"/>
                <a:gd name="connsiteX9" fmla="*/ 206387 w 521756"/>
                <a:gd name="connsiteY9" fmla="*/ 513305 h 519764"/>
                <a:gd name="connsiteX10" fmla="*/ 330212 w 521756"/>
                <a:gd name="connsiteY10" fmla="*/ 348999 h 519764"/>
                <a:gd name="connsiteX11" fmla="*/ 368312 w 521756"/>
                <a:gd name="connsiteY11" fmla="*/ 304549 h 519764"/>
                <a:gd name="connsiteX12" fmla="*/ 482612 w 521756"/>
                <a:gd name="connsiteY12" fmla="*/ 279149 h 519764"/>
                <a:gd name="connsiteX13" fmla="*/ 514362 w 521756"/>
                <a:gd name="connsiteY13" fmla="*/ 101349 h 519764"/>
                <a:gd name="connsiteX14" fmla="*/ 355612 w 521756"/>
                <a:gd name="connsiteY14" fmla="*/ 18799 h 519764"/>
                <a:gd name="connsiteX15" fmla="*/ 125424 w 521756"/>
                <a:gd name="connsiteY15" fmla="*/ 21974 h 519764"/>
                <a:gd name="connsiteX16" fmla="*/ 177812 w 521756"/>
                <a:gd name="connsiteY16" fmla="*/ 114049 h 519764"/>
                <a:gd name="connsiteX0" fmla="*/ 177812 w 521756"/>
                <a:gd name="connsiteY0" fmla="*/ 114049 h 519764"/>
                <a:gd name="connsiteX1" fmla="*/ 12 w 521756"/>
                <a:gd name="connsiteY1" fmla="*/ 241049 h 519764"/>
                <a:gd name="connsiteX2" fmla="*/ 187337 w 521756"/>
                <a:gd name="connsiteY2" fmla="*/ 233111 h 519764"/>
                <a:gd name="connsiteX3" fmla="*/ 41287 w 521756"/>
                <a:gd name="connsiteY3" fmla="*/ 337886 h 519764"/>
                <a:gd name="connsiteX4" fmla="*/ 112724 w 521756"/>
                <a:gd name="connsiteY4" fmla="*/ 400593 h 519764"/>
                <a:gd name="connsiteX5" fmla="*/ 222262 w 521756"/>
                <a:gd name="connsiteY5" fmla="*/ 272799 h 519764"/>
                <a:gd name="connsiteX6" fmla="*/ 101612 w 521756"/>
                <a:gd name="connsiteY6" fmla="*/ 433930 h 519764"/>
                <a:gd name="connsiteX7" fmla="*/ 177812 w 521756"/>
                <a:gd name="connsiteY7" fmla="*/ 444249 h 519764"/>
                <a:gd name="connsiteX8" fmla="*/ 254012 w 521756"/>
                <a:gd name="connsiteY8" fmla="*/ 285499 h 519764"/>
                <a:gd name="connsiteX9" fmla="*/ 206387 w 521756"/>
                <a:gd name="connsiteY9" fmla="*/ 513305 h 519764"/>
                <a:gd name="connsiteX10" fmla="*/ 330212 w 521756"/>
                <a:gd name="connsiteY10" fmla="*/ 348999 h 519764"/>
                <a:gd name="connsiteX11" fmla="*/ 368312 w 521756"/>
                <a:gd name="connsiteY11" fmla="*/ 304549 h 519764"/>
                <a:gd name="connsiteX12" fmla="*/ 482612 w 521756"/>
                <a:gd name="connsiteY12" fmla="*/ 279149 h 519764"/>
                <a:gd name="connsiteX13" fmla="*/ 514362 w 521756"/>
                <a:gd name="connsiteY13" fmla="*/ 101349 h 519764"/>
                <a:gd name="connsiteX14" fmla="*/ 355612 w 521756"/>
                <a:gd name="connsiteY14" fmla="*/ 18799 h 519764"/>
                <a:gd name="connsiteX15" fmla="*/ 125424 w 521756"/>
                <a:gd name="connsiteY15" fmla="*/ 21974 h 519764"/>
                <a:gd name="connsiteX16" fmla="*/ 177812 w 521756"/>
                <a:gd name="connsiteY16" fmla="*/ 114049 h 519764"/>
                <a:gd name="connsiteX0" fmla="*/ 177812 w 521756"/>
                <a:gd name="connsiteY0" fmla="*/ 114049 h 519764"/>
                <a:gd name="connsiteX1" fmla="*/ 12 w 521756"/>
                <a:gd name="connsiteY1" fmla="*/ 241049 h 519764"/>
                <a:gd name="connsiteX2" fmla="*/ 187337 w 521756"/>
                <a:gd name="connsiteY2" fmla="*/ 233111 h 519764"/>
                <a:gd name="connsiteX3" fmla="*/ 24618 w 521756"/>
                <a:gd name="connsiteY3" fmla="*/ 302167 h 519764"/>
                <a:gd name="connsiteX4" fmla="*/ 112724 w 521756"/>
                <a:gd name="connsiteY4" fmla="*/ 400593 h 519764"/>
                <a:gd name="connsiteX5" fmla="*/ 222262 w 521756"/>
                <a:gd name="connsiteY5" fmla="*/ 272799 h 519764"/>
                <a:gd name="connsiteX6" fmla="*/ 101612 w 521756"/>
                <a:gd name="connsiteY6" fmla="*/ 433930 h 519764"/>
                <a:gd name="connsiteX7" fmla="*/ 177812 w 521756"/>
                <a:gd name="connsiteY7" fmla="*/ 444249 h 519764"/>
                <a:gd name="connsiteX8" fmla="*/ 254012 w 521756"/>
                <a:gd name="connsiteY8" fmla="*/ 285499 h 519764"/>
                <a:gd name="connsiteX9" fmla="*/ 206387 w 521756"/>
                <a:gd name="connsiteY9" fmla="*/ 513305 h 519764"/>
                <a:gd name="connsiteX10" fmla="*/ 330212 w 521756"/>
                <a:gd name="connsiteY10" fmla="*/ 348999 h 519764"/>
                <a:gd name="connsiteX11" fmla="*/ 368312 w 521756"/>
                <a:gd name="connsiteY11" fmla="*/ 304549 h 519764"/>
                <a:gd name="connsiteX12" fmla="*/ 482612 w 521756"/>
                <a:gd name="connsiteY12" fmla="*/ 279149 h 519764"/>
                <a:gd name="connsiteX13" fmla="*/ 514362 w 521756"/>
                <a:gd name="connsiteY13" fmla="*/ 101349 h 519764"/>
                <a:gd name="connsiteX14" fmla="*/ 355612 w 521756"/>
                <a:gd name="connsiteY14" fmla="*/ 18799 h 519764"/>
                <a:gd name="connsiteX15" fmla="*/ 125424 w 521756"/>
                <a:gd name="connsiteY15" fmla="*/ 21974 h 519764"/>
                <a:gd name="connsiteX16" fmla="*/ 177812 w 521756"/>
                <a:gd name="connsiteY16" fmla="*/ 114049 h 519764"/>
                <a:gd name="connsiteX0" fmla="*/ 177812 w 521756"/>
                <a:gd name="connsiteY0" fmla="*/ 114049 h 519764"/>
                <a:gd name="connsiteX1" fmla="*/ 12 w 521756"/>
                <a:gd name="connsiteY1" fmla="*/ 241049 h 519764"/>
                <a:gd name="connsiteX2" fmla="*/ 187337 w 521756"/>
                <a:gd name="connsiteY2" fmla="*/ 233111 h 519764"/>
                <a:gd name="connsiteX3" fmla="*/ 24618 w 521756"/>
                <a:gd name="connsiteY3" fmla="*/ 302167 h 519764"/>
                <a:gd name="connsiteX4" fmla="*/ 55574 w 521756"/>
                <a:gd name="connsiteY4" fmla="*/ 381543 h 519764"/>
                <a:gd name="connsiteX5" fmla="*/ 222262 w 521756"/>
                <a:gd name="connsiteY5" fmla="*/ 272799 h 519764"/>
                <a:gd name="connsiteX6" fmla="*/ 101612 w 521756"/>
                <a:gd name="connsiteY6" fmla="*/ 433930 h 519764"/>
                <a:gd name="connsiteX7" fmla="*/ 177812 w 521756"/>
                <a:gd name="connsiteY7" fmla="*/ 444249 h 519764"/>
                <a:gd name="connsiteX8" fmla="*/ 254012 w 521756"/>
                <a:gd name="connsiteY8" fmla="*/ 285499 h 519764"/>
                <a:gd name="connsiteX9" fmla="*/ 206387 w 521756"/>
                <a:gd name="connsiteY9" fmla="*/ 513305 h 519764"/>
                <a:gd name="connsiteX10" fmla="*/ 330212 w 521756"/>
                <a:gd name="connsiteY10" fmla="*/ 348999 h 519764"/>
                <a:gd name="connsiteX11" fmla="*/ 368312 w 521756"/>
                <a:gd name="connsiteY11" fmla="*/ 304549 h 519764"/>
                <a:gd name="connsiteX12" fmla="*/ 482612 w 521756"/>
                <a:gd name="connsiteY12" fmla="*/ 279149 h 519764"/>
                <a:gd name="connsiteX13" fmla="*/ 514362 w 521756"/>
                <a:gd name="connsiteY13" fmla="*/ 101349 h 519764"/>
                <a:gd name="connsiteX14" fmla="*/ 355612 w 521756"/>
                <a:gd name="connsiteY14" fmla="*/ 18799 h 519764"/>
                <a:gd name="connsiteX15" fmla="*/ 125424 w 521756"/>
                <a:gd name="connsiteY15" fmla="*/ 21974 h 519764"/>
                <a:gd name="connsiteX16" fmla="*/ 177812 w 521756"/>
                <a:gd name="connsiteY16" fmla="*/ 114049 h 519764"/>
                <a:gd name="connsiteX0" fmla="*/ 177812 w 521756"/>
                <a:gd name="connsiteY0" fmla="*/ 114049 h 519764"/>
                <a:gd name="connsiteX1" fmla="*/ 12 w 521756"/>
                <a:gd name="connsiteY1" fmla="*/ 241049 h 519764"/>
                <a:gd name="connsiteX2" fmla="*/ 187337 w 521756"/>
                <a:gd name="connsiteY2" fmla="*/ 233111 h 519764"/>
                <a:gd name="connsiteX3" fmla="*/ 24618 w 521756"/>
                <a:gd name="connsiteY3" fmla="*/ 302167 h 519764"/>
                <a:gd name="connsiteX4" fmla="*/ 55574 w 521756"/>
                <a:gd name="connsiteY4" fmla="*/ 381543 h 519764"/>
                <a:gd name="connsiteX5" fmla="*/ 222262 w 521756"/>
                <a:gd name="connsiteY5" fmla="*/ 272799 h 519764"/>
                <a:gd name="connsiteX6" fmla="*/ 77800 w 521756"/>
                <a:gd name="connsiteY6" fmla="*/ 422023 h 519764"/>
                <a:gd name="connsiteX7" fmla="*/ 177812 w 521756"/>
                <a:gd name="connsiteY7" fmla="*/ 444249 h 519764"/>
                <a:gd name="connsiteX8" fmla="*/ 254012 w 521756"/>
                <a:gd name="connsiteY8" fmla="*/ 285499 h 519764"/>
                <a:gd name="connsiteX9" fmla="*/ 206387 w 521756"/>
                <a:gd name="connsiteY9" fmla="*/ 513305 h 519764"/>
                <a:gd name="connsiteX10" fmla="*/ 330212 w 521756"/>
                <a:gd name="connsiteY10" fmla="*/ 348999 h 519764"/>
                <a:gd name="connsiteX11" fmla="*/ 368312 w 521756"/>
                <a:gd name="connsiteY11" fmla="*/ 304549 h 519764"/>
                <a:gd name="connsiteX12" fmla="*/ 482612 w 521756"/>
                <a:gd name="connsiteY12" fmla="*/ 279149 h 519764"/>
                <a:gd name="connsiteX13" fmla="*/ 514362 w 521756"/>
                <a:gd name="connsiteY13" fmla="*/ 101349 h 519764"/>
                <a:gd name="connsiteX14" fmla="*/ 355612 w 521756"/>
                <a:gd name="connsiteY14" fmla="*/ 18799 h 519764"/>
                <a:gd name="connsiteX15" fmla="*/ 125424 w 521756"/>
                <a:gd name="connsiteY15" fmla="*/ 21974 h 519764"/>
                <a:gd name="connsiteX16" fmla="*/ 177812 w 521756"/>
                <a:gd name="connsiteY16" fmla="*/ 114049 h 519764"/>
                <a:gd name="connsiteX0" fmla="*/ 177812 w 521756"/>
                <a:gd name="connsiteY0" fmla="*/ 114049 h 519764"/>
                <a:gd name="connsiteX1" fmla="*/ 12 w 521756"/>
                <a:gd name="connsiteY1" fmla="*/ 241049 h 519764"/>
                <a:gd name="connsiteX2" fmla="*/ 187337 w 521756"/>
                <a:gd name="connsiteY2" fmla="*/ 233111 h 519764"/>
                <a:gd name="connsiteX3" fmla="*/ 24618 w 521756"/>
                <a:gd name="connsiteY3" fmla="*/ 302167 h 519764"/>
                <a:gd name="connsiteX4" fmla="*/ 62718 w 521756"/>
                <a:gd name="connsiteY4" fmla="*/ 393450 h 519764"/>
                <a:gd name="connsiteX5" fmla="*/ 222262 w 521756"/>
                <a:gd name="connsiteY5" fmla="*/ 272799 h 519764"/>
                <a:gd name="connsiteX6" fmla="*/ 77800 w 521756"/>
                <a:gd name="connsiteY6" fmla="*/ 422023 h 519764"/>
                <a:gd name="connsiteX7" fmla="*/ 177812 w 521756"/>
                <a:gd name="connsiteY7" fmla="*/ 444249 h 519764"/>
                <a:gd name="connsiteX8" fmla="*/ 254012 w 521756"/>
                <a:gd name="connsiteY8" fmla="*/ 285499 h 519764"/>
                <a:gd name="connsiteX9" fmla="*/ 206387 w 521756"/>
                <a:gd name="connsiteY9" fmla="*/ 513305 h 519764"/>
                <a:gd name="connsiteX10" fmla="*/ 330212 w 521756"/>
                <a:gd name="connsiteY10" fmla="*/ 348999 h 519764"/>
                <a:gd name="connsiteX11" fmla="*/ 368312 w 521756"/>
                <a:gd name="connsiteY11" fmla="*/ 304549 h 519764"/>
                <a:gd name="connsiteX12" fmla="*/ 482612 w 521756"/>
                <a:gd name="connsiteY12" fmla="*/ 279149 h 519764"/>
                <a:gd name="connsiteX13" fmla="*/ 514362 w 521756"/>
                <a:gd name="connsiteY13" fmla="*/ 101349 h 519764"/>
                <a:gd name="connsiteX14" fmla="*/ 355612 w 521756"/>
                <a:gd name="connsiteY14" fmla="*/ 18799 h 519764"/>
                <a:gd name="connsiteX15" fmla="*/ 125424 w 521756"/>
                <a:gd name="connsiteY15" fmla="*/ 21974 h 519764"/>
                <a:gd name="connsiteX16" fmla="*/ 177812 w 521756"/>
                <a:gd name="connsiteY16" fmla="*/ 114049 h 519764"/>
                <a:gd name="connsiteX0" fmla="*/ 177812 w 521756"/>
                <a:gd name="connsiteY0" fmla="*/ 114049 h 519764"/>
                <a:gd name="connsiteX1" fmla="*/ 12 w 521756"/>
                <a:gd name="connsiteY1" fmla="*/ 241049 h 519764"/>
                <a:gd name="connsiteX2" fmla="*/ 187337 w 521756"/>
                <a:gd name="connsiteY2" fmla="*/ 233111 h 519764"/>
                <a:gd name="connsiteX3" fmla="*/ 24618 w 521756"/>
                <a:gd name="connsiteY3" fmla="*/ 302167 h 519764"/>
                <a:gd name="connsiteX4" fmla="*/ 50811 w 521756"/>
                <a:gd name="connsiteY4" fmla="*/ 369638 h 519764"/>
                <a:gd name="connsiteX5" fmla="*/ 222262 w 521756"/>
                <a:gd name="connsiteY5" fmla="*/ 272799 h 519764"/>
                <a:gd name="connsiteX6" fmla="*/ 77800 w 521756"/>
                <a:gd name="connsiteY6" fmla="*/ 422023 h 519764"/>
                <a:gd name="connsiteX7" fmla="*/ 177812 w 521756"/>
                <a:gd name="connsiteY7" fmla="*/ 444249 h 519764"/>
                <a:gd name="connsiteX8" fmla="*/ 254012 w 521756"/>
                <a:gd name="connsiteY8" fmla="*/ 285499 h 519764"/>
                <a:gd name="connsiteX9" fmla="*/ 206387 w 521756"/>
                <a:gd name="connsiteY9" fmla="*/ 513305 h 519764"/>
                <a:gd name="connsiteX10" fmla="*/ 330212 w 521756"/>
                <a:gd name="connsiteY10" fmla="*/ 348999 h 519764"/>
                <a:gd name="connsiteX11" fmla="*/ 368312 w 521756"/>
                <a:gd name="connsiteY11" fmla="*/ 304549 h 519764"/>
                <a:gd name="connsiteX12" fmla="*/ 482612 w 521756"/>
                <a:gd name="connsiteY12" fmla="*/ 279149 h 519764"/>
                <a:gd name="connsiteX13" fmla="*/ 514362 w 521756"/>
                <a:gd name="connsiteY13" fmla="*/ 101349 h 519764"/>
                <a:gd name="connsiteX14" fmla="*/ 355612 w 521756"/>
                <a:gd name="connsiteY14" fmla="*/ 18799 h 519764"/>
                <a:gd name="connsiteX15" fmla="*/ 125424 w 521756"/>
                <a:gd name="connsiteY15" fmla="*/ 21974 h 519764"/>
                <a:gd name="connsiteX16" fmla="*/ 177812 w 521756"/>
                <a:gd name="connsiteY16" fmla="*/ 114049 h 519764"/>
                <a:gd name="connsiteX0" fmla="*/ 177812 w 521756"/>
                <a:gd name="connsiteY0" fmla="*/ 114049 h 519764"/>
                <a:gd name="connsiteX1" fmla="*/ 12 w 521756"/>
                <a:gd name="connsiteY1" fmla="*/ 241049 h 519764"/>
                <a:gd name="connsiteX2" fmla="*/ 187337 w 521756"/>
                <a:gd name="connsiteY2" fmla="*/ 233111 h 519764"/>
                <a:gd name="connsiteX3" fmla="*/ 24618 w 521756"/>
                <a:gd name="connsiteY3" fmla="*/ 302167 h 519764"/>
                <a:gd name="connsiteX4" fmla="*/ 50811 w 521756"/>
                <a:gd name="connsiteY4" fmla="*/ 369638 h 519764"/>
                <a:gd name="connsiteX5" fmla="*/ 222262 w 521756"/>
                <a:gd name="connsiteY5" fmla="*/ 272799 h 519764"/>
                <a:gd name="connsiteX6" fmla="*/ 77800 w 521756"/>
                <a:gd name="connsiteY6" fmla="*/ 422023 h 519764"/>
                <a:gd name="connsiteX7" fmla="*/ 151618 w 521756"/>
                <a:gd name="connsiteY7" fmla="*/ 439487 h 519764"/>
                <a:gd name="connsiteX8" fmla="*/ 254012 w 521756"/>
                <a:gd name="connsiteY8" fmla="*/ 285499 h 519764"/>
                <a:gd name="connsiteX9" fmla="*/ 206387 w 521756"/>
                <a:gd name="connsiteY9" fmla="*/ 513305 h 519764"/>
                <a:gd name="connsiteX10" fmla="*/ 330212 w 521756"/>
                <a:gd name="connsiteY10" fmla="*/ 348999 h 519764"/>
                <a:gd name="connsiteX11" fmla="*/ 368312 w 521756"/>
                <a:gd name="connsiteY11" fmla="*/ 304549 h 519764"/>
                <a:gd name="connsiteX12" fmla="*/ 482612 w 521756"/>
                <a:gd name="connsiteY12" fmla="*/ 279149 h 519764"/>
                <a:gd name="connsiteX13" fmla="*/ 514362 w 521756"/>
                <a:gd name="connsiteY13" fmla="*/ 101349 h 519764"/>
                <a:gd name="connsiteX14" fmla="*/ 355612 w 521756"/>
                <a:gd name="connsiteY14" fmla="*/ 18799 h 519764"/>
                <a:gd name="connsiteX15" fmla="*/ 125424 w 521756"/>
                <a:gd name="connsiteY15" fmla="*/ 21974 h 519764"/>
                <a:gd name="connsiteX16" fmla="*/ 177812 w 521756"/>
                <a:gd name="connsiteY16" fmla="*/ 114049 h 519764"/>
                <a:gd name="connsiteX0" fmla="*/ 177812 w 521756"/>
                <a:gd name="connsiteY0" fmla="*/ 114049 h 519764"/>
                <a:gd name="connsiteX1" fmla="*/ 12 w 521756"/>
                <a:gd name="connsiteY1" fmla="*/ 241049 h 519764"/>
                <a:gd name="connsiteX2" fmla="*/ 187337 w 521756"/>
                <a:gd name="connsiteY2" fmla="*/ 233111 h 519764"/>
                <a:gd name="connsiteX3" fmla="*/ 24618 w 521756"/>
                <a:gd name="connsiteY3" fmla="*/ 302167 h 519764"/>
                <a:gd name="connsiteX4" fmla="*/ 50811 w 521756"/>
                <a:gd name="connsiteY4" fmla="*/ 369638 h 519764"/>
                <a:gd name="connsiteX5" fmla="*/ 222262 w 521756"/>
                <a:gd name="connsiteY5" fmla="*/ 272799 h 519764"/>
                <a:gd name="connsiteX6" fmla="*/ 75419 w 521756"/>
                <a:gd name="connsiteY6" fmla="*/ 398210 h 519764"/>
                <a:gd name="connsiteX7" fmla="*/ 151618 w 521756"/>
                <a:gd name="connsiteY7" fmla="*/ 439487 h 519764"/>
                <a:gd name="connsiteX8" fmla="*/ 254012 w 521756"/>
                <a:gd name="connsiteY8" fmla="*/ 285499 h 519764"/>
                <a:gd name="connsiteX9" fmla="*/ 206387 w 521756"/>
                <a:gd name="connsiteY9" fmla="*/ 513305 h 519764"/>
                <a:gd name="connsiteX10" fmla="*/ 330212 w 521756"/>
                <a:gd name="connsiteY10" fmla="*/ 348999 h 519764"/>
                <a:gd name="connsiteX11" fmla="*/ 368312 w 521756"/>
                <a:gd name="connsiteY11" fmla="*/ 304549 h 519764"/>
                <a:gd name="connsiteX12" fmla="*/ 482612 w 521756"/>
                <a:gd name="connsiteY12" fmla="*/ 279149 h 519764"/>
                <a:gd name="connsiteX13" fmla="*/ 514362 w 521756"/>
                <a:gd name="connsiteY13" fmla="*/ 101349 h 519764"/>
                <a:gd name="connsiteX14" fmla="*/ 355612 w 521756"/>
                <a:gd name="connsiteY14" fmla="*/ 18799 h 519764"/>
                <a:gd name="connsiteX15" fmla="*/ 125424 w 521756"/>
                <a:gd name="connsiteY15" fmla="*/ 21974 h 519764"/>
                <a:gd name="connsiteX16" fmla="*/ 177812 w 521756"/>
                <a:gd name="connsiteY16" fmla="*/ 114049 h 519764"/>
                <a:gd name="connsiteX0" fmla="*/ 177812 w 521756"/>
                <a:gd name="connsiteY0" fmla="*/ 114049 h 482879"/>
                <a:gd name="connsiteX1" fmla="*/ 12 w 521756"/>
                <a:gd name="connsiteY1" fmla="*/ 241049 h 482879"/>
                <a:gd name="connsiteX2" fmla="*/ 187337 w 521756"/>
                <a:gd name="connsiteY2" fmla="*/ 233111 h 482879"/>
                <a:gd name="connsiteX3" fmla="*/ 24618 w 521756"/>
                <a:gd name="connsiteY3" fmla="*/ 302167 h 482879"/>
                <a:gd name="connsiteX4" fmla="*/ 50811 w 521756"/>
                <a:gd name="connsiteY4" fmla="*/ 369638 h 482879"/>
                <a:gd name="connsiteX5" fmla="*/ 222262 w 521756"/>
                <a:gd name="connsiteY5" fmla="*/ 272799 h 482879"/>
                <a:gd name="connsiteX6" fmla="*/ 75419 w 521756"/>
                <a:gd name="connsiteY6" fmla="*/ 398210 h 482879"/>
                <a:gd name="connsiteX7" fmla="*/ 151618 w 521756"/>
                <a:gd name="connsiteY7" fmla="*/ 439487 h 482879"/>
                <a:gd name="connsiteX8" fmla="*/ 254012 w 521756"/>
                <a:gd name="connsiteY8" fmla="*/ 285499 h 482879"/>
                <a:gd name="connsiteX9" fmla="*/ 187337 w 521756"/>
                <a:gd name="connsiteY9" fmla="*/ 475205 h 482879"/>
                <a:gd name="connsiteX10" fmla="*/ 330212 w 521756"/>
                <a:gd name="connsiteY10" fmla="*/ 348999 h 482879"/>
                <a:gd name="connsiteX11" fmla="*/ 368312 w 521756"/>
                <a:gd name="connsiteY11" fmla="*/ 304549 h 482879"/>
                <a:gd name="connsiteX12" fmla="*/ 482612 w 521756"/>
                <a:gd name="connsiteY12" fmla="*/ 279149 h 482879"/>
                <a:gd name="connsiteX13" fmla="*/ 514362 w 521756"/>
                <a:gd name="connsiteY13" fmla="*/ 101349 h 482879"/>
                <a:gd name="connsiteX14" fmla="*/ 355612 w 521756"/>
                <a:gd name="connsiteY14" fmla="*/ 18799 h 482879"/>
                <a:gd name="connsiteX15" fmla="*/ 125424 w 521756"/>
                <a:gd name="connsiteY15" fmla="*/ 21974 h 482879"/>
                <a:gd name="connsiteX16" fmla="*/ 177812 w 521756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302167 h 482879"/>
                <a:gd name="connsiteX4" fmla="*/ 50806 w 521751"/>
                <a:gd name="connsiteY4" fmla="*/ 369638 h 482879"/>
                <a:gd name="connsiteX5" fmla="*/ 222257 w 521751"/>
                <a:gd name="connsiteY5" fmla="*/ 272799 h 482879"/>
                <a:gd name="connsiteX6" fmla="*/ 75414 w 521751"/>
                <a:gd name="connsiteY6" fmla="*/ 398210 h 482879"/>
                <a:gd name="connsiteX7" fmla="*/ 151613 w 521751"/>
                <a:gd name="connsiteY7" fmla="*/ 439487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302167 h 482879"/>
                <a:gd name="connsiteX4" fmla="*/ 50806 w 521751"/>
                <a:gd name="connsiteY4" fmla="*/ 369638 h 482879"/>
                <a:gd name="connsiteX5" fmla="*/ 222257 w 521751"/>
                <a:gd name="connsiteY5" fmla="*/ 272799 h 482879"/>
                <a:gd name="connsiteX6" fmla="*/ 75414 w 521751"/>
                <a:gd name="connsiteY6" fmla="*/ 398210 h 482879"/>
                <a:gd name="connsiteX7" fmla="*/ 151613 w 521751"/>
                <a:gd name="connsiteY7" fmla="*/ 439487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287879 h 482879"/>
                <a:gd name="connsiteX4" fmla="*/ 50806 w 521751"/>
                <a:gd name="connsiteY4" fmla="*/ 369638 h 482879"/>
                <a:gd name="connsiteX5" fmla="*/ 222257 w 521751"/>
                <a:gd name="connsiteY5" fmla="*/ 272799 h 482879"/>
                <a:gd name="connsiteX6" fmla="*/ 75414 w 521751"/>
                <a:gd name="connsiteY6" fmla="*/ 398210 h 482879"/>
                <a:gd name="connsiteX7" fmla="*/ 151613 w 521751"/>
                <a:gd name="connsiteY7" fmla="*/ 439487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287879 h 482879"/>
                <a:gd name="connsiteX4" fmla="*/ 50806 w 521751"/>
                <a:gd name="connsiteY4" fmla="*/ 348207 h 482879"/>
                <a:gd name="connsiteX5" fmla="*/ 222257 w 521751"/>
                <a:gd name="connsiteY5" fmla="*/ 272799 h 482879"/>
                <a:gd name="connsiteX6" fmla="*/ 75414 w 521751"/>
                <a:gd name="connsiteY6" fmla="*/ 398210 h 482879"/>
                <a:gd name="connsiteX7" fmla="*/ 151613 w 521751"/>
                <a:gd name="connsiteY7" fmla="*/ 439487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287879 h 482879"/>
                <a:gd name="connsiteX4" fmla="*/ 50806 w 521751"/>
                <a:gd name="connsiteY4" fmla="*/ 348207 h 482879"/>
                <a:gd name="connsiteX5" fmla="*/ 222257 w 521751"/>
                <a:gd name="connsiteY5" fmla="*/ 272799 h 482879"/>
                <a:gd name="connsiteX6" fmla="*/ 68270 w 521751"/>
                <a:gd name="connsiteY6" fmla="*/ 372016 h 482879"/>
                <a:gd name="connsiteX7" fmla="*/ 151613 w 521751"/>
                <a:gd name="connsiteY7" fmla="*/ 439487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287879 h 482879"/>
                <a:gd name="connsiteX4" fmla="*/ 50806 w 521751"/>
                <a:gd name="connsiteY4" fmla="*/ 348207 h 482879"/>
                <a:gd name="connsiteX5" fmla="*/ 222257 w 521751"/>
                <a:gd name="connsiteY5" fmla="*/ 272799 h 482879"/>
                <a:gd name="connsiteX6" fmla="*/ 68270 w 521751"/>
                <a:gd name="connsiteY6" fmla="*/ 372016 h 482879"/>
                <a:gd name="connsiteX7" fmla="*/ 111132 w 521751"/>
                <a:gd name="connsiteY7" fmla="*/ 422818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287879 h 482879"/>
                <a:gd name="connsiteX4" fmla="*/ 50806 w 521751"/>
                <a:gd name="connsiteY4" fmla="*/ 348207 h 482879"/>
                <a:gd name="connsiteX5" fmla="*/ 222257 w 521751"/>
                <a:gd name="connsiteY5" fmla="*/ 272799 h 482879"/>
                <a:gd name="connsiteX6" fmla="*/ 68270 w 521751"/>
                <a:gd name="connsiteY6" fmla="*/ 372016 h 482879"/>
                <a:gd name="connsiteX7" fmla="*/ 127801 w 521751"/>
                <a:gd name="connsiteY7" fmla="*/ 434724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287879 h 482879"/>
                <a:gd name="connsiteX4" fmla="*/ 50806 w 521751"/>
                <a:gd name="connsiteY4" fmla="*/ 348207 h 482879"/>
                <a:gd name="connsiteX5" fmla="*/ 222257 w 521751"/>
                <a:gd name="connsiteY5" fmla="*/ 272799 h 482879"/>
                <a:gd name="connsiteX6" fmla="*/ 68270 w 521751"/>
                <a:gd name="connsiteY6" fmla="*/ 372016 h 482879"/>
                <a:gd name="connsiteX7" fmla="*/ 127801 w 521751"/>
                <a:gd name="connsiteY7" fmla="*/ 434724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287879 h 482879"/>
                <a:gd name="connsiteX4" fmla="*/ 50806 w 521751"/>
                <a:gd name="connsiteY4" fmla="*/ 348207 h 482879"/>
                <a:gd name="connsiteX5" fmla="*/ 222257 w 521751"/>
                <a:gd name="connsiteY5" fmla="*/ 272799 h 482879"/>
                <a:gd name="connsiteX6" fmla="*/ 68270 w 521751"/>
                <a:gd name="connsiteY6" fmla="*/ 372016 h 482879"/>
                <a:gd name="connsiteX7" fmla="*/ 127801 w 521751"/>
                <a:gd name="connsiteY7" fmla="*/ 434724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287879 h 482879"/>
                <a:gd name="connsiteX4" fmla="*/ 50806 w 521751"/>
                <a:gd name="connsiteY4" fmla="*/ 348207 h 482879"/>
                <a:gd name="connsiteX5" fmla="*/ 222257 w 521751"/>
                <a:gd name="connsiteY5" fmla="*/ 272799 h 482879"/>
                <a:gd name="connsiteX6" fmla="*/ 68270 w 521751"/>
                <a:gd name="connsiteY6" fmla="*/ 372016 h 482879"/>
                <a:gd name="connsiteX7" fmla="*/ 132564 w 521751"/>
                <a:gd name="connsiteY7" fmla="*/ 413292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75577"/>
                <a:gd name="connsiteX1" fmla="*/ 7 w 521751"/>
                <a:gd name="connsiteY1" fmla="*/ 241049 h 475577"/>
                <a:gd name="connsiteX2" fmla="*/ 184951 w 521751"/>
                <a:gd name="connsiteY2" fmla="*/ 209298 h 475577"/>
                <a:gd name="connsiteX3" fmla="*/ 24613 w 521751"/>
                <a:gd name="connsiteY3" fmla="*/ 287879 h 475577"/>
                <a:gd name="connsiteX4" fmla="*/ 50806 w 521751"/>
                <a:gd name="connsiteY4" fmla="*/ 348207 h 475577"/>
                <a:gd name="connsiteX5" fmla="*/ 222257 w 521751"/>
                <a:gd name="connsiteY5" fmla="*/ 272799 h 475577"/>
                <a:gd name="connsiteX6" fmla="*/ 68270 w 521751"/>
                <a:gd name="connsiteY6" fmla="*/ 372016 h 475577"/>
                <a:gd name="connsiteX7" fmla="*/ 132564 w 521751"/>
                <a:gd name="connsiteY7" fmla="*/ 413292 h 475577"/>
                <a:gd name="connsiteX8" fmla="*/ 254007 w 521751"/>
                <a:gd name="connsiteY8" fmla="*/ 304549 h 475577"/>
                <a:gd name="connsiteX9" fmla="*/ 187332 w 521751"/>
                <a:gd name="connsiteY9" fmla="*/ 475205 h 475577"/>
                <a:gd name="connsiteX10" fmla="*/ 330207 w 521751"/>
                <a:gd name="connsiteY10" fmla="*/ 348999 h 475577"/>
                <a:gd name="connsiteX11" fmla="*/ 368307 w 521751"/>
                <a:gd name="connsiteY11" fmla="*/ 304549 h 475577"/>
                <a:gd name="connsiteX12" fmla="*/ 482607 w 521751"/>
                <a:gd name="connsiteY12" fmla="*/ 279149 h 475577"/>
                <a:gd name="connsiteX13" fmla="*/ 514357 w 521751"/>
                <a:gd name="connsiteY13" fmla="*/ 101349 h 475577"/>
                <a:gd name="connsiteX14" fmla="*/ 355607 w 521751"/>
                <a:gd name="connsiteY14" fmla="*/ 18799 h 475577"/>
                <a:gd name="connsiteX15" fmla="*/ 125419 w 521751"/>
                <a:gd name="connsiteY15" fmla="*/ 21974 h 475577"/>
                <a:gd name="connsiteX16" fmla="*/ 177807 w 521751"/>
                <a:gd name="connsiteY16" fmla="*/ 114049 h 475577"/>
                <a:gd name="connsiteX0" fmla="*/ 177807 w 521751"/>
                <a:gd name="connsiteY0" fmla="*/ 114049 h 444735"/>
                <a:gd name="connsiteX1" fmla="*/ 7 w 521751"/>
                <a:gd name="connsiteY1" fmla="*/ 241049 h 444735"/>
                <a:gd name="connsiteX2" fmla="*/ 184951 w 521751"/>
                <a:gd name="connsiteY2" fmla="*/ 209298 h 444735"/>
                <a:gd name="connsiteX3" fmla="*/ 24613 w 521751"/>
                <a:gd name="connsiteY3" fmla="*/ 287879 h 444735"/>
                <a:gd name="connsiteX4" fmla="*/ 50806 w 521751"/>
                <a:gd name="connsiteY4" fmla="*/ 348207 h 444735"/>
                <a:gd name="connsiteX5" fmla="*/ 222257 w 521751"/>
                <a:gd name="connsiteY5" fmla="*/ 272799 h 444735"/>
                <a:gd name="connsiteX6" fmla="*/ 68270 w 521751"/>
                <a:gd name="connsiteY6" fmla="*/ 372016 h 444735"/>
                <a:gd name="connsiteX7" fmla="*/ 132564 w 521751"/>
                <a:gd name="connsiteY7" fmla="*/ 413292 h 444735"/>
                <a:gd name="connsiteX8" fmla="*/ 254007 w 521751"/>
                <a:gd name="connsiteY8" fmla="*/ 304549 h 444735"/>
                <a:gd name="connsiteX9" fmla="*/ 156376 w 521751"/>
                <a:gd name="connsiteY9" fmla="*/ 444249 h 444735"/>
                <a:gd name="connsiteX10" fmla="*/ 330207 w 521751"/>
                <a:gd name="connsiteY10" fmla="*/ 348999 h 444735"/>
                <a:gd name="connsiteX11" fmla="*/ 368307 w 521751"/>
                <a:gd name="connsiteY11" fmla="*/ 304549 h 444735"/>
                <a:gd name="connsiteX12" fmla="*/ 482607 w 521751"/>
                <a:gd name="connsiteY12" fmla="*/ 279149 h 444735"/>
                <a:gd name="connsiteX13" fmla="*/ 514357 w 521751"/>
                <a:gd name="connsiteY13" fmla="*/ 101349 h 444735"/>
                <a:gd name="connsiteX14" fmla="*/ 355607 w 521751"/>
                <a:gd name="connsiteY14" fmla="*/ 18799 h 444735"/>
                <a:gd name="connsiteX15" fmla="*/ 125419 w 521751"/>
                <a:gd name="connsiteY15" fmla="*/ 21974 h 444735"/>
                <a:gd name="connsiteX16" fmla="*/ 177807 w 521751"/>
                <a:gd name="connsiteY16" fmla="*/ 114049 h 444735"/>
                <a:gd name="connsiteX0" fmla="*/ 177807 w 521751"/>
                <a:gd name="connsiteY0" fmla="*/ 114049 h 448727"/>
                <a:gd name="connsiteX1" fmla="*/ 7 w 521751"/>
                <a:gd name="connsiteY1" fmla="*/ 241049 h 448727"/>
                <a:gd name="connsiteX2" fmla="*/ 184951 w 521751"/>
                <a:gd name="connsiteY2" fmla="*/ 209298 h 448727"/>
                <a:gd name="connsiteX3" fmla="*/ 24613 w 521751"/>
                <a:gd name="connsiteY3" fmla="*/ 287879 h 448727"/>
                <a:gd name="connsiteX4" fmla="*/ 50806 w 521751"/>
                <a:gd name="connsiteY4" fmla="*/ 348207 h 448727"/>
                <a:gd name="connsiteX5" fmla="*/ 222257 w 521751"/>
                <a:gd name="connsiteY5" fmla="*/ 272799 h 448727"/>
                <a:gd name="connsiteX6" fmla="*/ 68270 w 521751"/>
                <a:gd name="connsiteY6" fmla="*/ 372016 h 448727"/>
                <a:gd name="connsiteX7" fmla="*/ 132564 w 521751"/>
                <a:gd name="connsiteY7" fmla="*/ 413292 h 448727"/>
                <a:gd name="connsiteX8" fmla="*/ 254007 w 521751"/>
                <a:gd name="connsiteY8" fmla="*/ 304549 h 448727"/>
                <a:gd name="connsiteX9" fmla="*/ 156376 w 521751"/>
                <a:gd name="connsiteY9" fmla="*/ 444249 h 448727"/>
                <a:gd name="connsiteX10" fmla="*/ 330207 w 521751"/>
                <a:gd name="connsiteY10" fmla="*/ 348999 h 448727"/>
                <a:gd name="connsiteX11" fmla="*/ 368307 w 521751"/>
                <a:gd name="connsiteY11" fmla="*/ 304549 h 448727"/>
                <a:gd name="connsiteX12" fmla="*/ 482607 w 521751"/>
                <a:gd name="connsiteY12" fmla="*/ 279149 h 448727"/>
                <a:gd name="connsiteX13" fmla="*/ 514357 w 521751"/>
                <a:gd name="connsiteY13" fmla="*/ 101349 h 448727"/>
                <a:gd name="connsiteX14" fmla="*/ 355607 w 521751"/>
                <a:gd name="connsiteY14" fmla="*/ 18799 h 448727"/>
                <a:gd name="connsiteX15" fmla="*/ 125419 w 521751"/>
                <a:gd name="connsiteY15" fmla="*/ 21974 h 448727"/>
                <a:gd name="connsiteX16" fmla="*/ 177807 w 521751"/>
                <a:gd name="connsiteY16" fmla="*/ 114049 h 448727"/>
                <a:gd name="connsiteX0" fmla="*/ 177807 w 521751"/>
                <a:gd name="connsiteY0" fmla="*/ 114049 h 444642"/>
                <a:gd name="connsiteX1" fmla="*/ 7 w 521751"/>
                <a:gd name="connsiteY1" fmla="*/ 241049 h 444642"/>
                <a:gd name="connsiteX2" fmla="*/ 184951 w 521751"/>
                <a:gd name="connsiteY2" fmla="*/ 209298 h 444642"/>
                <a:gd name="connsiteX3" fmla="*/ 24613 w 521751"/>
                <a:gd name="connsiteY3" fmla="*/ 287879 h 444642"/>
                <a:gd name="connsiteX4" fmla="*/ 50806 w 521751"/>
                <a:gd name="connsiteY4" fmla="*/ 348207 h 444642"/>
                <a:gd name="connsiteX5" fmla="*/ 222257 w 521751"/>
                <a:gd name="connsiteY5" fmla="*/ 272799 h 444642"/>
                <a:gd name="connsiteX6" fmla="*/ 68270 w 521751"/>
                <a:gd name="connsiteY6" fmla="*/ 372016 h 444642"/>
                <a:gd name="connsiteX7" fmla="*/ 132564 w 521751"/>
                <a:gd name="connsiteY7" fmla="*/ 413292 h 444642"/>
                <a:gd name="connsiteX8" fmla="*/ 256388 w 521751"/>
                <a:gd name="connsiteY8" fmla="*/ 309311 h 444642"/>
                <a:gd name="connsiteX9" fmla="*/ 156376 w 521751"/>
                <a:gd name="connsiteY9" fmla="*/ 444249 h 444642"/>
                <a:gd name="connsiteX10" fmla="*/ 330207 w 521751"/>
                <a:gd name="connsiteY10" fmla="*/ 348999 h 444642"/>
                <a:gd name="connsiteX11" fmla="*/ 368307 w 521751"/>
                <a:gd name="connsiteY11" fmla="*/ 304549 h 444642"/>
                <a:gd name="connsiteX12" fmla="*/ 482607 w 521751"/>
                <a:gd name="connsiteY12" fmla="*/ 279149 h 444642"/>
                <a:gd name="connsiteX13" fmla="*/ 514357 w 521751"/>
                <a:gd name="connsiteY13" fmla="*/ 101349 h 444642"/>
                <a:gd name="connsiteX14" fmla="*/ 355607 w 521751"/>
                <a:gd name="connsiteY14" fmla="*/ 18799 h 444642"/>
                <a:gd name="connsiteX15" fmla="*/ 125419 w 521751"/>
                <a:gd name="connsiteY15" fmla="*/ 21974 h 444642"/>
                <a:gd name="connsiteX16" fmla="*/ 177807 w 521751"/>
                <a:gd name="connsiteY16" fmla="*/ 114049 h 444642"/>
                <a:gd name="connsiteX0" fmla="*/ 177807 w 521751"/>
                <a:gd name="connsiteY0" fmla="*/ 114049 h 448512"/>
                <a:gd name="connsiteX1" fmla="*/ 7 w 521751"/>
                <a:gd name="connsiteY1" fmla="*/ 241049 h 448512"/>
                <a:gd name="connsiteX2" fmla="*/ 184951 w 521751"/>
                <a:gd name="connsiteY2" fmla="*/ 209298 h 448512"/>
                <a:gd name="connsiteX3" fmla="*/ 24613 w 521751"/>
                <a:gd name="connsiteY3" fmla="*/ 287879 h 448512"/>
                <a:gd name="connsiteX4" fmla="*/ 50806 w 521751"/>
                <a:gd name="connsiteY4" fmla="*/ 348207 h 448512"/>
                <a:gd name="connsiteX5" fmla="*/ 222257 w 521751"/>
                <a:gd name="connsiteY5" fmla="*/ 272799 h 448512"/>
                <a:gd name="connsiteX6" fmla="*/ 68270 w 521751"/>
                <a:gd name="connsiteY6" fmla="*/ 372016 h 448512"/>
                <a:gd name="connsiteX7" fmla="*/ 132564 w 521751"/>
                <a:gd name="connsiteY7" fmla="*/ 413292 h 448512"/>
                <a:gd name="connsiteX8" fmla="*/ 256388 w 521751"/>
                <a:gd name="connsiteY8" fmla="*/ 309311 h 448512"/>
                <a:gd name="connsiteX9" fmla="*/ 156376 w 521751"/>
                <a:gd name="connsiteY9" fmla="*/ 444249 h 448512"/>
                <a:gd name="connsiteX10" fmla="*/ 330207 w 521751"/>
                <a:gd name="connsiteY10" fmla="*/ 348999 h 448512"/>
                <a:gd name="connsiteX11" fmla="*/ 368307 w 521751"/>
                <a:gd name="connsiteY11" fmla="*/ 304549 h 448512"/>
                <a:gd name="connsiteX12" fmla="*/ 482607 w 521751"/>
                <a:gd name="connsiteY12" fmla="*/ 279149 h 448512"/>
                <a:gd name="connsiteX13" fmla="*/ 514357 w 521751"/>
                <a:gd name="connsiteY13" fmla="*/ 101349 h 448512"/>
                <a:gd name="connsiteX14" fmla="*/ 355607 w 521751"/>
                <a:gd name="connsiteY14" fmla="*/ 18799 h 448512"/>
                <a:gd name="connsiteX15" fmla="*/ 125419 w 521751"/>
                <a:gd name="connsiteY15" fmla="*/ 21974 h 448512"/>
                <a:gd name="connsiteX16" fmla="*/ 177807 w 521751"/>
                <a:gd name="connsiteY16" fmla="*/ 114049 h 448512"/>
                <a:gd name="connsiteX0" fmla="*/ 177807 w 521751"/>
                <a:gd name="connsiteY0" fmla="*/ 114049 h 444559"/>
                <a:gd name="connsiteX1" fmla="*/ 7 w 521751"/>
                <a:gd name="connsiteY1" fmla="*/ 241049 h 444559"/>
                <a:gd name="connsiteX2" fmla="*/ 184951 w 521751"/>
                <a:gd name="connsiteY2" fmla="*/ 209298 h 444559"/>
                <a:gd name="connsiteX3" fmla="*/ 24613 w 521751"/>
                <a:gd name="connsiteY3" fmla="*/ 287879 h 444559"/>
                <a:gd name="connsiteX4" fmla="*/ 50806 w 521751"/>
                <a:gd name="connsiteY4" fmla="*/ 348207 h 444559"/>
                <a:gd name="connsiteX5" fmla="*/ 222257 w 521751"/>
                <a:gd name="connsiteY5" fmla="*/ 272799 h 444559"/>
                <a:gd name="connsiteX6" fmla="*/ 68270 w 521751"/>
                <a:gd name="connsiteY6" fmla="*/ 372016 h 444559"/>
                <a:gd name="connsiteX7" fmla="*/ 132564 w 521751"/>
                <a:gd name="connsiteY7" fmla="*/ 413292 h 444559"/>
                <a:gd name="connsiteX8" fmla="*/ 263532 w 521751"/>
                <a:gd name="connsiteY8" fmla="*/ 314074 h 444559"/>
                <a:gd name="connsiteX9" fmla="*/ 156376 w 521751"/>
                <a:gd name="connsiteY9" fmla="*/ 444249 h 444559"/>
                <a:gd name="connsiteX10" fmla="*/ 330207 w 521751"/>
                <a:gd name="connsiteY10" fmla="*/ 348999 h 444559"/>
                <a:gd name="connsiteX11" fmla="*/ 368307 w 521751"/>
                <a:gd name="connsiteY11" fmla="*/ 304549 h 444559"/>
                <a:gd name="connsiteX12" fmla="*/ 482607 w 521751"/>
                <a:gd name="connsiteY12" fmla="*/ 279149 h 444559"/>
                <a:gd name="connsiteX13" fmla="*/ 514357 w 521751"/>
                <a:gd name="connsiteY13" fmla="*/ 101349 h 444559"/>
                <a:gd name="connsiteX14" fmla="*/ 355607 w 521751"/>
                <a:gd name="connsiteY14" fmla="*/ 18799 h 444559"/>
                <a:gd name="connsiteX15" fmla="*/ 125419 w 521751"/>
                <a:gd name="connsiteY15" fmla="*/ 21974 h 444559"/>
                <a:gd name="connsiteX16" fmla="*/ 177807 w 521751"/>
                <a:gd name="connsiteY16" fmla="*/ 114049 h 444559"/>
                <a:gd name="connsiteX0" fmla="*/ 177807 w 521751"/>
                <a:gd name="connsiteY0" fmla="*/ 114049 h 454056"/>
                <a:gd name="connsiteX1" fmla="*/ 7 w 521751"/>
                <a:gd name="connsiteY1" fmla="*/ 241049 h 454056"/>
                <a:gd name="connsiteX2" fmla="*/ 184951 w 521751"/>
                <a:gd name="connsiteY2" fmla="*/ 209298 h 454056"/>
                <a:gd name="connsiteX3" fmla="*/ 24613 w 521751"/>
                <a:gd name="connsiteY3" fmla="*/ 287879 h 454056"/>
                <a:gd name="connsiteX4" fmla="*/ 50806 w 521751"/>
                <a:gd name="connsiteY4" fmla="*/ 348207 h 454056"/>
                <a:gd name="connsiteX5" fmla="*/ 222257 w 521751"/>
                <a:gd name="connsiteY5" fmla="*/ 272799 h 454056"/>
                <a:gd name="connsiteX6" fmla="*/ 68270 w 521751"/>
                <a:gd name="connsiteY6" fmla="*/ 372016 h 454056"/>
                <a:gd name="connsiteX7" fmla="*/ 132564 w 521751"/>
                <a:gd name="connsiteY7" fmla="*/ 413292 h 454056"/>
                <a:gd name="connsiteX8" fmla="*/ 263532 w 521751"/>
                <a:gd name="connsiteY8" fmla="*/ 314074 h 454056"/>
                <a:gd name="connsiteX9" fmla="*/ 151613 w 521751"/>
                <a:gd name="connsiteY9" fmla="*/ 453774 h 454056"/>
                <a:gd name="connsiteX10" fmla="*/ 330207 w 521751"/>
                <a:gd name="connsiteY10" fmla="*/ 348999 h 454056"/>
                <a:gd name="connsiteX11" fmla="*/ 368307 w 521751"/>
                <a:gd name="connsiteY11" fmla="*/ 304549 h 454056"/>
                <a:gd name="connsiteX12" fmla="*/ 482607 w 521751"/>
                <a:gd name="connsiteY12" fmla="*/ 279149 h 454056"/>
                <a:gd name="connsiteX13" fmla="*/ 514357 w 521751"/>
                <a:gd name="connsiteY13" fmla="*/ 101349 h 454056"/>
                <a:gd name="connsiteX14" fmla="*/ 355607 w 521751"/>
                <a:gd name="connsiteY14" fmla="*/ 18799 h 454056"/>
                <a:gd name="connsiteX15" fmla="*/ 125419 w 521751"/>
                <a:gd name="connsiteY15" fmla="*/ 21974 h 454056"/>
                <a:gd name="connsiteX16" fmla="*/ 177807 w 521751"/>
                <a:gd name="connsiteY16" fmla="*/ 114049 h 454056"/>
                <a:gd name="connsiteX0" fmla="*/ 177807 w 521751"/>
                <a:gd name="connsiteY0" fmla="*/ 114049 h 449307"/>
                <a:gd name="connsiteX1" fmla="*/ 7 w 521751"/>
                <a:gd name="connsiteY1" fmla="*/ 241049 h 449307"/>
                <a:gd name="connsiteX2" fmla="*/ 184951 w 521751"/>
                <a:gd name="connsiteY2" fmla="*/ 209298 h 449307"/>
                <a:gd name="connsiteX3" fmla="*/ 24613 w 521751"/>
                <a:gd name="connsiteY3" fmla="*/ 287879 h 449307"/>
                <a:gd name="connsiteX4" fmla="*/ 50806 w 521751"/>
                <a:gd name="connsiteY4" fmla="*/ 348207 h 449307"/>
                <a:gd name="connsiteX5" fmla="*/ 222257 w 521751"/>
                <a:gd name="connsiteY5" fmla="*/ 272799 h 449307"/>
                <a:gd name="connsiteX6" fmla="*/ 68270 w 521751"/>
                <a:gd name="connsiteY6" fmla="*/ 372016 h 449307"/>
                <a:gd name="connsiteX7" fmla="*/ 132564 w 521751"/>
                <a:gd name="connsiteY7" fmla="*/ 413292 h 449307"/>
                <a:gd name="connsiteX8" fmla="*/ 263532 w 521751"/>
                <a:gd name="connsiteY8" fmla="*/ 314074 h 449307"/>
                <a:gd name="connsiteX9" fmla="*/ 142088 w 521751"/>
                <a:gd name="connsiteY9" fmla="*/ 449012 h 449307"/>
                <a:gd name="connsiteX10" fmla="*/ 330207 w 521751"/>
                <a:gd name="connsiteY10" fmla="*/ 348999 h 449307"/>
                <a:gd name="connsiteX11" fmla="*/ 368307 w 521751"/>
                <a:gd name="connsiteY11" fmla="*/ 304549 h 449307"/>
                <a:gd name="connsiteX12" fmla="*/ 482607 w 521751"/>
                <a:gd name="connsiteY12" fmla="*/ 279149 h 449307"/>
                <a:gd name="connsiteX13" fmla="*/ 514357 w 521751"/>
                <a:gd name="connsiteY13" fmla="*/ 101349 h 449307"/>
                <a:gd name="connsiteX14" fmla="*/ 355607 w 521751"/>
                <a:gd name="connsiteY14" fmla="*/ 18799 h 449307"/>
                <a:gd name="connsiteX15" fmla="*/ 125419 w 521751"/>
                <a:gd name="connsiteY15" fmla="*/ 21974 h 449307"/>
                <a:gd name="connsiteX16" fmla="*/ 177807 w 521751"/>
                <a:gd name="connsiteY16" fmla="*/ 114049 h 449307"/>
                <a:gd name="connsiteX0" fmla="*/ 177807 w 521751"/>
                <a:gd name="connsiteY0" fmla="*/ 114049 h 463558"/>
                <a:gd name="connsiteX1" fmla="*/ 7 w 521751"/>
                <a:gd name="connsiteY1" fmla="*/ 241049 h 463558"/>
                <a:gd name="connsiteX2" fmla="*/ 184951 w 521751"/>
                <a:gd name="connsiteY2" fmla="*/ 209298 h 463558"/>
                <a:gd name="connsiteX3" fmla="*/ 24613 w 521751"/>
                <a:gd name="connsiteY3" fmla="*/ 287879 h 463558"/>
                <a:gd name="connsiteX4" fmla="*/ 50806 w 521751"/>
                <a:gd name="connsiteY4" fmla="*/ 348207 h 463558"/>
                <a:gd name="connsiteX5" fmla="*/ 222257 w 521751"/>
                <a:gd name="connsiteY5" fmla="*/ 272799 h 463558"/>
                <a:gd name="connsiteX6" fmla="*/ 68270 w 521751"/>
                <a:gd name="connsiteY6" fmla="*/ 372016 h 463558"/>
                <a:gd name="connsiteX7" fmla="*/ 132564 w 521751"/>
                <a:gd name="connsiteY7" fmla="*/ 413292 h 463558"/>
                <a:gd name="connsiteX8" fmla="*/ 263532 w 521751"/>
                <a:gd name="connsiteY8" fmla="*/ 314074 h 463558"/>
                <a:gd name="connsiteX9" fmla="*/ 142088 w 521751"/>
                <a:gd name="connsiteY9" fmla="*/ 463299 h 463558"/>
                <a:gd name="connsiteX10" fmla="*/ 330207 w 521751"/>
                <a:gd name="connsiteY10" fmla="*/ 348999 h 463558"/>
                <a:gd name="connsiteX11" fmla="*/ 368307 w 521751"/>
                <a:gd name="connsiteY11" fmla="*/ 304549 h 463558"/>
                <a:gd name="connsiteX12" fmla="*/ 482607 w 521751"/>
                <a:gd name="connsiteY12" fmla="*/ 279149 h 463558"/>
                <a:gd name="connsiteX13" fmla="*/ 514357 w 521751"/>
                <a:gd name="connsiteY13" fmla="*/ 101349 h 463558"/>
                <a:gd name="connsiteX14" fmla="*/ 355607 w 521751"/>
                <a:gd name="connsiteY14" fmla="*/ 18799 h 463558"/>
                <a:gd name="connsiteX15" fmla="*/ 125419 w 521751"/>
                <a:gd name="connsiteY15" fmla="*/ 21974 h 463558"/>
                <a:gd name="connsiteX16" fmla="*/ 177807 w 521751"/>
                <a:gd name="connsiteY16" fmla="*/ 114049 h 463558"/>
                <a:gd name="connsiteX0" fmla="*/ 177807 w 548959"/>
                <a:gd name="connsiteY0" fmla="*/ 114049 h 463558"/>
                <a:gd name="connsiteX1" fmla="*/ 7 w 548959"/>
                <a:gd name="connsiteY1" fmla="*/ 241049 h 463558"/>
                <a:gd name="connsiteX2" fmla="*/ 184951 w 548959"/>
                <a:gd name="connsiteY2" fmla="*/ 209298 h 463558"/>
                <a:gd name="connsiteX3" fmla="*/ 24613 w 548959"/>
                <a:gd name="connsiteY3" fmla="*/ 287879 h 463558"/>
                <a:gd name="connsiteX4" fmla="*/ 50806 w 548959"/>
                <a:gd name="connsiteY4" fmla="*/ 348207 h 463558"/>
                <a:gd name="connsiteX5" fmla="*/ 222257 w 548959"/>
                <a:gd name="connsiteY5" fmla="*/ 272799 h 463558"/>
                <a:gd name="connsiteX6" fmla="*/ 68270 w 548959"/>
                <a:gd name="connsiteY6" fmla="*/ 372016 h 463558"/>
                <a:gd name="connsiteX7" fmla="*/ 132564 w 548959"/>
                <a:gd name="connsiteY7" fmla="*/ 413292 h 463558"/>
                <a:gd name="connsiteX8" fmla="*/ 263532 w 548959"/>
                <a:gd name="connsiteY8" fmla="*/ 314074 h 463558"/>
                <a:gd name="connsiteX9" fmla="*/ 142088 w 548959"/>
                <a:gd name="connsiteY9" fmla="*/ 463299 h 463558"/>
                <a:gd name="connsiteX10" fmla="*/ 330207 w 548959"/>
                <a:gd name="connsiteY10" fmla="*/ 348999 h 463558"/>
                <a:gd name="connsiteX11" fmla="*/ 368307 w 548959"/>
                <a:gd name="connsiteY11" fmla="*/ 304549 h 463558"/>
                <a:gd name="connsiteX12" fmla="*/ 537376 w 548959"/>
                <a:gd name="connsiteY12" fmla="*/ 207712 h 463558"/>
                <a:gd name="connsiteX13" fmla="*/ 514357 w 548959"/>
                <a:gd name="connsiteY13" fmla="*/ 101349 h 463558"/>
                <a:gd name="connsiteX14" fmla="*/ 355607 w 548959"/>
                <a:gd name="connsiteY14" fmla="*/ 18799 h 463558"/>
                <a:gd name="connsiteX15" fmla="*/ 125419 w 548959"/>
                <a:gd name="connsiteY15" fmla="*/ 21974 h 463558"/>
                <a:gd name="connsiteX16" fmla="*/ 177807 w 548959"/>
                <a:gd name="connsiteY16" fmla="*/ 114049 h 463558"/>
                <a:gd name="connsiteX0" fmla="*/ 177807 w 548959"/>
                <a:gd name="connsiteY0" fmla="*/ 114049 h 463558"/>
                <a:gd name="connsiteX1" fmla="*/ 7 w 548959"/>
                <a:gd name="connsiteY1" fmla="*/ 241049 h 463558"/>
                <a:gd name="connsiteX2" fmla="*/ 184951 w 548959"/>
                <a:gd name="connsiteY2" fmla="*/ 209298 h 463558"/>
                <a:gd name="connsiteX3" fmla="*/ 24613 w 548959"/>
                <a:gd name="connsiteY3" fmla="*/ 287879 h 463558"/>
                <a:gd name="connsiteX4" fmla="*/ 50806 w 548959"/>
                <a:gd name="connsiteY4" fmla="*/ 348207 h 463558"/>
                <a:gd name="connsiteX5" fmla="*/ 222257 w 548959"/>
                <a:gd name="connsiteY5" fmla="*/ 272799 h 463558"/>
                <a:gd name="connsiteX6" fmla="*/ 68270 w 548959"/>
                <a:gd name="connsiteY6" fmla="*/ 372016 h 463558"/>
                <a:gd name="connsiteX7" fmla="*/ 132564 w 548959"/>
                <a:gd name="connsiteY7" fmla="*/ 413292 h 463558"/>
                <a:gd name="connsiteX8" fmla="*/ 263532 w 548959"/>
                <a:gd name="connsiteY8" fmla="*/ 314074 h 463558"/>
                <a:gd name="connsiteX9" fmla="*/ 142088 w 548959"/>
                <a:gd name="connsiteY9" fmla="*/ 463299 h 463558"/>
                <a:gd name="connsiteX10" fmla="*/ 330207 w 548959"/>
                <a:gd name="connsiteY10" fmla="*/ 348999 h 463558"/>
                <a:gd name="connsiteX11" fmla="*/ 368307 w 548959"/>
                <a:gd name="connsiteY11" fmla="*/ 304549 h 463558"/>
                <a:gd name="connsiteX12" fmla="*/ 537376 w 548959"/>
                <a:gd name="connsiteY12" fmla="*/ 207712 h 463558"/>
                <a:gd name="connsiteX13" fmla="*/ 514357 w 548959"/>
                <a:gd name="connsiteY13" fmla="*/ 101349 h 463558"/>
                <a:gd name="connsiteX14" fmla="*/ 355607 w 548959"/>
                <a:gd name="connsiteY14" fmla="*/ 18799 h 463558"/>
                <a:gd name="connsiteX15" fmla="*/ 125419 w 548959"/>
                <a:gd name="connsiteY15" fmla="*/ 21974 h 463558"/>
                <a:gd name="connsiteX16" fmla="*/ 177807 w 548959"/>
                <a:gd name="connsiteY16" fmla="*/ 114049 h 463558"/>
                <a:gd name="connsiteX0" fmla="*/ 177807 w 548959"/>
                <a:gd name="connsiteY0" fmla="*/ 114049 h 463558"/>
                <a:gd name="connsiteX1" fmla="*/ 7 w 548959"/>
                <a:gd name="connsiteY1" fmla="*/ 241049 h 463558"/>
                <a:gd name="connsiteX2" fmla="*/ 184951 w 548959"/>
                <a:gd name="connsiteY2" fmla="*/ 209298 h 463558"/>
                <a:gd name="connsiteX3" fmla="*/ 24613 w 548959"/>
                <a:gd name="connsiteY3" fmla="*/ 287879 h 463558"/>
                <a:gd name="connsiteX4" fmla="*/ 50806 w 548959"/>
                <a:gd name="connsiteY4" fmla="*/ 348207 h 463558"/>
                <a:gd name="connsiteX5" fmla="*/ 222257 w 548959"/>
                <a:gd name="connsiteY5" fmla="*/ 272799 h 463558"/>
                <a:gd name="connsiteX6" fmla="*/ 68270 w 548959"/>
                <a:gd name="connsiteY6" fmla="*/ 372016 h 463558"/>
                <a:gd name="connsiteX7" fmla="*/ 132564 w 548959"/>
                <a:gd name="connsiteY7" fmla="*/ 413292 h 463558"/>
                <a:gd name="connsiteX8" fmla="*/ 263532 w 548959"/>
                <a:gd name="connsiteY8" fmla="*/ 314074 h 463558"/>
                <a:gd name="connsiteX9" fmla="*/ 142088 w 548959"/>
                <a:gd name="connsiteY9" fmla="*/ 463299 h 463558"/>
                <a:gd name="connsiteX10" fmla="*/ 330207 w 548959"/>
                <a:gd name="connsiteY10" fmla="*/ 348999 h 463558"/>
                <a:gd name="connsiteX11" fmla="*/ 368307 w 548959"/>
                <a:gd name="connsiteY11" fmla="*/ 304549 h 463558"/>
                <a:gd name="connsiteX12" fmla="*/ 537376 w 548959"/>
                <a:gd name="connsiteY12" fmla="*/ 207712 h 463558"/>
                <a:gd name="connsiteX13" fmla="*/ 514357 w 548959"/>
                <a:gd name="connsiteY13" fmla="*/ 101349 h 463558"/>
                <a:gd name="connsiteX14" fmla="*/ 355607 w 548959"/>
                <a:gd name="connsiteY14" fmla="*/ 18799 h 463558"/>
                <a:gd name="connsiteX15" fmla="*/ 125419 w 548959"/>
                <a:gd name="connsiteY15" fmla="*/ 21974 h 463558"/>
                <a:gd name="connsiteX16" fmla="*/ 177807 w 548959"/>
                <a:gd name="connsiteY16" fmla="*/ 114049 h 463558"/>
                <a:gd name="connsiteX0" fmla="*/ 177807 w 548959"/>
                <a:gd name="connsiteY0" fmla="*/ 114049 h 449306"/>
                <a:gd name="connsiteX1" fmla="*/ 7 w 548959"/>
                <a:gd name="connsiteY1" fmla="*/ 241049 h 449306"/>
                <a:gd name="connsiteX2" fmla="*/ 184951 w 548959"/>
                <a:gd name="connsiteY2" fmla="*/ 209298 h 449306"/>
                <a:gd name="connsiteX3" fmla="*/ 24613 w 548959"/>
                <a:gd name="connsiteY3" fmla="*/ 287879 h 449306"/>
                <a:gd name="connsiteX4" fmla="*/ 50806 w 548959"/>
                <a:gd name="connsiteY4" fmla="*/ 348207 h 449306"/>
                <a:gd name="connsiteX5" fmla="*/ 222257 w 548959"/>
                <a:gd name="connsiteY5" fmla="*/ 272799 h 449306"/>
                <a:gd name="connsiteX6" fmla="*/ 68270 w 548959"/>
                <a:gd name="connsiteY6" fmla="*/ 372016 h 449306"/>
                <a:gd name="connsiteX7" fmla="*/ 132564 w 548959"/>
                <a:gd name="connsiteY7" fmla="*/ 413292 h 449306"/>
                <a:gd name="connsiteX8" fmla="*/ 263532 w 548959"/>
                <a:gd name="connsiteY8" fmla="*/ 314074 h 449306"/>
                <a:gd name="connsiteX9" fmla="*/ 130182 w 548959"/>
                <a:gd name="connsiteY9" fmla="*/ 449011 h 449306"/>
                <a:gd name="connsiteX10" fmla="*/ 330207 w 548959"/>
                <a:gd name="connsiteY10" fmla="*/ 348999 h 449306"/>
                <a:gd name="connsiteX11" fmla="*/ 368307 w 548959"/>
                <a:gd name="connsiteY11" fmla="*/ 304549 h 449306"/>
                <a:gd name="connsiteX12" fmla="*/ 537376 w 548959"/>
                <a:gd name="connsiteY12" fmla="*/ 207712 h 449306"/>
                <a:gd name="connsiteX13" fmla="*/ 514357 w 548959"/>
                <a:gd name="connsiteY13" fmla="*/ 101349 h 449306"/>
                <a:gd name="connsiteX14" fmla="*/ 355607 w 548959"/>
                <a:gd name="connsiteY14" fmla="*/ 18799 h 449306"/>
                <a:gd name="connsiteX15" fmla="*/ 125419 w 548959"/>
                <a:gd name="connsiteY15" fmla="*/ 21974 h 449306"/>
                <a:gd name="connsiteX16" fmla="*/ 177807 w 548959"/>
                <a:gd name="connsiteY16" fmla="*/ 114049 h 449306"/>
                <a:gd name="connsiteX0" fmla="*/ 177807 w 548959"/>
                <a:gd name="connsiteY0" fmla="*/ 114049 h 449306"/>
                <a:gd name="connsiteX1" fmla="*/ 7 w 548959"/>
                <a:gd name="connsiteY1" fmla="*/ 241049 h 449306"/>
                <a:gd name="connsiteX2" fmla="*/ 184951 w 548959"/>
                <a:gd name="connsiteY2" fmla="*/ 209298 h 449306"/>
                <a:gd name="connsiteX3" fmla="*/ 24613 w 548959"/>
                <a:gd name="connsiteY3" fmla="*/ 287879 h 449306"/>
                <a:gd name="connsiteX4" fmla="*/ 50806 w 548959"/>
                <a:gd name="connsiteY4" fmla="*/ 348207 h 449306"/>
                <a:gd name="connsiteX5" fmla="*/ 222257 w 548959"/>
                <a:gd name="connsiteY5" fmla="*/ 272799 h 449306"/>
                <a:gd name="connsiteX6" fmla="*/ 68270 w 548959"/>
                <a:gd name="connsiteY6" fmla="*/ 372016 h 449306"/>
                <a:gd name="connsiteX7" fmla="*/ 132564 w 548959"/>
                <a:gd name="connsiteY7" fmla="*/ 413292 h 449306"/>
                <a:gd name="connsiteX8" fmla="*/ 263532 w 548959"/>
                <a:gd name="connsiteY8" fmla="*/ 314074 h 449306"/>
                <a:gd name="connsiteX9" fmla="*/ 130182 w 548959"/>
                <a:gd name="connsiteY9" fmla="*/ 449011 h 449306"/>
                <a:gd name="connsiteX10" fmla="*/ 330207 w 548959"/>
                <a:gd name="connsiteY10" fmla="*/ 348999 h 449306"/>
                <a:gd name="connsiteX11" fmla="*/ 368307 w 548959"/>
                <a:gd name="connsiteY11" fmla="*/ 304549 h 449306"/>
                <a:gd name="connsiteX12" fmla="*/ 537376 w 548959"/>
                <a:gd name="connsiteY12" fmla="*/ 207712 h 449306"/>
                <a:gd name="connsiteX13" fmla="*/ 514357 w 548959"/>
                <a:gd name="connsiteY13" fmla="*/ 101349 h 449306"/>
                <a:gd name="connsiteX14" fmla="*/ 355607 w 548959"/>
                <a:gd name="connsiteY14" fmla="*/ 18799 h 449306"/>
                <a:gd name="connsiteX15" fmla="*/ 125419 w 548959"/>
                <a:gd name="connsiteY15" fmla="*/ 21974 h 449306"/>
                <a:gd name="connsiteX16" fmla="*/ 177807 w 548959"/>
                <a:gd name="connsiteY16" fmla="*/ 114049 h 449306"/>
                <a:gd name="connsiteX0" fmla="*/ 177807 w 548959"/>
                <a:gd name="connsiteY0" fmla="*/ 114049 h 428748"/>
                <a:gd name="connsiteX1" fmla="*/ 7 w 548959"/>
                <a:gd name="connsiteY1" fmla="*/ 241049 h 428748"/>
                <a:gd name="connsiteX2" fmla="*/ 184951 w 548959"/>
                <a:gd name="connsiteY2" fmla="*/ 209298 h 428748"/>
                <a:gd name="connsiteX3" fmla="*/ 24613 w 548959"/>
                <a:gd name="connsiteY3" fmla="*/ 287879 h 428748"/>
                <a:gd name="connsiteX4" fmla="*/ 50806 w 548959"/>
                <a:gd name="connsiteY4" fmla="*/ 348207 h 428748"/>
                <a:gd name="connsiteX5" fmla="*/ 222257 w 548959"/>
                <a:gd name="connsiteY5" fmla="*/ 272799 h 428748"/>
                <a:gd name="connsiteX6" fmla="*/ 68270 w 548959"/>
                <a:gd name="connsiteY6" fmla="*/ 372016 h 428748"/>
                <a:gd name="connsiteX7" fmla="*/ 132564 w 548959"/>
                <a:gd name="connsiteY7" fmla="*/ 413292 h 428748"/>
                <a:gd name="connsiteX8" fmla="*/ 263532 w 548959"/>
                <a:gd name="connsiteY8" fmla="*/ 314074 h 428748"/>
                <a:gd name="connsiteX9" fmla="*/ 164568 w 548959"/>
                <a:gd name="connsiteY9" fmla="*/ 428379 h 428748"/>
                <a:gd name="connsiteX10" fmla="*/ 330207 w 548959"/>
                <a:gd name="connsiteY10" fmla="*/ 348999 h 428748"/>
                <a:gd name="connsiteX11" fmla="*/ 368307 w 548959"/>
                <a:gd name="connsiteY11" fmla="*/ 304549 h 428748"/>
                <a:gd name="connsiteX12" fmla="*/ 537376 w 548959"/>
                <a:gd name="connsiteY12" fmla="*/ 207712 h 428748"/>
                <a:gd name="connsiteX13" fmla="*/ 514357 w 548959"/>
                <a:gd name="connsiteY13" fmla="*/ 101349 h 428748"/>
                <a:gd name="connsiteX14" fmla="*/ 355607 w 548959"/>
                <a:gd name="connsiteY14" fmla="*/ 18799 h 428748"/>
                <a:gd name="connsiteX15" fmla="*/ 125419 w 548959"/>
                <a:gd name="connsiteY15" fmla="*/ 21974 h 428748"/>
                <a:gd name="connsiteX16" fmla="*/ 177807 w 548959"/>
                <a:gd name="connsiteY16" fmla="*/ 114049 h 428748"/>
                <a:gd name="connsiteX0" fmla="*/ 177807 w 548959"/>
                <a:gd name="connsiteY0" fmla="*/ 114049 h 431949"/>
                <a:gd name="connsiteX1" fmla="*/ 7 w 548959"/>
                <a:gd name="connsiteY1" fmla="*/ 241049 h 431949"/>
                <a:gd name="connsiteX2" fmla="*/ 184951 w 548959"/>
                <a:gd name="connsiteY2" fmla="*/ 209298 h 431949"/>
                <a:gd name="connsiteX3" fmla="*/ 24613 w 548959"/>
                <a:gd name="connsiteY3" fmla="*/ 287879 h 431949"/>
                <a:gd name="connsiteX4" fmla="*/ 50806 w 548959"/>
                <a:gd name="connsiteY4" fmla="*/ 348207 h 431949"/>
                <a:gd name="connsiteX5" fmla="*/ 222257 w 548959"/>
                <a:gd name="connsiteY5" fmla="*/ 272799 h 431949"/>
                <a:gd name="connsiteX6" fmla="*/ 68270 w 548959"/>
                <a:gd name="connsiteY6" fmla="*/ 372016 h 431949"/>
                <a:gd name="connsiteX7" fmla="*/ 132564 w 548959"/>
                <a:gd name="connsiteY7" fmla="*/ 413292 h 431949"/>
                <a:gd name="connsiteX8" fmla="*/ 263532 w 548959"/>
                <a:gd name="connsiteY8" fmla="*/ 314074 h 431949"/>
                <a:gd name="connsiteX9" fmla="*/ 164568 w 548959"/>
                <a:gd name="connsiteY9" fmla="*/ 428379 h 431949"/>
                <a:gd name="connsiteX10" fmla="*/ 330207 w 548959"/>
                <a:gd name="connsiteY10" fmla="*/ 348999 h 431949"/>
                <a:gd name="connsiteX11" fmla="*/ 368307 w 548959"/>
                <a:gd name="connsiteY11" fmla="*/ 304549 h 431949"/>
                <a:gd name="connsiteX12" fmla="*/ 537376 w 548959"/>
                <a:gd name="connsiteY12" fmla="*/ 207712 h 431949"/>
                <a:gd name="connsiteX13" fmla="*/ 514357 w 548959"/>
                <a:gd name="connsiteY13" fmla="*/ 101349 h 431949"/>
                <a:gd name="connsiteX14" fmla="*/ 355607 w 548959"/>
                <a:gd name="connsiteY14" fmla="*/ 18799 h 431949"/>
                <a:gd name="connsiteX15" fmla="*/ 125419 w 548959"/>
                <a:gd name="connsiteY15" fmla="*/ 21974 h 431949"/>
                <a:gd name="connsiteX16" fmla="*/ 177807 w 548959"/>
                <a:gd name="connsiteY16" fmla="*/ 114049 h 431949"/>
                <a:gd name="connsiteX0" fmla="*/ 177807 w 548959"/>
                <a:gd name="connsiteY0" fmla="*/ 114049 h 435577"/>
                <a:gd name="connsiteX1" fmla="*/ 7 w 548959"/>
                <a:gd name="connsiteY1" fmla="*/ 241049 h 435577"/>
                <a:gd name="connsiteX2" fmla="*/ 184951 w 548959"/>
                <a:gd name="connsiteY2" fmla="*/ 209298 h 435577"/>
                <a:gd name="connsiteX3" fmla="*/ 24613 w 548959"/>
                <a:gd name="connsiteY3" fmla="*/ 287879 h 435577"/>
                <a:gd name="connsiteX4" fmla="*/ 50806 w 548959"/>
                <a:gd name="connsiteY4" fmla="*/ 348207 h 435577"/>
                <a:gd name="connsiteX5" fmla="*/ 222257 w 548959"/>
                <a:gd name="connsiteY5" fmla="*/ 272799 h 435577"/>
                <a:gd name="connsiteX6" fmla="*/ 68270 w 548959"/>
                <a:gd name="connsiteY6" fmla="*/ 372016 h 435577"/>
                <a:gd name="connsiteX7" fmla="*/ 132564 w 548959"/>
                <a:gd name="connsiteY7" fmla="*/ 413292 h 435577"/>
                <a:gd name="connsiteX8" fmla="*/ 263532 w 548959"/>
                <a:gd name="connsiteY8" fmla="*/ 314074 h 435577"/>
                <a:gd name="connsiteX9" fmla="*/ 164568 w 548959"/>
                <a:gd name="connsiteY9" fmla="*/ 428379 h 435577"/>
                <a:gd name="connsiteX10" fmla="*/ 330207 w 548959"/>
                <a:gd name="connsiteY10" fmla="*/ 348999 h 435577"/>
                <a:gd name="connsiteX11" fmla="*/ 368307 w 548959"/>
                <a:gd name="connsiteY11" fmla="*/ 304549 h 435577"/>
                <a:gd name="connsiteX12" fmla="*/ 537376 w 548959"/>
                <a:gd name="connsiteY12" fmla="*/ 207712 h 435577"/>
                <a:gd name="connsiteX13" fmla="*/ 514357 w 548959"/>
                <a:gd name="connsiteY13" fmla="*/ 101349 h 435577"/>
                <a:gd name="connsiteX14" fmla="*/ 355607 w 548959"/>
                <a:gd name="connsiteY14" fmla="*/ 18799 h 435577"/>
                <a:gd name="connsiteX15" fmla="*/ 125419 w 548959"/>
                <a:gd name="connsiteY15" fmla="*/ 21974 h 435577"/>
                <a:gd name="connsiteX16" fmla="*/ 177807 w 548959"/>
                <a:gd name="connsiteY16" fmla="*/ 114049 h 435577"/>
                <a:gd name="connsiteX0" fmla="*/ 177807 w 549815"/>
                <a:gd name="connsiteY0" fmla="*/ 98403 h 419931"/>
                <a:gd name="connsiteX1" fmla="*/ 7 w 549815"/>
                <a:gd name="connsiteY1" fmla="*/ 225403 h 419931"/>
                <a:gd name="connsiteX2" fmla="*/ 184951 w 549815"/>
                <a:gd name="connsiteY2" fmla="*/ 193652 h 419931"/>
                <a:gd name="connsiteX3" fmla="*/ 24613 w 549815"/>
                <a:gd name="connsiteY3" fmla="*/ 272233 h 419931"/>
                <a:gd name="connsiteX4" fmla="*/ 50806 w 549815"/>
                <a:gd name="connsiteY4" fmla="*/ 332561 h 419931"/>
                <a:gd name="connsiteX5" fmla="*/ 222257 w 549815"/>
                <a:gd name="connsiteY5" fmla="*/ 257153 h 419931"/>
                <a:gd name="connsiteX6" fmla="*/ 68270 w 549815"/>
                <a:gd name="connsiteY6" fmla="*/ 356370 h 419931"/>
                <a:gd name="connsiteX7" fmla="*/ 132564 w 549815"/>
                <a:gd name="connsiteY7" fmla="*/ 397646 h 419931"/>
                <a:gd name="connsiteX8" fmla="*/ 263532 w 549815"/>
                <a:gd name="connsiteY8" fmla="*/ 298428 h 419931"/>
                <a:gd name="connsiteX9" fmla="*/ 164568 w 549815"/>
                <a:gd name="connsiteY9" fmla="*/ 412733 h 419931"/>
                <a:gd name="connsiteX10" fmla="*/ 330207 w 549815"/>
                <a:gd name="connsiteY10" fmla="*/ 333353 h 419931"/>
                <a:gd name="connsiteX11" fmla="*/ 368307 w 549815"/>
                <a:gd name="connsiteY11" fmla="*/ 288903 h 419931"/>
                <a:gd name="connsiteX12" fmla="*/ 537376 w 549815"/>
                <a:gd name="connsiteY12" fmla="*/ 192066 h 419931"/>
                <a:gd name="connsiteX13" fmla="*/ 514357 w 549815"/>
                <a:gd name="connsiteY13" fmla="*/ 85703 h 419931"/>
                <a:gd name="connsiteX14" fmla="*/ 333255 w 549815"/>
                <a:gd name="connsiteY14" fmla="*/ 13469 h 419931"/>
                <a:gd name="connsiteX15" fmla="*/ 125419 w 549815"/>
                <a:gd name="connsiteY15" fmla="*/ 6328 h 419931"/>
                <a:gd name="connsiteX16" fmla="*/ 177807 w 549815"/>
                <a:gd name="connsiteY16" fmla="*/ 98403 h 419931"/>
                <a:gd name="connsiteX0" fmla="*/ 177807 w 549815"/>
                <a:gd name="connsiteY0" fmla="*/ 86480 h 408008"/>
                <a:gd name="connsiteX1" fmla="*/ 7 w 549815"/>
                <a:gd name="connsiteY1" fmla="*/ 213480 h 408008"/>
                <a:gd name="connsiteX2" fmla="*/ 184951 w 549815"/>
                <a:gd name="connsiteY2" fmla="*/ 181729 h 408008"/>
                <a:gd name="connsiteX3" fmla="*/ 24613 w 549815"/>
                <a:gd name="connsiteY3" fmla="*/ 260310 h 408008"/>
                <a:gd name="connsiteX4" fmla="*/ 50806 w 549815"/>
                <a:gd name="connsiteY4" fmla="*/ 320638 h 408008"/>
                <a:gd name="connsiteX5" fmla="*/ 222257 w 549815"/>
                <a:gd name="connsiteY5" fmla="*/ 245230 h 408008"/>
                <a:gd name="connsiteX6" fmla="*/ 68270 w 549815"/>
                <a:gd name="connsiteY6" fmla="*/ 344447 h 408008"/>
                <a:gd name="connsiteX7" fmla="*/ 132564 w 549815"/>
                <a:gd name="connsiteY7" fmla="*/ 385723 h 408008"/>
                <a:gd name="connsiteX8" fmla="*/ 263532 w 549815"/>
                <a:gd name="connsiteY8" fmla="*/ 286505 h 408008"/>
                <a:gd name="connsiteX9" fmla="*/ 164568 w 549815"/>
                <a:gd name="connsiteY9" fmla="*/ 400810 h 408008"/>
                <a:gd name="connsiteX10" fmla="*/ 330207 w 549815"/>
                <a:gd name="connsiteY10" fmla="*/ 321430 h 408008"/>
                <a:gd name="connsiteX11" fmla="*/ 368307 w 549815"/>
                <a:gd name="connsiteY11" fmla="*/ 276980 h 408008"/>
                <a:gd name="connsiteX12" fmla="*/ 537376 w 549815"/>
                <a:gd name="connsiteY12" fmla="*/ 180143 h 408008"/>
                <a:gd name="connsiteX13" fmla="*/ 514357 w 549815"/>
                <a:gd name="connsiteY13" fmla="*/ 73780 h 408008"/>
                <a:gd name="connsiteX14" fmla="*/ 333255 w 549815"/>
                <a:gd name="connsiteY14" fmla="*/ 1546 h 408008"/>
                <a:gd name="connsiteX15" fmla="*/ 87594 w 549815"/>
                <a:gd name="connsiteY15" fmla="*/ 35669 h 408008"/>
                <a:gd name="connsiteX16" fmla="*/ 177807 w 549815"/>
                <a:gd name="connsiteY16" fmla="*/ 86480 h 408008"/>
                <a:gd name="connsiteX0" fmla="*/ 177807 w 549815"/>
                <a:gd name="connsiteY0" fmla="*/ 87854 h 409382"/>
                <a:gd name="connsiteX1" fmla="*/ 7 w 549815"/>
                <a:gd name="connsiteY1" fmla="*/ 214854 h 409382"/>
                <a:gd name="connsiteX2" fmla="*/ 184951 w 549815"/>
                <a:gd name="connsiteY2" fmla="*/ 183103 h 409382"/>
                <a:gd name="connsiteX3" fmla="*/ 24613 w 549815"/>
                <a:gd name="connsiteY3" fmla="*/ 261684 h 409382"/>
                <a:gd name="connsiteX4" fmla="*/ 50806 w 549815"/>
                <a:gd name="connsiteY4" fmla="*/ 322012 h 409382"/>
                <a:gd name="connsiteX5" fmla="*/ 222257 w 549815"/>
                <a:gd name="connsiteY5" fmla="*/ 246604 h 409382"/>
                <a:gd name="connsiteX6" fmla="*/ 68270 w 549815"/>
                <a:gd name="connsiteY6" fmla="*/ 345821 h 409382"/>
                <a:gd name="connsiteX7" fmla="*/ 132564 w 549815"/>
                <a:gd name="connsiteY7" fmla="*/ 387097 h 409382"/>
                <a:gd name="connsiteX8" fmla="*/ 263532 w 549815"/>
                <a:gd name="connsiteY8" fmla="*/ 287879 h 409382"/>
                <a:gd name="connsiteX9" fmla="*/ 164568 w 549815"/>
                <a:gd name="connsiteY9" fmla="*/ 402184 h 409382"/>
                <a:gd name="connsiteX10" fmla="*/ 330207 w 549815"/>
                <a:gd name="connsiteY10" fmla="*/ 322804 h 409382"/>
                <a:gd name="connsiteX11" fmla="*/ 368307 w 549815"/>
                <a:gd name="connsiteY11" fmla="*/ 278354 h 409382"/>
                <a:gd name="connsiteX12" fmla="*/ 537376 w 549815"/>
                <a:gd name="connsiteY12" fmla="*/ 181517 h 409382"/>
                <a:gd name="connsiteX13" fmla="*/ 514357 w 549815"/>
                <a:gd name="connsiteY13" fmla="*/ 75154 h 409382"/>
                <a:gd name="connsiteX14" fmla="*/ 333255 w 549815"/>
                <a:gd name="connsiteY14" fmla="*/ 2920 h 409382"/>
                <a:gd name="connsiteX15" fmla="*/ 87594 w 549815"/>
                <a:gd name="connsiteY15" fmla="*/ 37043 h 409382"/>
                <a:gd name="connsiteX16" fmla="*/ 177807 w 549815"/>
                <a:gd name="connsiteY16" fmla="*/ 87854 h 409382"/>
                <a:gd name="connsiteX0" fmla="*/ 177807 w 563125"/>
                <a:gd name="connsiteY0" fmla="*/ 50998 h 372526"/>
                <a:gd name="connsiteX1" fmla="*/ 7 w 563125"/>
                <a:gd name="connsiteY1" fmla="*/ 177998 h 372526"/>
                <a:gd name="connsiteX2" fmla="*/ 184951 w 563125"/>
                <a:gd name="connsiteY2" fmla="*/ 146247 h 372526"/>
                <a:gd name="connsiteX3" fmla="*/ 24613 w 563125"/>
                <a:gd name="connsiteY3" fmla="*/ 224828 h 372526"/>
                <a:gd name="connsiteX4" fmla="*/ 50806 w 563125"/>
                <a:gd name="connsiteY4" fmla="*/ 285156 h 372526"/>
                <a:gd name="connsiteX5" fmla="*/ 222257 w 563125"/>
                <a:gd name="connsiteY5" fmla="*/ 209748 h 372526"/>
                <a:gd name="connsiteX6" fmla="*/ 68270 w 563125"/>
                <a:gd name="connsiteY6" fmla="*/ 308965 h 372526"/>
                <a:gd name="connsiteX7" fmla="*/ 132564 w 563125"/>
                <a:gd name="connsiteY7" fmla="*/ 350241 h 372526"/>
                <a:gd name="connsiteX8" fmla="*/ 263532 w 563125"/>
                <a:gd name="connsiteY8" fmla="*/ 251023 h 372526"/>
                <a:gd name="connsiteX9" fmla="*/ 164568 w 563125"/>
                <a:gd name="connsiteY9" fmla="*/ 365328 h 372526"/>
                <a:gd name="connsiteX10" fmla="*/ 330207 w 563125"/>
                <a:gd name="connsiteY10" fmla="*/ 285948 h 372526"/>
                <a:gd name="connsiteX11" fmla="*/ 368307 w 563125"/>
                <a:gd name="connsiteY11" fmla="*/ 241498 h 372526"/>
                <a:gd name="connsiteX12" fmla="*/ 537376 w 563125"/>
                <a:gd name="connsiteY12" fmla="*/ 144661 h 372526"/>
                <a:gd name="connsiteX13" fmla="*/ 514357 w 563125"/>
                <a:gd name="connsiteY13" fmla="*/ 38298 h 372526"/>
                <a:gd name="connsiteX14" fmla="*/ 87594 w 563125"/>
                <a:gd name="connsiteY14" fmla="*/ 187 h 372526"/>
                <a:gd name="connsiteX15" fmla="*/ 177807 w 563125"/>
                <a:gd name="connsiteY15" fmla="*/ 50998 h 372526"/>
                <a:gd name="connsiteX0" fmla="*/ 177807 w 563125"/>
                <a:gd name="connsiteY0" fmla="*/ 73232 h 394760"/>
                <a:gd name="connsiteX1" fmla="*/ 7 w 563125"/>
                <a:gd name="connsiteY1" fmla="*/ 200232 h 394760"/>
                <a:gd name="connsiteX2" fmla="*/ 184951 w 563125"/>
                <a:gd name="connsiteY2" fmla="*/ 168481 h 394760"/>
                <a:gd name="connsiteX3" fmla="*/ 24613 w 563125"/>
                <a:gd name="connsiteY3" fmla="*/ 247062 h 394760"/>
                <a:gd name="connsiteX4" fmla="*/ 50806 w 563125"/>
                <a:gd name="connsiteY4" fmla="*/ 307390 h 394760"/>
                <a:gd name="connsiteX5" fmla="*/ 222257 w 563125"/>
                <a:gd name="connsiteY5" fmla="*/ 231982 h 394760"/>
                <a:gd name="connsiteX6" fmla="*/ 68270 w 563125"/>
                <a:gd name="connsiteY6" fmla="*/ 331199 h 394760"/>
                <a:gd name="connsiteX7" fmla="*/ 132564 w 563125"/>
                <a:gd name="connsiteY7" fmla="*/ 372475 h 394760"/>
                <a:gd name="connsiteX8" fmla="*/ 263532 w 563125"/>
                <a:gd name="connsiteY8" fmla="*/ 273257 h 394760"/>
                <a:gd name="connsiteX9" fmla="*/ 164568 w 563125"/>
                <a:gd name="connsiteY9" fmla="*/ 387562 h 394760"/>
                <a:gd name="connsiteX10" fmla="*/ 330207 w 563125"/>
                <a:gd name="connsiteY10" fmla="*/ 308182 h 394760"/>
                <a:gd name="connsiteX11" fmla="*/ 368307 w 563125"/>
                <a:gd name="connsiteY11" fmla="*/ 263732 h 394760"/>
                <a:gd name="connsiteX12" fmla="*/ 537376 w 563125"/>
                <a:gd name="connsiteY12" fmla="*/ 166895 h 394760"/>
                <a:gd name="connsiteX13" fmla="*/ 514357 w 563125"/>
                <a:gd name="connsiteY13" fmla="*/ 60532 h 394760"/>
                <a:gd name="connsiteX14" fmla="*/ 87594 w 563125"/>
                <a:gd name="connsiteY14" fmla="*/ 22421 h 394760"/>
                <a:gd name="connsiteX15" fmla="*/ 177807 w 563125"/>
                <a:gd name="connsiteY15" fmla="*/ 73232 h 394760"/>
                <a:gd name="connsiteX0" fmla="*/ 177807 w 585699"/>
                <a:gd name="connsiteY0" fmla="*/ 64604 h 386132"/>
                <a:gd name="connsiteX1" fmla="*/ 7 w 585699"/>
                <a:gd name="connsiteY1" fmla="*/ 191604 h 386132"/>
                <a:gd name="connsiteX2" fmla="*/ 184951 w 585699"/>
                <a:gd name="connsiteY2" fmla="*/ 159853 h 386132"/>
                <a:gd name="connsiteX3" fmla="*/ 24613 w 585699"/>
                <a:gd name="connsiteY3" fmla="*/ 238434 h 386132"/>
                <a:gd name="connsiteX4" fmla="*/ 50806 w 585699"/>
                <a:gd name="connsiteY4" fmla="*/ 298762 h 386132"/>
                <a:gd name="connsiteX5" fmla="*/ 222257 w 585699"/>
                <a:gd name="connsiteY5" fmla="*/ 223354 h 386132"/>
                <a:gd name="connsiteX6" fmla="*/ 68270 w 585699"/>
                <a:gd name="connsiteY6" fmla="*/ 322571 h 386132"/>
                <a:gd name="connsiteX7" fmla="*/ 132564 w 585699"/>
                <a:gd name="connsiteY7" fmla="*/ 363847 h 386132"/>
                <a:gd name="connsiteX8" fmla="*/ 263532 w 585699"/>
                <a:gd name="connsiteY8" fmla="*/ 264629 h 386132"/>
                <a:gd name="connsiteX9" fmla="*/ 164568 w 585699"/>
                <a:gd name="connsiteY9" fmla="*/ 378934 h 386132"/>
                <a:gd name="connsiteX10" fmla="*/ 330207 w 585699"/>
                <a:gd name="connsiteY10" fmla="*/ 299554 h 386132"/>
                <a:gd name="connsiteX11" fmla="*/ 368307 w 585699"/>
                <a:gd name="connsiteY11" fmla="*/ 255104 h 386132"/>
                <a:gd name="connsiteX12" fmla="*/ 537376 w 585699"/>
                <a:gd name="connsiteY12" fmla="*/ 158267 h 386132"/>
                <a:gd name="connsiteX13" fmla="*/ 514357 w 585699"/>
                <a:gd name="connsiteY13" fmla="*/ 51904 h 386132"/>
                <a:gd name="connsiteX14" fmla="*/ 87594 w 585699"/>
                <a:gd name="connsiteY14" fmla="*/ 13793 h 386132"/>
                <a:gd name="connsiteX15" fmla="*/ 177807 w 585699"/>
                <a:gd name="connsiteY15" fmla="*/ 64604 h 386132"/>
                <a:gd name="connsiteX0" fmla="*/ 177807 w 585699"/>
                <a:gd name="connsiteY0" fmla="*/ 82139 h 403667"/>
                <a:gd name="connsiteX1" fmla="*/ 7 w 585699"/>
                <a:gd name="connsiteY1" fmla="*/ 209139 h 403667"/>
                <a:gd name="connsiteX2" fmla="*/ 184951 w 585699"/>
                <a:gd name="connsiteY2" fmla="*/ 177388 h 403667"/>
                <a:gd name="connsiteX3" fmla="*/ 24613 w 585699"/>
                <a:gd name="connsiteY3" fmla="*/ 255969 h 403667"/>
                <a:gd name="connsiteX4" fmla="*/ 50806 w 585699"/>
                <a:gd name="connsiteY4" fmla="*/ 316297 h 403667"/>
                <a:gd name="connsiteX5" fmla="*/ 222257 w 585699"/>
                <a:gd name="connsiteY5" fmla="*/ 240889 h 403667"/>
                <a:gd name="connsiteX6" fmla="*/ 68270 w 585699"/>
                <a:gd name="connsiteY6" fmla="*/ 340106 h 403667"/>
                <a:gd name="connsiteX7" fmla="*/ 132564 w 585699"/>
                <a:gd name="connsiteY7" fmla="*/ 381382 h 403667"/>
                <a:gd name="connsiteX8" fmla="*/ 263532 w 585699"/>
                <a:gd name="connsiteY8" fmla="*/ 282164 h 403667"/>
                <a:gd name="connsiteX9" fmla="*/ 164568 w 585699"/>
                <a:gd name="connsiteY9" fmla="*/ 396469 h 403667"/>
                <a:gd name="connsiteX10" fmla="*/ 330207 w 585699"/>
                <a:gd name="connsiteY10" fmla="*/ 317089 h 403667"/>
                <a:gd name="connsiteX11" fmla="*/ 368307 w 585699"/>
                <a:gd name="connsiteY11" fmla="*/ 272639 h 403667"/>
                <a:gd name="connsiteX12" fmla="*/ 537376 w 585699"/>
                <a:gd name="connsiteY12" fmla="*/ 175802 h 403667"/>
                <a:gd name="connsiteX13" fmla="*/ 514357 w 585699"/>
                <a:gd name="connsiteY13" fmla="*/ 69439 h 403667"/>
                <a:gd name="connsiteX14" fmla="*/ 87594 w 585699"/>
                <a:gd name="connsiteY14" fmla="*/ 31328 h 403667"/>
                <a:gd name="connsiteX15" fmla="*/ 177807 w 585699"/>
                <a:gd name="connsiteY15" fmla="*/ 82139 h 403667"/>
                <a:gd name="connsiteX0" fmla="*/ 177807 w 585699"/>
                <a:gd name="connsiteY0" fmla="*/ 66423 h 387951"/>
                <a:gd name="connsiteX1" fmla="*/ 7 w 585699"/>
                <a:gd name="connsiteY1" fmla="*/ 193423 h 387951"/>
                <a:gd name="connsiteX2" fmla="*/ 184951 w 585699"/>
                <a:gd name="connsiteY2" fmla="*/ 161672 h 387951"/>
                <a:gd name="connsiteX3" fmla="*/ 24613 w 585699"/>
                <a:gd name="connsiteY3" fmla="*/ 240253 h 387951"/>
                <a:gd name="connsiteX4" fmla="*/ 50806 w 585699"/>
                <a:gd name="connsiteY4" fmla="*/ 300581 h 387951"/>
                <a:gd name="connsiteX5" fmla="*/ 222257 w 585699"/>
                <a:gd name="connsiteY5" fmla="*/ 225173 h 387951"/>
                <a:gd name="connsiteX6" fmla="*/ 68270 w 585699"/>
                <a:gd name="connsiteY6" fmla="*/ 324390 h 387951"/>
                <a:gd name="connsiteX7" fmla="*/ 132564 w 585699"/>
                <a:gd name="connsiteY7" fmla="*/ 365666 h 387951"/>
                <a:gd name="connsiteX8" fmla="*/ 263532 w 585699"/>
                <a:gd name="connsiteY8" fmla="*/ 266448 h 387951"/>
                <a:gd name="connsiteX9" fmla="*/ 164568 w 585699"/>
                <a:gd name="connsiteY9" fmla="*/ 380753 h 387951"/>
                <a:gd name="connsiteX10" fmla="*/ 330207 w 585699"/>
                <a:gd name="connsiteY10" fmla="*/ 301373 h 387951"/>
                <a:gd name="connsiteX11" fmla="*/ 368307 w 585699"/>
                <a:gd name="connsiteY11" fmla="*/ 256923 h 387951"/>
                <a:gd name="connsiteX12" fmla="*/ 537376 w 585699"/>
                <a:gd name="connsiteY12" fmla="*/ 160086 h 387951"/>
                <a:gd name="connsiteX13" fmla="*/ 514357 w 585699"/>
                <a:gd name="connsiteY13" fmla="*/ 53723 h 387951"/>
                <a:gd name="connsiteX14" fmla="*/ 87594 w 585699"/>
                <a:gd name="connsiteY14" fmla="*/ 15612 h 387951"/>
                <a:gd name="connsiteX15" fmla="*/ 177807 w 585699"/>
                <a:gd name="connsiteY15" fmla="*/ 66423 h 387951"/>
                <a:gd name="connsiteX0" fmla="*/ 177807 w 585699"/>
                <a:gd name="connsiteY0" fmla="*/ 84203 h 405731"/>
                <a:gd name="connsiteX1" fmla="*/ 7 w 585699"/>
                <a:gd name="connsiteY1" fmla="*/ 211203 h 405731"/>
                <a:gd name="connsiteX2" fmla="*/ 184951 w 585699"/>
                <a:gd name="connsiteY2" fmla="*/ 179452 h 405731"/>
                <a:gd name="connsiteX3" fmla="*/ 24613 w 585699"/>
                <a:gd name="connsiteY3" fmla="*/ 258033 h 405731"/>
                <a:gd name="connsiteX4" fmla="*/ 50806 w 585699"/>
                <a:gd name="connsiteY4" fmla="*/ 318361 h 405731"/>
                <a:gd name="connsiteX5" fmla="*/ 222257 w 585699"/>
                <a:gd name="connsiteY5" fmla="*/ 242953 h 405731"/>
                <a:gd name="connsiteX6" fmla="*/ 68270 w 585699"/>
                <a:gd name="connsiteY6" fmla="*/ 342170 h 405731"/>
                <a:gd name="connsiteX7" fmla="*/ 132564 w 585699"/>
                <a:gd name="connsiteY7" fmla="*/ 383446 h 405731"/>
                <a:gd name="connsiteX8" fmla="*/ 263532 w 585699"/>
                <a:gd name="connsiteY8" fmla="*/ 284228 h 405731"/>
                <a:gd name="connsiteX9" fmla="*/ 164568 w 585699"/>
                <a:gd name="connsiteY9" fmla="*/ 398533 h 405731"/>
                <a:gd name="connsiteX10" fmla="*/ 330207 w 585699"/>
                <a:gd name="connsiteY10" fmla="*/ 319153 h 405731"/>
                <a:gd name="connsiteX11" fmla="*/ 368307 w 585699"/>
                <a:gd name="connsiteY11" fmla="*/ 274703 h 405731"/>
                <a:gd name="connsiteX12" fmla="*/ 537376 w 585699"/>
                <a:gd name="connsiteY12" fmla="*/ 177866 h 405731"/>
                <a:gd name="connsiteX13" fmla="*/ 514357 w 585699"/>
                <a:gd name="connsiteY13" fmla="*/ 71503 h 405731"/>
                <a:gd name="connsiteX14" fmla="*/ 87594 w 585699"/>
                <a:gd name="connsiteY14" fmla="*/ 33392 h 405731"/>
                <a:gd name="connsiteX15" fmla="*/ 177807 w 585699"/>
                <a:gd name="connsiteY15" fmla="*/ 84203 h 405731"/>
                <a:gd name="connsiteX0" fmla="*/ 177807 w 563125"/>
                <a:gd name="connsiteY0" fmla="*/ 89282 h 410810"/>
                <a:gd name="connsiteX1" fmla="*/ 7 w 563125"/>
                <a:gd name="connsiteY1" fmla="*/ 216282 h 410810"/>
                <a:gd name="connsiteX2" fmla="*/ 184951 w 563125"/>
                <a:gd name="connsiteY2" fmla="*/ 184531 h 410810"/>
                <a:gd name="connsiteX3" fmla="*/ 24613 w 563125"/>
                <a:gd name="connsiteY3" fmla="*/ 263112 h 410810"/>
                <a:gd name="connsiteX4" fmla="*/ 50806 w 563125"/>
                <a:gd name="connsiteY4" fmla="*/ 323440 h 410810"/>
                <a:gd name="connsiteX5" fmla="*/ 222257 w 563125"/>
                <a:gd name="connsiteY5" fmla="*/ 248032 h 410810"/>
                <a:gd name="connsiteX6" fmla="*/ 68270 w 563125"/>
                <a:gd name="connsiteY6" fmla="*/ 347249 h 410810"/>
                <a:gd name="connsiteX7" fmla="*/ 132564 w 563125"/>
                <a:gd name="connsiteY7" fmla="*/ 388525 h 410810"/>
                <a:gd name="connsiteX8" fmla="*/ 263532 w 563125"/>
                <a:gd name="connsiteY8" fmla="*/ 289307 h 410810"/>
                <a:gd name="connsiteX9" fmla="*/ 164568 w 563125"/>
                <a:gd name="connsiteY9" fmla="*/ 403612 h 410810"/>
                <a:gd name="connsiteX10" fmla="*/ 330207 w 563125"/>
                <a:gd name="connsiteY10" fmla="*/ 324232 h 410810"/>
                <a:gd name="connsiteX11" fmla="*/ 368307 w 563125"/>
                <a:gd name="connsiteY11" fmla="*/ 279782 h 410810"/>
                <a:gd name="connsiteX12" fmla="*/ 537376 w 563125"/>
                <a:gd name="connsiteY12" fmla="*/ 182945 h 410810"/>
                <a:gd name="connsiteX13" fmla="*/ 514357 w 563125"/>
                <a:gd name="connsiteY13" fmla="*/ 76582 h 410810"/>
                <a:gd name="connsiteX14" fmla="*/ 87594 w 563125"/>
                <a:gd name="connsiteY14" fmla="*/ 38471 h 410810"/>
                <a:gd name="connsiteX15" fmla="*/ 177807 w 563125"/>
                <a:gd name="connsiteY15" fmla="*/ 89282 h 410810"/>
                <a:gd name="connsiteX0" fmla="*/ 177807 w 556057"/>
                <a:gd name="connsiteY0" fmla="*/ 89282 h 410810"/>
                <a:gd name="connsiteX1" fmla="*/ 7 w 556057"/>
                <a:gd name="connsiteY1" fmla="*/ 216282 h 410810"/>
                <a:gd name="connsiteX2" fmla="*/ 184951 w 556057"/>
                <a:gd name="connsiteY2" fmla="*/ 184531 h 410810"/>
                <a:gd name="connsiteX3" fmla="*/ 24613 w 556057"/>
                <a:gd name="connsiteY3" fmla="*/ 263112 h 410810"/>
                <a:gd name="connsiteX4" fmla="*/ 50806 w 556057"/>
                <a:gd name="connsiteY4" fmla="*/ 323440 h 410810"/>
                <a:gd name="connsiteX5" fmla="*/ 222257 w 556057"/>
                <a:gd name="connsiteY5" fmla="*/ 248032 h 410810"/>
                <a:gd name="connsiteX6" fmla="*/ 68270 w 556057"/>
                <a:gd name="connsiteY6" fmla="*/ 347249 h 410810"/>
                <a:gd name="connsiteX7" fmla="*/ 132564 w 556057"/>
                <a:gd name="connsiteY7" fmla="*/ 388525 h 410810"/>
                <a:gd name="connsiteX8" fmla="*/ 263532 w 556057"/>
                <a:gd name="connsiteY8" fmla="*/ 289307 h 410810"/>
                <a:gd name="connsiteX9" fmla="*/ 164568 w 556057"/>
                <a:gd name="connsiteY9" fmla="*/ 403612 h 410810"/>
                <a:gd name="connsiteX10" fmla="*/ 330207 w 556057"/>
                <a:gd name="connsiteY10" fmla="*/ 324232 h 410810"/>
                <a:gd name="connsiteX11" fmla="*/ 368307 w 556057"/>
                <a:gd name="connsiteY11" fmla="*/ 279782 h 410810"/>
                <a:gd name="connsiteX12" fmla="*/ 537376 w 556057"/>
                <a:gd name="connsiteY12" fmla="*/ 182945 h 410810"/>
                <a:gd name="connsiteX13" fmla="*/ 514357 w 556057"/>
                <a:gd name="connsiteY13" fmla="*/ 76582 h 410810"/>
                <a:gd name="connsiteX14" fmla="*/ 87594 w 556057"/>
                <a:gd name="connsiteY14" fmla="*/ 38471 h 410810"/>
                <a:gd name="connsiteX15" fmla="*/ 177807 w 556057"/>
                <a:gd name="connsiteY15" fmla="*/ 89282 h 410810"/>
                <a:gd name="connsiteX0" fmla="*/ 177807 w 537854"/>
                <a:gd name="connsiteY0" fmla="*/ 92489 h 414017"/>
                <a:gd name="connsiteX1" fmla="*/ 7 w 537854"/>
                <a:gd name="connsiteY1" fmla="*/ 219489 h 414017"/>
                <a:gd name="connsiteX2" fmla="*/ 184951 w 537854"/>
                <a:gd name="connsiteY2" fmla="*/ 187738 h 414017"/>
                <a:gd name="connsiteX3" fmla="*/ 24613 w 537854"/>
                <a:gd name="connsiteY3" fmla="*/ 266319 h 414017"/>
                <a:gd name="connsiteX4" fmla="*/ 50806 w 537854"/>
                <a:gd name="connsiteY4" fmla="*/ 326647 h 414017"/>
                <a:gd name="connsiteX5" fmla="*/ 222257 w 537854"/>
                <a:gd name="connsiteY5" fmla="*/ 251239 h 414017"/>
                <a:gd name="connsiteX6" fmla="*/ 68270 w 537854"/>
                <a:gd name="connsiteY6" fmla="*/ 350456 h 414017"/>
                <a:gd name="connsiteX7" fmla="*/ 132564 w 537854"/>
                <a:gd name="connsiteY7" fmla="*/ 391732 h 414017"/>
                <a:gd name="connsiteX8" fmla="*/ 263532 w 537854"/>
                <a:gd name="connsiteY8" fmla="*/ 292514 h 414017"/>
                <a:gd name="connsiteX9" fmla="*/ 164568 w 537854"/>
                <a:gd name="connsiteY9" fmla="*/ 406819 h 414017"/>
                <a:gd name="connsiteX10" fmla="*/ 330207 w 537854"/>
                <a:gd name="connsiteY10" fmla="*/ 327439 h 414017"/>
                <a:gd name="connsiteX11" fmla="*/ 368307 w 537854"/>
                <a:gd name="connsiteY11" fmla="*/ 282989 h 414017"/>
                <a:gd name="connsiteX12" fmla="*/ 537376 w 537854"/>
                <a:gd name="connsiteY12" fmla="*/ 186152 h 414017"/>
                <a:gd name="connsiteX13" fmla="*/ 514357 w 537854"/>
                <a:gd name="connsiteY13" fmla="*/ 79789 h 414017"/>
                <a:gd name="connsiteX14" fmla="*/ 87594 w 537854"/>
                <a:gd name="connsiteY14" fmla="*/ 41678 h 414017"/>
                <a:gd name="connsiteX15" fmla="*/ 177807 w 537854"/>
                <a:gd name="connsiteY15" fmla="*/ 92489 h 414017"/>
                <a:gd name="connsiteX0" fmla="*/ 177807 w 537854"/>
                <a:gd name="connsiteY0" fmla="*/ 92489 h 415075"/>
                <a:gd name="connsiteX1" fmla="*/ 7 w 537854"/>
                <a:gd name="connsiteY1" fmla="*/ 219489 h 415075"/>
                <a:gd name="connsiteX2" fmla="*/ 184951 w 537854"/>
                <a:gd name="connsiteY2" fmla="*/ 187738 h 415075"/>
                <a:gd name="connsiteX3" fmla="*/ 24613 w 537854"/>
                <a:gd name="connsiteY3" fmla="*/ 266319 h 415075"/>
                <a:gd name="connsiteX4" fmla="*/ 50806 w 537854"/>
                <a:gd name="connsiteY4" fmla="*/ 326647 h 415075"/>
                <a:gd name="connsiteX5" fmla="*/ 222257 w 537854"/>
                <a:gd name="connsiteY5" fmla="*/ 251239 h 415075"/>
                <a:gd name="connsiteX6" fmla="*/ 68270 w 537854"/>
                <a:gd name="connsiteY6" fmla="*/ 350456 h 415075"/>
                <a:gd name="connsiteX7" fmla="*/ 132564 w 537854"/>
                <a:gd name="connsiteY7" fmla="*/ 391732 h 415075"/>
                <a:gd name="connsiteX8" fmla="*/ 263532 w 537854"/>
                <a:gd name="connsiteY8" fmla="*/ 292514 h 415075"/>
                <a:gd name="connsiteX9" fmla="*/ 164568 w 537854"/>
                <a:gd name="connsiteY9" fmla="*/ 406819 h 415075"/>
                <a:gd name="connsiteX10" fmla="*/ 330207 w 537854"/>
                <a:gd name="connsiteY10" fmla="*/ 327439 h 415075"/>
                <a:gd name="connsiteX11" fmla="*/ 537376 w 537854"/>
                <a:gd name="connsiteY11" fmla="*/ 186152 h 415075"/>
                <a:gd name="connsiteX12" fmla="*/ 514357 w 537854"/>
                <a:gd name="connsiteY12" fmla="*/ 79789 h 415075"/>
                <a:gd name="connsiteX13" fmla="*/ 87594 w 537854"/>
                <a:gd name="connsiteY13" fmla="*/ 41678 h 415075"/>
                <a:gd name="connsiteX14" fmla="*/ 177807 w 537854"/>
                <a:gd name="connsiteY14" fmla="*/ 92489 h 415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7854" h="415075">
                  <a:moveTo>
                    <a:pt x="177807" y="92489"/>
                  </a:moveTo>
                  <a:cubicBezTo>
                    <a:pt x="163209" y="122124"/>
                    <a:pt x="-1184" y="165514"/>
                    <a:pt x="7" y="219489"/>
                  </a:cubicBezTo>
                  <a:cubicBezTo>
                    <a:pt x="1198" y="273464"/>
                    <a:pt x="180850" y="179933"/>
                    <a:pt x="184951" y="187738"/>
                  </a:cubicBezTo>
                  <a:cubicBezTo>
                    <a:pt x="189052" y="195543"/>
                    <a:pt x="46970" y="243168"/>
                    <a:pt x="24613" y="266319"/>
                  </a:cubicBezTo>
                  <a:cubicBezTo>
                    <a:pt x="2256" y="289470"/>
                    <a:pt x="17865" y="329160"/>
                    <a:pt x="50806" y="326647"/>
                  </a:cubicBezTo>
                  <a:cubicBezTo>
                    <a:pt x="83747" y="324134"/>
                    <a:pt x="219346" y="247271"/>
                    <a:pt x="222257" y="251239"/>
                  </a:cubicBezTo>
                  <a:cubicBezTo>
                    <a:pt x="225168" y="255207"/>
                    <a:pt x="83219" y="327041"/>
                    <a:pt x="68270" y="350456"/>
                  </a:cubicBezTo>
                  <a:cubicBezTo>
                    <a:pt x="53321" y="373872"/>
                    <a:pt x="100020" y="401389"/>
                    <a:pt x="132564" y="391732"/>
                  </a:cubicBezTo>
                  <a:cubicBezTo>
                    <a:pt x="165108" y="382075"/>
                    <a:pt x="258198" y="290000"/>
                    <a:pt x="263532" y="292514"/>
                  </a:cubicBezTo>
                  <a:cubicBezTo>
                    <a:pt x="268866" y="295029"/>
                    <a:pt x="144860" y="373489"/>
                    <a:pt x="164568" y="406819"/>
                  </a:cubicBezTo>
                  <a:cubicBezTo>
                    <a:pt x="184276" y="440149"/>
                    <a:pt x="268072" y="364217"/>
                    <a:pt x="330207" y="327439"/>
                  </a:cubicBezTo>
                  <a:cubicBezTo>
                    <a:pt x="392342" y="290661"/>
                    <a:pt x="506684" y="227427"/>
                    <a:pt x="537376" y="186152"/>
                  </a:cubicBezTo>
                  <a:cubicBezTo>
                    <a:pt x="541086" y="141969"/>
                    <a:pt x="522267" y="84956"/>
                    <a:pt x="514357" y="79789"/>
                  </a:cubicBezTo>
                  <a:cubicBezTo>
                    <a:pt x="506447" y="74622"/>
                    <a:pt x="98982" y="-68757"/>
                    <a:pt x="87594" y="41678"/>
                  </a:cubicBezTo>
                  <a:cubicBezTo>
                    <a:pt x="76206" y="152113"/>
                    <a:pt x="192405" y="62854"/>
                    <a:pt x="177807" y="9248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82F52D4-8937-4FFE-9A11-8CF6B108C677}"/>
                </a:ext>
              </a:extLst>
            </p:cNvPr>
            <p:cNvSpPr/>
            <p:nvPr/>
          </p:nvSpPr>
          <p:spPr>
            <a:xfrm rot="18110288">
              <a:off x="6262306" y="2445989"/>
              <a:ext cx="177822" cy="146696"/>
            </a:xfrm>
            <a:custGeom>
              <a:avLst/>
              <a:gdLst>
                <a:gd name="connsiteX0" fmla="*/ 177850 w 521794"/>
                <a:gd name="connsiteY0" fmla="*/ 96794 h 484754"/>
                <a:gd name="connsiteX1" fmla="*/ 50 w 521794"/>
                <a:gd name="connsiteY1" fmla="*/ 223794 h 484754"/>
                <a:gd name="connsiteX2" fmla="*/ 196900 w 521794"/>
                <a:gd name="connsiteY2" fmla="*/ 230144 h 484754"/>
                <a:gd name="connsiteX3" fmla="*/ 50850 w 521794"/>
                <a:gd name="connsiteY3" fmla="*/ 344444 h 484754"/>
                <a:gd name="connsiteX4" fmla="*/ 88950 w 521794"/>
                <a:gd name="connsiteY4" fmla="*/ 376194 h 484754"/>
                <a:gd name="connsiteX5" fmla="*/ 222300 w 521794"/>
                <a:gd name="connsiteY5" fmla="*/ 255544 h 484754"/>
                <a:gd name="connsiteX6" fmla="*/ 120700 w 521794"/>
                <a:gd name="connsiteY6" fmla="*/ 414294 h 484754"/>
                <a:gd name="connsiteX7" fmla="*/ 177850 w 521794"/>
                <a:gd name="connsiteY7" fmla="*/ 426994 h 484754"/>
                <a:gd name="connsiteX8" fmla="*/ 254050 w 521794"/>
                <a:gd name="connsiteY8" fmla="*/ 268244 h 484754"/>
                <a:gd name="connsiteX9" fmla="*/ 158800 w 521794"/>
                <a:gd name="connsiteY9" fmla="*/ 484144 h 484754"/>
                <a:gd name="connsiteX10" fmla="*/ 330250 w 521794"/>
                <a:gd name="connsiteY10" fmla="*/ 331744 h 484754"/>
                <a:gd name="connsiteX11" fmla="*/ 368350 w 521794"/>
                <a:gd name="connsiteY11" fmla="*/ 287294 h 484754"/>
                <a:gd name="connsiteX12" fmla="*/ 482650 w 521794"/>
                <a:gd name="connsiteY12" fmla="*/ 261894 h 484754"/>
                <a:gd name="connsiteX13" fmla="*/ 514400 w 521794"/>
                <a:gd name="connsiteY13" fmla="*/ 84094 h 484754"/>
                <a:gd name="connsiteX14" fmla="*/ 355650 w 521794"/>
                <a:gd name="connsiteY14" fmla="*/ 1544 h 484754"/>
                <a:gd name="connsiteX15" fmla="*/ 196900 w 521794"/>
                <a:gd name="connsiteY15" fmla="*/ 33294 h 484754"/>
                <a:gd name="connsiteX16" fmla="*/ 177850 w 521794"/>
                <a:gd name="connsiteY16" fmla="*/ 96794 h 484754"/>
                <a:gd name="connsiteX0" fmla="*/ 177847 w 521791"/>
                <a:gd name="connsiteY0" fmla="*/ 101250 h 489210"/>
                <a:gd name="connsiteX1" fmla="*/ 47 w 521791"/>
                <a:gd name="connsiteY1" fmla="*/ 228250 h 489210"/>
                <a:gd name="connsiteX2" fmla="*/ 196897 w 521791"/>
                <a:gd name="connsiteY2" fmla="*/ 234600 h 489210"/>
                <a:gd name="connsiteX3" fmla="*/ 50847 w 521791"/>
                <a:gd name="connsiteY3" fmla="*/ 348900 h 489210"/>
                <a:gd name="connsiteX4" fmla="*/ 88947 w 521791"/>
                <a:gd name="connsiteY4" fmla="*/ 380650 h 489210"/>
                <a:gd name="connsiteX5" fmla="*/ 222297 w 521791"/>
                <a:gd name="connsiteY5" fmla="*/ 260000 h 489210"/>
                <a:gd name="connsiteX6" fmla="*/ 120697 w 521791"/>
                <a:gd name="connsiteY6" fmla="*/ 418750 h 489210"/>
                <a:gd name="connsiteX7" fmla="*/ 177847 w 521791"/>
                <a:gd name="connsiteY7" fmla="*/ 431450 h 489210"/>
                <a:gd name="connsiteX8" fmla="*/ 254047 w 521791"/>
                <a:gd name="connsiteY8" fmla="*/ 272700 h 489210"/>
                <a:gd name="connsiteX9" fmla="*/ 158797 w 521791"/>
                <a:gd name="connsiteY9" fmla="*/ 488600 h 489210"/>
                <a:gd name="connsiteX10" fmla="*/ 330247 w 521791"/>
                <a:gd name="connsiteY10" fmla="*/ 336200 h 489210"/>
                <a:gd name="connsiteX11" fmla="*/ 368347 w 521791"/>
                <a:gd name="connsiteY11" fmla="*/ 291750 h 489210"/>
                <a:gd name="connsiteX12" fmla="*/ 482647 w 521791"/>
                <a:gd name="connsiteY12" fmla="*/ 266350 h 489210"/>
                <a:gd name="connsiteX13" fmla="*/ 514397 w 521791"/>
                <a:gd name="connsiteY13" fmla="*/ 88550 h 489210"/>
                <a:gd name="connsiteX14" fmla="*/ 355647 w 521791"/>
                <a:gd name="connsiteY14" fmla="*/ 6000 h 489210"/>
                <a:gd name="connsiteX15" fmla="*/ 125459 w 521791"/>
                <a:gd name="connsiteY15" fmla="*/ 9175 h 489210"/>
                <a:gd name="connsiteX16" fmla="*/ 177847 w 521791"/>
                <a:gd name="connsiteY16" fmla="*/ 101250 h 489210"/>
                <a:gd name="connsiteX0" fmla="*/ 177847 w 521791"/>
                <a:gd name="connsiteY0" fmla="*/ 114049 h 502009"/>
                <a:gd name="connsiteX1" fmla="*/ 47 w 521791"/>
                <a:gd name="connsiteY1" fmla="*/ 241049 h 502009"/>
                <a:gd name="connsiteX2" fmla="*/ 196897 w 521791"/>
                <a:gd name="connsiteY2" fmla="*/ 247399 h 502009"/>
                <a:gd name="connsiteX3" fmla="*/ 50847 w 521791"/>
                <a:gd name="connsiteY3" fmla="*/ 361699 h 502009"/>
                <a:gd name="connsiteX4" fmla="*/ 88947 w 521791"/>
                <a:gd name="connsiteY4" fmla="*/ 393449 h 502009"/>
                <a:gd name="connsiteX5" fmla="*/ 222297 w 521791"/>
                <a:gd name="connsiteY5" fmla="*/ 272799 h 502009"/>
                <a:gd name="connsiteX6" fmla="*/ 120697 w 521791"/>
                <a:gd name="connsiteY6" fmla="*/ 431549 h 502009"/>
                <a:gd name="connsiteX7" fmla="*/ 177847 w 521791"/>
                <a:gd name="connsiteY7" fmla="*/ 444249 h 502009"/>
                <a:gd name="connsiteX8" fmla="*/ 254047 w 521791"/>
                <a:gd name="connsiteY8" fmla="*/ 285499 h 502009"/>
                <a:gd name="connsiteX9" fmla="*/ 158797 w 521791"/>
                <a:gd name="connsiteY9" fmla="*/ 501399 h 502009"/>
                <a:gd name="connsiteX10" fmla="*/ 330247 w 521791"/>
                <a:gd name="connsiteY10" fmla="*/ 348999 h 502009"/>
                <a:gd name="connsiteX11" fmla="*/ 368347 w 521791"/>
                <a:gd name="connsiteY11" fmla="*/ 304549 h 502009"/>
                <a:gd name="connsiteX12" fmla="*/ 482647 w 521791"/>
                <a:gd name="connsiteY12" fmla="*/ 279149 h 502009"/>
                <a:gd name="connsiteX13" fmla="*/ 514397 w 521791"/>
                <a:gd name="connsiteY13" fmla="*/ 101349 h 502009"/>
                <a:gd name="connsiteX14" fmla="*/ 355647 w 521791"/>
                <a:gd name="connsiteY14" fmla="*/ 18799 h 502009"/>
                <a:gd name="connsiteX15" fmla="*/ 125459 w 521791"/>
                <a:gd name="connsiteY15" fmla="*/ 21974 h 502009"/>
                <a:gd name="connsiteX16" fmla="*/ 177847 w 521791"/>
                <a:gd name="connsiteY16" fmla="*/ 114049 h 502009"/>
                <a:gd name="connsiteX0" fmla="*/ 178258 w 522202"/>
                <a:gd name="connsiteY0" fmla="*/ 114049 h 502009"/>
                <a:gd name="connsiteX1" fmla="*/ 458 w 522202"/>
                <a:gd name="connsiteY1" fmla="*/ 241049 h 502009"/>
                <a:gd name="connsiteX2" fmla="*/ 197308 w 522202"/>
                <a:gd name="connsiteY2" fmla="*/ 247399 h 502009"/>
                <a:gd name="connsiteX3" fmla="*/ 51258 w 522202"/>
                <a:gd name="connsiteY3" fmla="*/ 361699 h 502009"/>
                <a:gd name="connsiteX4" fmla="*/ 89358 w 522202"/>
                <a:gd name="connsiteY4" fmla="*/ 393449 h 502009"/>
                <a:gd name="connsiteX5" fmla="*/ 222708 w 522202"/>
                <a:gd name="connsiteY5" fmla="*/ 272799 h 502009"/>
                <a:gd name="connsiteX6" fmla="*/ 121108 w 522202"/>
                <a:gd name="connsiteY6" fmla="*/ 431549 h 502009"/>
                <a:gd name="connsiteX7" fmla="*/ 178258 w 522202"/>
                <a:gd name="connsiteY7" fmla="*/ 444249 h 502009"/>
                <a:gd name="connsiteX8" fmla="*/ 254458 w 522202"/>
                <a:gd name="connsiteY8" fmla="*/ 285499 h 502009"/>
                <a:gd name="connsiteX9" fmla="*/ 159208 w 522202"/>
                <a:gd name="connsiteY9" fmla="*/ 501399 h 502009"/>
                <a:gd name="connsiteX10" fmla="*/ 330658 w 522202"/>
                <a:gd name="connsiteY10" fmla="*/ 348999 h 502009"/>
                <a:gd name="connsiteX11" fmla="*/ 368758 w 522202"/>
                <a:gd name="connsiteY11" fmla="*/ 304549 h 502009"/>
                <a:gd name="connsiteX12" fmla="*/ 483058 w 522202"/>
                <a:gd name="connsiteY12" fmla="*/ 279149 h 502009"/>
                <a:gd name="connsiteX13" fmla="*/ 514808 w 522202"/>
                <a:gd name="connsiteY13" fmla="*/ 101349 h 502009"/>
                <a:gd name="connsiteX14" fmla="*/ 356058 w 522202"/>
                <a:gd name="connsiteY14" fmla="*/ 18799 h 502009"/>
                <a:gd name="connsiteX15" fmla="*/ 125870 w 522202"/>
                <a:gd name="connsiteY15" fmla="*/ 21974 h 502009"/>
                <a:gd name="connsiteX16" fmla="*/ 178258 w 522202"/>
                <a:gd name="connsiteY16" fmla="*/ 114049 h 502009"/>
                <a:gd name="connsiteX0" fmla="*/ 178258 w 522202"/>
                <a:gd name="connsiteY0" fmla="*/ 114049 h 502009"/>
                <a:gd name="connsiteX1" fmla="*/ 458 w 522202"/>
                <a:gd name="connsiteY1" fmla="*/ 241049 h 502009"/>
                <a:gd name="connsiteX2" fmla="*/ 197308 w 522202"/>
                <a:gd name="connsiteY2" fmla="*/ 247399 h 502009"/>
                <a:gd name="connsiteX3" fmla="*/ 41733 w 522202"/>
                <a:gd name="connsiteY3" fmla="*/ 337886 h 502009"/>
                <a:gd name="connsiteX4" fmla="*/ 89358 w 522202"/>
                <a:gd name="connsiteY4" fmla="*/ 393449 h 502009"/>
                <a:gd name="connsiteX5" fmla="*/ 222708 w 522202"/>
                <a:gd name="connsiteY5" fmla="*/ 272799 h 502009"/>
                <a:gd name="connsiteX6" fmla="*/ 121108 w 522202"/>
                <a:gd name="connsiteY6" fmla="*/ 431549 h 502009"/>
                <a:gd name="connsiteX7" fmla="*/ 178258 w 522202"/>
                <a:gd name="connsiteY7" fmla="*/ 444249 h 502009"/>
                <a:gd name="connsiteX8" fmla="*/ 254458 w 522202"/>
                <a:gd name="connsiteY8" fmla="*/ 285499 h 502009"/>
                <a:gd name="connsiteX9" fmla="*/ 159208 w 522202"/>
                <a:gd name="connsiteY9" fmla="*/ 501399 h 502009"/>
                <a:gd name="connsiteX10" fmla="*/ 330658 w 522202"/>
                <a:gd name="connsiteY10" fmla="*/ 348999 h 502009"/>
                <a:gd name="connsiteX11" fmla="*/ 368758 w 522202"/>
                <a:gd name="connsiteY11" fmla="*/ 304549 h 502009"/>
                <a:gd name="connsiteX12" fmla="*/ 483058 w 522202"/>
                <a:gd name="connsiteY12" fmla="*/ 279149 h 502009"/>
                <a:gd name="connsiteX13" fmla="*/ 514808 w 522202"/>
                <a:gd name="connsiteY13" fmla="*/ 101349 h 502009"/>
                <a:gd name="connsiteX14" fmla="*/ 356058 w 522202"/>
                <a:gd name="connsiteY14" fmla="*/ 18799 h 502009"/>
                <a:gd name="connsiteX15" fmla="*/ 125870 w 522202"/>
                <a:gd name="connsiteY15" fmla="*/ 21974 h 502009"/>
                <a:gd name="connsiteX16" fmla="*/ 178258 w 522202"/>
                <a:gd name="connsiteY16" fmla="*/ 114049 h 502009"/>
                <a:gd name="connsiteX0" fmla="*/ 178258 w 522202"/>
                <a:gd name="connsiteY0" fmla="*/ 114049 h 502009"/>
                <a:gd name="connsiteX1" fmla="*/ 458 w 522202"/>
                <a:gd name="connsiteY1" fmla="*/ 241049 h 502009"/>
                <a:gd name="connsiteX2" fmla="*/ 197308 w 522202"/>
                <a:gd name="connsiteY2" fmla="*/ 247399 h 502009"/>
                <a:gd name="connsiteX3" fmla="*/ 41733 w 522202"/>
                <a:gd name="connsiteY3" fmla="*/ 337886 h 502009"/>
                <a:gd name="connsiteX4" fmla="*/ 89358 w 522202"/>
                <a:gd name="connsiteY4" fmla="*/ 393449 h 502009"/>
                <a:gd name="connsiteX5" fmla="*/ 222708 w 522202"/>
                <a:gd name="connsiteY5" fmla="*/ 272799 h 502009"/>
                <a:gd name="connsiteX6" fmla="*/ 121108 w 522202"/>
                <a:gd name="connsiteY6" fmla="*/ 431549 h 502009"/>
                <a:gd name="connsiteX7" fmla="*/ 178258 w 522202"/>
                <a:gd name="connsiteY7" fmla="*/ 444249 h 502009"/>
                <a:gd name="connsiteX8" fmla="*/ 254458 w 522202"/>
                <a:gd name="connsiteY8" fmla="*/ 285499 h 502009"/>
                <a:gd name="connsiteX9" fmla="*/ 159208 w 522202"/>
                <a:gd name="connsiteY9" fmla="*/ 501399 h 502009"/>
                <a:gd name="connsiteX10" fmla="*/ 330658 w 522202"/>
                <a:gd name="connsiteY10" fmla="*/ 348999 h 502009"/>
                <a:gd name="connsiteX11" fmla="*/ 368758 w 522202"/>
                <a:gd name="connsiteY11" fmla="*/ 304549 h 502009"/>
                <a:gd name="connsiteX12" fmla="*/ 483058 w 522202"/>
                <a:gd name="connsiteY12" fmla="*/ 279149 h 502009"/>
                <a:gd name="connsiteX13" fmla="*/ 514808 w 522202"/>
                <a:gd name="connsiteY13" fmla="*/ 101349 h 502009"/>
                <a:gd name="connsiteX14" fmla="*/ 356058 w 522202"/>
                <a:gd name="connsiteY14" fmla="*/ 18799 h 502009"/>
                <a:gd name="connsiteX15" fmla="*/ 125870 w 522202"/>
                <a:gd name="connsiteY15" fmla="*/ 21974 h 502009"/>
                <a:gd name="connsiteX16" fmla="*/ 178258 w 522202"/>
                <a:gd name="connsiteY16" fmla="*/ 114049 h 502009"/>
                <a:gd name="connsiteX0" fmla="*/ 178258 w 522202"/>
                <a:gd name="connsiteY0" fmla="*/ 114049 h 502009"/>
                <a:gd name="connsiteX1" fmla="*/ 458 w 522202"/>
                <a:gd name="connsiteY1" fmla="*/ 241049 h 502009"/>
                <a:gd name="connsiteX2" fmla="*/ 197308 w 522202"/>
                <a:gd name="connsiteY2" fmla="*/ 247399 h 502009"/>
                <a:gd name="connsiteX3" fmla="*/ 41733 w 522202"/>
                <a:gd name="connsiteY3" fmla="*/ 337886 h 502009"/>
                <a:gd name="connsiteX4" fmla="*/ 89358 w 522202"/>
                <a:gd name="connsiteY4" fmla="*/ 393449 h 502009"/>
                <a:gd name="connsiteX5" fmla="*/ 222708 w 522202"/>
                <a:gd name="connsiteY5" fmla="*/ 272799 h 502009"/>
                <a:gd name="connsiteX6" fmla="*/ 121108 w 522202"/>
                <a:gd name="connsiteY6" fmla="*/ 431549 h 502009"/>
                <a:gd name="connsiteX7" fmla="*/ 178258 w 522202"/>
                <a:gd name="connsiteY7" fmla="*/ 444249 h 502009"/>
                <a:gd name="connsiteX8" fmla="*/ 254458 w 522202"/>
                <a:gd name="connsiteY8" fmla="*/ 285499 h 502009"/>
                <a:gd name="connsiteX9" fmla="*/ 159208 w 522202"/>
                <a:gd name="connsiteY9" fmla="*/ 501399 h 502009"/>
                <a:gd name="connsiteX10" fmla="*/ 330658 w 522202"/>
                <a:gd name="connsiteY10" fmla="*/ 348999 h 502009"/>
                <a:gd name="connsiteX11" fmla="*/ 368758 w 522202"/>
                <a:gd name="connsiteY11" fmla="*/ 304549 h 502009"/>
                <a:gd name="connsiteX12" fmla="*/ 483058 w 522202"/>
                <a:gd name="connsiteY12" fmla="*/ 279149 h 502009"/>
                <a:gd name="connsiteX13" fmla="*/ 514808 w 522202"/>
                <a:gd name="connsiteY13" fmla="*/ 101349 h 502009"/>
                <a:gd name="connsiteX14" fmla="*/ 356058 w 522202"/>
                <a:gd name="connsiteY14" fmla="*/ 18799 h 502009"/>
                <a:gd name="connsiteX15" fmla="*/ 125870 w 522202"/>
                <a:gd name="connsiteY15" fmla="*/ 21974 h 502009"/>
                <a:gd name="connsiteX16" fmla="*/ 178258 w 522202"/>
                <a:gd name="connsiteY16" fmla="*/ 114049 h 502009"/>
                <a:gd name="connsiteX0" fmla="*/ 178258 w 522202"/>
                <a:gd name="connsiteY0" fmla="*/ 114049 h 502009"/>
                <a:gd name="connsiteX1" fmla="*/ 458 w 522202"/>
                <a:gd name="connsiteY1" fmla="*/ 241049 h 502009"/>
                <a:gd name="connsiteX2" fmla="*/ 197308 w 522202"/>
                <a:gd name="connsiteY2" fmla="*/ 247399 h 502009"/>
                <a:gd name="connsiteX3" fmla="*/ 41733 w 522202"/>
                <a:gd name="connsiteY3" fmla="*/ 337886 h 502009"/>
                <a:gd name="connsiteX4" fmla="*/ 89358 w 522202"/>
                <a:gd name="connsiteY4" fmla="*/ 393449 h 502009"/>
                <a:gd name="connsiteX5" fmla="*/ 222708 w 522202"/>
                <a:gd name="connsiteY5" fmla="*/ 272799 h 502009"/>
                <a:gd name="connsiteX6" fmla="*/ 102058 w 522202"/>
                <a:gd name="connsiteY6" fmla="*/ 433930 h 502009"/>
                <a:gd name="connsiteX7" fmla="*/ 178258 w 522202"/>
                <a:gd name="connsiteY7" fmla="*/ 444249 h 502009"/>
                <a:gd name="connsiteX8" fmla="*/ 254458 w 522202"/>
                <a:gd name="connsiteY8" fmla="*/ 285499 h 502009"/>
                <a:gd name="connsiteX9" fmla="*/ 159208 w 522202"/>
                <a:gd name="connsiteY9" fmla="*/ 501399 h 502009"/>
                <a:gd name="connsiteX10" fmla="*/ 330658 w 522202"/>
                <a:gd name="connsiteY10" fmla="*/ 348999 h 502009"/>
                <a:gd name="connsiteX11" fmla="*/ 368758 w 522202"/>
                <a:gd name="connsiteY11" fmla="*/ 304549 h 502009"/>
                <a:gd name="connsiteX12" fmla="*/ 483058 w 522202"/>
                <a:gd name="connsiteY12" fmla="*/ 279149 h 502009"/>
                <a:gd name="connsiteX13" fmla="*/ 514808 w 522202"/>
                <a:gd name="connsiteY13" fmla="*/ 101349 h 502009"/>
                <a:gd name="connsiteX14" fmla="*/ 356058 w 522202"/>
                <a:gd name="connsiteY14" fmla="*/ 18799 h 502009"/>
                <a:gd name="connsiteX15" fmla="*/ 125870 w 522202"/>
                <a:gd name="connsiteY15" fmla="*/ 21974 h 502009"/>
                <a:gd name="connsiteX16" fmla="*/ 178258 w 522202"/>
                <a:gd name="connsiteY16" fmla="*/ 114049 h 502009"/>
                <a:gd name="connsiteX0" fmla="*/ 178258 w 522202"/>
                <a:gd name="connsiteY0" fmla="*/ 114049 h 502009"/>
                <a:gd name="connsiteX1" fmla="*/ 458 w 522202"/>
                <a:gd name="connsiteY1" fmla="*/ 241049 h 502009"/>
                <a:gd name="connsiteX2" fmla="*/ 197308 w 522202"/>
                <a:gd name="connsiteY2" fmla="*/ 247399 h 502009"/>
                <a:gd name="connsiteX3" fmla="*/ 41733 w 522202"/>
                <a:gd name="connsiteY3" fmla="*/ 337886 h 502009"/>
                <a:gd name="connsiteX4" fmla="*/ 113170 w 522202"/>
                <a:gd name="connsiteY4" fmla="*/ 400593 h 502009"/>
                <a:gd name="connsiteX5" fmla="*/ 222708 w 522202"/>
                <a:gd name="connsiteY5" fmla="*/ 272799 h 502009"/>
                <a:gd name="connsiteX6" fmla="*/ 102058 w 522202"/>
                <a:gd name="connsiteY6" fmla="*/ 433930 h 502009"/>
                <a:gd name="connsiteX7" fmla="*/ 178258 w 522202"/>
                <a:gd name="connsiteY7" fmla="*/ 444249 h 502009"/>
                <a:gd name="connsiteX8" fmla="*/ 254458 w 522202"/>
                <a:gd name="connsiteY8" fmla="*/ 285499 h 502009"/>
                <a:gd name="connsiteX9" fmla="*/ 159208 w 522202"/>
                <a:gd name="connsiteY9" fmla="*/ 501399 h 502009"/>
                <a:gd name="connsiteX10" fmla="*/ 330658 w 522202"/>
                <a:gd name="connsiteY10" fmla="*/ 348999 h 502009"/>
                <a:gd name="connsiteX11" fmla="*/ 368758 w 522202"/>
                <a:gd name="connsiteY11" fmla="*/ 304549 h 502009"/>
                <a:gd name="connsiteX12" fmla="*/ 483058 w 522202"/>
                <a:gd name="connsiteY12" fmla="*/ 279149 h 502009"/>
                <a:gd name="connsiteX13" fmla="*/ 514808 w 522202"/>
                <a:gd name="connsiteY13" fmla="*/ 101349 h 502009"/>
                <a:gd name="connsiteX14" fmla="*/ 356058 w 522202"/>
                <a:gd name="connsiteY14" fmla="*/ 18799 h 502009"/>
                <a:gd name="connsiteX15" fmla="*/ 125870 w 522202"/>
                <a:gd name="connsiteY15" fmla="*/ 21974 h 502009"/>
                <a:gd name="connsiteX16" fmla="*/ 178258 w 522202"/>
                <a:gd name="connsiteY16" fmla="*/ 114049 h 502009"/>
                <a:gd name="connsiteX0" fmla="*/ 178258 w 522202"/>
                <a:gd name="connsiteY0" fmla="*/ 114049 h 513874"/>
                <a:gd name="connsiteX1" fmla="*/ 458 w 522202"/>
                <a:gd name="connsiteY1" fmla="*/ 241049 h 513874"/>
                <a:gd name="connsiteX2" fmla="*/ 197308 w 522202"/>
                <a:gd name="connsiteY2" fmla="*/ 247399 h 513874"/>
                <a:gd name="connsiteX3" fmla="*/ 41733 w 522202"/>
                <a:gd name="connsiteY3" fmla="*/ 337886 h 513874"/>
                <a:gd name="connsiteX4" fmla="*/ 113170 w 522202"/>
                <a:gd name="connsiteY4" fmla="*/ 400593 h 513874"/>
                <a:gd name="connsiteX5" fmla="*/ 222708 w 522202"/>
                <a:gd name="connsiteY5" fmla="*/ 272799 h 513874"/>
                <a:gd name="connsiteX6" fmla="*/ 102058 w 522202"/>
                <a:gd name="connsiteY6" fmla="*/ 433930 h 513874"/>
                <a:gd name="connsiteX7" fmla="*/ 178258 w 522202"/>
                <a:gd name="connsiteY7" fmla="*/ 444249 h 513874"/>
                <a:gd name="connsiteX8" fmla="*/ 254458 w 522202"/>
                <a:gd name="connsiteY8" fmla="*/ 285499 h 513874"/>
                <a:gd name="connsiteX9" fmla="*/ 206833 w 522202"/>
                <a:gd name="connsiteY9" fmla="*/ 513305 h 513874"/>
                <a:gd name="connsiteX10" fmla="*/ 330658 w 522202"/>
                <a:gd name="connsiteY10" fmla="*/ 348999 h 513874"/>
                <a:gd name="connsiteX11" fmla="*/ 368758 w 522202"/>
                <a:gd name="connsiteY11" fmla="*/ 304549 h 513874"/>
                <a:gd name="connsiteX12" fmla="*/ 483058 w 522202"/>
                <a:gd name="connsiteY12" fmla="*/ 279149 h 513874"/>
                <a:gd name="connsiteX13" fmla="*/ 514808 w 522202"/>
                <a:gd name="connsiteY13" fmla="*/ 101349 h 513874"/>
                <a:gd name="connsiteX14" fmla="*/ 356058 w 522202"/>
                <a:gd name="connsiteY14" fmla="*/ 18799 h 513874"/>
                <a:gd name="connsiteX15" fmla="*/ 125870 w 522202"/>
                <a:gd name="connsiteY15" fmla="*/ 21974 h 513874"/>
                <a:gd name="connsiteX16" fmla="*/ 178258 w 522202"/>
                <a:gd name="connsiteY16" fmla="*/ 114049 h 513874"/>
                <a:gd name="connsiteX0" fmla="*/ 178258 w 522202"/>
                <a:gd name="connsiteY0" fmla="*/ 114049 h 519764"/>
                <a:gd name="connsiteX1" fmla="*/ 458 w 522202"/>
                <a:gd name="connsiteY1" fmla="*/ 241049 h 519764"/>
                <a:gd name="connsiteX2" fmla="*/ 197308 w 522202"/>
                <a:gd name="connsiteY2" fmla="*/ 247399 h 519764"/>
                <a:gd name="connsiteX3" fmla="*/ 41733 w 522202"/>
                <a:gd name="connsiteY3" fmla="*/ 337886 h 519764"/>
                <a:gd name="connsiteX4" fmla="*/ 113170 w 522202"/>
                <a:gd name="connsiteY4" fmla="*/ 400593 h 519764"/>
                <a:gd name="connsiteX5" fmla="*/ 222708 w 522202"/>
                <a:gd name="connsiteY5" fmla="*/ 272799 h 519764"/>
                <a:gd name="connsiteX6" fmla="*/ 102058 w 522202"/>
                <a:gd name="connsiteY6" fmla="*/ 433930 h 519764"/>
                <a:gd name="connsiteX7" fmla="*/ 178258 w 522202"/>
                <a:gd name="connsiteY7" fmla="*/ 444249 h 519764"/>
                <a:gd name="connsiteX8" fmla="*/ 254458 w 522202"/>
                <a:gd name="connsiteY8" fmla="*/ 285499 h 519764"/>
                <a:gd name="connsiteX9" fmla="*/ 206833 w 522202"/>
                <a:gd name="connsiteY9" fmla="*/ 513305 h 519764"/>
                <a:gd name="connsiteX10" fmla="*/ 330658 w 522202"/>
                <a:gd name="connsiteY10" fmla="*/ 348999 h 519764"/>
                <a:gd name="connsiteX11" fmla="*/ 368758 w 522202"/>
                <a:gd name="connsiteY11" fmla="*/ 304549 h 519764"/>
                <a:gd name="connsiteX12" fmla="*/ 483058 w 522202"/>
                <a:gd name="connsiteY12" fmla="*/ 279149 h 519764"/>
                <a:gd name="connsiteX13" fmla="*/ 514808 w 522202"/>
                <a:gd name="connsiteY13" fmla="*/ 101349 h 519764"/>
                <a:gd name="connsiteX14" fmla="*/ 356058 w 522202"/>
                <a:gd name="connsiteY14" fmla="*/ 18799 h 519764"/>
                <a:gd name="connsiteX15" fmla="*/ 125870 w 522202"/>
                <a:gd name="connsiteY15" fmla="*/ 21974 h 519764"/>
                <a:gd name="connsiteX16" fmla="*/ 178258 w 522202"/>
                <a:gd name="connsiteY16" fmla="*/ 114049 h 519764"/>
                <a:gd name="connsiteX0" fmla="*/ 177812 w 521756"/>
                <a:gd name="connsiteY0" fmla="*/ 114049 h 519764"/>
                <a:gd name="connsiteX1" fmla="*/ 12 w 521756"/>
                <a:gd name="connsiteY1" fmla="*/ 241049 h 519764"/>
                <a:gd name="connsiteX2" fmla="*/ 187337 w 521756"/>
                <a:gd name="connsiteY2" fmla="*/ 233111 h 519764"/>
                <a:gd name="connsiteX3" fmla="*/ 41287 w 521756"/>
                <a:gd name="connsiteY3" fmla="*/ 337886 h 519764"/>
                <a:gd name="connsiteX4" fmla="*/ 112724 w 521756"/>
                <a:gd name="connsiteY4" fmla="*/ 400593 h 519764"/>
                <a:gd name="connsiteX5" fmla="*/ 222262 w 521756"/>
                <a:gd name="connsiteY5" fmla="*/ 272799 h 519764"/>
                <a:gd name="connsiteX6" fmla="*/ 101612 w 521756"/>
                <a:gd name="connsiteY6" fmla="*/ 433930 h 519764"/>
                <a:gd name="connsiteX7" fmla="*/ 177812 w 521756"/>
                <a:gd name="connsiteY7" fmla="*/ 444249 h 519764"/>
                <a:gd name="connsiteX8" fmla="*/ 254012 w 521756"/>
                <a:gd name="connsiteY8" fmla="*/ 285499 h 519764"/>
                <a:gd name="connsiteX9" fmla="*/ 206387 w 521756"/>
                <a:gd name="connsiteY9" fmla="*/ 513305 h 519764"/>
                <a:gd name="connsiteX10" fmla="*/ 330212 w 521756"/>
                <a:gd name="connsiteY10" fmla="*/ 348999 h 519764"/>
                <a:gd name="connsiteX11" fmla="*/ 368312 w 521756"/>
                <a:gd name="connsiteY11" fmla="*/ 304549 h 519764"/>
                <a:gd name="connsiteX12" fmla="*/ 482612 w 521756"/>
                <a:gd name="connsiteY12" fmla="*/ 279149 h 519764"/>
                <a:gd name="connsiteX13" fmla="*/ 514362 w 521756"/>
                <a:gd name="connsiteY13" fmla="*/ 101349 h 519764"/>
                <a:gd name="connsiteX14" fmla="*/ 355612 w 521756"/>
                <a:gd name="connsiteY14" fmla="*/ 18799 h 519764"/>
                <a:gd name="connsiteX15" fmla="*/ 125424 w 521756"/>
                <a:gd name="connsiteY15" fmla="*/ 21974 h 519764"/>
                <a:gd name="connsiteX16" fmla="*/ 177812 w 521756"/>
                <a:gd name="connsiteY16" fmla="*/ 114049 h 519764"/>
                <a:gd name="connsiteX0" fmla="*/ 177812 w 521756"/>
                <a:gd name="connsiteY0" fmla="*/ 114049 h 519764"/>
                <a:gd name="connsiteX1" fmla="*/ 12 w 521756"/>
                <a:gd name="connsiteY1" fmla="*/ 241049 h 519764"/>
                <a:gd name="connsiteX2" fmla="*/ 187337 w 521756"/>
                <a:gd name="connsiteY2" fmla="*/ 233111 h 519764"/>
                <a:gd name="connsiteX3" fmla="*/ 41287 w 521756"/>
                <a:gd name="connsiteY3" fmla="*/ 337886 h 519764"/>
                <a:gd name="connsiteX4" fmla="*/ 112724 w 521756"/>
                <a:gd name="connsiteY4" fmla="*/ 400593 h 519764"/>
                <a:gd name="connsiteX5" fmla="*/ 222262 w 521756"/>
                <a:gd name="connsiteY5" fmla="*/ 272799 h 519764"/>
                <a:gd name="connsiteX6" fmla="*/ 101612 w 521756"/>
                <a:gd name="connsiteY6" fmla="*/ 433930 h 519764"/>
                <a:gd name="connsiteX7" fmla="*/ 177812 w 521756"/>
                <a:gd name="connsiteY7" fmla="*/ 444249 h 519764"/>
                <a:gd name="connsiteX8" fmla="*/ 254012 w 521756"/>
                <a:gd name="connsiteY8" fmla="*/ 285499 h 519764"/>
                <a:gd name="connsiteX9" fmla="*/ 206387 w 521756"/>
                <a:gd name="connsiteY9" fmla="*/ 513305 h 519764"/>
                <a:gd name="connsiteX10" fmla="*/ 330212 w 521756"/>
                <a:gd name="connsiteY10" fmla="*/ 348999 h 519764"/>
                <a:gd name="connsiteX11" fmla="*/ 368312 w 521756"/>
                <a:gd name="connsiteY11" fmla="*/ 304549 h 519764"/>
                <a:gd name="connsiteX12" fmla="*/ 482612 w 521756"/>
                <a:gd name="connsiteY12" fmla="*/ 279149 h 519764"/>
                <a:gd name="connsiteX13" fmla="*/ 514362 w 521756"/>
                <a:gd name="connsiteY13" fmla="*/ 101349 h 519764"/>
                <a:gd name="connsiteX14" fmla="*/ 355612 w 521756"/>
                <a:gd name="connsiteY14" fmla="*/ 18799 h 519764"/>
                <a:gd name="connsiteX15" fmla="*/ 125424 w 521756"/>
                <a:gd name="connsiteY15" fmla="*/ 21974 h 519764"/>
                <a:gd name="connsiteX16" fmla="*/ 177812 w 521756"/>
                <a:gd name="connsiteY16" fmla="*/ 114049 h 519764"/>
                <a:gd name="connsiteX0" fmla="*/ 177812 w 521756"/>
                <a:gd name="connsiteY0" fmla="*/ 114049 h 519764"/>
                <a:gd name="connsiteX1" fmla="*/ 12 w 521756"/>
                <a:gd name="connsiteY1" fmla="*/ 241049 h 519764"/>
                <a:gd name="connsiteX2" fmla="*/ 187337 w 521756"/>
                <a:gd name="connsiteY2" fmla="*/ 233111 h 519764"/>
                <a:gd name="connsiteX3" fmla="*/ 24618 w 521756"/>
                <a:gd name="connsiteY3" fmla="*/ 302167 h 519764"/>
                <a:gd name="connsiteX4" fmla="*/ 112724 w 521756"/>
                <a:gd name="connsiteY4" fmla="*/ 400593 h 519764"/>
                <a:gd name="connsiteX5" fmla="*/ 222262 w 521756"/>
                <a:gd name="connsiteY5" fmla="*/ 272799 h 519764"/>
                <a:gd name="connsiteX6" fmla="*/ 101612 w 521756"/>
                <a:gd name="connsiteY6" fmla="*/ 433930 h 519764"/>
                <a:gd name="connsiteX7" fmla="*/ 177812 w 521756"/>
                <a:gd name="connsiteY7" fmla="*/ 444249 h 519764"/>
                <a:gd name="connsiteX8" fmla="*/ 254012 w 521756"/>
                <a:gd name="connsiteY8" fmla="*/ 285499 h 519764"/>
                <a:gd name="connsiteX9" fmla="*/ 206387 w 521756"/>
                <a:gd name="connsiteY9" fmla="*/ 513305 h 519764"/>
                <a:gd name="connsiteX10" fmla="*/ 330212 w 521756"/>
                <a:gd name="connsiteY10" fmla="*/ 348999 h 519764"/>
                <a:gd name="connsiteX11" fmla="*/ 368312 w 521756"/>
                <a:gd name="connsiteY11" fmla="*/ 304549 h 519764"/>
                <a:gd name="connsiteX12" fmla="*/ 482612 w 521756"/>
                <a:gd name="connsiteY12" fmla="*/ 279149 h 519764"/>
                <a:gd name="connsiteX13" fmla="*/ 514362 w 521756"/>
                <a:gd name="connsiteY13" fmla="*/ 101349 h 519764"/>
                <a:gd name="connsiteX14" fmla="*/ 355612 w 521756"/>
                <a:gd name="connsiteY14" fmla="*/ 18799 h 519764"/>
                <a:gd name="connsiteX15" fmla="*/ 125424 w 521756"/>
                <a:gd name="connsiteY15" fmla="*/ 21974 h 519764"/>
                <a:gd name="connsiteX16" fmla="*/ 177812 w 521756"/>
                <a:gd name="connsiteY16" fmla="*/ 114049 h 519764"/>
                <a:gd name="connsiteX0" fmla="*/ 177812 w 521756"/>
                <a:gd name="connsiteY0" fmla="*/ 114049 h 519764"/>
                <a:gd name="connsiteX1" fmla="*/ 12 w 521756"/>
                <a:gd name="connsiteY1" fmla="*/ 241049 h 519764"/>
                <a:gd name="connsiteX2" fmla="*/ 187337 w 521756"/>
                <a:gd name="connsiteY2" fmla="*/ 233111 h 519764"/>
                <a:gd name="connsiteX3" fmla="*/ 24618 w 521756"/>
                <a:gd name="connsiteY3" fmla="*/ 302167 h 519764"/>
                <a:gd name="connsiteX4" fmla="*/ 55574 w 521756"/>
                <a:gd name="connsiteY4" fmla="*/ 381543 h 519764"/>
                <a:gd name="connsiteX5" fmla="*/ 222262 w 521756"/>
                <a:gd name="connsiteY5" fmla="*/ 272799 h 519764"/>
                <a:gd name="connsiteX6" fmla="*/ 101612 w 521756"/>
                <a:gd name="connsiteY6" fmla="*/ 433930 h 519764"/>
                <a:gd name="connsiteX7" fmla="*/ 177812 w 521756"/>
                <a:gd name="connsiteY7" fmla="*/ 444249 h 519764"/>
                <a:gd name="connsiteX8" fmla="*/ 254012 w 521756"/>
                <a:gd name="connsiteY8" fmla="*/ 285499 h 519764"/>
                <a:gd name="connsiteX9" fmla="*/ 206387 w 521756"/>
                <a:gd name="connsiteY9" fmla="*/ 513305 h 519764"/>
                <a:gd name="connsiteX10" fmla="*/ 330212 w 521756"/>
                <a:gd name="connsiteY10" fmla="*/ 348999 h 519764"/>
                <a:gd name="connsiteX11" fmla="*/ 368312 w 521756"/>
                <a:gd name="connsiteY11" fmla="*/ 304549 h 519764"/>
                <a:gd name="connsiteX12" fmla="*/ 482612 w 521756"/>
                <a:gd name="connsiteY12" fmla="*/ 279149 h 519764"/>
                <a:gd name="connsiteX13" fmla="*/ 514362 w 521756"/>
                <a:gd name="connsiteY13" fmla="*/ 101349 h 519764"/>
                <a:gd name="connsiteX14" fmla="*/ 355612 w 521756"/>
                <a:gd name="connsiteY14" fmla="*/ 18799 h 519764"/>
                <a:gd name="connsiteX15" fmla="*/ 125424 w 521756"/>
                <a:gd name="connsiteY15" fmla="*/ 21974 h 519764"/>
                <a:gd name="connsiteX16" fmla="*/ 177812 w 521756"/>
                <a:gd name="connsiteY16" fmla="*/ 114049 h 519764"/>
                <a:gd name="connsiteX0" fmla="*/ 177812 w 521756"/>
                <a:gd name="connsiteY0" fmla="*/ 114049 h 519764"/>
                <a:gd name="connsiteX1" fmla="*/ 12 w 521756"/>
                <a:gd name="connsiteY1" fmla="*/ 241049 h 519764"/>
                <a:gd name="connsiteX2" fmla="*/ 187337 w 521756"/>
                <a:gd name="connsiteY2" fmla="*/ 233111 h 519764"/>
                <a:gd name="connsiteX3" fmla="*/ 24618 w 521756"/>
                <a:gd name="connsiteY3" fmla="*/ 302167 h 519764"/>
                <a:gd name="connsiteX4" fmla="*/ 55574 w 521756"/>
                <a:gd name="connsiteY4" fmla="*/ 381543 h 519764"/>
                <a:gd name="connsiteX5" fmla="*/ 222262 w 521756"/>
                <a:gd name="connsiteY5" fmla="*/ 272799 h 519764"/>
                <a:gd name="connsiteX6" fmla="*/ 77800 w 521756"/>
                <a:gd name="connsiteY6" fmla="*/ 422023 h 519764"/>
                <a:gd name="connsiteX7" fmla="*/ 177812 w 521756"/>
                <a:gd name="connsiteY7" fmla="*/ 444249 h 519764"/>
                <a:gd name="connsiteX8" fmla="*/ 254012 w 521756"/>
                <a:gd name="connsiteY8" fmla="*/ 285499 h 519764"/>
                <a:gd name="connsiteX9" fmla="*/ 206387 w 521756"/>
                <a:gd name="connsiteY9" fmla="*/ 513305 h 519764"/>
                <a:gd name="connsiteX10" fmla="*/ 330212 w 521756"/>
                <a:gd name="connsiteY10" fmla="*/ 348999 h 519764"/>
                <a:gd name="connsiteX11" fmla="*/ 368312 w 521756"/>
                <a:gd name="connsiteY11" fmla="*/ 304549 h 519764"/>
                <a:gd name="connsiteX12" fmla="*/ 482612 w 521756"/>
                <a:gd name="connsiteY12" fmla="*/ 279149 h 519764"/>
                <a:gd name="connsiteX13" fmla="*/ 514362 w 521756"/>
                <a:gd name="connsiteY13" fmla="*/ 101349 h 519764"/>
                <a:gd name="connsiteX14" fmla="*/ 355612 w 521756"/>
                <a:gd name="connsiteY14" fmla="*/ 18799 h 519764"/>
                <a:gd name="connsiteX15" fmla="*/ 125424 w 521756"/>
                <a:gd name="connsiteY15" fmla="*/ 21974 h 519764"/>
                <a:gd name="connsiteX16" fmla="*/ 177812 w 521756"/>
                <a:gd name="connsiteY16" fmla="*/ 114049 h 519764"/>
                <a:gd name="connsiteX0" fmla="*/ 177812 w 521756"/>
                <a:gd name="connsiteY0" fmla="*/ 114049 h 519764"/>
                <a:gd name="connsiteX1" fmla="*/ 12 w 521756"/>
                <a:gd name="connsiteY1" fmla="*/ 241049 h 519764"/>
                <a:gd name="connsiteX2" fmla="*/ 187337 w 521756"/>
                <a:gd name="connsiteY2" fmla="*/ 233111 h 519764"/>
                <a:gd name="connsiteX3" fmla="*/ 24618 w 521756"/>
                <a:gd name="connsiteY3" fmla="*/ 302167 h 519764"/>
                <a:gd name="connsiteX4" fmla="*/ 62718 w 521756"/>
                <a:gd name="connsiteY4" fmla="*/ 393450 h 519764"/>
                <a:gd name="connsiteX5" fmla="*/ 222262 w 521756"/>
                <a:gd name="connsiteY5" fmla="*/ 272799 h 519764"/>
                <a:gd name="connsiteX6" fmla="*/ 77800 w 521756"/>
                <a:gd name="connsiteY6" fmla="*/ 422023 h 519764"/>
                <a:gd name="connsiteX7" fmla="*/ 177812 w 521756"/>
                <a:gd name="connsiteY7" fmla="*/ 444249 h 519764"/>
                <a:gd name="connsiteX8" fmla="*/ 254012 w 521756"/>
                <a:gd name="connsiteY8" fmla="*/ 285499 h 519764"/>
                <a:gd name="connsiteX9" fmla="*/ 206387 w 521756"/>
                <a:gd name="connsiteY9" fmla="*/ 513305 h 519764"/>
                <a:gd name="connsiteX10" fmla="*/ 330212 w 521756"/>
                <a:gd name="connsiteY10" fmla="*/ 348999 h 519764"/>
                <a:gd name="connsiteX11" fmla="*/ 368312 w 521756"/>
                <a:gd name="connsiteY11" fmla="*/ 304549 h 519764"/>
                <a:gd name="connsiteX12" fmla="*/ 482612 w 521756"/>
                <a:gd name="connsiteY12" fmla="*/ 279149 h 519764"/>
                <a:gd name="connsiteX13" fmla="*/ 514362 w 521756"/>
                <a:gd name="connsiteY13" fmla="*/ 101349 h 519764"/>
                <a:gd name="connsiteX14" fmla="*/ 355612 w 521756"/>
                <a:gd name="connsiteY14" fmla="*/ 18799 h 519764"/>
                <a:gd name="connsiteX15" fmla="*/ 125424 w 521756"/>
                <a:gd name="connsiteY15" fmla="*/ 21974 h 519764"/>
                <a:gd name="connsiteX16" fmla="*/ 177812 w 521756"/>
                <a:gd name="connsiteY16" fmla="*/ 114049 h 519764"/>
                <a:gd name="connsiteX0" fmla="*/ 177812 w 521756"/>
                <a:gd name="connsiteY0" fmla="*/ 114049 h 519764"/>
                <a:gd name="connsiteX1" fmla="*/ 12 w 521756"/>
                <a:gd name="connsiteY1" fmla="*/ 241049 h 519764"/>
                <a:gd name="connsiteX2" fmla="*/ 187337 w 521756"/>
                <a:gd name="connsiteY2" fmla="*/ 233111 h 519764"/>
                <a:gd name="connsiteX3" fmla="*/ 24618 w 521756"/>
                <a:gd name="connsiteY3" fmla="*/ 302167 h 519764"/>
                <a:gd name="connsiteX4" fmla="*/ 50811 w 521756"/>
                <a:gd name="connsiteY4" fmla="*/ 369638 h 519764"/>
                <a:gd name="connsiteX5" fmla="*/ 222262 w 521756"/>
                <a:gd name="connsiteY5" fmla="*/ 272799 h 519764"/>
                <a:gd name="connsiteX6" fmla="*/ 77800 w 521756"/>
                <a:gd name="connsiteY6" fmla="*/ 422023 h 519764"/>
                <a:gd name="connsiteX7" fmla="*/ 177812 w 521756"/>
                <a:gd name="connsiteY7" fmla="*/ 444249 h 519764"/>
                <a:gd name="connsiteX8" fmla="*/ 254012 w 521756"/>
                <a:gd name="connsiteY8" fmla="*/ 285499 h 519764"/>
                <a:gd name="connsiteX9" fmla="*/ 206387 w 521756"/>
                <a:gd name="connsiteY9" fmla="*/ 513305 h 519764"/>
                <a:gd name="connsiteX10" fmla="*/ 330212 w 521756"/>
                <a:gd name="connsiteY10" fmla="*/ 348999 h 519764"/>
                <a:gd name="connsiteX11" fmla="*/ 368312 w 521756"/>
                <a:gd name="connsiteY11" fmla="*/ 304549 h 519764"/>
                <a:gd name="connsiteX12" fmla="*/ 482612 w 521756"/>
                <a:gd name="connsiteY12" fmla="*/ 279149 h 519764"/>
                <a:gd name="connsiteX13" fmla="*/ 514362 w 521756"/>
                <a:gd name="connsiteY13" fmla="*/ 101349 h 519764"/>
                <a:gd name="connsiteX14" fmla="*/ 355612 w 521756"/>
                <a:gd name="connsiteY14" fmla="*/ 18799 h 519764"/>
                <a:gd name="connsiteX15" fmla="*/ 125424 w 521756"/>
                <a:gd name="connsiteY15" fmla="*/ 21974 h 519764"/>
                <a:gd name="connsiteX16" fmla="*/ 177812 w 521756"/>
                <a:gd name="connsiteY16" fmla="*/ 114049 h 519764"/>
                <a:gd name="connsiteX0" fmla="*/ 177812 w 521756"/>
                <a:gd name="connsiteY0" fmla="*/ 114049 h 519764"/>
                <a:gd name="connsiteX1" fmla="*/ 12 w 521756"/>
                <a:gd name="connsiteY1" fmla="*/ 241049 h 519764"/>
                <a:gd name="connsiteX2" fmla="*/ 187337 w 521756"/>
                <a:gd name="connsiteY2" fmla="*/ 233111 h 519764"/>
                <a:gd name="connsiteX3" fmla="*/ 24618 w 521756"/>
                <a:gd name="connsiteY3" fmla="*/ 302167 h 519764"/>
                <a:gd name="connsiteX4" fmla="*/ 50811 w 521756"/>
                <a:gd name="connsiteY4" fmla="*/ 369638 h 519764"/>
                <a:gd name="connsiteX5" fmla="*/ 222262 w 521756"/>
                <a:gd name="connsiteY5" fmla="*/ 272799 h 519764"/>
                <a:gd name="connsiteX6" fmla="*/ 77800 w 521756"/>
                <a:gd name="connsiteY6" fmla="*/ 422023 h 519764"/>
                <a:gd name="connsiteX7" fmla="*/ 151618 w 521756"/>
                <a:gd name="connsiteY7" fmla="*/ 439487 h 519764"/>
                <a:gd name="connsiteX8" fmla="*/ 254012 w 521756"/>
                <a:gd name="connsiteY8" fmla="*/ 285499 h 519764"/>
                <a:gd name="connsiteX9" fmla="*/ 206387 w 521756"/>
                <a:gd name="connsiteY9" fmla="*/ 513305 h 519764"/>
                <a:gd name="connsiteX10" fmla="*/ 330212 w 521756"/>
                <a:gd name="connsiteY10" fmla="*/ 348999 h 519764"/>
                <a:gd name="connsiteX11" fmla="*/ 368312 w 521756"/>
                <a:gd name="connsiteY11" fmla="*/ 304549 h 519764"/>
                <a:gd name="connsiteX12" fmla="*/ 482612 w 521756"/>
                <a:gd name="connsiteY12" fmla="*/ 279149 h 519764"/>
                <a:gd name="connsiteX13" fmla="*/ 514362 w 521756"/>
                <a:gd name="connsiteY13" fmla="*/ 101349 h 519764"/>
                <a:gd name="connsiteX14" fmla="*/ 355612 w 521756"/>
                <a:gd name="connsiteY14" fmla="*/ 18799 h 519764"/>
                <a:gd name="connsiteX15" fmla="*/ 125424 w 521756"/>
                <a:gd name="connsiteY15" fmla="*/ 21974 h 519764"/>
                <a:gd name="connsiteX16" fmla="*/ 177812 w 521756"/>
                <a:gd name="connsiteY16" fmla="*/ 114049 h 519764"/>
                <a:gd name="connsiteX0" fmla="*/ 177812 w 521756"/>
                <a:gd name="connsiteY0" fmla="*/ 114049 h 519764"/>
                <a:gd name="connsiteX1" fmla="*/ 12 w 521756"/>
                <a:gd name="connsiteY1" fmla="*/ 241049 h 519764"/>
                <a:gd name="connsiteX2" fmla="*/ 187337 w 521756"/>
                <a:gd name="connsiteY2" fmla="*/ 233111 h 519764"/>
                <a:gd name="connsiteX3" fmla="*/ 24618 w 521756"/>
                <a:gd name="connsiteY3" fmla="*/ 302167 h 519764"/>
                <a:gd name="connsiteX4" fmla="*/ 50811 w 521756"/>
                <a:gd name="connsiteY4" fmla="*/ 369638 h 519764"/>
                <a:gd name="connsiteX5" fmla="*/ 222262 w 521756"/>
                <a:gd name="connsiteY5" fmla="*/ 272799 h 519764"/>
                <a:gd name="connsiteX6" fmla="*/ 75419 w 521756"/>
                <a:gd name="connsiteY6" fmla="*/ 398210 h 519764"/>
                <a:gd name="connsiteX7" fmla="*/ 151618 w 521756"/>
                <a:gd name="connsiteY7" fmla="*/ 439487 h 519764"/>
                <a:gd name="connsiteX8" fmla="*/ 254012 w 521756"/>
                <a:gd name="connsiteY8" fmla="*/ 285499 h 519764"/>
                <a:gd name="connsiteX9" fmla="*/ 206387 w 521756"/>
                <a:gd name="connsiteY9" fmla="*/ 513305 h 519764"/>
                <a:gd name="connsiteX10" fmla="*/ 330212 w 521756"/>
                <a:gd name="connsiteY10" fmla="*/ 348999 h 519764"/>
                <a:gd name="connsiteX11" fmla="*/ 368312 w 521756"/>
                <a:gd name="connsiteY11" fmla="*/ 304549 h 519764"/>
                <a:gd name="connsiteX12" fmla="*/ 482612 w 521756"/>
                <a:gd name="connsiteY12" fmla="*/ 279149 h 519764"/>
                <a:gd name="connsiteX13" fmla="*/ 514362 w 521756"/>
                <a:gd name="connsiteY13" fmla="*/ 101349 h 519764"/>
                <a:gd name="connsiteX14" fmla="*/ 355612 w 521756"/>
                <a:gd name="connsiteY14" fmla="*/ 18799 h 519764"/>
                <a:gd name="connsiteX15" fmla="*/ 125424 w 521756"/>
                <a:gd name="connsiteY15" fmla="*/ 21974 h 519764"/>
                <a:gd name="connsiteX16" fmla="*/ 177812 w 521756"/>
                <a:gd name="connsiteY16" fmla="*/ 114049 h 519764"/>
                <a:gd name="connsiteX0" fmla="*/ 177812 w 521756"/>
                <a:gd name="connsiteY0" fmla="*/ 114049 h 482879"/>
                <a:gd name="connsiteX1" fmla="*/ 12 w 521756"/>
                <a:gd name="connsiteY1" fmla="*/ 241049 h 482879"/>
                <a:gd name="connsiteX2" fmla="*/ 187337 w 521756"/>
                <a:gd name="connsiteY2" fmla="*/ 233111 h 482879"/>
                <a:gd name="connsiteX3" fmla="*/ 24618 w 521756"/>
                <a:gd name="connsiteY3" fmla="*/ 302167 h 482879"/>
                <a:gd name="connsiteX4" fmla="*/ 50811 w 521756"/>
                <a:gd name="connsiteY4" fmla="*/ 369638 h 482879"/>
                <a:gd name="connsiteX5" fmla="*/ 222262 w 521756"/>
                <a:gd name="connsiteY5" fmla="*/ 272799 h 482879"/>
                <a:gd name="connsiteX6" fmla="*/ 75419 w 521756"/>
                <a:gd name="connsiteY6" fmla="*/ 398210 h 482879"/>
                <a:gd name="connsiteX7" fmla="*/ 151618 w 521756"/>
                <a:gd name="connsiteY7" fmla="*/ 439487 h 482879"/>
                <a:gd name="connsiteX8" fmla="*/ 254012 w 521756"/>
                <a:gd name="connsiteY8" fmla="*/ 285499 h 482879"/>
                <a:gd name="connsiteX9" fmla="*/ 187337 w 521756"/>
                <a:gd name="connsiteY9" fmla="*/ 475205 h 482879"/>
                <a:gd name="connsiteX10" fmla="*/ 330212 w 521756"/>
                <a:gd name="connsiteY10" fmla="*/ 348999 h 482879"/>
                <a:gd name="connsiteX11" fmla="*/ 368312 w 521756"/>
                <a:gd name="connsiteY11" fmla="*/ 304549 h 482879"/>
                <a:gd name="connsiteX12" fmla="*/ 482612 w 521756"/>
                <a:gd name="connsiteY12" fmla="*/ 279149 h 482879"/>
                <a:gd name="connsiteX13" fmla="*/ 514362 w 521756"/>
                <a:gd name="connsiteY13" fmla="*/ 101349 h 482879"/>
                <a:gd name="connsiteX14" fmla="*/ 355612 w 521756"/>
                <a:gd name="connsiteY14" fmla="*/ 18799 h 482879"/>
                <a:gd name="connsiteX15" fmla="*/ 125424 w 521756"/>
                <a:gd name="connsiteY15" fmla="*/ 21974 h 482879"/>
                <a:gd name="connsiteX16" fmla="*/ 177812 w 521756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302167 h 482879"/>
                <a:gd name="connsiteX4" fmla="*/ 50806 w 521751"/>
                <a:gd name="connsiteY4" fmla="*/ 369638 h 482879"/>
                <a:gd name="connsiteX5" fmla="*/ 222257 w 521751"/>
                <a:gd name="connsiteY5" fmla="*/ 272799 h 482879"/>
                <a:gd name="connsiteX6" fmla="*/ 75414 w 521751"/>
                <a:gd name="connsiteY6" fmla="*/ 398210 h 482879"/>
                <a:gd name="connsiteX7" fmla="*/ 151613 w 521751"/>
                <a:gd name="connsiteY7" fmla="*/ 439487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302167 h 482879"/>
                <a:gd name="connsiteX4" fmla="*/ 50806 w 521751"/>
                <a:gd name="connsiteY4" fmla="*/ 369638 h 482879"/>
                <a:gd name="connsiteX5" fmla="*/ 222257 w 521751"/>
                <a:gd name="connsiteY5" fmla="*/ 272799 h 482879"/>
                <a:gd name="connsiteX6" fmla="*/ 75414 w 521751"/>
                <a:gd name="connsiteY6" fmla="*/ 398210 h 482879"/>
                <a:gd name="connsiteX7" fmla="*/ 151613 w 521751"/>
                <a:gd name="connsiteY7" fmla="*/ 439487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287879 h 482879"/>
                <a:gd name="connsiteX4" fmla="*/ 50806 w 521751"/>
                <a:gd name="connsiteY4" fmla="*/ 369638 h 482879"/>
                <a:gd name="connsiteX5" fmla="*/ 222257 w 521751"/>
                <a:gd name="connsiteY5" fmla="*/ 272799 h 482879"/>
                <a:gd name="connsiteX6" fmla="*/ 75414 w 521751"/>
                <a:gd name="connsiteY6" fmla="*/ 398210 h 482879"/>
                <a:gd name="connsiteX7" fmla="*/ 151613 w 521751"/>
                <a:gd name="connsiteY7" fmla="*/ 439487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287879 h 482879"/>
                <a:gd name="connsiteX4" fmla="*/ 50806 w 521751"/>
                <a:gd name="connsiteY4" fmla="*/ 348207 h 482879"/>
                <a:gd name="connsiteX5" fmla="*/ 222257 w 521751"/>
                <a:gd name="connsiteY5" fmla="*/ 272799 h 482879"/>
                <a:gd name="connsiteX6" fmla="*/ 75414 w 521751"/>
                <a:gd name="connsiteY6" fmla="*/ 398210 h 482879"/>
                <a:gd name="connsiteX7" fmla="*/ 151613 w 521751"/>
                <a:gd name="connsiteY7" fmla="*/ 439487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287879 h 482879"/>
                <a:gd name="connsiteX4" fmla="*/ 50806 w 521751"/>
                <a:gd name="connsiteY4" fmla="*/ 348207 h 482879"/>
                <a:gd name="connsiteX5" fmla="*/ 222257 w 521751"/>
                <a:gd name="connsiteY5" fmla="*/ 272799 h 482879"/>
                <a:gd name="connsiteX6" fmla="*/ 68270 w 521751"/>
                <a:gd name="connsiteY6" fmla="*/ 372016 h 482879"/>
                <a:gd name="connsiteX7" fmla="*/ 151613 w 521751"/>
                <a:gd name="connsiteY7" fmla="*/ 439487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287879 h 482879"/>
                <a:gd name="connsiteX4" fmla="*/ 50806 w 521751"/>
                <a:gd name="connsiteY4" fmla="*/ 348207 h 482879"/>
                <a:gd name="connsiteX5" fmla="*/ 222257 w 521751"/>
                <a:gd name="connsiteY5" fmla="*/ 272799 h 482879"/>
                <a:gd name="connsiteX6" fmla="*/ 68270 w 521751"/>
                <a:gd name="connsiteY6" fmla="*/ 372016 h 482879"/>
                <a:gd name="connsiteX7" fmla="*/ 111132 w 521751"/>
                <a:gd name="connsiteY7" fmla="*/ 422818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287879 h 482879"/>
                <a:gd name="connsiteX4" fmla="*/ 50806 w 521751"/>
                <a:gd name="connsiteY4" fmla="*/ 348207 h 482879"/>
                <a:gd name="connsiteX5" fmla="*/ 222257 w 521751"/>
                <a:gd name="connsiteY5" fmla="*/ 272799 h 482879"/>
                <a:gd name="connsiteX6" fmla="*/ 68270 w 521751"/>
                <a:gd name="connsiteY6" fmla="*/ 372016 h 482879"/>
                <a:gd name="connsiteX7" fmla="*/ 127801 w 521751"/>
                <a:gd name="connsiteY7" fmla="*/ 434724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287879 h 482879"/>
                <a:gd name="connsiteX4" fmla="*/ 50806 w 521751"/>
                <a:gd name="connsiteY4" fmla="*/ 348207 h 482879"/>
                <a:gd name="connsiteX5" fmla="*/ 222257 w 521751"/>
                <a:gd name="connsiteY5" fmla="*/ 272799 h 482879"/>
                <a:gd name="connsiteX6" fmla="*/ 68270 w 521751"/>
                <a:gd name="connsiteY6" fmla="*/ 372016 h 482879"/>
                <a:gd name="connsiteX7" fmla="*/ 127801 w 521751"/>
                <a:gd name="connsiteY7" fmla="*/ 434724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287879 h 482879"/>
                <a:gd name="connsiteX4" fmla="*/ 50806 w 521751"/>
                <a:gd name="connsiteY4" fmla="*/ 348207 h 482879"/>
                <a:gd name="connsiteX5" fmla="*/ 222257 w 521751"/>
                <a:gd name="connsiteY5" fmla="*/ 272799 h 482879"/>
                <a:gd name="connsiteX6" fmla="*/ 68270 w 521751"/>
                <a:gd name="connsiteY6" fmla="*/ 372016 h 482879"/>
                <a:gd name="connsiteX7" fmla="*/ 127801 w 521751"/>
                <a:gd name="connsiteY7" fmla="*/ 434724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287879 h 482879"/>
                <a:gd name="connsiteX4" fmla="*/ 50806 w 521751"/>
                <a:gd name="connsiteY4" fmla="*/ 348207 h 482879"/>
                <a:gd name="connsiteX5" fmla="*/ 222257 w 521751"/>
                <a:gd name="connsiteY5" fmla="*/ 272799 h 482879"/>
                <a:gd name="connsiteX6" fmla="*/ 68270 w 521751"/>
                <a:gd name="connsiteY6" fmla="*/ 372016 h 482879"/>
                <a:gd name="connsiteX7" fmla="*/ 132564 w 521751"/>
                <a:gd name="connsiteY7" fmla="*/ 413292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75577"/>
                <a:gd name="connsiteX1" fmla="*/ 7 w 521751"/>
                <a:gd name="connsiteY1" fmla="*/ 241049 h 475577"/>
                <a:gd name="connsiteX2" fmla="*/ 184951 w 521751"/>
                <a:gd name="connsiteY2" fmla="*/ 209298 h 475577"/>
                <a:gd name="connsiteX3" fmla="*/ 24613 w 521751"/>
                <a:gd name="connsiteY3" fmla="*/ 287879 h 475577"/>
                <a:gd name="connsiteX4" fmla="*/ 50806 w 521751"/>
                <a:gd name="connsiteY4" fmla="*/ 348207 h 475577"/>
                <a:gd name="connsiteX5" fmla="*/ 222257 w 521751"/>
                <a:gd name="connsiteY5" fmla="*/ 272799 h 475577"/>
                <a:gd name="connsiteX6" fmla="*/ 68270 w 521751"/>
                <a:gd name="connsiteY6" fmla="*/ 372016 h 475577"/>
                <a:gd name="connsiteX7" fmla="*/ 132564 w 521751"/>
                <a:gd name="connsiteY7" fmla="*/ 413292 h 475577"/>
                <a:gd name="connsiteX8" fmla="*/ 254007 w 521751"/>
                <a:gd name="connsiteY8" fmla="*/ 304549 h 475577"/>
                <a:gd name="connsiteX9" fmla="*/ 187332 w 521751"/>
                <a:gd name="connsiteY9" fmla="*/ 475205 h 475577"/>
                <a:gd name="connsiteX10" fmla="*/ 330207 w 521751"/>
                <a:gd name="connsiteY10" fmla="*/ 348999 h 475577"/>
                <a:gd name="connsiteX11" fmla="*/ 368307 w 521751"/>
                <a:gd name="connsiteY11" fmla="*/ 304549 h 475577"/>
                <a:gd name="connsiteX12" fmla="*/ 482607 w 521751"/>
                <a:gd name="connsiteY12" fmla="*/ 279149 h 475577"/>
                <a:gd name="connsiteX13" fmla="*/ 514357 w 521751"/>
                <a:gd name="connsiteY13" fmla="*/ 101349 h 475577"/>
                <a:gd name="connsiteX14" fmla="*/ 355607 w 521751"/>
                <a:gd name="connsiteY14" fmla="*/ 18799 h 475577"/>
                <a:gd name="connsiteX15" fmla="*/ 125419 w 521751"/>
                <a:gd name="connsiteY15" fmla="*/ 21974 h 475577"/>
                <a:gd name="connsiteX16" fmla="*/ 177807 w 521751"/>
                <a:gd name="connsiteY16" fmla="*/ 114049 h 475577"/>
                <a:gd name="connsiteX0" fmla="*/ 177807 w 521751"/>
                <a:gd name="connsiteY0" fmla="*/ 114049 h 444735"/>
                <a:gd name="connsiteX1" fmla="*/ 7 w 521751"/>
                <a:gd name="connsiteY1" fmla="*/ 241049 h 444735"/>
                <a:gd name="connsiteX2" fmla="*/ 184951 w 521751"/>
                <a:gd name="connsiteY2" fmla="*/ 209298 h 444735"/>
                <a:gd name="connsiteX3" fmla="*/ 24613 w 521751"/>
                <a:gd name="connsiteY3" fmla="*/ 287879 h 444735"/>
                <a:gd name="connsiteX4" fmla="*/ 50806 w 521751"/>
                <a:gd name="connsiteY4" fmla="*/ 348207 h 444735"/>
                <a:gd name="connsiteX5" fmla="*/ 222257 w 521751"/>
                <a:gd name="connsiteY5" fmla="*/ 272799 h 444735"/>
                <a:gd name="connsiteX6" fmla="*/ 68270 w 521751"/>
                <a:gd name="connsiteY6" fmla="*/ 372016 h 444735"/>
                <a:gd name="connsiteX7" fmla="*/ 132564 w 521751"/>
                <a:gd name="connsiteY7" fmla="*/ 413292 h 444735"/>
                <a:gd name="connsiteX8" fmla="*/ 254007 w 521751"/>
                <a:gd name="connsiteY8" fmla="*/ 304549 h 444735"/>
                <a:gd name="connsiteX9" fmla="*/ 156376 w 521751"/>
                <a:gd name="connsiteY9" fmla="*/ 444249 h 444735"/>
                <a:gd name="connsiteX10" fmla="*/ 330207 w 521751"/>
                <a:gd name="connsiteY10" fmla="*/ 348999 h 444735"/>
                <a:gd name="connsiteX11" fmla="*/ 368307 w 521751"/>
                <a:gd name="connsiteY11" fmla="*/ 304549 h 444735"/>
                <a:gd name="connsiteX12" fmla="*/ 482607 w 521751"/>
                <a:gd name="connsiteY12" fmla="*/ 279149 h 444735"/>
                <a:gd name="connsiteX13" fmla="*/ 514357 w 521751"/>
                <a:gd name="connsiteY13" fmla="*/ 101349 h 444735"/>
                <a:gd name="connsiteX14" fmla="*/ 355607 w 521751"/>
                <a:gd name="connsiteY14" fmla="*/ 18799 h 444735"/>
                <a:gd name="connsiteX15" fmla="*/ 125419 w 521751"/>
                <a:gd name="connsiteY15" fmla="*/ 21974 h 444735"/>
                <a:gd name="connsiteX16" fmla="*/ 177807 w 521751"/>
                <a:gd name="connsiteY16" fmla="*/ 114049 h 444735"/>
                <a:gd name="connsiteX0" fmla="*/ 177807 w 521751"/>
                <a:gd name="connsiteY0" fmla="*/ 114049 h 448727"/>
                <a:gd name="connsiteX1" fmla="*/ 7 w 521751"/>
                <a:gd name="connsiteY1" fmla="*/ 241049 h 448727"/>
                <a:gd name="connsiteX2" fmla="*/ 184951 w 521751"/>
                <a:gd name="connsiteY2" fmla="*/ 209298 h 448727"/>
                <a:gd name="connsiteX3" fmla="*/ 24613 w 521751"/>
                <a:gd name="connsiteY3" fmla="*/ 287879 h 448727"/>
                <a:gd name="connsiteX4" fmla="*/ 50806 w 521751"/>
                <a:gd name="connsiteY4" fmla="*/ 348207 h 448727"/>
                <a:gd name="connsiteX5" fmla="*/ 222257 w 521751"/>
                <a:gd name="connsiteY5" fmla="*/ 272799 h 448727"/>
                <a:gd name="connsiteX6" fmla="*/ 68270 w 521751"/>
                <a:gd name="connsiteY6" fmla="*/ 372016 h 448727"/>
                <a:gd name="connsiteX7" fmla="*/ 132564 w 521751"/>
                <a:gd name="connsiteY7" fmla="*/ 413292 h 448727"/>
                <a:gd name="connsiteX8" fmla="*/ 254007 w 521751"/>
                <a:gd name="connsiteY8" fmla="*/ 304549 h 448727"/>
                <a:gd name="connsiteX9" fmla="*/ 156376 w 521751"/>
                <a:gd name="connsiteY9" fmla="*/ 444249 h 448727"/>
                <a:gd name="connsiteX10" fmla="*/ 330207 w 521751"/>
                <a:gd name="connsiteY10" fmla="*/ 348999 h 448727"/>
                <a:gd name="connsiteX11" fmla="*/ 368307 w 521751"/>
                <a:gd name="connsiteY11" fmla="*/ 304549 h 448727"/>
                <a:gd name="connsiteX12" fmla="*/ 482607 w 521751"/>
                <a:gd name="connsiteY12" fmla="*/ 279149 h 448727"/>
                <a:gd name="connsiteX13" fmla="*/ 514357 w 521751"/>
                <a:gd name="connsiteY13" fmla="*/ 101349 h 448727"/>
                <a:gd name="connsiteX14" fmla="*/ 355607 w 521751"/>
                <a:gd name="connsiteY14" fmla="*/ 18799 h 448727"/>
                <a:gd name="connsiteX15" fmla="*/ 125419 w 521751"/>
                <a:gd name="connsiteY15" fmla="*/ 21974 h 448727"/>
                <a:gd name="connsiteX16" fmla="*/ 177807 w 521751"/>
                <a:gd name="connsiteY16" fmla="*/ 114049 h 448727"/>
                <a:gd name="connsiteX0" fmla="*/ 177807 w 521751"/>
                <a:gd name="connsiteY0" fmla="*/ 114049 h 444642"/>
                <a:gd name="connsiteX1" fmla="*/ 7 w 521751"/>
                <a:gd name="connsiteY1" fmla="*/ 241049 h 444642"/>
                <a:gd name="connsiteX2" fmla="*/ 184951 w 521751"/>
                <a:gd name="connsiteY2" fmla="*/ 209298 h 444642"/>
                <a:gd name="connsiteX3" fmla="*/ 24613 w 521751"/>
                <a:gd name="connsiteY3" fmla="*/ 287879 h 444642"/>
                <a:gd name="connsiteX4" fmla="*/ 50806 w 521751"/>
                <a:gd name="connsiteY4" fmla="*/ 348207 h 444642"/>
                <a:gd name="connsiteX5" fmla="*/ 222257 w 521751"/>
                <a:gd name="connsiteY5" fmla="*/ 272799 h 444642"/>
                <a:gd name="connsiteX6" fmla="*/ 68270 w 521751"/>
                <a:gd name="connsiteY6" fmla="*/ 372016 h 444642"/>
                <a:gd name="connsiteX7" fmla="*/ 132564 w 521751"/>
                <a:gd name="connsiteY7" fmla="*/ 413292 h 444642"/>
                <a:gd name="connsiteX8" fmla="*/ 256388 w 521751"/>
                <a:gd name="connsiteY8" fmla="*/ 309311 h 444642"/>
                <a:gd name="connsiteX9" fmla="*/ 156376 w 521751"/>
                <a:gd name="connsiteY9" fmla="*/ 444249 h 444642"/>
                <a:gd name="connsiteX10" fmla="*/ 330207 w 521751"/>
                <a:gd name="connsiteY10" fmla="*/ 348999 h 444642"/>
                <a:gd name="connsiteX11" fmla="*/ 368307 w 521751"/>
                <a:gd name="connsiteY11" fmla="*/ 304549 h 444642"/>
                <a:gd name="connsiteX12" fmla="*/ 482607 w 521751"/>
                <a:gd name="connsiteY12" fmla="*/ 279149 h 444642"/>
                <a:gd name="connsiteX13" fmla="*/ 514357 w 521751"/>
                <a:gd name="connsiteY13" fmla="*/ 101349 h 444642"/>
                <a:gd name="connsiteX14" fmla="*/ 355607 w 521751"/>
                <a:gd name="connsiteY14" fmla="*/ 18799 h 444642"/>
                <a:gd name="connsiteX15" fmla="*/ 125419 w 521751"/>
                <a:gd name="connsiteY15" fmla="*/ 21974 h 444642"/>
                <a:gd name="connsiteX16" fmla="*/ 177807 w 521751"/>
                <a:gd name="connsiteY16" fmla="*/ 114049 h 444642"/>
                <a:gd name="connsiteX0" fmla="*/ 177807 w 521751"/>
                <a:gd name="connsiteY0" fmla="*/ 114049 h 448512"/>
                <a:gd name="connsiteX1" fmla="*/ 7 w 521751"/>
                <a:gd name="connsiteY1" fmla="*/ 241049 h 448512"/>
                <a:gd name="connsiteX2" fmla="*/ 184951 w 521751"/>
                <a:gd name="connsiteY2" fmla="*/ 209298 h 448512"/>
                <a:gd name="connsiteX3" fmla="*/ 24613 w 521751"/>
                <a:gd name="connsiteY3" fmla="*/ 287879 h 448512"/>
                <a:gd name="connsiteX4" fmla="*/ 50806 w 521751"/>
                <a:gd name="connsiteY4" fmla="*/ 348207 h 448512"/>
                <a:gd name="connsiteX5" fmla="*/ 222257 w 521751"/>
                <a:gd name="connsiteY5" fmla="*/ 272799 h 448512"/>
                <a:gd name="connsiteX6" fmla="*/ 68270 w 521751"/>
                <a:gd name="connsiteY6" fmla="*/ 372016 h 448512"/>
                <a:gd name="connsiteX7" fmla="*/ 132564 w 521751"/>
                <a:gd name="connsiteY7" fmla="*/ 413292 h 448512"/>
                <a:gd name="connsiteX8" fmla="*/ 256388 w 521751"/>
                <a:gd name="connsiteY8" fmla="*/ 309311 h 448512"/>
                <a:gd name="connsiteX9" fmla="*/ 156376 w 521751"/>
                <a:gd name="connsiteY9" fmla="*/ 444249 h 448512"/>
                <a:gd name="connsiteX10" fmla="*/ 330207 w 521751"/>
                <a:gd name="connsiteY10" fmla="*/ 348999 h 448512"/>
                <a:gd name="connsiteX11" fmla="*/ 368307 w 521751"/>
                <a:gd name="connsiteY11" fmla="*/ 304549 h 448512"/>
                <a:gd name="connsiteX12" fmla="*/ 482607 w 521751"/>
                <a:gd name="connsiteY12" fmla="*/ 279149 h 448512"/>
                <a:gd name="connsiteX13" fmla="*/ 514357 w 521751"/>
                <a:gd name="connsiteY13" fmla="*/ 101349 h 448512"/>
                <a:gd name="connsiteX14" fmla="*/ 355607 w 521751"/>
                <a:gd name="connsiteY14" fmla="*/ 18799 h 448512"/>
                <a:gd name="connsiteX15" fmla="*/ 125419 w 521751"/>
                <a:gd name="connsiteY15" fmla="*/ 21974 h 448512"/>
                <a:gd name="connsiteX16" fmla="*/ 177807 w 521751"/>
                <a:gd name="connsiteY16" fmla="*/ 114049 h 448512"/>
                <a:gd name="connsiteX0" fmla="*/ 177807 w 521751"/>
                <a:gd name="connsiteY0" fmla="*/ 114049 h 444559"/>
                <a:gd name="connsiteX1" fmla="*/ 7 w 521751"/>
                <a:gd name="connsiteY1" fmla="*/ 241049 h 444559"/>
                <a:gd name="connsiteX2" fmla="*/ 184951 w 521751"/>
                <a:gd name="connsiteY2" fmla="*/ 209298 h 444559"/>
                <a:gd name="connsiteX3" fmla="*/ 24613 w 521751"/>
                <a:gd name="connsiteY3" fmla="*/ 287879 h 444559"/>
                <a:gd name="connsiteX4" fmla="*/ 50806 w 521751"/>
                <a:gd name="connsiteY4" fmla="*/ 348207 h 444559"/>
                <a:gd name="connsiteX5" fmla="*/ 222257 w 521751"/>
                <a:gd name="connsiteY5" fmla="*/ 272799 h 444559"/>
                <a:gd name="connsiteX6" fmla="*/ 68270 w 521751"/>
                <a:gd name="connsiteY6" fmla="*/ 372016 h 444559"/>
                <a:gd name="connsiteX7" fmla="*/ 132564 w 521751"/>
                <a:gd name="connsiteY7" fmla="*/ 413292 h 444559"/>
                <a:gd name="connsiteX8" fmla="*/ 263532 w 521751"/>
                <a:gd name="connsiteY8" fmla="*/ 314074 h 444559"/>
                <a:gd name="connsiteX9" fmla="*/ 156376 w 521751"/>
                <a:gd name="connsiteY9" fmla="*/ 444249 h 444559"/>
                <a:gd name="connsiteX10" fmla="*/ 330207 w 521751"/>
                <a:gd name="connsiteY10" fmla="*/ 348999 h 444559"/>
                <a:gd name="connsiteX11" fmla="*/ 368307 w 521751"/>
                <a:gd name="connsiteY11" fmla="*/ 304549 h 444559"/>
                <a:gd name="connsiteX12" fmla="*/ 482607 w 521751"/>
                <a:gd name="connsiteY12" fmla="*/ 279149 h 444559"/>
                <a:gd name="connsiteX13" fmla="*/ 514357 w 521751"/>
                <a:gd name="connsiteY13" fmla="*/ 101349 h 444559"/>
                <a:gd name="connsiteX14" fmla="*/ 355607 w 521751"/>
                <a:gd name="connsiteY14" fmla="*/ 18799 h 444559"/>
                <a:gd name="connsiteX15" fmla="*/ 125419 w 521751"/>
                <a:gd name="connsiteY15" fmla="*/ 21974 h 444559"/>
                <a:gd name="connsiteX16" fmla="*/ 177807 w 521751"/>
                <a:gd name="connsiteY16" fmla="*/ 114049 h 444559"/>
                <a:gd name="connsiteX0" fmla="*/ 177807 w 521751"/>
                <a:gd name="connsiteY0" fmla="*/ 114049 h 454056"/>
                <a:gd name="connsiteX1" fmla="*/ 7 w 521751"/>
                <a:gd name="connsiteY1" fmla="*/ 241049 h 454056"/>
                <a:gd name="connsiteX2" fmla="*/ 184951 w 521751"/>
                <a:gd name="connsiteY2" fmla="*/ 209298 h 454056"/>
                <a:gd name="connsiteX3" fmla="*/ 24613 w 521751"/>
                <a:gd name="connsiteY3" fmla="*/ 287879 h 454056"/>
                <a:gd name="connsiteX4" fmla="*/ 50806 w 521751"/>
                <a:gd name="connsiteY4" fmla="*/ 348207 h 454056"/>
                <a:gd name="connsiteX5" fmla="*/ 222257 w 521751"/>
                <a:gd name="connsiteY5" fmla="*/ 272799 h 454056"/>
                <a:gd name="connsiteX6" fmla="*/ 68270 w 521751"/>
                <a:gd name="connsiteY6" fmla="*/ 372016 h 454056"/>
                <a:gd name="connsiteX7" fmla="*/ 132564 w 521751"/>
                <a:gd name="connsiteY7" fmla="*/ 413292 h 454056"/>
                <a:gd name="connsiteX8" fmla="*/ 263532 w 521751"/>
                <a:gd name="connsiteY8" fmla="*/ 314074 h 454056"/>
                <a:gd name="connsiteX9" fmla="*/ 151613 w 521751"/>
                <a:gd name="connsiteY9" fmla="*/ 453774 h 454056"/>
                <a:gd name="connsiteX10" fmla="*/ 330207 w 521751"/>
                <a:gd name="connsiteY10" fmla="*/ 348999 h 454056"/>
                <a:gd name="connsiteX11" fmla="*/ 368307 w 521751"/>
                <a:gd name="connsiteY11" fmla="*/ 304549 h 454056"/>
                <a:gd name="connsiteX12" fmla="*/ 482607 w 521751"/>
                <a:gd name="connsiteY12" fmla="*/ 279149 h 454056"/>
                <a:gd name="connsiteX13" fmla="*/ 514357 w 521751"/>
                <a:gd name="connsiteY13" fmla="*/ 101349 h 454056"/>
                <a:gd name="connsiteX14" fmla="*/ 355607 w 521751"/>
                <a:gd name="connsiteY14" fmla="*/ 18799 h 454056"/>
                <a:gd name="connsiteX15" fmla="*/ 125419 w 521751"/>
                <a:gd name="connsiteY15" fmla="*/ 21974 h 454056"/>
                <a:gd name="connsiteX16" fmla="*/ 177807 w 521751"/>
                <a:gd name="connsiteY16" fmla="*/ 114049 h 454056"/>
                <a:gd name="connsiteX0" fmla="*/ 177807 w 521751"/>
                <a:gd name="connsiteY0" fmla="*/ 114049 h 449307"/>
                <a:gd name="connsiteX1" fmla="*/ 7 w 521751"/>
                <a:gd name="connsiteY1" fmla="*/ 241049 h 449307"/>
                <a:gd name="connsiteX2" fmla="*/ 184951 w 521751"/>
                <a:gd name="connsiteY2" fmla="*/ 209298 h 449307"/>
                <a:gd name="connsiteX3" fmla="*/ 24613 w 521751"/>
                <a:gd name="connsiteY3" fmla="*/ 287879 h 449307"/>
                <a:gd name="connsiteX4" fmla="*/ 50806 w 521751"/>
                <a:gd name="connsiteY4" fmla="*/ 348207 h 449307"/>
                <a:gd name="connsiteX5" fmla="*/ 222257 w 521751"/>
                <a:gd name="connsiteY5" fmla="*/ 272799 h 449307"/>
                <a:gd name="connsiteX6" fmla="*/ 68270 w 521751"/>
                <a:gd name="connsiteY6" fmla="*/ 372016 h 449307"/>
                <a:gd name="connsiteX7" fmla="*/ 132564 w 521751"/>
                <a:gd name="connsiteY7" fmla="*/ 413292 h 449307"/>
                <a:gd name="connsiteX8" fmla="*/ 263532 w 521751"/>
                <a:gd name="connsiteY8" fmla="*/ 314074 h 449307"/>
                <a:gd name="connsiteX9" fmla="*/ 142088 w 521751"/>
                <a:gd name="connsiteY9" fmla="*/ 449012 h 449307"/>
                <a:gd name="connsiteX10" fmla="*/ 330207 w 521751"/>
                <a:gd name="connsiteY10" fmla="*/ 348999 h 449307"/>
                <a:gd name="connsiteX11" fmla="*/ 368307 w 521751"/>
                <a:gd name="connsiteY11" fmla="*/ 304549 h 449307"/>
                <a:gd name="connsiteX12" fmla="*/ 482607 w 521751"/>
                <a:gd name="connsiteY12" fmla="*/ 279149 h 449307"/>
                <a:gd name="connsiteX13" fmla="*/ 514357 w 521751"/>
                <a:gd name="connsiteY13" fmla="*/ 101349 h 449307"/>
                <a:gd name="connsiteX14" fmla="*/ 355607 w 521751"/>
                <a:gd name="connsiteY14" fmla="*/ 18799 h 449307"/>
                <a:gd name="connsiteX15" fmla="*/ 125419 w 521751"/>
                <a:gd name="connsiteY15" fmla="*/ 21974 h 449307"/>
                <a:gd name="connsiteX16" fmla="*/ 177807 w 521751"/>
                <a:gd name="connsiteY16" fmla="*/ 114049 h 449307"/>
                <a:gd name="connsiteX0" fmla="*/ 177807 w 521751"/>
                <a:gd name="connsiteY0" fmla="*/ 114049 h 463558"/>
                <a:gd name="connsiteX1" fmla="*/ 7 w 521751"/>
                <a:gd name="connsiteY1" fmla="*/ 241049 h 463558"/>
                <a:gd name="connsiteX2" fmla="*/ 184951 w 521751"/>
                <a:gd name="connsiteY2" fmla="*/ 209298 h 463558"/>
                <a:gd name="connsiteX3" fmla="*/ 24613 w 521751"/>
                <a:gd name="connsiteY3" fmla="*/ 287879 h 463558"/>
                <a:gd name="connsiteX4" fmla="*/ 50806 w 521751"/>
                <a:gd name="connsiteY4" fmla="*/ 348207 h 463558"/>
                <a:gd name="connsiteX5" fmla="*/ 222257 w 521751"/>
                <a:gd name="connsiteY5" fmla="*/ 272799 h 463558"/>
                <a:gd name="connsiteX6" fmla="*/ 68270 w 521751"/>
                <a:gd name="connsiteY6" fmla="*/ 372016 h 463558"/>
                <a:gd name="connsiteX7" fmla="*/ 132564 w 521751"/>
                <a:gd name="connsiteY7" fmla="*/ 413292 h 463558"/>
                <a:gd name="connsiteX8" fmla="*/ 263532 w 521751"/>
                <a:gd name="connsiteY8" fmla="*/ 314074 h 463558"/>
                <a:gd name="connsiteX9" fmla="*/ 142088 w 521751"/>
                <a:gd name="connsiteY9" fmla="*/ 463299 h 463558"/>
                <a:gd name="connsiteX10" fmla="*/ 330207 w 521751"/>
                <a:gd name="connsiteY10" fmla="*/ 348999 h 463558"/>
                <a:gd name="connsiteX11" fmla="*/ 368307 w 521751"/>
                <a:gd name="connsiteY11" fmla="*/ 304549 h 463558"/>
                <a:gd name="connsiteX12" fmla="*/ 482607 w 521751"/>
                <a:gd name="connsiteY12" fmla="*/ 279149 h 463558"/>
                <a:gd name="connsiteX13" fmla="*/ 514357 w 521751"/>
                <a:gd name="connsiteY13" fmla="*/ 101349 h 463558"/>
                <a:gd name="connsiteX14" fmla="*/ 355607 w 521751"/>
                <a:gd name="connsiteY14" fmla="*/ 18799 h 463558"/>
                <a:gd name="connsiteX15" fmla="*/ 125419 w 521751"/>
                <a:gd name="connsiteY15" fmla="*/ 21974 h 463558"/>
                <a:gd name="connsiteX16" fmla="*/ 177807 w 521751"/>
                <a:gd name="connsiteY16" fmla="*/ 114049 h 463558"/>
                <a:gd name="connsiteX0" fmla="*/ 177807 w 548959"/>
                <a:gd name="connsiteY0" fmla="*/ 114049 h 463558"/>
                <a:gd name="connsiteX1" fmla="*/ 7 w 548959"/>
                <a:gd name="connsiteY1" fmla="*/ 241049 h 463558"/>
                <a:gd name="connsiteX2" fmla="*/ 184951 w 548959"/>
                <a:gd name="connsiteY2" fmla="*/ 209298 h 463558"/>
                <a:gd name="connsiteX3" fmla="*/ 24613 w 548959"/>
                <a:gd name="connsiteY3" fmla="*/ 287879 h 463558"/>
                <a:gd name="connsiteX4" fmla="*/ 50806 w 548959"/>
                <a:gd name="connsiteY4" fmla="*/ 348207 h 463558"/>
                <a:gd name="connsiteX5" fmla="*/ 222257 w 548959"/>
                <a:gd name="connsiteY5" fmla="*/ 272799 h 463558"/>
                <a:gd name="connsiteX6" fmla="*/ 68270 w 548959"/>
                <a:gd name="connsiteY6" fmla="*/ 372016 h 463558"/>
                <a:gd name="connsiteX7" fmla="*/ 132564 w 548959"/>
                <a:gd name="connsiteY7" fmla="*/ 413292 h 463558"/>
                <a:gd name="connsiteX8" fmla="*/ 263532 w 548959"/>
                <a:gd name="connsiteY8" fmla="*/ 314074 h 463558"/>
                <a:gd name="connsiteX9" fmla="*/ 142088 w 548959"/>
                <a:gd name="connsiteY9" fmla="*/ 463299 h 463558"/>
                <a:gd name="connsiteX10" fmla="*/ 330207 w 548959"/>
                <a:gd name="connsiteY10" fmla="*/ 348999 h 463558"/>
                <a:gd name="connsiteX11" fmla="*/ 368307 w 548959"/>
                <a:gd name="connsiteY11" fmla="*/ 304549 h 463558"/>
                <a:gd name="connsiteX12" fmla="*/ 537376 w 548959"/>
                <a:gd name="connsiteY12" fmla="*/ 207712 h 463558"/>
                <a:gd name="connsiteX13" fmla="*/ 514357 w 548959"/>
                <a:gd name="connsiteY13" fmla="*/ 101349 h 463558"/>
                <a:gd name="connsiteX14" fmla="*/ 355607 w 548959"/>
                <a:gd name="connsiteY14" fmla="*/ 18799 h 463558"/>
                <a:gd name="connsiteX15" fmla="*/ 125419 w 548959"/>
                <a:gd name="connsiteY15" fmla="*/ 21974 h 463558"/>
                <a:gd name="connsiteX16" fmla="*/ 177807 w 548959"/>
                <a:gd name="connsiteY16" fmla="*/ 114049 h 463558"/>
                <a:gd name="connsiteX0" fmla="*/ 177807 w 548959"/>
                <a:gd name="connsiteY0" fmla="*/ 114049 h 463558"/>
                <a:gd name="connsiteX1" fmla="*/ 7 w 548959"/>
                <a:gd name="connsiteY1" fmla="*/ 241049 h 463558"/>
                <a:gd name="connsiteX2" fmla="*/ 184951 w 548959"/>
                <a:gd name="connsiteY2" fmla="*/ 209298 h 463558"/>
                <a:gd name="connsiteX3" fmla="*/ 24613 w 548959"/>
                <a:gd name="connsiteY3" fmla="*/ 287879 h 463558"/>
                <a:gd name="connsiteX4" fmla="*/ 50806 w 548959"/>
                <a:gd name="connsiteY4" fmla="*/ 348207 h 463558"/>
                <a:gd name="connsiteX5" fmla="*/ 222257 w 548959"/>
                <a:gd name="connsiteY5" fmla="*/ 272799 h 463558"/>
                <a:gd name="connsiteX6" fmla="*/ 68270 w 548959"/>
                <a:gd name="connsiteY6" fmla="*/ 372016 h 463558"/>
                <a:gd name="connsiteX7" fmla="*/ 132564 w 548959"/>
                <a:gd name="connsiteY7" fmla="*/ 413292 h 463558"/>
                <a:gd name="connsiteX8" fmla="*/ 263532 w 548959"/>
                <a:gd name="connsiteY8" fmla="*/ 314074 h 463558"/>
                <a:gd name="connsiteX9" fmla="*/ 142088 w 548959"/>
                <a:gd name="connsiteY9" fmla="*/ 463299 h 463558"/>
                <a:gd name="connsiteX10" fmla="*/ 330207 w 548959"/>
                <a:gd name="connsiteY10" fmla="*/ 348999 h 463558"/>
                <a:gd name="connsiteX11" fmla="*/ 368307 w 548959"/>
                <a:gd name="connsiteY11" fmla="*/ 304549 h 463558"/>
                <a:gd name="connsiteX12" fmla="*/ 537376 w 548959"/>
                <a:gd name="connsiteY12" fmla="*/ 207712 h 463558"/>
                <a:gd name="connsiteX13" fmla="*/ 514357 w 548959"/>
                <a:gd name="connsiteY13" fmla="*/ 101349 h 463558"/>
                <a:gd name="connsiteX14" fmla="*/ 355607 w 548959"/>
                <a:gd name="connsiteY14" fmla="*/ 18799 h 463558"/>
                <a:gd name="connsiteX15" fmla="*/ 125419 w 548959"/>
                <a:gd name="connsiteY15" fmla="*/ 21974 h 463558"/>
                <a:gd name="connsiteX16" fmla="*/ 177807 w 548959"/>
                <a:gd name="connsiteY16" fmla="*/ 114049 h 463558"/>
                <a:gd name="connsiteX0" fmla="*/ 177807 w 548959"/>
                <a:gd name="connsiteY0" fmla="*/ 114049 h 463558"/>
                <a:gd name="connsiteX1" fmla="*/ 7 w 548959"/>
                <a:gd name="connsiteY1" fmla="*/ 241049 h 463558"/>
                <a:gd name="connsiteX2" fmla="*/ 184951 w 548959"/>
                <a:gd name="connsiteY2" fmla="*/ 209298 h 463558"/>
                <a:gd name="connsiteX3" fmla="*/ 24613 w 548959"/>
                <a:gd name="connsiteY3" fmla="*/ 287879 h 463558"/>
                <a:gd name="connsiteX4" fmla="*/ 50806 w 548959"/>
                <a:gd name="connsiteY4" fmla="*/ 348207 h 463558"/>
                <a:gd name="connsiteX5" fmla="*/ 222257 w 548959"/>
                <a:gd name="connsiteY5" fmla="*/ 272799 h 463558"/>
                <a:gd name="connsiteX6" fmla="*/ 68270 w 548959"/>
                <a:gd name="connsiteY6" fmla="*/ 372016 h 463558"/>
                <a:gd name="connsiteX7" fmla="*/ 132564 w 548959"/>
                <a:gd name="connsiteY7" fmla="*/ 413292 h 463558"/>
                <a:gd name="connsiteX8" fmla="*/ 263532 w 548959"/>
                <a:gd name="connsiteY8" fmla="*/ 314074 h 463558"/>
                <a:gd name="connsiteX9" fmla="*/ 142088 w 548959"/>
                <a:gd name="connsiteY9" fmla="*/ 463299 h 463558"/>
                <a:gd name="connsiteX10" fmla="*/ 330207 w 548959"/>
                <a:gd name="connsiteY10" fmla="*/ 348999 h 463558"/>
                <a:gd name="connsiteX11" fmla="*/ 368307 w 548959"/>
                <a:gd name="connsiteY11" fmla="*/ 304549 h 463558"/>
                <a:gd name="connsiteX12" fmla="*/ 537376 w 548959"/>
                <a:gd name="connsiteY12" fmla="*/ 207712 h 463558"/>
                <a:gd name="connsiteX13" fmla="*/ 514357 w 548959"/>
                <a:gd name="connsiteY13" fmla="*/ 101349 h 463558"/>
                <a:gd name="connsiteX14" fmla="*/ 355607 w 548959"/>
                <a:gd name="connsiteY14" fmla="*/ 18799 h 463558"/>
                <a:gd name="connsiteX15" fmla="*/ 125419 w 548959"/>
                <a:gd name="connsiteY15" fmla="*/ 21974 h 463558"/>
                <a:gd name="connsiteX16" fmla="*/ 177807 w 548959"/>
                <a:gd name="connsiteY16" fmla="*/ 114049 h 463558"/>
                <a:gd name="connsiteX0" fmla="*/ 177807 w 548959"/>
                <a:gd name="connsiteY0" fmla="*/ 114049 h 449306"/>
                <a:gd name="connsiteX1" fmla="*/ 7 w 548959"/>
                <a:gd name="connsiteY1" fmla="*/ 241049 h 449306"/>
                <a:gd name="connsiteX2" fmla="*/ 184951 w 548959"/>
                <a:gd name="connsiteY2" fmla="*/ 209298 h 449306"/>
                <a:gd name="connsiteX3" fmla="*/ 24613 w 548959"/>
                <a:gd name="connsiteY3" fmla="*/ 287879 h 449306"/>
                <a:gd name="connsiteX4" fmla="*/ 50806 w 548959"/>
                <a:gd name="connsiteY4" fmla="*/ 348207 h 449306"/>
                <a:gd name="connsiteX5" fmla="*/ 222257 w 548959"/>
                <a:gd name="connsiteY5" fmla="*/ 272799 h 449306"/>
                <a:gd name="connsiteX6" fmla="*/ 68270 w 548959"/>
                <a:gd name="connsiteY6" fmla="*/ 372016 h 449306"/>
                <a:gd name="connsiteX7" fmla="*/ 132564 w 548959"/>
                <a:gd name="connsiteY7" fmla="*/ 413292 h 449306"/>
                <a:gd name="connsiteX8" fmla="*/ 263532 w 548959"/>
                <a:gd name="connsiteY8" fmla="*/ 314074 h 449306"/>
                <a:gd name="connsiteX9" fmla="*/ 130182 w 548959"/>
                <a:gd name="connsiteY9" fmla="*/ 449011 h 449306"/>
                <a:gd name="connsiteX10" fmla="*/ 330207 w 548959"/>
                <a:gd name="connsiteY10" fmla="*/ 348999 h 449306"/>
                <a:gd name="connsiteX11" fmla="*/ 368307 w 548959"/>
                <a:gd name="connsiteY11" fmla="*/ 304549 h 449306"/>
                <a:gd name="connsiteX12" fmla="*/ 537376 w 548959"/>
                <a:gd name="connsiteY12" fmla="*/ 207712 h 449306"/>
                <a:gd name="connsiteX13" fmla="*/ 514357 w 548959"/>
                <a:gd name="connsiteY13" fmla="*/ 101349 h 449306"/>
                <a:gd name="connsiteX14" fmla="*/ 355607 w 548959"/>
                <a:gd name="connsiteY14" fmla="*/ 18799 h 449306"/>
                <a:gd name="connsiteX15" fmla="*/ 125419 w 548959"/>
                <a:gd name="connsiteY15" fmla="*/ 21974 h 449306"/>
                <a:gd name="connsiteX16" fmla="*/ 177807 w 548959"/>
                <a:gd name="connsiteY16" fmla="*/ 114049 h 449306"/>
                <a:gd name="connsiteX0" fmla="*/ 177807 w 548959"/>
                <a:gd name="connsiteY0" fmla="*/ 114049 h 449306"/>
                <a:gd name="connsiteX1" fmla="*/ 7 w 548959"/>
                <a:gd name="connsiteY1" fmla="*/ 241049 h 449306"/>
                <a:gd name="connsiteX2" fmla="*/ 184951 w 548959"/>
                <a:gd name="connsiteY2" fmla="*/ 209298 h 449306"/>
                <a:gd name="connsiteX3" fmla="*/ 24613 w 548959"/>
                <a:gd name="connsiteY3" fmla="*/ 287879 h 449306"/>
                <a:gd name="connsiteX4" fmla="*/ 50806 w 548959"/>
                <a:gd name="connsiteY4" fmla="*/ 348207 h 449306"/>
                <a:gd name="connsiteX5" fmla="*/ 222257 w 548959"/>
                <a:gd name="connsiteY5" fmla="*/ 272799 h 449306"/>
                <a:gd name="connsiteX6" fmla="*/ 68270 w 548959"/>
                <a:gd name="connsiteY6" fmla="*/ 372016 h 449306"/>
                <a:gd name="connsiteX7" fmla="*/ 132564 w 548959"/>
                <a:gd name="connsiteY7" fmla="*/ 413292 h 449306"/>
                <a:gd name="connsiteX8" fmla="*/ 263532 w 548959"/>
                <a:gd name="connsiteY8" fmla="*/ 314074 h 449306"/>
                <a:gd name="connsiteX9" fmla="*/ 130182 w 548959"/>
                <a:gd name="connsiteY9" fmla="*/ 449011 h 449306"/>
                <a:gd name="connsiteX10" fmla="*/ 330207 w 548959"/>
                <a:gd name="connsiteY10" fmla="*/ 348999 h 449306"/>
                <a:gd name="connsiteX11" fmla="*/ 368307 w 548959"/>
                <a:gd name="connsiteY11" fmla="*/ 304549 h 449306"/>
                <a:gd name="connsiteX12" fmla="*/ 537376 w 548959"/>
                <a:gd name="connsiteY12" fmla="*/ 207712 h 449306"/>
                <a:gd name="connsiteX13" fmla="*/ 514357 w 548959"/>
                <a:gd name="connsiteY13" fmla="*/ 101349 h 449306"/>
                <a:gd name="connsiteX14" fmla="*/ 355607 w 548959"/>
                <a:gd name="connsiteY14" fmla="*/ 18799 h 449306"/>
                <a:gd name="connsiteX15" fmla="*/ 125419 w 548959"/>
                <a:gd name="connsiteY15" fmla="*/ 21974 h 449306"/>
                <a:gd name="connsiteX16" fmla="*/ 177807 w 548959"/>
                <a:gd name="connsiteY16" fmla="*/ 114049 h 449306"/>
                <a:gd name="connsiteX0" fmla="*/ 177807 w 548959"/>
                <a:gd name="connsiteY0" fmla="*/ 114049 h 428748"/>
                <a:gd name="connsiteX1" fmla="*/ 7 w 548959"/>
                <a:gd name="connsiteY1" fmla="*/ 241049 h 428748"/>
                <a:gd name="connsiteX2" fmla="*/ 184951 w 548959"/>
                <a:gd name="connsiteY2" fmla="*/ 209298 h 428748"/>
                <a:gd name="connsiteX3" fmla="*/ 24613 w 548959"/>
                <a:gd name="connsiteY3" fmla="*/ 287879 h 428748"/>
                <a:gd name="connsiteX4" fmla="*/ 50806 w 548959"/>
                <a:gd name="connsiteY4" fmla="*/ 348207 h 428748"/>
                <a:gd name="connsiteX5" fmla="*/ 222257 w 548959"/>
                <a:gd name="connsiteY5" fmla="*/ 272799 h 428748"/>
                <a:gd name="connsiteX6" fmla="*/ 68270 w 548959"/>
                <a:gd name="connsiteY6" fmla="*/ 372016 h 428748"/>
                <a:gd name="connsiteX7" fmla="*/ 132564 w 548959"/>
                <a:gd name="connsiteY7" fmla="*/ 413292 h 428748"/>
                <a:gd name="connsiteX8" fmla="*/ 263532 w 548959"/>
                <a:gd name="connsiteY8" fmla="*/ 314074 h 428748"/>
                <a:gd name="connsiteX9" fmla="*/ 164568 w 548959"/>
                <a:gd name="connsiteY9" fmla="*/ 428379 h 428748"/>
                <a:gd name="connsiteX10" fmla="*/ 330207 w 548959"/>
                <a:gd name="connsiteY10" fmla="*/ 348999 h 428748"/>
                <a:gd name="connsiteX11" fmla="*/ 368307 w 548959"/>
                <a:gd name="connsiteY11" fmla="*/ 304549 h 428748"/>
                <a:gd name="connsiteX12" fmla="*/ 537376 w 548959"/>
                <a:gd name="connsiteY12" fmla="*/ 207712 h 428748"/>
                <a:gd name="connsiteX13" fmla="*/ 514357 w 548959"/>
                <a:gd name="connsiteY13" fmla="*/ 101349 h 428748"/>
                <a:gd name="connsiteX14" fmla="*/ 355607 w 548959"/>
                <a:gd name="connsiteY14" fmla="*/ 18799 h 428748"/>
                <a:gd name="connsiteX15" fmla="*/ 125419 w 548959"/>
                <a:gd name="connsiteY15" fmla="*/ 21974 h 428748"/>
                <a:gd name="connsiteX16" fmla="*/ 177807 w 548959"/>
                <a:gd name="connsiteY16" fmla="*/ 114049 h 428748"/>
                <a:gd name="connsiteX0" fmla="*/ 177807 w 548959"/>
                <a:gd name="connsiteY0" fmla="*/ 114049 h 431949"/>
                <a:gd name="connsiteX1" fmla="*/ 7 w 548959"/>
                <a:gd name="connsiteY1" fmla="*/ 241049 h 431949"/>
                <a:gd name="connsiteX2" fmla="*/ 184951 w 548959"/>
                <a:gd name="connsiteY2" fmla="*/ 209298 h 431949"/>
                <a:gd name="connsiteX3" fmla="*/ 24613 w 548959"/>
                <a:gd name="connsiteY3" fmla="*/ 287879 h 431949"/>
                <a:gd name="connsiteX4" fmla="*/ 50806 w 548959"/>
                <a:gd name="connsiteY4" fmla="*/ 348207 h 431949"/>
                <a:gd name="connsiteX5" fmla="*/ 222257 w 548959"/>
                <a:gd name="connsiteY5" fmla="*/ 272799 h 431949"/>
                <a:gd name="connsiteX6" fmla="*/ 68270 w 548959"/>
                <a:gd name="connsiteY6" fmla="*/ 372016 h 431949"/>
                <a:gd name="connsiteX7" fmla="*/ 132564 w 548959"/>
                <a:gd name="connsiteY7" fmla="*/ 413292 h 431949"/>
                <a:gd name="connsiteX8" fmla="*/ 263532 w 548959"/>
                <a:gd name="connsiteY8" fmla="*/ 314074 h 431949"/>
                <a:gd name="connsiteX9" fmla="*/ 164568 w 548959"/>
                <a:gd name="connsiteY9" fmla="*/ 428379 h 431949"/>
                <a:gd name="connsiteX10" fmla="*/ 330207 w 548959"/>
                <a:gd name="connsiteY10" fmla="*/ 348999 h 431949"/>
                <a:gd name="connsiteX11" fmla="*/ 368307 w 548959"/>
                <a:gd name="connsiteY11" fmla="*/ 304549 h 431949"/>
                <a:gd name="connsiteX12" fmla="*/ 537376 w 548959"/>
                <a:gd name="connsiteY12" fmla="*/ 207712 h 431949"/>
                <a:gd name="connsiteX13" fmla="*/ 514357 w 548959"/>
                <a:gd name="connsiteY13" fmla="*/ 101349 h 431949"/>
                <a:gd name="connsiteX14" fmla="*/ 355607 w 548959"/>
                <a:gd name="connsiteY14" fmla="*/ 18799 h 431949"/>
                <a:gd name="connsiteX15" fmla="*/ 125419 w 548959"/>
                <a:gd name="connsiteY15" fmla="*/ 21974 h 431949"/>
                <a:gd name="connsiteX16" fmla="*/ 177807 w 548959"/>
                <a:gd name="connsiteY16" fmla="*/ 114049 h 431949"/>
                <a:gd name="connsiteX0" fmla="*/ 177807 w 548959"/>
                <a:gd name="connsiteY0" fmla="*/ 114049 h 435577"/>
                <a:gd name="connsiteX1" fmla="*/ 7 w 548959"/>
                <a:gd name="connsiteY1" fmla="*/ 241049 h 435577"/>
                <a:gd name="connsiteX2" fmla="*/ 184951 w 548959"/>
                <a:gd name="connsiteY2" fmla="*/ 209298 h 435577"/>
                <a:gd name="connsiteX3" fmla="*/ 24613 w 548959"/>
                <a:gd name="connsiteY3" fmla="*/ 287879 h 435577"/>
                <a:gd name="connsiteX4" fmla="*/ 50806 w 548959"/>
                <a:gd name="connsiteY4" fmla="*/ 348207 h 435577"/>
                <a:gd name="connsiteX5" fmla="*/ 222257 w 548959"/>
                <a:gd name="connsiteY5" fmla="*/ 272799 h 435577"/>
                <a:gd name="connsiteX6" fmla="*/ 68270 w 548959"/>
                <a:gd name="connsiteY6" fmla="*/ 372016 h 435577"/>
                <a:gd name="connsiteX7" fmla="*/ 132564 w 548959"/>
                <a:gd name="connsiteY7" fmla="*/ 413292 h 435577"/>
                <a:gd name="connsiteX8" fmla="*/ 263532 w 548959"/>
                <a:gd name="connsiteY8" fmla="*/ 314074 h 435577"/>
                <a:gd name="connsiteX9" fmla="*/ 164568 w 548959"/>
                <a:gd name="connsiteY9" fmla="*/ 428379 h 435577"/>
                <a:gd name="connsiteX10" fmla="*/ 330207 w 548959"/>
                <a:gd name="connsiteY10" fmla="*/ 348999 h 435577"/>
                <a:gd name="connsiteX11" fmla="*/ 368307 w 548959"/>
                <a:gd name="connsiteY11" fmla="*/ 304549 h 435577"/>
                <a:gd name="connsiteX12" fmla="*/ 537376 w 548959"/>
                <a:gd name="connsiteY12" fmla="*/ 207712 h 435577"/>
                <a:gd name="connsiteX13" fmla="*/ 514357 w 548959"/>
                <a:gd name="connsiteY13" fmla="*/ 101349 h 435577"/>
                <a:gd name="connsiteX14" fmla="*/ 355607 w 548959"/>
                <a:gd name="connsiteY14" fmla="*/ 18799 h 435577"/>
                <a:gd name="connsiteX15" fmla="*/ 125419 w 548959"/>
                <a:gd name="connsiteY15" fmla="*/ 21974 h 435577"/>
                <a:gd name="connsiteX16" fmla="*/ 177807 w 548959"/>
                <a:gd name="connsiteY16" fmla="*/ 114049 h 435577"/>
                <a:gd name="connsiteX0" fmla="*/ 177807 w 549815"/>
                <a:gd name="connsiteY0" fmla="*/ 98403 h 419931"/>
                <a:gd name="connsiteX1" fmla="*/ 7 w 549815"/>
                <a:gd name="connsiteY1" fmla="*/ 225403 h 419931"/>
                <a:gd name="connsiteX2" fmla="*/ 184951 w 549815"/>
                <a:gd name="connsiteY2" fmla="*/ 193652 h 419931"/>
                <a:gd name="connsiteX3" fmla="*/ 24613 w 549815"/>
                <a:gd name="connsiteY3" fmla="*/ 272233 h 419931"/>
                <a:gd name="connsiteX4" fmla="*/ 50806 w 549815"/>
                <a:gd name="connsiteY4" fmla="*/ 332561 h 419931"/>
                <a:gd name="connsiteX5" fmla="*/ 222257 w 549815"/>
                <a:gd name="connsiteY5" fmla="*/ 257153 h 419931"/>
                <a:gd name="connsiteX6" fmla="*/ 68270 w 549815"/>
                <a:gd name="connsiteY6" fmla="*/ 356370 h 419931"/>
                <a:gd name="connsiteX7" fmla="*/ 132564 w 549815"/>
                <a:gd name="connsiteY7" fmla="*/ 397646 h 419931"/>
                <a:gd name="connsiteX8" fmla="*/ 263532 w 549815"/>
                <a:gd name="connsiteY8" fmla="*/ 298428 h 419931"/>
                <a:gd name="connsiteX9" fmla="*/ 164568 w 549815"/>
                <a:gd name="connsiteY9" fmla="*/ 412733 h 419931"/>
                <a:gd name="connsiteX10" fmla="*/ 330207 w 549815"/>
                <a:gd name="connsiteY10" fmla="*/ 333353 h 419931"/>
                <a:gd name="connsiteX11" fmla="*/ 368307 w 549815"/>
                <a:gd name="connsiteY11" fmla="*/ 288903 h 419931"/>
                <a:gd name="connsiteX12" fmla="*/ 537376 w 549815"/>
                <a:gd name="connsiteY12" fmla="*/ 192066 h 419931"/>
                <a:gd name="connsiteX13" fmla="*/ 514357 w 549815"/>
                <a:gd name="connsiteY13" fmla="*/ 85703 h 419931"/>
                <a:gd name="connsiteX14" fmla="*/ 333255 w 549815"/>
                <a:gd name="connsiteY14" fmla="*/ 13469 h 419931"/>
                <a:gd name="connsiteX15" fmla="*/ 125419 w 549815"/>
                <a:gd name="connsiteY15" fmla="*/ 6328 h 419931"/>
                <a:gd name="connsiteX16" fmla="*/ 177807 w 549815"/>
                <a:gd name="connsiteY16" fmla="*/ 98403 h 419931"/>
                <a:gd name="connsiteX0" fmla="*/ 177807 w 549815"/>
                <a:gd name="connsiteY0" fmla="*/ 86480 h 408008"/>
                <a:gd name="connsiteX1" fmla="*/ 7 w 549815"/>
                <a:gd name="connsiteY1" fmla="*/ 213480 h 408008"/>
                <a:gd name="connsiteX2" fmla="*/ 184951 w 549815"/>
                <a:gd name="connsiteY2" fmla="*/ 181729 h 408008"/>
                <a:gd name="connsiteX3" fmla="*/ 24613 w 549815"/>
                <a:gd name="connsiteY3" fmla="*/ 260310 h 408008"/>
                <a:gd name="connsiteX4" fmla="*/ 50806 w 549815"/>
                <a:gd name="connsiteY4" fmla="*/ 320638 h 408008"/>
                <a:gd name="connsiteX5" fmla="*/ 222257 w 549815"/>
                <a:gd name="connsiteY5" fmla="*/ 245230 h 408008"/>
                <a:gd name="connsiteX6" fmla="*/ 68270 w 549815"/>
                <a:gd name="connsiteY6" fmla="*/ 344447 h 408008"/>
                <a:gd name="connsiteX7" fmla="*/ 132564 w 549815"/>
                <a:gd name="connsiteY7" fmla="*/ 385723 h 408008"/>
                <a:gd name="connsiteX8" fmla="*/ 263532 w 549815"/>
                <a:gd name="connsiteY8" fmla="*/ 286505 h 408008"/>
                <a:gd name="connsiteX9" fmla="*/ 164568 w 549815"/>
                <a:gd name="connsiteY9" fmla="*/ 400810 h 408008"/>
                <a:gd name="connsiteX10" fmla="*/ 330207 w 549815"/>
                <a:gd name="connsiteY10" fmla="*/ 321430 h 408008"/>
                <a:gd name="connsiteX11" fmla="*/ 368307 w 549815"/>
                <a:gd name="connsiteY11" fmla="*/ 276980 h 408008"/>
                <a:gd name="connsiteX12" fmla="*/ 537376 w 549815"/>
                <a:gd name="connsiteY12" fmla="*/ 180143 h 408008"/>
                <a:gd name="connsiteX13" fmla="*/ 514357 w 549815"/>
                <a:gd name="connsiteY13" fmla="*/ 73780 h 408008"/>
                <a:gd name="connsiteX14" fmla="*/ 333255 w 549815"/>
                <a:gd name="connsiteY14" fmla="*/ 1546 h 408008"/>
                <a:gd name="connsiteX15" fmla="*/ 87594 w 549815"/>
                <a:gd name="connsiteY15" fmla="*/ 35669 h 408008"/>
                <a:gd name="connsiteX16" fmla="*/ 177807 w 549815"/>
                <a:gd name="connsiteY16" fmla="*/ 86480 h 408008"/>
                <a:gd name="connsiteX0" fmla="*/ 177807 w 549815"/>
                <a:gd name="connsiteY0" fmla="*/ 87854 h 409382"/>
                <a:gd name="connsiteX1" fmla="*/ 7 w 549815"/>
                <a:gd name="connsiteY1" fmla="*/ 214854 h 409382"/>
                <a:gd name="connsiteX2" fmla="*/ 184951 w 549815"/>
                <a:gd name="connsiteY2" fmla="*/ 183103 h 409382"/>
                <a:gd name="connsiteX3" fmla="*/ 24613 w 549815"/>
                <a:gd name="connsiteY3" fmla="*/ 261684 h 409382"/>
                <a:gd name="connsiteX4" fmla="*/ 50806 w 549815"/>
                <a:gd name="connsiteY4" fmla="*/ 322012 h 409382"/>
                <a:gd name="connsiteX5" fmla="*/ 222257 w 549815"/>
                <a:gd name="connsiteY5" fmla="*/ 246604 h 409382"/>
                <a:gd name="connsiteX6" fmla="*/ 68270 w 549815"/>
                <a:gd name="connsiteY6" fmla="*/ 345821 h 409382"/>
                <a:gd name="connsiteX7" fmla="*/ 132564 w 549815"/>
                <a:gd name="connsiteY7" fmla="*/ 387097 h 409382"/>
                <a:gd name="connsiteX8" fmla="*/ 263532 w 549815"/>
                <a:gd name="connsiteY8" fmla="*/ 287879 h 409382"/>
                <a:gd name="connsiteX9" fmla="*/ 164568 w 549815"/>
                <a:gd name="connsiteY9" fmla="*/ 402184 h 409382"/>
                <a:gd name="connsiteX10" fmla="*/ 330207 w 549815"/>
                <a:gd name="connsiteY10" fmla="*/ 322804 h 409382"/>
                <a:gd name="connsiteX11" fmla="*/ 368307 w 549815"/>
                <a:gd name="connsiteY11" fmla="*/ 278354 h 409382"/>
                <a:gd name="connsiteX12" fmla="*/ 537376 w 549815"/>
                <a:gd name="connsiteY12" fmla="*/ 181517 h 409382"/>
                <a:gd name="connsiteX13" fmla="*/ 514357 w 549815"/>
                <a:gd name="connsiteY13" fmla="*/ 75154 h 409382"/>
                <a:gd name="connsiteX14" fmla="*/ 333255 w 549815"/>
                <a:gd name="connsiteY14" fmla="*/ 2920 h 409382"/>
                <a:gd name="connsiteX15" fmla="*/ 87594 w 549815"/>
                <a:gd name="connsiteY15" fmla="*/ 37043 h 409382"/>
                <a:gd name="connsiteX16" fmla="*/ 177807 w 549815"/>
                <a:gd name="connsiteY16" fmla="*/ 87854 h 409382"/>
                <a:gd name="connsiteX0" fmla="*/ 177807 w 563125"/>
                <a:gd name="connsiteY0" fmla="*/ 50998 h 372526"/>
                <a:gd name="connsiteX1" fmla="*/ 7 w 563125"/>
                <a:gd name="connsiteY1" fmla="*/ 177998 h 372526"/>
                <a:gd name="connsiteX2" fmla="*/ 184951 w 563125"/>
                <a:gd name="connsiteY2" fmla="*/ 146247 h 372526"/>
                <a:gd name="connsiteX3" fmla="*/ 24613 w 563125"/>
                <a:gd name="connsiteY3" fmla="*/ 224828 h 372526"/>
                <a:gd name="connsiteX4" fmla="*/ 50806 w 563125"/>
                <a:gd name="connsiteY4" fmla="*/ 285156 h 372526"/>
                <a:gd name="connsiteX5" fmla="*/ 222257 w 563125"/>
                <a:gd name="connsiteY5" fmla="*/ 209748 h 372526"/>
                <a:gd name="connsiteX6" fmla="*/ 68270 w 563125"/>
                <a:gd name="connsiteY6" fmla="*/ 308965 h 372526"/>
                <a:gd name="connsiteX7" fmla="*/ 132564 w 563125"/>
                <a:gd name="connsiteY7" fmla="*/ 350241 h 372526"/>
                <a:gd name="connsiteX8" fmla="*/ 263532 w 563125"/>
                <a:gd name="connsiteY8" fmla="*/ 251023 h 372526"/>
                <a:gd name="connsiteX9" fmla="*/ 164568 w 563125"/>
                <a:gd name="connsiteY9" fmla="*/ 365328 h 372526"/>
                <a:gd name="connsiteX10" fmla="*/ 330207 w 563125"/>
                <a:gd name="connsiteY10" fmla="*/ 285948 h 372526"/>
                <a:gd name="connsiteX11" fmla="*/ 368307 w 563125"/>
                <a:gd name="connsiteY11" fmla="*/ 241498 h 372526"/>
                <a:gd name="connsiteX12" fmla="*/ 537376 w 563125"/>
                <a:gd name="connsiteY12" fmla="*/ 144661 h 372526"/>
                <a:gd name="connsiteX13" fmla="*/ 514357 w 563125"/>
                <a:gd name="connsiteY13" fmla="*/ 38298 h 372526"/>
                <a:gd name="connsiteX14" fmla="*/ 87594 w 563125"/>
                <a:gd name="connsiteY14" fmla="*/ 187 h 372526"/>
                <a:gd name="connsiteX15" fmla="*/ 177807 w 563125"/>
                <a:gd name="connsiteY15" fmla="*/ 50998 h 372526"/>
                <a:gd name="connsiteX0" fmla="*/ 177807 w 563125"/>
                <a:gd name="connsiteY0" fmla="*/ 73232 h 394760"/>
                <a:gd name="connsiteX1" fmla="*/ 7 w 563125"/>
                <a:gd name="connsiteY1" fmla="*/ 200232 h 394760"/>
                <a:gd name="connsiteX2" fmla="*/ 184951 w 563125"/>
                <a:gd name="connsiteY2" fmla="*/ 168481 h 394760"/>
                <a:gd name="connsiteX3" fmla="*/ 24613 w 563125"/>
                <a:gd name="connsiteY3" fmla="*/ 247062 h 394760"/>
                <a:gd name="connsiteX4" fmla="*/ 50806 w 563125"/>
                <a:gd name="connsiteY4" fmla="*/ 307390 h 394760"/>
                <a:gd name="connsiteX5" fmla="*/ 222257 w 563125"/>
                <a:gd name="connsiteY5" fmla="*/ 231982 h 394760"/>
                <a:gd name="connsiteX6" fmla="*/ 68270 w 563125"/>
                <a:gd name="connsiteY6" fmla="*/ 331199 h 394760"/>
                <a:gd name="connsiteX7" fmla="*/ 132564 w 563125"/>
                <a:gd name="connsiteY7" fmla="*/ 372475 h 394760"/>
                <a:gd name="connsiteX8" fmla="*/ 263532 w 563125"/>
                <a:gd name="connsiteY8" fmla="*/ 273257 h 394760"/>
                <a:gd name="connsiteX9" fmla="*/ 164568 w 563125"/>
                <a:gd name="connsiteY9" fmla="*/ 387562 h 394760"/>
                <a:gd name="connsiteX10" fmla="*/ 330207 w 563125"/>
                <a:gd name="connsiteY10" fmla="*/ 308182 h 394760"/>
                <a:gd name="connsiteX11" fmla="*/ 368307 w 563125"/>
                <a:gd name="connsiteY11" fmla="*/ 263732 h 394760"/>
                <a:gd name="connsiteX12" fmla="*/ 537376 w 563125"/>
                <a:gd name="connsiteY12" fmla="*/ 166895 h 394760"/>
                <a:gd name="connsiteX13" fmla="*/ 514357 w 563125"/>
                <a:gd name="connsiteY13" fmla="*/ 60532 h 394760"/>
                <a:gd name="connsiteX14" fmla="*/ 87594 w 563125"/>
                <a:gd name="connsiteY14" fmla="*/ 22421 h 394760"/>
                <a:gd name="connsiteX15" fmla="*/ 177807 w 563125"/>
                <a:gd name="connsiteY15" fmla="*/ 73232 h 394760"/>
                <a:gd name="connsiteX0" fmla="*/ 177807 w 585699"/>
                <a:gd name="connsiteY0" fmla="*/ 64604 h 386132"/>
                <a:gd name="connsiteX1" fmla="*/ 7 w 585699"/>
                <a:gd name="connsiteY1" fmla="*/ 191604 h 386132"/>
                <a:gd name="connsiteX2" fmla="*/ 184951 w 585699"/>
                <a:gd name="connsiteY2" fmla="*/ 159853 h 386132"/>
                <a:gd name="connsiteX3" fmla="*/ 24613 w 585699"/>
                <a:gd name="connsiteY3" fmla="*/ 238434 h 386132"/>
                <a:gd name="connsiteX4" fmla="*/ 50806 w 585699"/>
                <a:gd name="connsiteY4" fmla="*/ 298762 h 386132"/>
                <a:gd name="connsiteX5" fmla="*/ 222257 w 585699"/>
                <a:gd name="connsiteY5" fmla="*/ 223354 h 386132"/>
                <a:gd name="connsiteX6" fmla="*/ 68270 w 585699"/>
                <a:gd name="connsiteY6" fmla="*/ 322571 h 386132"/>
                <a:gd name="connsiteX7" fmla="*/ 132564 w 585699"/>
                <a:gd name="connsiteY7" fmla="*/ 363847 h 386132"/>
                <a:gd name="connsiteX8" fmla="*/ 263532 w 585699"/>
                <a:gd name="connsiteY8" fmla="*/ 264629 h 386132"/>
                <a:gd name="connsiteX9" fmla="*/ 164568 w 585699"/>
                <a:gd name="connsiteY9" fmla="*/ 378934 h 386132"/>
                <a:gd name="connsiteX10" fmla="*/ 330207 w 585699"/>
                <a:gd name="connsiteY10" fmla="*/ 299554 h 386132"/>
                <a:gd name="connsiteX11" fmla="*/ 368307 w 585699"/>
                <a:gd name="connsiteY11" fmla="*/ 255104 h 386132"/>
                <a:gd name="connsiteX12" fmla="*/ 537376 w 585699"/>
                <a:gd name="connsiteY12" fmla="*/ 158267 h 386132"/>
                <a:gd name="connsiteX13" fmla="*/ 514357 w 585699"/>
                <a:gd name="connsiteY13" fmla="*/ 51904 h 386132"/>
                <a:gd name="connsiteX14" fmla="*/ 87594 w 585699"/>
                <a:gd name="connsiteY14" fmla="*/ 13793 h 386132"/>
                <a:gd name="connsiteX15" fmla="*/ 177807 w 585699"/>
                <a:gd name="connsiteY15" fmla="*/ 64604 h 386132"/>
                <a:gd name="connsiteX0" fmla="*/ 177807 w 585699"/>
                <a:gd name="connsiteY0" fmla="*/ 82139 h 403667"/>
                <a:gd name="connsiteX1" fmla="*/ 7 w 585699"/>
                <a:gd name="connsiteY1" fmla="*/ 209139 h 403667"/>
                <a:gd name="connsiteX2" fmla="*/ 184951 w 585699"/>
                <a:gd name="connsiteY2" fmla="*/ 177388 h 403667"/>
                <a:gd name="connsiteX3" fmla="*/ 24613 w 585699"/>
                <a:gd name="connsiteY3" fmla="*/ 255969 h 403667"/>
                <a:gd name="connsiteX4" fmla="*/ 50806 w 585699"/>
                <a:gd name="connsiteY4" fmla="*/ 316297 h 403667"/>
                <a:gd name="connsiteX5" fmla="*/ 222257 w 585699"/>
                <a:gd name="connsiteY5" fmla="*/ 240889 h 403667"/>
                <a:gd name="connsiteX6" fmla="*/ 68270 w 585699"/>
                <a:gd name="connsiteY6" fmla="*/ 340106 h 403667"/>
                <a:gd name="connsiteX7" fmla="*/ 132564 w 585699"/>
                <a:gd name="connsiteY7" fmla="*/ 381382 h 403667"/>
                <a:gd name="connsiteX8" fmla="*/ 263532 w 585699"/>
                <a:gd name="connsiteY8" fmla="*/ 282164 h 403667"/>
                <a:gd name="connsiteX9" fmla="*/ 164568 w 585699"/>
                <a:gd name="connsiteY9" fmla="*/ 396469 h 403667"/>
                <a:gd name="connsiteX10" fmla="*/ 330207 w 585699"/>
                <a:gd name="connsiteY10" fmla="*/ 317089 h 403667"/>
                <a:gd name="connsiteX11" fmla="*/ 368307 w 585699"/>
                <a:gd name="connsiteY11" fmla="*/ 272639 h 403667"/>
                <a:gd name="connsiteX12" fmla="*/ 537376 w 585699"/>
                <a:gd name="connsiteY12" fmla="*/ 175802 h 403667"/>
                <a:gd name="connsiteX13" fmla="*/ 514357 w 585699"/>
                <a:gd name="connsiteY13" fmla="*/ 69439 h 403667"/>
                <a:gd name="connsiteX14" fmla="*/ 87594 w 585699"/>
                <a:gd name="connsiteY14" fmla="*/ 31328 h 403667"/>
                <a:gd name="connsiteX15" fmla="*/ 177807 w 585699"/>
                <a:gd name="connsiteY15" fmla="*/ 82139 h 403667"/>
                <a:gd name="connsiteX0" fmla="*/ 177807 w 585699"/>
                <a:gd name="connsiteY0" fmla="*/ 66423 h 387951"/>
                <a:gd name="connsiteX1" fmla="*/ 7 w 585699"/>
                <a:gd name="connsiteY1" fmla="*/ 193423 h 387951"/>
                <a:gd name="connsiteX2" fmla="*/ 184951 w 585699"/>
                <a:gd name="connsiteY2" fmla="*/ 161672 h 387951"/>
                <a:gd name="connsiteX3" fmla="*/ 24613 w 585699"/>
                <a:gd name="connsiteY3" fmla="*/ 240253 h 387951"/>
                <a:gd name="connsiteX4" fmla="*/ 50806 w 585699"/>
                <a:gd name="connsiteY4" fmla="*/ 300581 h 387951"/>
                <a:gd name="connsiteX5" fmla="*/ 222257 w 585699"/>
                <a:gd name="connsiteY5" fmla="*/ 225173 h 387951"/>
                <a:gd name="connsiteX6" fmla="*/ 68270 w 585699"/>
                <a:gd name="connsiteY6" fmla="*/ 324390 h 387951"/>
                <a:gd name="connsiteX7" fmla="*/ 132564 w 585699"/>
                <a:gd name="connsiteY7" fmla="*/ 365666 h 387951"/>
                <a:gd name="connsiteX8" fmla="*/ 263532 w 585699"/>
                <a:gd name="connsiteY8" fmla="*/ 266448 h 387951"/>
                <a:gd name="connsiteX9" fmla="*/ 164568 w 585699"/>
                <a:gd name="connsiteY9" fmla="*/ 380753 h 387951"/>
                <a:gd name="connsiteX10" fmla="*/ 330207 w 585699"/>
                <a:gd name="connsiteY10" fmla="*/ 301373 h 387951"/>
                <a:gd name="connsiteX11" fmla="*/ 368307 w 585699"/>
                <a:gd name="connsiteY11" fmla="*/ 256923 h 387951"/>
                <a:gd name="connsiteX12" fmla="*/ 537376 w 585699"/>
                <a:gd name="connsiteY12" fmla="*/ 160086 h 387951"/>
                <a:gd name="connsiteX13" fmla="*/ 514357 w 585699"/>
                <a:gd name="connsiteY13" fmla="*/ 53723 h 387951"/>
                <a:gd name="connsiteX14" fmla="*/ 87594 w 585699"/>
                <a:gd name="connsiteY14" fmla="*/ 15612 h 387951"/>
                <a:gd name="connsiteX15" fmla="*/ 177807 w 585699"/>
                <a:gd name="connsiteY15" fmla="*/ 66423 h 387951"/>
                <a:gd name="connsiteX0" fmla="*/ 177807 w 585699"/>
                <a:gd name="connsiteY0" fmla="*/ 84203 h 405731"/>
                <a:gd name="connsiteX1" fmla="*/ 7 w 585699"/>
                <a:gd name="connsiteY1" fmla="*/ 211203 h 405731"/>
                <a:gd name="connsiteX2" fmla="*/ 184951 w 585699"/>
                <a:gd name="connsiteY2" fmla="*/ 179452 h 405731"/>
                <a:gd name="connsiteX3" fmla="*/ 24613 w 585699"/>
                <a:gd name="connsiteY3" fmla="*/ 258033 h 405731"/>
                <a:gd name="connsiteX4" fmla="*/ 50806 w 585699"/>
                <a:gd name="connsiteY4" fmla="*/ 318361 h 405731"/>
                <a:gd name="connsiteX5" fmla="*/ 222257 w 585699"/>
                <a:gd name="connsiteY5" fmla="*/ 242953 h 405731"/>
                <a:gd name="connsiteX6" fmla="*/ 68270 w 585699"/>
                <a:gd name="connsiteY6" fmla="*/ 342170 h 405731"/>
                <a:gd name="connsiteX7" fmla="*/ 132564 w 585699"/>
                <a:gd name="connsiteY7" fmla="*/ 383446 h 405731"/>
                <a:gd name="connsiteX8" fmla="*/ 263532 w 585699"/>
                <a:gd name="connsiteY8" fmla="*/ 284228 h 405731"/>
                <a:gd name="connsiteX9" fmla="*/ 164568 w 585699"/>
                <a:gd name="connsiteY9" fmla="*/ 398533 h 405731"/>
                <a:gd name="connsiteX10" fmla="*/ 330207 w 585699"/>
                <a:gd name="connsiteY10" fmla="*/ 319153 h 405731"/>
                <a:gd name="connsiteX11" fmla="*/ 368307 w 585699"/>
                <a:gd name="connsiteY11" fmla="*/ 274703 h 405731"/>
                <a:gd name="connsiteX12" fmla="*/ 537376 w 585699"/>
                <a:gd name="connsiteY12" fmla="*/ 177866 h 405731"/>
                <a:gd name="connsiteX13" fmla="*/ 514357 w 585699"/>
                <a:gd name="connsiteY13" fmla="*/ 71503 h 405731"/>
                <a:gd name="connsiteX14" fmla="*/ 87594 w 585699"/>
                <a:gd name="connsiteY14" fmla="*/ 33392 h 405731"/>
                <a:gd name="connsiteX15" fmla="*/ 177807 w 585699"/>
                <a:gd name="connsiteY15" fmla="*/ 84203 h 405731"/>
                <a:gd name="connsiteX0" fmla="*/ 177807 w 563125"/>
                <a:gd name="connsiteY0" fmla="*/ 89282 h 410810"/>
                <a:gd name="connsiteX1" fmla="*/ 7 w 563125"/>
                <a:gd name="connsiteY1" fmla="*/ 216282 h 410810"/>
                <a:gd name="connsiteX2" fmla="*/ 184951 w 563125"/>
                <a:gd name="connsiteY2" fmla="*/ 184531 h 410810"/>
                <a:gd name="connsiteX3" fmla="*/ 24613 w 563125"/>
                <a:gd name="connsiteY3" fmla="*/ 263112 h 410810"/>
                <a:gd name="connsiteX4" fmla="*/ 50806 w 563125"/>
                <a:gd name="connsiteY4" fmla="*/ 323440 h 410810"/>
                <a:gd name="connsiteX5" fmla="*/ 222257 w 563125"/>
                <a:gd name="connsiteY5" fmla="*/ 248032 h 410810"/>
                <a:gd name="connsiteX6" fmla="*/ 68270 w 563125"/>
                <a:gd name="connsiteY6" fmla="*/ 347249 h 410810"/>
                <a:gd name="connsiteX7" fmla="*/ 132564 w 563125"/>
                <a:gd name="connsiteY7" fmla="*/ 388525 h 410810"/>
                <a:gd name="connsiteX8" fmla="*/ 263532 w 563125"/>
                <a:gd name="connsiteY8" fmla="*/ 289307 h 410810"/>
                <a:gd name="connsiteX9" fmla="*/ 164568 w 563125"/>
                <a:gd name="connsiteY9" fmla="*/ 403612 h 410810"/>
                <a:gd name="connsiteX10" fmla="*/ 330207 w 563125"/>
                <a:gd name="connsiteY10" fmla="*/ 324232 h 410810"/>
                <a:gd name="connsiteX11" fmla="*/ 368307 w 563125"/>
                <a:gd name="connsiteY11" fmla="*/ 279782 h 410810"/>
                <a:gd name="connsiteX12" fmla="*/ 537376 w 563125"/>
                <a:gd name="connsiteY12" fmla="*/ 182945 h 410810"/>
                <a:gd name="connsiteX13" fmla="*/ 514357 w 563125"/>
                <a:gd name="connsiteY13" fmla="*/ 76582 h 410810"/>
                <a:gd name="connsiteX14" fmla="*/ 87594 w 563125"/>
                <a:gd name="connsiteY14" fmla="*/ 38471 h 410810"/>
                <a:gd name="connsiteX15" fmla="*/ 177807 w 563125"/>
                <a:gd name="connsiteY15" fmla="*/ 89282 h 410810"/>
                <a:gd name="connsiteX0" fmla="*/ 177807 w 556057"/>
                <a:gd name="connsiteY0" fmla="*/ 89282 h 410810"/>
                <a:gd name="connsiteX1" fmla="*/ 7 w 556057"/>
                <a:gd name="connsiteY1" fmla="*/ 216282 h 410810"/>
                <a:gd name="connsiteX2" fmla="*/ 184951 w 556057"/>
                <a:gd name="connsiteY2" fmla="*/ 184531 h 410810"/>
                <a:gd name="connsiteX3" fmla="*/ 24613 w 556057"/>
                <a:gd name="connsiteY3" fmla="*/ 263112 h 410810"/>
                <a:gd name="connsiteX4" fmla="*/ 50806 w 556057"/>
                <a:gd name="connsiteY4" fmla="*/ 323440 h 410810"/>
                <a:gd name="connsiteX5" fmla="*/ 222257 w 556057"/>
                <a:gd name="connsiteY5" fmla="*/ 248032 h 410810"/>
                <a:gd name="connsiteX6" fmla="*/ 68270 w 556057"/>
                <a:gd name="connsiteY6" fmla="*/ 347249 h 410810"/>
                <a:gd name="connsiteX7" fmla="*/ 132564 w 556057"/>
                <a:gd name="connsiteY7" fmla="*/ 388525 h 410810"/>
                <a:gd name="connsiteX8" fmla="*/ 263532 w 556057"/>
                <a:gd name="connsiteY8" fmla="*/ 289307 h 410810"/>
                <a:gd name="connsiteX9" fmla="*/ 164568 w 556057"/>
                <a:gd name="connsiteY9" fmla="*/ 403612 h 410810"/>
                <a:gd name="connsiteX10" fmla="*/ 330207 w 556057"/>
                <a:gd name="connsiteY10" fmla="*/ 324232 h 410810"/>
                <a:gd name="connsiteX11" fmla="*/ 368307 w 556057"/>
                <a:gd name="connsiteY11" fmla="*/ 279782 h 410810"/>
                <a:gd name="connsiteX12" fmla="*/ 537376 w 556057"/>
                <a:gd name="connsiteY12" fmla="*/ 182945 h 410810"/>
                <a:gd name="connsiteX13" fmla="*/ 514357 w 556057"/>
                <a:gd name="connsiteY13" fmla="*/ 76582 h 410810"/>
                <a:gd name="connsiteX14" fmla="*/ 87594 w 556057"/>
                <a:gd name="connsiteY14" fmla="*/ 38471 h 410810"/>
                <a:gd name="connsiteX15" fmla="*/ 177807 w 556057"/>
                <a:gd name="connsiteY15" fmla="*/ 89282 h 410810"/>
                <a:gd name="connsiteX0" fmla="*/ 177807 w 537854"/>
                <a:gd name="connsiteY0" fmla="*/ 92489 h 414017"/>
                <a:gd name="connsiteX1" fmla="*/ 7 w 537854"/>
                <a:gd name="connsiteY1" fmla="*/ 219489 h 414017"/>
                <a:gd name="connsiteX2" fmla="*/ 184951 w 537854"/>
                <a:gd name="connsiteY2" fmla="*/ 187738 h 414017"/>
                <a:gd name="connsiteX3" fmla="*/ 24613 w 537854"/>
                <a:gd name="connsiteY3" fmla="*/ 266319 h 414017"/>
                <a:gd name="connsiteX4" fmla="*/ 50806 w 537854"/>
                <a:gd name="connsiteY4" fmla="*/ 326647 h 414017"/>
                <a:gd name="connsiteX5" fmla="*/ 222257 w 537854"/>
                <a:gd name="connsiteY5" fmla="*/ 251239 h 414017"/>
                <a:gd name="connsiteX6" fmla="*/ 68270 w 537854"/>
                <a:gd name="connsiteY6" fmla="*/ 350456 h 414017"/>
                <a:gd name="connsiteX7" fmla="*/ 132564 w 537854"/>
                <a:gd name="connsiteY7" fmla="*/ 391732 h 414017"/>
                <a:gd name="connsiteX8" fmla="*/ 263532 w 537854"/>
                <a:gd name="connsiteY8" fmla="*/ 292514 h 414017"/>
                <a:gd name="connsiteX9" fmla="*/ 164568 w 537854"/>
                <a:gd name="connsiteY9" fmla="*/ 406819 h 414017"/>
                <a:gd name="connsiteX10" fmla="*/ 330207 w 537854"/>
                <a:gd name="connsiteY10" fmla="*/ 327439 h 414017"/>
                <a:gd name="connsiteX11" fmla="*/ 368307 w 537854"/>
                <a:gd name="connsiteY11" fmla="*/ 282989 h 414017"/>
                <a:gd name="connsiteX12" fmla="*/ 537376 w 537854"/>
                <a:gd name="connsiteY12" fmla="*/ 186152 h 414017"/>
                <a:gd name="connsiteX13" fmla="*/ 514357 w 537854"/>
                <a:gd name="connsiteY13" fmla="*/ 79789 h 414017"/>
                <a:gd name="connsiteX14" fmla="*/ 87594 w 537854"/>
                <a:gd name="connsiteY14" fmla="*/ 41678 h 414017"/>
                <a:gd name="connsiteX15" fmla="*/ 177807 w 537854"/>
                <a:gd name="connsiteY15" fmla="*/ 92489 h 414017"/>
                <a:gd name="connsiteX0" fmla="*/ 177807 w 537854"/>
                <a:gd name="connsiteY0" fmla="*/ 92489 h 415075"/>
                <a:gd name="connsiteX1" fmla="*/ 7 w 537854"/>
                <a:gd name="connsiteY1" fmla="*/ 219489 h 415075"/>
                <a:gd name="connsiteX2" fmla="*/ 184951 w 537854"/>
                <a:gd name="connsiteY2" fmla="*/ 187738 h 415075"/>
                <a:gd name="connsiteX3" fmla="*/ 24613 w 537854"/>
                <a:gd name="connsiteY3" fmla="*/ 266319 h 415075"/>
                <a:gd name="connsiteX4" fmla="*/ 50806 w 537854"/>
                <a:gd name="connsiteY4" fmla="*/ 326647 h 415075"/>
                <a:gd name="connsiteX5" fmla="*/ 222257 w 537854"/>
                <a:gd name="connsiteY5" fmla="*/ 251239 h 415075"/>
                <a:gd name="connsiteX6" fmla="*/ 68270 w 537854"/>
                <a:gd name="connsiteY6" fmla="*/ 350456 h 415075"/>
                <a:gd name="connsiteX7" fmla="*/ 132564 w 537854"/>
                <a:gd name="connsiteY7" fmla="*/ 391732 h 415075"/>
                <a:gd name="connsiteX8" fmla="*/ 263532 w 537854"/>
                <a:gd name="connsiteY8" fmla="*/ 292514 h 415075"/>
                <a:gd name="connsiteX9" fmla="*/ 164568 w 537854"/>
                <a:gd name="connsiteY9" fmla="*/ 406819 h 415075"/>
                <a:gd name="connsiteX10" fmla="*/ 330207 w 537854"/>
                <a:gd name="connsiteY10" fmla="*/ 327439 h 415075"/>
                <a:gd name="connsiteX11" fmla="*/ 537376 w 537854"/>
                <a:gd name="connsiteY11" fmla="*/ 186152 h 415075"/>
                <a:gd name="connsiteX12" fmla="*/ 514357 w 537854"/>
                <a:gd name="connsiteY12" fmla="*/ 79789 h 415075"/>
                <a:gd name="connsiteX13" fmla="*/ 87594 w 537854"/>
                <a:gd name="connsiteY13" fmla="*/ 41678 h 415075"/>
                <a:gd name="connsiteX14" fmla="*/ 177807 w 537854"/>
                <a:gd name="connsiteY14" fmla="*/ 92489 h 415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7854" h="415075">
                  <a:moveTo>
                    <a:pt x="177807" y="92489"/>
                  </a:moveTo>
                  <a:cubicBezTo>
                    <a:pt x="163209" y="122124"/>
                    <a:pt x="-1184" y="165514"/>
                    <a:pt x="7" y="219489"/>
                  </a:cubicBezTo>
                  <a:cubicBezTo>
                    <a:pt x="1198" y="273464"/>
                    <a:pt x="180850" y="179933"/>
                    <a:pt x="184951" y="187738"/>
                  </a:cubicBezTo>
                  <a:cubicBezTo>
                    <a:pt x="189052" y="195543"/>
                    <a:pt x="46970" y="243168"/>
                    <a:pt x="24613" y="266319"/>
                  </a:cubicBezTo>
                  <a:cubicBezTo>
                    <a:pt x="2256" y="289470"/>
                    <a:pt x="17865" y="329160"/>
                    <a:pt x="50806" y="326647"/>
                  </a:cubicBezTo>
                  <a:cubicBezTo>
                    <a:pt x="83747" y="324134"/>
                    <a:pt x="219346" y="247271"/>
                    <a:pt x="222257" y="251239"/>
                  </a:cubicBezTo>
                  <a:cubicBezTo>
                    <a:pt x="225168" y="255207"/>
                    <a:pt x="83219" y="327041"/>
                    <a:pt x="68270" y="350456"/>
                  </a:cubicBezTo>
                  <a:cubicBezTo>
                    <a:pt x="53321" y="373872"/>
                    <a:pt x="100020" y="401389"/>
                    <a:pt x="132564" y="391732"/>
                  </a:cubicBezTo>
                  <a:cubicBezTo>
                    <a:pt x="165108" y="382075"/>
                    <a:pt x="258198" y="290000"/>
                    <a:pt x="263532" y="292514"/>
                  </a:cubicBezTo>
                  <a:cubicBezTo>
                    <a:pt x="268866" y="295029"/>
                    <a:pt x="144860" y="373489"/>
                    <a:pt x="164568" y="406819"/>
                  </a:cubicBezTo>
                  <a:cubicBezTo>
                    <a:pt x="184276" y="440149"/>
                    <a:pt x="268072" y="364217"/>
                    <a:pt x="330207" y="327439"/>
                  </a:cubicBezTo>
                  <a:cubicBezTo>
                    <a:pt x="392342" y="290661"/>
                    <a:pt x="506684" y="227427"/>
                    <a:pt x="537376" y="186152"/>
                  </a:cubicBezTo>
                  <a:cubicBezTo>
                    <a:pt x="541086" y="141969"/>
                    <a:pt x="522267" y="84956"/>
                    <a:pt x="514357" y="79789"/>
                  </a:cubicBezTo>
                  <a:cubicBezTo>
                    <a:pt x="506447" y="74622"/>
                    <a:pt x="98982" y="-68757"/>
                    <a:pt x="87594" y="41678"/>
                  </a:cubicBezTo>
                  <a:cubicBezTo>
                    <a:pt x="76206" y="152113"/>
                    <a:pt x="192405" y="62854"/>
                    <a:pt x="177807" y="9248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E3B03EA-9260-45EE-84CD-E8E42ECABE46}"/>
                </a:ext>
              </a:extLst>
            </p:cNvPr>
            <p:cNvSpPr/>
            <p:nvPr/>
          </p:nvSpPr>
          <p:spPr>
            <a:xfrm>
              <a:off x="6438639" y="244290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6E2D55B-87E4-4DA5-9941-7E8D65468781}"/>
                </a:ext>
              </a:extLst>
            </p:cNvPr>
            <p:cNvSpPr/>
            <p:nvPr/>
          </p:nvSpPr>
          <p:spPr>
            <a:xfrm>
              <a:off x="5932352" y="232718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A12C382-B060-4F47-B449-3B58FF3BE459}"/>
              </a:ext>
            </a:extLst>
          </p:cNvPr>
          <p:cNvGrpSpPr/>
          <p:nvPr/>
        </p:nvGrpSpPr>
        <p:grpSpPr>
          <a:xfrm>
            <a:off x="271771" y="2290058"/>
            <a:ext cx="5307794" cy="4524459"/>
            <a:chOff x="22872" y="730881"/>
            <a:chExt cx="7046650" cy="600669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322D5E-5B06-4CFD-A570-F5C2833B0581}"/>
                </a:ext>
              </a:extLst>
            </p:cNvPr>
            <p:cNvGrpSpPr/>
            <p:nvPr/>
          </p:nvGrpSpPr>
          <p:grpSpPr>
            <a:xfrm>
              <a:off x="22872" y="730881"/>
              <a:ext cx="6836296" cy="6006691"/>
              <a:chOff x="-177556" y="2797728"/>
              <a:chExt cx="3294775" cy="2894944"/>
            </a:xfrm>
            <a:solidFill>
              <a:schemeClr val="accent6">
                <a:lumMod val="20000"/>
                <a:lumOff val="80000"/>
              </a:schemeClr>
            </a:solidFill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5975EA8-AF8C-40BA-9EA5-C1A9FF5A53BB}"/>
                  </a:ext>
                </a:extLst>
              </p:cNvPr>
              <p:cNvGrpSpPr/>
              <p:nvPr/>
            </p:nvGrpSpPr>
            <p:grpSpPr>
              <a:xfrm>
                <a:off x="-152295" y="2797728"/>
                <a:ext cx="3269514" cy="838969"/>
                <a:chOff x="1432535" y="3888215"/>
                <a:chExt cx="3269513" cy="838969"/>
              </a:xfrm>
              <a:grpFill/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C25AABC-7409-4B23-8A83-E7AE0212C016}"/>
                    </a:ext>
                  </a:extLst>
                </p:cNvPr>
                <p:cNvSpPr/>
                <p:nvPr/>
              </p:nvSpPr>
              <p:spPr>
                <a:xfrm rot="2881972">
                  <a:off x="1948564" y="4265130"/>
                  <a:ext cx="49152" cy="8749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D6DA0F1-46FE-411D-B05E-636D67065150}"/>
                    </a:ext>
                  </a:extLst>
                </p:cNvPr>
                <p:cNvSpPr/>
                <p:nvPr/>
              </p:nvSpPr>
              <p:spPr>
                <a:xfrm rot="2881972">
                  <a:off x="3824048" y="3812783"/>
                  <a:ext cx="45719" cy="81384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Rectangle 41">
                  <a:extLst>
                    <a:ext uri="{FF2B5EF4-FFF2-40B4-BE49-F238E27FC236}">
                      <a16:creationId xmlns:a16="http://schemas.microsoft.com/office/drawing/2014/main" id="{144C370E-D0ED-4AE6-A5DA-16065A948024}"/>
                    </a:ext>
                  </a:extLst>
                </p:cNvPr>
                <p:cNvSpPr/>
                <p:nvPr/>
              </p:nvSpPr>
              <p:spPr>
                <a:xfrm>
                  <a:off x="1432535" y="3888215"/>
                  <a:ext cx="3269513" cy="708242"/>
                </a:xfrm>
                <a:custGeom>
                  <a:avLst/>
                  <a:gdLst>
                    <a:gd name="connsiteX0" fmla="*/ 0 w 2720238"/>
                    <a:gd name="connsiteY0" fmla="*/ 0 h 811747"/>
                    <a:gd name="connsiteX1" fmla="*/ 2720238 w 2720238"/>
                    <a:gd name="connsiteY1" fmla="*/ 0 h 811747"/>
                    <a:gd name="connsiteX2" fmla="*/ 2720238 w 2720238"/>
                    <a:gd name="connsiteY2" fmla="*/ 811747 h 811747"/>
                    <a:gd name="connsiteX3" fmla="*/ 0 w 2720238"/>
                    <a:gd name="connsiteY3" fmla="*/ 811747 h 811747"/>
                    <a:gd name="connsiteX4" fmla="*/ 0 w 2720238"/>
                    <a:gd name="connsiteY4" fmla="*/ 0 h 811747"/>
                    <a:gd name="connsiteX0" fmla="*/ 482600 w 3202838"/>
                    <a:gd name="connsiteY0" fmla="*/ 0 h 856197"/>
                    <a:gd name="connsiteX1" fmla="*/ 3202838 w 3202838"/>
                    <a:gd name="connsiteY1" fmla="*/ 0 h 856197"/>
                    <a:gd name="connsiteX2" fmla="*/ 3202838 w 3202838"/>
                    <a:gd name="connsiteY2" fmla="*/ 811747 h 856197"/>
                    <a:gd name="connsiteX3" fmla="*/ 0 w 3202838"/>
                    <a:gd name="connsiteY3" fmla="*/ 856197 h 856197"/>
                    <a:gd name="connsiteX4" fmla="*/ 482600 w 3202838"/>
                    <a:gd name="connsiteY4" fmla="*/ 0 h 856197"/>
                    <a:gd name="connsiteX0" fmla="*/ 482600 w 3736238"/>
                    <a:gd name="connsiteY0" fmla="*/ 0 h 856197"/>
                    <a:gd name="connsiteX1" fmla="*/ 3202838 w 3736238"/>
                    <a:gd name="connsiteY1" fmla="*/ 0 h 856197"/>
                    <a:gd name="connsiteX2" fmla="*/ 3736238 w 3736238"/>
                    <a:gd name="connsiteY2" fmla="*/ 849847 h 856197"/>
                    <a:gd name="connsiteX3" fmla="*/ 0 w 3736238"/>
                    <a:gd name="connsiteY3" fmla="*/ 856197 h 856197"/>
                    <a:gd name="connsiteX4" fmla="*/ 482600 w 3736238"/>
                    <a:gd name="connsiteY4" fmla="*/ 0 h 856197"/>
                    <a:gd name="connsiteX0" fmla="*/ 482600 w 3736238"/>
                    <a:gd name="connsiteY0" fmla="*/ 0 h 856197"/>
                    <a:gd name="connsiteX1" fmla="*/ 3202838 w 3736238"/>
                    <a:gd name="connsiteY1" fmla="*/ 0 h 856197"/>
                    <a:gd name="connsiteX2" fmla="*/ 3736238 w 3736238"/>
                    <a:gd name="connsiteY2" fmla="*/ 830797 h 856197"/>
                    <a:gd name="connsiteX3" fmla="*/ 0 w 3736238"/>
                    <a:gd name="connsiteY3" fmla="*/ 856197 h 856197"/>
                    <a:gd name="connsiteX4" fmla="*/ 482600 w 3736238"/>
                    <a:gd name="connsiteY4" fmla="*/ 0 h 856197"/>
                    <a:gd name="connsiteX0" fmla="*/ 482600 w 3736238"/>
                    <a:gd name="connsiteY0" fmla="*/ 0 h 856197"/>
                    <a:gd name="connsiteX1" fmla="*/ 3202838 w 3736238"/>
                    <a:gd name="connsiteY1" fmla="*/ 0 h 856197"/>
                    <a:gd name="connsiteX2" fmla="*/ 3736238 w 3736238"/>
                    <a:gd name="connsiteY2" fmla="*/ 843497 h 856197"/>
                    <a:gd name="connsiteX3" fmla="*/ 0 w 3736238"/>
                    <a:gd name="connsiteY3" fmla="*/ 856197 h 856197"/>
                    <a:gd name="connsiteX4" fmla="*/ 482600 w 3736238"/>
                    <a:gd name="connsiteY4" fmla="*/ 0 h 856197"/>
                    <a:gd name="connsiteX0" fmla="*/ 482600 w 3736238"/>
                    <a:gd name="connsiteY0" fmla="*/ 0 h 856197"/>
                    <a:gd name="connsiteX1" fmla="*/ 3221888 w 3736238"/>
                    <a:gd name="connsiteY1" fmla="*/ 0 h 856197"/>
                    <a:gd name="connsiteX2" fmla="*/ 3736238 w 3736238"/>
                    <a:gd name="connsiteY2" fmla="*/ 843497 h 856197"/>
                    <a:gd name="connsiteX3" fmla="*/ 0 w 3736238"/>
                    <a:gd name="connsiteY3" fmla="*/ 856197 h 856197"/>
                    <a:gd name="connsiteX4" fmla="*/ 482600 w 3736238"/>
                    <a:gd name="connsiteY4" fmla="*/ 0 h 856197"/>
                    <a:gd name="connsiteX0" fmla="*/ 482600 w 3736238"/>
                    <a:gd name="connsiteY0" fmla="*/ 0 h 856197"/>
                    <a:gd name="connsiteX1" fmla="*/ 3221888 w 3736238"/>
                    <a:gd name="connsiteY1" fmla="*/ 0 h 856197"/>
                    <a:gd name="connsiteX2" fmla="*/ 3736238 w 3736238"/>
                    <a:gd name="connsiteY2" fmla="*/ 851117 h 856197"/>
                    <a:gd name="connsiteX3" fmla="*/ 0 w 3736238"/>
                    <a:gd name="connsiteY3" fmla="*/ 856197 h 856197"/>
                    <a:gd name="connsiteX4" fmla="*/ 482600 w 3736238"/>
                    <a:gd name="connsiteY4" fmla="*/ 0 h 856197"/>
                    <a:gd name="connsiteX0" fmla="*/ 2740025 w 5993663"/>
                    <a:gd name="connsiteY0" fmla="*/ 0 h 851117"/>
                    <a:gd name="connsiteX1" fmla="*/ 5479313 w 5993663"/>
                    <a:gd name="connsiteY1" fmla="*/ 0 h 851117"/>
                    <a:gd name="connsiteX2" fmla="*/ 5993663 w 5993663"/>
                    <a:gd name="connsiteY2" fmla="*/ 851117 h 851117"/>
                    <a:gd name="connsiteX3" fmla="*/ 0 w 5993663"/>
                    <a:gd name="connsiteY3" fmla="*/ 294222 h 851117"/>
                    <a:gd name="connsiteX4" fmla="*/ 2740025 w 5993663"/>
                    <a:gd name="connsiteY4" fmla="*/ 0 h 851117"/>
                    <a:gd name="connsiteX0" fmla="*/ 2635250 w 5993663"/>
                    <a:gd name="connsiteY0" fmla="*/ 0 h 1117817"/>
                    <a:gd name="connsiteX1" fmla="*/ 5479313 w 5993663"/>
                    <a:gd name="connsiteY1" fmla="*/ 266700 h 1117817"/>
                    <a:gd name="connsiteX2" fmla="*/ 5993663 w 5993663"/>
                    <a:gd name="connsiteY2" fmla="*/ 1117817 h 1117817"/>
                    <a:gd name="connsiteX3" fmla="*/ 0 w 5993663"/>
                    <a:gd name="connsiteY3" fmla="*/ 560922 h 1117817"/>
                    <a:gd name="connsiteX4" fmla="*/ 2635250 w 5993663"/>
                    <a:gd name="connsiteY4" fmla="*/ 0 h 1117817"/>
                    <a:gd name="connsiteX0" fmla="*/ 2635250 w 5479313"/>
                    <a:gd name="connsiteY0" fmla="*/ 0 h 708242"/>
                    <a:gd name="connsiteX1" fmla="*/ 5479313 w 5479313"/>
                    <a:gd name="connsiteY1" fmla="*/ 266700 h 708242"/>
                    <a:gd name="connsiteX2" fmla="*/ 973988 w 5479313"/>
                    <a:gd name="connsiteY2" fmla="*/ 708242 h 708242"/>
                    <a:gd name="connsiteX3" fmla="*/ 0 w 5479313"/>
                    <a:gd name="connsiteY3" fmla="*/ 560922 h 708242"/>
                    <a:gd name="connsiteX4" fmla="*/ 2635250 w 5479313"/>
                    <a:gd name="connsiteY4" fmla="*/ 0 h 708242"/>
                    <a:gd name="connsiteX0" fmla="*/ 2635250 w 3269513"/>
                    <a:gd name="connsiteY0" fmla="*/ 0 h 708242"/>
                    <a:gd name="connsiteX1" fmla="*/ 3269513 w 3269513"/>
                    <a:gd name="connsiteY1" fmla="*/ 104775 h 708242"/>
                    <a:gd name="connsiteX2" fmla="*/ 973988 w 3269513"/>
                    <a:gd name="connsiteY2" fmla="*/ 708242 h 708242"/>
                    <a:gd name="connsiteX3" fmla="*/ 0 w 3269513"/>
                    <a:gd name="connsiteY3" fmla="*/ 560922 h 708242"/>
                    <a:gd name="connsiteX4" fmla="*/ 2635250 w 3269513"/>
                    <a:gd name="connsiteY4" fmla="*/ 0 h 7082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513" h="708242">
                      <a:moveTo>
                        <a:pt x="2635250" y="0"/>
                      </a:moveTo>
                      <a:lnTo>
                        <a:pt x="3269513" y="104775"/>
                      </a:lnTo>
                      <a:lnTo>
                        <a:pt x="973988" y="708242"/>
                      </a:lnTo>
                      <a:lnTo>
                        <a:pt x="0" y="560922"/>
                      </a:lnTo>
                      <a:lnTo>
                        <a:pt x="263525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  <a:effectLst>
                  <a:outerShdw blurRad="50800" dist="50800" dir="5400000" algn="ctr" rotWithShape="0">
                    <a:srgbClr val="E5BE97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" name="Rectangle 70">
                <a:extLst>
                  <a:ext uri="{FF2B5EF4-FFF2-40B4-BE49-F238E27FC236}">
                    <a16:creationId xmlns:a16="http://schemas.microsoft.com/office/drawing/2014/main" id="{4B490AE6-B10D-46AC-9F45-463E51B45AD9}"/>
                  </a:ext>
                </a:extLst>
              </p:cNvPr>
              <p:cNvSpPr/>
              <p:nvPr/>
            </p:nvSpPr>
            <p:spPr>
              <a:xfrm>
                <a:off x="-177556" y="3363690"/>
                <a:ext cx="1031866" cy="256319"/>
              </a:xfrm>
              <a:custGeom>
                <a:avLst/>
                <a:gdLst>
                  <a:gd name="connsiteX0" fmla="*/ 0 w 365116"/>
                  <a:gd name="connsiteY0" fmla="*/ 0 h 129319"/>
                  <a:gd name="connsiteX1" fmla="*/ 365116 w 365116"/>
                  <a:gd name="connsiteY1" fmla="*/ 0 h 129319"/>
                  <a:gd name="connsiteX2" fmla="*/ 365116 w 365116"/>
                  <a:gd name="connsiteY2" fmla="*/ 129319 h 129319"/>
                  <a:gd name="connsiteX3" fmla="*/ 0 w 365116"/>
                  <a:gd name="connsiteY3" fmla="*/ 129319 h 129319"/>
                  <a:gd name="connsiteX4" fmla="*/ 0 w 365116"/>
                  <a:gd name="connsiteY4" fmla="*/ 0 h 129319"/>
                  <a:gd name="connsiteX0" fmla="*/ 0 w 1006466"/>
                  <a:gd name="connsiteY0" fmla="*/ 0 h 152400"/>
                  <a:gd name="connsiteX1" fmla="*/ 1006466 w 1006466"/>
                  <a:gd name="connsiteY1" fmla="*/ 152400 h 152400"/>
                  <a:gd name="connsiteX2" fmla="*/ 365116 w 1006466"/>
                  <a:gd name="connsiteY2" fmla="*/ 129319 h 152400"/>
                  <a:gd name="connsiteX3" fmla="*/ 0 w 1006466"/>
                  <a:gd name="connsiteY3" fmla="*/ 129319 h 152400"/>
                  <a:gd name="connsiteX4" fmla="*/ 0 w 1006466"/>
                  <a:gd name="connsiteY4" fmla="*/ 0 h 152400"/>
                  <a:gd name="connsiteX0" fmla="*/ 0 w 1012816"/>
                  <a:gd name="connsiteY0" fmla="*/ 0 h 243619"/>
                  <a:gd name="connsiteX1" fmla="*/ 1006466 w 1012816"/>
                  <a:gd name="connsiteY1" fmla="*/ 152400 h 243619"/>
                  <a:gd name="connsiteX2" fmla="*/ 1012816 w 1012816"/>
                  <a:gd name="connsiteY2" fmla="*/ 243619 h 243619"/>
                  <a:gd name="connsiteX3" fmla="*/ 0 w 1012816"/>
                  <a:gd name="connsiteY3" fmla="*/ 129319 h 243619"/>
                  <a:gd name="connsiteX4" fmla="*/ 0 w 1012816"/>
                  <a:gd name="connsiteY4" fmla="*/ 0 h 243619"/>
                  <a:gd name="connsiteX0" fmla="*/ 0 w 1012816"/>
                  <a:gd name="connsiteY0" fmla="*/ 0 h 243619"/>
                  <a:gd name="connsiteX1" fmla="*/ 1006466 w 1012816"/>
                  <a:gd name="connsiteY1" fmla="*/ 152400 h 243619"/>
                  <a:gd name="connsiteX2" fmla="*/ 1012816 w 1012816"/>
                  <a:gd name="connsiteY2" fmla="*/ 243619 h 243619"/>
                  <a:gd name="connsiteX3" fmla="*/ 19050 w 1012816"/>
                  <a:gd name="connsiteY3" fmla="*/ 103919 h 243619"/>
                  <a:gd name="connsiteX4" fmla="*/ 0 w 1012816"/>
                  <a:gd name="connsiteY4" fmla="*/ 0 h 243619"/>
                  <a:gd name="connsiteX0" fmla="*/ 0 w 1012816"/>
                  <a:gd name="connsiteY0" fmla="*/ 0 h 243619"/>
                  <a:gd name="connsiteX1" fmla="*/ 1006466 w 1012816"/>
                  <a:gd name="connsiteY1" fmla="*/ 152400 h 243619"/>
                  <a:gd name="connsiteX2" fmla="*/ 1012816 w 1012816"/>
                  <a:gd name="connsiteY2" fmla="*/ 243619 h 243619"/>
                  <a:gd name="connsiteX3" fmla="*/ 6350 w 1012816"/>
                  <a:gd name="connsiteY3" fmla="*/ 84869 h 243619"/>
                  <a:gd name="connsiteX4" fmla="*/ 0 w 1012816"/>
                  <a:gd name="connsiteY4" fmla="*/ 0 h 243619"/>
                  <a:gd name="connsiteX0" fmla="*/ 0 w 1019166"/>
                  <a:gd name="connsiteY0" fmla="*/ 0 h 243619"/>
                  <a:gd name="connsiteX1" fmla="*/ 1019166 w 1019166"/>
                  <a:gd name="connsiteY1" fmla="*/ 152400 h 243619"/>
                  <a:gd name="connsiteX2" fmla="*/ 1012816 w 1019166"/>
                  <a:gd name="connsiteY2" fmla="*/ 243619 h 243619"/>
                  <a:gd name="connsiteX3" fmla="*/ 6350 w 1019166"/>
                  <a:gd name="connsiteY3" fmla="*/ 84869 h 243619"/>
                  <a:gd name="connsiteX4" fmla="*/ 0 w 1019166"/>
                  <a:gd name="connsiteY4" fmla="*/ 0 h 243619"/>
                  <a:gd name="connsiteX0" fmla="*/ 0 w 1038216"/>
                  <a:gd name="connsiteY0" fmla="*/ 0 h 243619"/>
                  <a:gd name="connsiteX1" fmla="*/ 1019166 w 1038216"/>
                  <a:gd name="connsiteY1" fmla="*/ 152400 h 243619"/>
                  <a:gd name="connsiteX2" fmla="*/ 1038216 w 1038216"/>
                  <a:gd name="connsiteY2" fmla="*/ 243619 h 243619"/>
                  <a:gd name="connsiteX3" fmla="*/ 6350 w 1038216"/>
                  <a:gd name="connsiteY3" fmla="*/ 84869 h 243619"/>
                  <a:gd name="connsiteX4" fmla="*/ 0 w 1038216"/>
                  <a:gd name="connsiteY4" fmla="*/ 0 h 243619"/>
                  <a:gd name="connsiteX0" fmla="*/ 0 w 1031866"/>
                  <a:gd name="connsiteY0" fmla="*/ 0 h 256319"/>
                  <a:gd name="connsiteX1" fmla="*/ 1019166 w 1031866"/>
                  <a:gd name="connsiteY1" fmla="*/ 152400 h 256319"/>
                  <a:gd name="connsiteX2" fmla="*/ 1031866 w 1031866"/>
                  <a:gd name="connsiteY2" fmla="*/ 256319 h 256319"/>
                  <a:gd name="connsiteX3" fmla="*/ 6350 w 1031866"/>
                  <a:gd name="connsiteY3" fmla="*/ 84869 h 256319"/>
                  <a:gd name="connsiteX4" fmla="*/ 0 w 1031866"/>
                  <a:gd name="connsiteY4" fmla="*/ 0 h 256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1866" h="256319">
                    <a:moveTo>
                      <a:pt x="0" y="0"/>
                    </a:moveTo>
                    <a:lnTo>
                      <a:pt x="1019166" y="152400"/>
                    </a:lnTo>
                    <a:lnTo>
                      <a:pt x="1031866" y="256319"/>
                    </a:lnTo>
                    <a:lnTo>
                      <a:pt x="6350" y="84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Rectangle 66">
                <a:extLst>
                  <a:ext uri="{FF2B5EF4-FFF2-40B4-BE49-F238E27FC236}">
                    <a16:creationId xmlns:a16="http://schemas.microsoft.com/office/drawing/2014/main" id="{59BEB49A-4A37-4E96-90A1-25CD3DC6BA22}"/>
                  </a:ext>
                </a:extLst>
              </p:cNvPr>
              <p:cNvSpPr/>
              <p:nvPr/>
            </p:nvSpPr>
            <p:spPr>
              <a:xfrm>
                <a:off x="848678" y="2903705"/>
                <a:ext cx="2262918" cy="708416"/>
              </a:xfrm>
              <a:custGeom>
                <a:avLst/>
                <a:gdLst>
                  <a:gd name="connsiteX0" fmla="*/ 0 w 2040668"/>
                  <a:gd name="connsiteY0" fmla="*/ 0 h 92466"/>
                  <a:gd name="connsiteX1" fmla="*/ 2040668 w 2040668"/>
                  <a:gd name="connsiteY1" fmla="*/ 0 h 92466"/>
                  <a:gd name="connsiteX2" fmla="*/ 2040668 w 2040668"/>
                  <a:gd name="connsiteY2" fmla="*/ 92466 h 92466"/>
                  <a:gd name="connsiteX3" fmla="*/ 0 w 2040668"/>
                  <a:gd name="connsiteY3" fmla="*/ 92466 h 92466"/>
                  <a:gd name="connsiteX4" fmla="*/ 0 w 2040668"/>
                  <a:gd name="connsiteY4" fmla="*/ 0 h 92466"/>
                  <a:gd name="connsiteX0" fmla="*/ 0 w 2262918"/>
                  <a:gd name="connsiteY0" fmla="*/ 615950 h 708416"/>
                  <a:gd name="connsiteX1" fmla="*/ 2262918 w 2262918"/>
                  <a:gd name="connsiteY1" fmla="*/ 0 h 708416"/>
                  <a:gd name="connsiteX2" fmla="*/ 2040668 w 2262918"/>
                  <a:gd name="connsiteY2" fmla="*/ 708416 h 708416"/>
                  <a:gd name="connsiteX3" fmla="*/ 0 w 2262918"/>
                  <a:gd name="connsiteY3" fmla="*/ 708416 h 708416"/>
                  <a:gd name="connsiteX4" fmla="*/ 0 w 2262918"/>
                  <a:gd name="connsiteY4" fmla="*/ 615950 h 708416"/>
                  <a:gd name="connsiteX0" fmla="*/ 0 w 2275618"/>
                  <a:gd name="connsiteY0" fmla="*/ 615950 h 708416"/>
                  <a:gd name="connsiteX1" fmla="*/ 2262918 w 2275618"/>
                  <a:gd name="connsiteY1" fmla="*/ 0 h 708416"/>
                  <a:gd name="connsiteX2" fmla="*/ 2275618 w 2275618"/>
                  <a:gd name="connsiteY2" fmla="*/ 98816 h 708416"/>
                  <a:gd name="connsiteX3" fmla="*/ 0 w 2275618"/>
                  <a:gd name="connsiteY3" fmla="*/ 708416 h 708416"/>
                  <a:gd name="connsiteX4" fmla="*/ 0 w 2275618"/>
                  <a:gd name="connsiteY4" fmla="*/ 615950 h 708416"/>
                  <a:gd name="connsiteX0" fmla="*/ 0 w 2275618"/>
                  <a:gd name="connsiteY0" fmla="*/ 603250 h 708416"/>
                  <a:gd name="connsiteX1" fmla="*/ 2262918 w 2275618"/>
                  <a:gd name="connsiteY1" fmla="*/ 0 h 708416"/>
                  <a:gd name="connsiteX2" fmla="*/ 2275618 w 2275618"/>
                  <a:gd name="connsiteY2" fmla="*/ 98816 h 708416"/>
                  <a:gd name="connsiteX3" fmla="*/ 0 w 2275618"/>
                  <a:gd name="connsiteY3" fmla="*/ 708416 h 708416"/>
                  <a:gd name="connsiteX4" fmla="*/ 0 w 2275618"/>
                  <a:gd name="connsiteY4" fmla="*/ 603250 h 708416"/>
                  <a:gd name="connsiteX0" fmla="*/ 0 w 2262918"/>
                  <a:gd name="connsiteY0" fmla="*/ 603250 h 708416"/>
                  <a:gd name="connsiteX1" fmla="*/ 2262918 w 2262918"/>
                  <a:gd name="connsiteY1" fmla="*/ 0 h 708416"/>
                  <a:gd name="connsiteX2" fmla="*/ 2257154 w 2262918"/>
                  <a:gd name="connsiteY2" fmla="*/ 98816 h 708416"/>
                  <a:gd name="connsiteX3" fmla="*/ 0 w 2262918"/>
                  <a:gd name="connsiteY3" fmla="*/ 708416 h 708416"/>
                  <a:gd name="connsiteX4" fmla="*/ 0 w 2262918"/>
                  <a:gd name="connsiteY4" fmla="*/ 603250 h 708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2918" h="708416">
                    <a:moveTo>
                      <a:pt x="0" y="603250"/>
                    </a:moveTo>
                    <a:lnTo>
                      <a:pt x="2262918" y="0"/>
                    </a:lnTo>
                    <a:lnTo>
                      <a:pt x="2257154" y="98816"/>
                    </a:lnTo>
                    <a:lnTo>
                      <a:pt x="0" y="708416"/>
                    </a:lnTo>
                    <a:lnTo>
                      <a:pt x="0" y="6032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70">
                <a:extLst>
                  <a:ext uri="{FF2B5EF4-FFF2-40B4-BE49-F238E27FC236}">
                    <a16:creationId xmlns:a16="http://schemas.microsoft.com/office/drawing/2014/main" id="{C1D585F3-2294-4B51-BDE7-5B5198CDF81F}"/>
                  </a:ext>
                </a:extLst>
              </p:cNvPr>
              <p:cNvSpPr/>
              <p:nvPr/>
            </p:nvSpPr>
            <p:spPr>
              <a:xfrm>
                <a:off x="-175160" y="3429667"/>
                <a:ext cx="1011138" cy="2263005"/>
              </a:xfrm>
              <a:custGeom>
                <a:avLst/>
                <a:gdLst>
                  <a:gd name="connsiteX0" fmla="*/ 0 w 365116"/>
                  <a:gd name="connsiteY0" fmla="*/ 0 h 129319"/>
                  <a:gd name="connsiteX1" fmla="*/ 365116 w 365116"/>
                  <a:gd name="connsiteY1" fmla="*/ 0 h 129319"/>
                  <a:gd name="connsiteX2" fmla="*/ 365116 w 365116"/>
                  <a:gd name="connsiteY2" fmla="*/ 129319 h 129319"/>
                  <a:gd name="connsiteX3" fmla="*/ 0 w 365116"/>
                  <a:gd name="connsiteY3" fmla="*/ 129319 h 129319"/>
                  <a:gd name="connsiteX4" fmla="*/ 0 w 365116"/>
                  <a:gd name="connsiteY4" fmla="*/ 0 h 129319"/>
                  <a:gd name="connsiteX0" fmla="*/ 0 w 1006466"/>
                  <a:gd name="connsiteY0" fmla="*/ 0 h 152400"/>
                  <a:gd name="connsiteX1" fmla="*/ 1006466 w 1006466"/>
                  <a:gd name="connsiteY1" fmla="*/ 152400 h 152400"/>
                  <a:gd name="connsiteX2" fmla="*/ 365116 w 1006466"/>
                  <a:gd name="connsiteY2" fmla="*/ 129319 h 152400"/>
                  <a:gd name="connsiteX3" fmla="*/ 0 w 1006466"/>
                  <a:gd name="connsiteY3" fmla="*/ 129319 h 152400"/>
                  <a:gd name="connsiteX4" fmla="*/ 0 w 1006466"/>
                  <a:gd name="connsiteY4" fmla="*/ 0 h 152400"/>
                  <a:gd name="connsiteX0" fmla="*/ 0 w 1012816"/>
                  <a:gd name="connsiteY0" fmla="*/ 0 h 243619"/>
                  <a:gd name="connsiteX1" fmla="*/ 1006466 w 1012816"/>
                  <a:gd name="connsiteY1" fmla="*/ 152400 h 243619"/>
                  <a:gd name="connsiteX2" fmla="*/ 1012816 w 1012816"/>
                  <a:gd name="connsiteY2" fmla="*/ 243619 h 243619"/>
                  <a:gd name="connsiteX3" fmla="*/ 0 w 1012816"/>
                  <a:gd name="connsiteY3" fmla="*/ 129319 h 243619"/>
                  <a:gd name="connsiteX4" fmla="*/ 0 w 1012816"/>
                  <a:gd name="connsiteY4" fmla="*/ 0 h 243619"/>
                  <a:gd name="connsiteX0" fmla="*/ 0 w 1012816"/>
                  <a:gd name="connsiteY0" fmla="*/ 0 h 243619"/>
                  <a:gd name="connsiteX1" fmla="*/ 1006466 w 1012816"/>
                  <a:gd name="connsiteY1" fmla="*/ 152400 h 243619"/>
                  <a:gd name="connsiteX2" fmla="*/ 1012816 w 1012816"/>
                  <a:gd name="connsiteY2" fmla="*/ 243619 h 243619"/>
                  <a:gd name="connsiteX3" fmla="*/ 19050 w 1012816"/>
                  <a:gd name="connsiteY3" fmla="*/ 103919 h 243619"/>
                  <a:gd name="connsiteX4" fmla="*/ 0 w 1012816"/>
                  <a:gd name="connsiteY4" fmla="*/ 0 h 243619"/>
                  <a:gd name="connsiteX0" fmla="*/ 0 w 1012816"/>
                  <a:gd name="connsiteY0" fmla="*/ 0 h 243619"/>
                  <a:gd name="connsiteX1" fmla="*/ 1006466 w 1012816"/>
                  <a:gd name="connsiteY1" fmla="*/ 152400 h 243619"/>
                  <a:gd name="connsiteX2" fmla="*/ 1012816 w 1012816"/>
                  <a:gd name="connsiteY2" fmla="*/ 243619 h 243619"/>
                  <a:gd name="connsiteX3" fmla="*/ 6350 w 1012816"/>
                  <a:gd name="connsiteY3" fmla="*/ 84869 h 243619"/>
                  <a:gd name="connsiteX4" fmla="*/ 0 w 1012816"/>
                  <a:gd name="connsiteY4" fmla="*/ 0 h 243619"/>
                  <a:gd name="connsiteX0" fmla="*/ 0 w 1019166"/>
                  <a:gd name="connsiteY0" fmla="*/ 0 h 243619"/>
                  <a:gd name="connsiteX1" fmla="*/ 1019166 w 1019166"/>
                  <a:gd name="connsiteY1" fmla="*/ 152400 h 243619"/>
                  <a:gd name="connsiteX2" fmla="*/ 1012816 w 1019166"/>
                  <a:gd name="connsiteY2" fmla="*/ 243619 h 243619"/>
                  <a:gd name="connsiteX3" fmla="*/ 6350 w 1019166"/>
                  <a:gd name="connsiteY3" fmla="*/ 84869 h 243619"/>
                  <a:gd name="connsiteX4" fmla="*/ 0 w 1019166"/>
                  <a:gd name="connsiteY4" fmla="*/ 0 h 243619"/>
                  <a:gd name="connsiteX0" fmla="*/ 0 w 1038216"/>
                  <a:gd name="connsiteY0" fmla="*/ 0 h 243619"/>
                  <a:gd name="connsiteX1" fmla="*/ 1019166 w 1038216"/>
                  <a:gd name="connsiteY1" fmla="*/ 152400 h 243619"/>
                  <a:gd name="connsiteX2" fmla="*/ 1038216 w 1038216"/>
                  <a:gd name="connsiteY2" fmla="*/ 243619 h 243619"/>
                  <a:gd name="connsiteX3" fmla="*/ 6350 w 1038216"/>
                  <a:gd name="connsiteY3" fmla="*/ 84869 h 243619"/>
                  <a:gd name="connsiteX4" fmla="*/ 0 w 1038216"/>
                  <a:gd name="connsiteY4" fmla="*/ 0 h 243619"/>
                  <a:gd name="connsiteX0" fmla="*/ 0 w 1031866"/>
                  <a:gd name="connsiteY0" fmla="*/ 0 h 256319"/>
                  <a:gd name="connsiteX1" fmla="*/ 1019166 w 1031866"/>
                  <a:gd name="connsiteY1" fmla="*/ 152400 h 256319"/>
                  <a:gd name="connsiteX2" fmla="*/ 1031866 w 1031866"/>
                  <a:gd name="connsiteY2" fmla="*/ 256319 h 256319"/>
                  <a:gd name="connsiteX3" fmla="*/ 6350 w 1031866"/>
                  <a:gd name="connsiteY3" fmla="*/ 84869 h 256319"/>
                  <a:gd name="connsiteX4" fmla="*/ 0 w 1031866"/>
                  <a:gd name="connsiteY4" fmla="*/ 0 h 256319"/>
                  <a:gd name="connsiteX0" fmla="*/ 0 w 1031866"/>
                  <a:gd name="connsiteY0" fmla="*/ 0 h 1794400"/>
                  <a:gd name="connsiteX1" fmla="*/ 1019166 w 1031866"/>
                  <a:gd name="connsiteY1" fmla="*/ 152400 h 1794400"/>
                  <a:gd name="connsiteX2" fmla="*/ 1031866 w 1031866"/>
                  <a:gd name="connsiteY2" fmla="*/ 256319 h 1794400"/>
                  <a:gd name="connsiteX3" fmla="*/ 32854 w 1031866"/>
                  <a:gd name="connsiteY3" fmla="*/ 1794400 h 1794400"/>
                  <a:gd name="connsiteX4" fmla="*/ 0 w 1031866"/>
                  <a:gd name="connsiteY4" fmla="*/ 0 h 1794400"/>
                  <a:gd name="connsiteX0" fmla="*/ 0 w 1019166"/>
                  <a:gd name="connsiteY0" fmla="*/ 0 h 2230893"/>
                  <a:gd name="connsiteX1" fmla="*/ 1019166 w 1019166"/>
                  <a:gd name="connsiteY1" fmla="*/ 152400 h 2230893"/>
                  <a:gd name="connsiteX2" fmla="*/ 965606 w 1019166"/>
                  <a:gd name="connsiteY2" fmla="*/ 2230893 h 2230893"/>
                  <a:gd name="connsiteX3" fmla="*/ 32854 w 1019166"/>
                  <a:gd name="connsiteY3" fmla="*/ 1794400 h 2230893"/>
                  <a:gd name="connsiteX4" fmla="*/ 0 w 1019166"/>
                  <a:gd name="connsiteY4" fmla="*/ 0 h 2230893"/>
                  <a:gd name="connsiteX0" fmla="*/ 0 w 1019166"/>
                  <a:gd name="connsiteY0" fmla="*/ 0 h 2246949"/>
                  <a:gd name="connsiteX1" fmla="*/ 1019166 w 1019166"/>
                  <a:gd name="connsiteY1" fmla="*/ 168456 h 2246949"/>
                  <a:gd name="connsiteX2" fmla="*/ 965606 w 1019166"/>
                  <a:gd name="connsiteY2" fmla="*/ 2246949 h 2246949"/>
                  <a:gd name="connsiteX3" fmla="*/ 32854 w 1019166"/>
                  <a:gd name="connsiteY3" fmla="*/ 1810456 h 2246949"/>
                  <a:gd name="connsiteX4" fmla="*/ 0 w 1019166"/>
                  <a:gd name="connsiteY4" fmla="*/ 0 h 2246949"/>
                  <a:gd name="connsiteX0" fmla="*/ 0 w 1011138"/>
                  <a:gd name="connsiteY0" fmla="*/ 0 h 2263005"/>
                  <a:gd name="connsiteX1" fmla="*/ 1011138 w 1011138"/>
                  <a:gd name="connsiteY1" fmla="*/ 184512 h 2263005"/>
                  <a:gd name="connsiteX2" fmla="*/ 957578 w 1011138"/>
                  <a:gd name="connsiteY2" fmla="*/ 2263005 h 2263005"/>
                  <a:gd name="connsiteX3" fmla="*/ 24826 w 1011138"/>
                  <a:gd name="connsiteY3" fmla="*/ 1826512 h 2263005"/>
                  <a:gd name="connsiteX4" fmla="*/ 0 w 1011138"/>
                  <a:gd name="connsiteY4" fmla="*/ 0 h 2263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138" h="2263005">
                    <a:moveTo>
                      <a:pt x="0" y="0"/>
                    </a:moveTo>
                    <a:lnTo>
                      <a:pt x="1011138" y="184512"/>
                    </a:lnTo>
                    <a:lnTo>
                      <a:pt x="957578" y="2263005"/>
                    </a:lnTo>
                    <a:lnTo>
                      <a:pt x="24826" y="18265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66">
                <a:extLst>
                  <a:ext uri="{FF2B5EF4-FFF2-40B4-BE49-F238E27FC236}">
                    <a16:creationId xmlns:a16="http://schemas.microsoft.com/office/drawing/2014/main" id="{7C69FAAC-B304-4F67-BA9E-BD90FDE400A3}"/>
                  </a:ext>
                </a:extLst>
              </p:cNvPr>
              <p:cNvSpPr/>
              <p:nvPr/>
            </p:nvSpPr>
            <p:spPr>
              <a:xfrm>
                <a:off x="786270" y="2969926"/>
                <a:ext cx="2315927" cy="2722746"/>
              </a:xfrm>
              <a:custGeom>
                <a:avLst/>
                <a:gdLst>
                  <a:gd name="connsiteX0" fmla="*/ 0 w 2040668"/>
                  <a:gd name="connsiteY0" fmla="*/ 0 h 92466"/>
                  <a:gd name="connsiteX1" fmla="*/ 2040668 w 2040668"/>
                  <a:gd name="connsiteY1" fmla="*/ 0 h 92466"/>
                  <a:gd name="connsiteX2" fmla="*/ 2040668 w 2040668"/>
                  <a:gd name="connsiteY2" fmla="*/ 92466 h 92466"/>
                  <a:gd name="connsiteX3" fmla="*/ 0 w 2040668"/>
                  <a:gd name="connsiteY3" fmla="*/ 92466 h 92466"/>
                  <a:gd name="connsiteX4" fmla="*/ 0 w 2040668"/>
                  <a:gd name="connsiteY4" fmla="*/ 0 h 92466"/>
                  <a:gd name="connsiteX0" fmla="*/ 0 w 2262918"/>
                  <a:gd name="connsiteY0" fmla="*/ 615950 h 708416"/>
                  <a:gd name="connsiteX1" fmla="*/ 2262918 w 2262918"/>
                  <a:gd name="connsiteY1" fmla="*/ 0 h 708416"/>
                  <a:gd name="connsiteX2" fmla="*/ 2040668 w 2262918"/>
                  <a:gd name="connsiteY2" fmla="*/ 708416 h 708416"/>
                  <a:gd name="connsiteX3" fmla="*/ 0 w 2262918"/>
                  <a:gd name="connsiteY3" fmla="*/ 708416 h 708416"/>
                  <a:gd name="connsiteX4" fmla="*/ 0 w 2262918"/>
                  <a:gd name="connsiteY4" fmla="*/ 615950 h 708416"/>
                  <a:gd name="connsiteX0" fmla="*/ 0 w 2275618"/>
                  <a:gd name="connsiteY0" fmla="*/ 615950 h 708416"/>
                  <a:gd name="connsiteX1" fmla="*/ 2262918 w 2275618"/>
                  <a:gd name="connsiteY1" fmla="*/ 0 h 708416"/>
                  <a:gd name="connsiteX2" fmla="*/ 2275618 w 2275618"/>
                  <a:gd name="connsiteY2" fmla="*/ 98816 h 708416"/>
                  <a:gd name="connsiteX3" fmla="*/ 0 w 2275618"/>
                  <a:gd name="connsiteY3" fmla="*/ 708416 h 708416"/>
                  <a:gd name="connsiteX4" fmla="*/ 0 w 2275618"/>
                  <a:gd name="connsiteY4" fmla="*/ 615950 h 708416"/>
                  <a:gd name="connsiteX0" fmla="*/ 0 w 2275618"/>
                  <a:gd name="connsiteY0" fmla="*/ 603250 h 708416"/>
                  <a:gd name="connsiteX1" fmla="*/ 2262918 w 2275618"/>
                  <a:gd name="connsiteY1" fmla="*/ 0 h 708416"/>
                  <a:gd name="connsiteX2" fmla="*/ 2275618 w 2275618"/>
                  <a:gd name="connsiteY2" fmla="*/ 98816 h 708416"/>
                  <a:gd name="connsiteX3" fmla="*/ 0 w 2275618"/>
                  <a:gd name="connsiteY3" fmla="*/ 708416 h 708416"/>
                  <a:gd name="connsiteX4" fmla="*/ 0 w 2275618"/>
                  <a:gd name="connsiteY4" fmla="*/ 603250 h 708416"/>
                  <a:gd name="connsiteX0" fmla="*/ 53009 w 2328627"/>
                  <a:gd name="connsiteY0" fmla="*/ 603250 h 2722746"/>
                  <a:gd name="connsiteX1" fmla="*/ 2315927 w 2328627"/>
                  <a:gd name="connsiteY1" fmla="*/ 0 h 2722746"/>
                  <a:gd name="connsiteX2" fmla="*/ 2328627 w 2328627"/>
                  <a:gd name="connsiteY2" fmla="*/ 98816 h 2722746"/>
                  <a:gd name="connsiteX3" fmla="*/ 0 w 2328627"/>
                  <a:gd name="connsiteY3" fmla="*/ 2722746 h 2722746"/>
                  <a:gd name="connsiteX4" fmla="*/ 53009 w 2328627"/>
                  <a:gd name="connsiteY4" fmla="*/ 603250 h 2722746"/>
                  <a:gd name="connsiteX0" fmla="*/ 53009 w 2381635"/>
                  <a:gd name="connsiteY0" fmla="*/ 603250 h 2722746"/>
                  <a:gd name="connsiteX1" fmla="*/ 2315927 w 2381635"/>
                  <a:gd name="connsiteY1" fmla="*/ 0 h 2722746"/>
                  <a:gd name="connsiteX2" fmla="*/ 2381635 w 2381635"/>
                  <a:gd name="connsiteY2" fmla="*/ 2046886 h 2722746"/>
                  <a:gd name="connsiteX3" fmla="*/ 0 w 2381635"/>
                  <a:gd name="connsiteY3" fmla="*/ 2722746 h 2722746"/>
                  <a:gd name="connsiteX4" fmla="*/ 53009 w 2381635"/>
                  <a:gd name="connsiteY4" fmla="*/ 603250 h 2722746"/>
                  <a:gd name="connsiteX0" fmla="*/ 53009 w 2315927"/>
                  <a:gd name="connsiteY0" fmla="*/ 603250 h 2722746"/>
                  <a:gd name="connsiteX1" fmla="*/ 2315927 w 2315927"/>
                  <a:gd name="connsiteY1" fmla="*/ 0 h 2722746"/>
                  <a:gd name="connsiteX2" fmla="*/ 2288870 w 2315927"/>
                  <a:gd name="connsiteY2" fmla="*/ 2046886 h 2722746"/>
                  <a:gd name="connsiteX3" fmla="*/ 0 w 2315927"/>
                  <a:gd name="connsiteY3" fmla="*/ 2722746 h 2722746"/>
                  <a:gd name="connsiteX4" fmla="*/ 53009 w 2315927"/>
                  <a:gd name="connsiteY4" fmla="*/ 603250 h 2722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15927" h="2722746">
                    <a:moveTo>
                      <a:pt x="53009" y="603250"/>
                    </a:moveTo>
                    <a:lnTo>
                      <a:pt x="2315927" y="0"/>
                    </a:lnTo>
                    <a:lnTo>
                      <a:pt x="2288870" y="2046886"/>
                    </a:lnTo>
                    <a:lnTo>
                      <a:pt x="0" y="2722746"/>
                    </a:lnTo>
                    <a:lnTo>
                      <a:pt x="53009" y="60325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21529F5-B542-4B2E-8337-8A2D50A6273D}"/>
                </a:ext>
              </a:extLst>
            </p:cNvPr>
            <p:cNvGrpSpPr/>
            <p:nvPr/>
          </p:nvGrpSpPr>
          <p:grpSpPr>
            <a:xfrm>
              <a:off x="2022705" y="1576255"/>
              <a:ext cx="4805297" cy="4162285"/>
              <a:chOff x="3672923" y="3338991"/>
              <a:chExt cx="1003610" cy="869313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72AEDB7-AF91-4650-8FE8-75A6F87E46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2923" y="3926619"/>
                <a:ext cx="1003610" cy="28168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0C9B969-7F6D-4615-A5C9-FCD5952A7AE5}"/>
                  </a:ext>
                </a:extLst>
              </p:cNvPr>
              <p:cNvSpPr/>
              <p:nvPr/>
            </p:nvSpPr>
            <p:spPr>
              <a:xfrm>
                <a:off x="3743156" y="3435047"/>
                <a:ext cx="888447" cy="699173"/>
              </a:xfrm>
              <a:custGeom>
                <a:avLst/>
                <a:gdLst>
                  <a:gd name="connsiteX0" fmla="*/ 0 w 2470076"/>
                  <a:gd name="connsiteY0" fmla="*/ 0 h 1696045"/>
                  <a:gd name="connsiteX1" fmla="*/ 2470076 w 2470076"/>
                  <a:gd name="connsiteY1" fmla="*/ 0 h 1696045"/>
                  <a:gd name="connsiteX2" fmla="*/ 2470076 w 2470076"/>
                  <a:gd name="connsiteY2" fmla="*/ 1696045 h 1696045"/>
                  <a:gd name="connsiteX3" fmla="*/ 0 w 2470076"/>
                  <a:gd name="connsiteY3" fmla="*/ 1696045 h 1696045"/>
                  <a:gd name="connsiteX4" fmla="*/ 0 w 2470076"/>
                  <a:gd name="connsiteY4" fmla="*/ 0 h 1696045"/>
                  <a:gd name="connsiteX0" fmla="*/ 0 w 3384476"/>
                  <a:gd name="connsiteY0" fmla="*/ 967409 h 2663454"/>
                  <a:gd name="connsiteX1" fmla="*/ 3384476 w 3384476"/>
                  <a:gd name="connsiteY1" fmla="*/ 0 h 2663454"/>
                  <a:gd name="connsiteX2" fmla="*/ 2470076 w 3384476"/>
                  <a:gd name="connsiteY2" fmla="*/ 2663454 h 2663454"/>
                  <a:gd name="connsiteX3" fmla="*/ 0 w 3384476"/>
                  <a:gd name="connsiteY3" fmla="*/ 2663454 h 2663454"/>
                  <a:gd name="connsiteX4" fmla="*/ 0 w 3384476"/>
                  <a:gd name="connsiteY4" fmla="*/ 967409 h 2663454"/>
                  <a:gd name="connsiteX0" fmla="*/ 0 w 3384476"/>
                  <a:gd name="connsiteY0" fmla="*/ 967409 h 2663454"/>
                  <a:gd name="connsiteX1" fmla="*/ 3384476 w 3384476"/>
                  <a:gd name="connsiteY1" fmla="*/ 0 h 2663454"/>
                  <a:gd name="connsiteX2" fmla="*/ 3371224 w 3384476"/>
                  <a:gd name="connsiteY2" fmla="*/ 1921333 h 2663454"/>
                  <a:gd name="connsiteX3" fmla="*/ 0 w 3384476"/>
                  <a:gd name="connsiteY3" fmla="*/ 2663454 h 2663454"/>
                  <a:gd name="connsiteX4" fmla="*/ 0 w 3384476"/>
                  <a:gd name="connsiteY4" fmla="*/ 967409 h 2663454"/>
                  <a:gd name="connsiteX0" fmla="*/ 0 w 3384476"/>
                  <a:gd name="connsiteY0" fmla="*/ 967409 h 2663454"/>
                  <a:gd name="connsiteX1" fmla="*/ 3384476 w 3384476"/>
                  <a:gd name="connsiteY1" fmla="*/ 0 h 2663454"/>
                  <a:gd name="connsiteX2" fmla="*/ 3331467 w 3384476"/>
                  <a:gd name="connsiteY2" fmla="*/ 1788812 h 2663454"/>
                  <a:gd name="connsiteX3" fmla="*/ 0 w 3384476"/>
                  <a:gd name="connsiteY3" fmla="*/ 2663454 h 2663454"/>
                  <a:gd name="connsiteX4" fmla="*/ 0 w 3384476"/>
                  <a:gd name="connsiteY4" fmla="*/ 967409 h 2663454"/>
                  <a:gd name="connsiteX0" fmla="*/ 0 w 3384476"/>
                  <a:gd name="connsiteY0" fmla="*/ 967409 h 2663454"/>
                  <a:gd name="connsiteX1" fmla="*/ 3384476 w 3384476"/>
                  <a:gd name="connsiteY1" fmla="*/ 0 h 2663454"/>
                  <a:gd name="connsiteX2" fmla="*/ 3331467 w 3384476"/>
                  <a:gd name="connsiteY2" fmla="*/ 1735803 h 2663454"/>
                  <a:gd name="connsiteX3" fmla="*/ 0 w 3384476"/>
                  <a:gd name="connsiteY3" fmla="*/ 2663454 h 2663454"/>
                  <a:gd name="connsiteX4" fmla="*/ 0 w 3384476"/>
                  <a:gd name="connsiteY4" fmla="*/ 967409 h 2663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84476" h="2663454">
                    <a:moveTo>
                      <a:pt x="0" y="967409"/>
                    </a:moveTo>
                    <a:lnTo>
                      <a:pt x="3384476" y="0"/>
                    </a:lnTo>
                    <a:cubicBezTo>
                      <a:pt x="3380059" y="640444"/>
                      <a:pt x="3335884" y="1095359"/>
                      <a:pt x="3331467" y="1735803"/>
                    </a:cubicBezTo>
                    <a:lnTo>
                      <a:pt x="0" y="2663454"/>
                    </a:lnTo>
                    <a:lnTo>
                      <a:pt x="0" y="96740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0E6BB78-8F55-4F6F-A8FB-091DE9BD3F4B}"/>
                  </a:ext>
                </a:extLst>
              </p:cNvPr>
              <p:cNvSpPr/>
              <p:nvPr/>
            </p:nvSpPr>
            <p:spPr>
              <a:xfrm>
                <a:off x="4055276" y="348535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E343212-9A45-452D-969B-46DC4D51747C}"/>
                  </a:ext>
                </a:extLst>
              </p:cNvPr>
              <p:cNvSpPr/>
              <p:nvPr/>
            </p:nvSpPr>
            <p:spPr>
              <a:xfrm>
                <a:off x="3834332" y="355595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592EFB-1C06-4E63-B868-3FB06E333C85}"/>
                  </a:ext>
                </a:extLst>
              </p:cNvPr>
              <p:cNvSpPr/>
              <p:nvPr/>
            </p:nvSpPr>
            <p:spPr>
              <a:xfrm>
                <a:off x="4331037" y="339171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F415044-5E01-45AE-83DA-D70086E30DA6}"/>
                  </a:ext>
                </a:extLst>
              </p:cNvPr>
              <p:cNvSpPr/>
              <p:nvPr/>
            </p:nvSpPr>
            <p:spPr>
              <a:xfrm>
                <a:off x="4509898" y="333899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DAEEBC0-8393-45FC-8999-FDD71A3E5647}"/>
                </a:ext>
              </a:extLst>
            </p:cNvPr>
            <p:cNvGrpSpPr/>
            <p:nvPr/>
          </p:nvGrpSpPr>
          <p:grpSpPr>
            <a:xfrm>
              <a:off x="2038940" y="2866047"/>
              <a:ext cx="5030582" cy="2919449"/>
              <a:chOff x="2669034" y="4055876"/>
              <a:chExt cx="5030582" cy="2919449"/>
            </a:xfrm>
          </p:grpSpPr>
          <p:sp>
            <p:nvSpPr>
              <p:cNvPr id="82" name="Rectangle 66">
                <a:extLst>
                  <a:ext uri="{FF2B5EF4-FFF2-40B4-BE49-F238E27FC236}">
                    <a16:creationId xmlns:a16="http://schemas.microsoft.com/office/drawing/2014/main" id="{245B02A0-76AD-4CE7-AA0C-D05C3A500FDA}"/>
                  </a:ext>
                </a:extLst>
              </p:cNvPr>
              <p:cNvSpPr/>
              <p:nvPr/>
            </p:nvSpPr>
            <p:spPr>
              <a:xfrm>
                <a:off x="2669034" y="4055876"/>
                <a:ext cx="5030582" cy="2919449"/>
              </a:xfrm>
              <a:custGeom>
                <a:avLst/>
                <a:gdLst>
                  <a:gd name="connsiteX0" fmla="*/ 0 w 2040668"/>
                  <a:gd name="connsiteY0" fmla="*/ 0 h 92466"/>
                  <a:gd name="connsiteX1" fmla="*/ 2040668 w 2040668"/>
                  <a:gd name="connsiteY1" fmla="*/ 0 h 92466"/>
                  <a:gd name="connsiteX2" fmla="*/ 2040668 w 2040668"/>
                  <a:gd name="connsiteY2" fmla="*/ 92466 h 92466"/>
                  <a:gd name="connsiteX3" fmla="*/ 0 w 2040668"/>
                  <a:gd name="connsiteY3" fmla="*/ 92466 h 92466"/>
                  <a:gd name="connsiteX4" fmla="*/ 0 w 2040668"/>
                  <a:gd name="connsiteY4" fmla="*/ 0 h 92466"/>
                  <a:gd name="connsiteX0" fmla="*/ 0 w 2262918"/>
                  <a:gd name="connsiteY0" fmla="*/ 615950 h 708416"/>
                  <a:gd name="connsiteX1" fmla="*/ 2262918 w 2262918"/>
                  <a:gd name="connsiteY1" fmla="*/ 0 h 708416"/>
                  <a:gd name="connsiteX2" fmla="*/ 2040668 w 2262918"/>
                  <a:gd name="connsiteY2" fmla="*/ 708416 h 708416"/>
                  <a:gd name="connsiteX3" fmla="*/ 0 w 2262918"/>
                  <a:gd name="connsiteY3" fmla="*/ 708416 h 708416"/>
                  <a:gd name="connsiteX4" fmla="*/ 0 w 2262918"/>
                  <a:gd name="connsiteY4" fmla="*/ 615950 h 708416"/>
                  <a:gd name="connsiteX0" fmla="*/ 0 w 2275618"/>
                  <a:gd name="connsiteY0" fmla="*/ 615950 h 708416"/>
                  <a:gd name="connsiteX1" fmla="*/ 2262918 w 2275618"/>
                  <a:gd name="connsiteY1" fmla="*/ 0 h 708416"/>
                  <a:gd name="connsiteX2" fmla="*/ 2275618 w 2275618"/>
                  <a:gd name="connsiteY2" fmla="*/ 98816 h 708416"/>
                  <a:gd name="connsiteX3" fmla="*/ 0 w 2275618"/>
                  <a:gd name="connsiteY3" fmla="*/ 708416 h 708416"/>
                  <a:gd name="connsiteX4" fmla="*/ 0 w 2275618"/>
                  <a:gd name="connsiteY4" fmla="*/ 615950 h 708416"/>
                  <a:gd name="connsiteX0" fmla="*/ 0 w 2275618"/>
                  <a:gd name="connsiteY0" fmla="*/ 603250 h 708416"/>
                  <a:gd name="connsiteX1" fmla="*/ 2262918 w 2275618"/>
                  <a:gd name="connsiteY1" fmla="*/ 0 h 708416"/>
                  <a:gd name="connsiteX2" fmla="*/ 2275618 w 2275618"/>
                  <a:gd name="connsiteY2" fmla="*/ 98816 h 708416"/>
                  <a:gd name="connsiteX3" fmla="*/ 0 w 2275618"/>
                  <a:gd name="connsiteY3" fmla="*/ 708416 h 708416"/>
                  <a:gd name="connsiteX4" fmla="*/ 0 w 2275618"/>
                  <a:gd name="connsiteY4" fmla="*/ 603250 h 708416"/>
                  <a:gd name="connsiteX0" fmla="*/ 53009 w 2328627"/>
                  <a:gd name="connsiteY0" fmla="*/ 603250 h 2722746"/>
                  <a:gd name="connsiteX1" fmla="*/ 2315927 w 2328627"/>
                  <a:gd name="connsiteY1" fmla="*/ 0 h 2722746"/>
                  <a:gd name="connsiteX2" fmla="*/ 2328627 w 2328627"/>
                  <a:gd name="connsiteY2" fmla="*/ 98816 h 2722746"/>
                  <a:gd name="connsiteX3" fmla="*/ 0 w 2328627"/>
                  <a:gd name="connsiteY3" fmla="*/ 2722746 h 2722746"/>
                  <a:gd name="connsiteX4" fmla="*/ 53009 w 2328627"/>
                  <a:gd name="connsiteY4" fmla="*/ 603250 h 2722746"/>
                  <a:gd name="connsiteX0" fmla="*/ 53009 w 2381635"/>
                  <a:gd name="connsiteY0" fmla="*/ 603250 h 2722746"/>
                  <a:gd name="connsiteX1" fmla="*/ 2315927 w 2381635"/>
                  <a:gd name="connsiteY1" fmla="*/ 0 h 2722746"/>
                  <a:gd name="connsiteX2" fmla="*/ 2381635 w 2381635"/>
                  <a:gd name="connsiteY2" fmla="*/ 2046886 h 2722746"/>
                  <a:gd name="connsiteX3" fmla="*/ 0 w 2381635"/>
                  <a:gd name="connsiteY3" fmla="*/ 2722746 h 2722746"/>
                  <a:gd name="connsiteX4" fmla="*/ 53009 w 2381635"/>
                  <a:gd name="connsiteY4" fmla="*/ 603250 h 2722746"/>
                  <a:gd name="connsiteX0" fmla="*/ 53009 w 2315927"/>
                  <a:gd name="connsiteY0" fmla="*/ 603250 h 2722746"/>
                  <a:gd name="connsiteX1" fmla="*/ 2315927 w 2315927"/>
                  <a:gd name="connsiteY1" fmla="*/ 0 h 2722746"/>
                  <a:gd name="connsiteX2" fmla="*/ 2288870 w 2315927"/>
                  <a:gd name="connsiteY2" fmla="*/ 2046886 h 2722746"/>
                  <a:gd name="connsiteX3" fmla="*/ 0 w 2315927"/>
                  <a:gd name="connsiteY3" fmla="*/ 2722746 h 2722746"/>
                  <a:gd name="connsiteX4" fmla="*/ 53009 w 2315927"/>
                  <a:gd name="connsiteY4" fmla="*/ 603250 h 2722746"/>
                  <a:gd name="connsiteX0" fmla="*/ 487320 w 2315927"/>
                  <a:gd name="connsiteY0" fmla="*/ 1459098 h 2722746"/>
                  <a:gd name="connsiteX1" fmla="*/ 2315927 w 2315927"/>
                  <a:gd name="connsiteY1" fmla="*/ 0 h 2722746"/>
                  <a:gd name="connsiteX2" fmla="*/ 2288870 w 2315927"/>
                  <a:gd name="connsiteY2" fmla="*/ 2046886 h 2722746"/>
                  <a:gd name="connsiteX3" fmla="*/ 0 w 2315927"/>
                  <a:gd name="connsiteY3" fmla="*/ 2722746 h 2722746"/>
                  <a:gd name="connsiteX4" fmla="*/ 487320 w 2315927"/>
                  <a:gd name="connsiteY4" fmla="*/ 1459098 h 2722746"/>
                  <a:gd name="connsiteX0" fmla="*/ 487320 w 2290379"/>
                  <a:gd name="connsiteY0" fmla="*/ 411642 h 1675290"/>
                  <a:gd name="connsiteX1" fmla="*/ 2290379 w 2290379"/>
                  <a:gd name="connsiteY1" fmla="*/ 0 h 1675290"/>
                  <a:gd name="connsiteX2" fmla="*/ 2288870 w 2290379"/>
                  <a:gd name="connsiteY2" fmla="*/ 999430 h 1675290"/>
                  <a:gd name="connsiteX3" fmla="*/ 0 w 2290379"/>
                  <a:gd name="connsiteY3" fmla="*/ 1675290 h 1675290"/>
                  <a:gd name="connsiteX4" fmla="*/ 487320 w 2290379"/>
                  <a:gd name="connsiteY4" fmla="*/ 411642 h 1675290"/>
                  <a:gd name="connsiteX0" fmla="*/ 487320 w 2418118"/>
                  <a:gd name="connsiteY0" fmla="*/ 456350 h 1719998"/>
                  <a:gd name="connsiteX1" fmla="*/ 2418118 w 2418118"/>
                  <a:gd name="connsiteY1" fmla="*/ 0 h 1719998"/>
                  <a:gd name="connsiteX2" fmla="*/ 2288870 w 2418118"/>
                  <a:gd name="connsiteY2" fmla="*/ 1044138 h 1719998"/>
                  <a:gd name="connsiteX3" fmla="*/ 0 w 2418118"/>
                  <a:gd name="connsiteY3" fmla="*/ 1719998 h 1719998"/>
                  <a:gd name="connsiteX4" fmla="*/ 487320 w 2418118"/>
                  <a:gd name="connsiteY4" fmla="*/ 456350 h 1719998"/>
                  <a:gd name="connsiteX0" fmla="*/ 359581 w 2418118"/>
                  <a:gd name="connsiteY0" fmla="*/ 737374 h 1719998"/>
                  <a:gd name="connsiteX1" fmla="*/ 2418118 w 2418118"/>
                  <a:gd name="connsiteY1" fmla="*/ 0 h 1719998"/>
                  <a:gd name="connsiteX2" fmla="*/ 2288870 w 2418118"/>
                  <a:gd name="connsiteY2" fmla="*/ 1044138 h 1719998"/>
                  <a:gd name="connsiteX3" fmla="*/ 0 w 2418118"/>
                  <a:gd name="connsiteY3" fmla="*/ 1719998 h 1719998"/>
                  <a:gd name="connsiteX4" fmla="*/ 359581 w 2418118"/>
                  <a:gd name="connsiteY4" fmla="*/ 737374 h 1719998"/>
                  <a:gd name="connsiteX0" fmla="*/ 359581 w 2288870"/>
                  <a:gd name="connsiteY0" fmla="*/ 539379 h 1522003"/>
                  <a:gd name="connsiteX1" fmla="*/ 2271219 w 2288870"/>
                  <a:gd name="connsiteY1" fmla="*/ 0 h 1522003"/>
                  <a:gd name="connsiteX2" fmla="*/ 2288870 w 2288870"/>
                  <a:gd name="connsiteY2" fmla="*/ 846143 h 1522003"/>
                  <a:gd name="connsiteX3" fmla="*/ 0 w 2288870"/>
                  <a:gd name="connsiteY3" fmla="*/ 1522003 h 1522003"/>
                  <a:gd name="connsiteX4" fmla="*/ 359581 w 2288870"/>
                  <a:gd name="connsiteY4" fmla="*/ 539379 h 1522003"/>
                  <a:gd name="connsiteX0" fmla="*/ 206295 w 2288870"/>
                  <a:gd name="connsiteY0" fmla="*/ 686278 h 1522003"/>
                  <a:gd name="connsiteX1" fmla="*/ 2271219 w 2288870"/>
                  <a:gd name="connsiteY1" fmla="*/ 0 h 1522003"/>
                  <a:gd name="connsiteX2" fmla="*/ 2288870 w 2288870"/>
                  <a:gd name="connsiteY2" fmla="*/ 846143 h 1522003"/>
                  <a:gd name="connsiteX3" fmla="*/ 0 w 2288870"/>
                  <a:gd name="connsiteY3" fmla="*/ 1522003 h 1522003"/>
                  <a:gd name="connsiteX4" fmla="*/ 206295 w 2288870"/>
                  <a:gd name="connsiteY4" fmla="*/ 686278 h 1522003"/>
                  <a:gd name="connsiteX0" fmla="*/ 206295 w 2341475"/>
                  <a:gd name="connsiteY0" fmla="*/ 571313 h 1407038"/>
                  <a:gd name="connsiteX1" fmla="*/ 2341475 w 2341475"/>
                  <a:gd name="connsiteY1" fmla="*/ 0 h 1407038"/>
                  <a:gd name="connsiteX2" fmla="*/ 2288870 w 2341475"/>
                  <a:gd name="connsiteY2" fmla="*/ 731178 h 1407038"/>
                  <a:gd name="connsiteX3" fmla="*/ 0 w 2341475"/>
                  <a:gd name="connsiteY3" fmla="*/ 1407038 h 1407038"/>
                  <a:gd name="connsiteX4" fmla="*/ 206295 w 2341475"/>
                  <a:gd name="connsiteY4" fmla="*/ 571313 h 1407038"/>
                  <a:gd name="connsiteX0" fmla="*/ 206295 w 2424505"/>
                  <a:gd name="connsiteY0" fmla="*/ 571313 h 1407038"/>
                  <a:gd name="connsiteX1" fmla="*/ 2424505 w 2424505"/>
                  <a:gd name="connsiteY1" fmla="*/ 0 h 1407038"/>
                  <a:gd name="connsiteX2" fmla="*/ 2288870 w 2424505"/>
                  <a:gd name="connsiteY2" fmla="*/ 731178 h 1407038"/>
                  <a:gd name="connsiteX3" fmla="*/ 0 w 2424505"/>
                  <a:gd name="connsiteY3" fmla="*/ 1407038 h 1407038"/>
                  <a:gd name="connsiteX4" fmla="*/ 206295 w 2424505"/>
                  <a:gd name="connsiteY4" fmla="*/ 571313 h 1407038"/>
                  <a:gd name="connsiteX0" fmla="*/ 180748 w 2424505"/>
                  <a:gd name="connsiteY0" fmla="*/ 679891 h 1407038"/>
                  <a:gd name="connsiteX1" fmla="*/ 2424505 w 2424505"/>
                  <a:gd name="connsiteY1" fmla="*/ 0 h 1407038"/>
                  <a:gd name="connsiteX2" fmla="*/ 2288870 w 2424505"/>
                  <a:gd name="connsiteY2" fmla="*/ 731178 h 1407038"/>
                  <a:gd name="connsiteX3" fmla="*/ 0 w 2424505"/>
                  <a:gd name="connsiteY3" fmla="*/ 1407038 h 1407038"/>
                  <a:gd name="connsiteX4" fmla="*/ 180748 w 2424505"/>
                  <a:gd name="connsiteY4" fmla="*/ 679891 h 1407038"/>
                  <a:gd name="connsiteX0" fmla="*/ 199908 w 2424505"/>
                  <a:gd name="connsiteY0" fmla="*/ 718213 h 1407038"/>
                  <a:gd name="connsiteX1" fmla="*/ 2424505 w 2424505"/>
                  <a:gd name="connsiteY1" fmla="*/ 0 h 1407038"/>
                  <a:gd name="connsiteX2" fmla="*/ 2288870 w 2424505"/>
                  <a:gd name="connsiteY2" fmla="*/ 731178 h 1407038"/>
                  <a:gd name="connsiteX3" fmla="*/ 0 w 2424505"/>
                  <a:gd name="connsiteY3" fmla="*/ 1407038 h 1407038"/>
                  <a:gd name="connsiteX4" fmla="*/ 199908 w 2424505"/>
                  <a:gd name="connsiteY4" fmla="*/ 718213 h 1407038"/>
                  <a:gd name="connsiteX0" fmla="*/ 212682 w 2424505"/>
                  <a:gd name="connsiteY0" fmla="*/ 737374 h 1407038"/>
                  <a:gd name="connsiteX1" fmla="*/ 2424505 w 2424505"/>
                  <a:gd name="connsiteY1" fmla="*/ 0 h 1407038"/>
                  <a:gd name="connsiteX2" fmla="*/ 2288870 w 2424505"/>
                  <a:gd name="connsiteY2" fmla="*/ 731178 h 1407038"/>
                  <a:gd name="connsiteX3" fmla="*/ 0 w 2424505"/>
                  <a:gd name="connsiteY3" fmla="*/ 1407038 h 1407038"/>
                  <a:gd name="connsiteX4" fmla="*/ 212682 w 2424505"/>
                  <a:gd name="connsiteY4" fmla="*/ 737374 h 1407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4505" h="1407038">
                    <a:moveTo>
                      <a:pt x="212682" y="737374"/>
                    </a:moveTo>
                    <a:lnTo>
                      <a:pt x="2424505" y="0"/>
                    </a:lnTo>
                    <a:lnTo>
                      <a:pt x="2288870" y="731178"/>
                    </a:lnTo>
                    <a:lnTo>
                      <a:pt x="0" y="1407038"/>
                    </a:lnTo>
                    <a:lnTo>
                      <a:pt x="212682" y="737374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Rectangle 14">
                <a:extLst>
                  <a:ext uri="{FF2B5EF4-FFF2-40B4-BE49-F238E27FC236}">
                    <a16:creationId xmlns:a16="http://schemas.microsoft.com/office/drawing/2014/main" id="{98EA9A38-BF9E-417A-8ECF-CF35D351307A}"/>
                  </a:ext>
                </a:extLst>
              </p:cNvPr>
              <p:cNvSpPr/>
              <p:nvPr/>
            </p:nvSpPr>
            <p:spPr>
              <a:xfrm>
                <a:off x="2996263" y="4359921"/>
                <a:ext cx="4467842" cy="2291533"/>
              </a:xfrm>
              <a:custGeom>
                <a:avLst/>
                <a:gdLst>
                  <a:gd name="connsiteX0" fmla="*/ 0 w 2098329"/>
                  <a:gd name="connsiteY0" fmla="*/ 0 h 1138326"/>
                  <a:gd name="connsiteX1" fmla="*/ 2098329 w 2098329"/>
                  <a:gd name="connsiteY1" fmla="*/ 0 h 1138326"/>
                  <a:gd name="connsiteX2" fmla="*/ 2098329 w 2098329"/>
                  <a:gd name="connsiteY2" fmla="*/ 1138326 h 1138326"/>
                  <a:gd name="connsiteX3" fmla="*/ 0 w 2098329"/>
                  <a:gd name="connsiteY3" fmla="*/ 1138326 h 1138326"/>
                  <a:gd name="connsiteX4" fmla="*/ 0 w 2098329"/>
                  <a:gd name="connsiteY4" fmla="*/ 0 h 1138326"/>
                  <a:gd name="connsiteX0" fmla="*/ 0 w 3198259"/>
                  <a:gd name="connsiteY0" fmla="*/ 596348 h 1734674"/>
                  <a:gd name="connsiteX1" fmla="*/ 3198259 w 3198259"/>
                  <a:gd name="connsiteY1" fmla="*/ 0 h 1734674"/>
                  <a:gd name="connsiteX2" fmla="*/ 2098329 w 3198259"/>
                  <a:gd name="connsiteY2" fmla="*/ 1734674 h 1734674"/>
                  <a:gd name="connsiteX3" fmla="*/ 0 w 3198259"/>
                  <a:gd name="connsiteY3" fmla="*/ 1734674 h 1734674"/>
                  <a:gd name="connsiteX4" fmla="*/ 0 w 3198259"/>
                  <a:gd name="connsiteY4" fmla="*/ 596348 h 1734674"/>
                  <a:gd name="connsiteX0" fmla="*/ 0 w 3198259"/>
                  <a:gd name="connsiteY0" fmla="*/ 596348 h 1734674"/>
                  <a:gd name="connsiteX1" fmla="*/ 3198259 w 3198259"/>
                  <a:gd name="connsiteY1" fmla="*/ 0 h 1734674"/>
                  <a:gd name="connsiteX2" fmla="*/ 3065738 w 3198259"/>
                  <a:gd name="connsiteY2" fmla="*/ 860030 h 1734674"/>
                  <a:gd name="connsiteX3" fmla="*/ 0 w 3198259"/>
                  <a:gd name="connsiteY3" fmla="*/ 1734674 h 1734674"/>
                  <a:gd name="connsiteX4" fmla="*/ 0 w 3198259"/>
                  <a:gd name="connsiteY4" fmla="*/ 596348 h 1734674"/>
                  <a:gd name="connsiteX0" fmla="*/ 0 w 3131998"/>
                  <a:gd name="connsiteY0" fmla="*/ 715617 h 1853943"/>
                  <a:gd name="connsiteX1" fmla="*/ 3131998 w 3131998"/>
                  <a:gd name="connsiteY1" fmla="*/ 0 h 1853943"/>
                  <a:gd name="connsiteX2" fmla="*/ 3065738 w 3131998"/>
                  <a:gd name="connsiteY2" fmla="*/ 979299 h 1853943"/>
                  <a:gd name="connsiteX3" fmla="*/ 0 w 3131998"/>
                  <a:gd name="connsiteY3" fmla="*/ 1853943 h 1853943"/>
                  <a:gd name="connsiteX4" fmla="*/ 0 w 3131998"/>
                  <a:gd name="connsiteY4" fmla="*/ 715617 h 1853943"/>
                  <a:gd name="connsiteX0" fmla="*/ 0 w 3131998"/>
                  <a:gd name="connsiteY0" fmla="*/ 715617 h 1853943"/>
                  <a:gd name="connsiteX1" fmla="*/ 3131998 w 3131998"/>
                  <a:gd name="connsiteY1" fmla="*/ 0 h 1853943"/>
                  <a:gd name="connsiteX2" fmla="*/ 3078990 w 3131998"/>
                  <a:gd name="connsiteY2" fmla="*/ 1005804 h 1853943"/>
                  <a:gd name="connsiteX3" fmla="*/ 0 w 3131998"/>
                  <a:gd name="connsiteY3" fmla="*/ 1853943 h 1853943"/>
                  <a:gd name="connsiteX4" fmla="*/ 0 w 3131998"/>
                  <a:gd name="connsiteY4" fmla="*/ 715617 h 1853943"/>
                  <a:gd name="connsiteX0" fmla="*/ 0 w 3131998"/>
                  <a:gd name="connsiteY0" fmla="*/ 821634 h 1959960"/>
                  <a:gd name="connsiteX1" fmla="*/ 3131998 w 3131998"/>
                  <a:gd name="connsiteY1" fmla="*/ 0 h 1959960"/>
                  <a:gd name="connsiteX2" fmla="*/ 3078990 w 3131998"/>
                  <a:gd name="connsiteY2" fmla="*/ 1111821 h 1959960"/>
                  <a:gd name="connsiteX3" fmla="*/ 0 w 3131998"/>
                  <a:gd name="connsiteY3" fmla="*/ 1959960 h 1959960"/>
                  <a:gd name="connsiteX4" fmla="*/ 0 w 3131998"/>
                  <a:gd name="connsiteY4" fmla="*/ 821634 h 1959960"/>
                  <a:gd name="connsiteX0" fmla="*/ 0 w 3145251"/>
                  <a:gd name="connsiteY0" fmla="*/ 887895 h 2026221"/>
                  <a:gd name="connsiteX1" fmla="*/ 3145251 w 3145251"/>
                  <a:gd name="connsiteY1" fmla="*/ 0 h 2026221"/>
                  <a:gd name="connsiteX2" fmla="*/ 3078990 w 3145251"/>
                  <a:gd name="connsiteY2" fmla="*/ 1178082 h 2026221"/>
                  <a:gd name="connsiteX3" fmla="*/ 0 w 3145251"/>
                  <a:gd name="connsiteY3" fmla="*/ 2026221 h 2026221"/>
                  <a:gd name="connsiteX4" fmla="*/ 0 w 3145251"/>
                  <a:gd name="connsiteY4" fmla="*/ 887895 h 2026221"/>
                  <a:gd name="connsiteX0" fmla="*/ 0 w 3145251"/>
                  <a:gd name="connsiteY0" fmla="*/ 887895 h 2026221"/>
                  <a:gd name="connsiteX1" fmla="*/ 3145251 w 3145251"/>
                  <a:gd name="connsiteY1" fmla="*/ 0 h 2026221"/>
                  <a:gd name="connsiteX2" fmla="*/ 3078990 w 3145251"/>
                  <a:gd name="connsiteY2" fmla="*/ 1178082 h 2026221"/>
                  <a:gd name="connsiteX3" fmla="*/ 0 w 3145251"/>
                  <a:gd name="connsiteY3" fmla="*/ 2026221 h 2026221"/>
                  <a:gd name="connsiteX4" fmla="*/ 0 w 3145251"/>
                  <a:gd name="connsiteY4" fmla="*/ 887895 h 2026221"/>
                  <a:gd name="connsiteX0" fmla="*/ 189786 w 3335037"/>
                  <a:gd name="connsiteY0" fmla="*/ 887895 h 1941872"/>
                  <a:gd name="connsiteX1" fmla="*/ 3335037 w 3335037"/>
                  <a:gd name="connsiteY1" fmla="*/ 0 h 1941872"/>
                  <a:gd name="connsiteX2" fmla="*/ 3268776 w 3335037"/>
                  <a:gd name="connsiteY2" fmla="*/ 1178082 h 1941872"/>
                  <a:gd name="connsiteX3" fmla="*/ 0 w 3335037"/>
                  <a:gd name="connsiteY3" fmla="*/ 1941872 h 1941872"/>
                  <a:gd name="connsiteX4" fmla="*/ 189786 w 3335037"/>
                  <a:gd name="connsiteY4" fmla="*/ 887895 h 1941872"/>
                  <a:gd name="connsiteX0" fmla="*/ 316310 w 3335037"/>
                  <a:gd name="connsiteY0" fmla="*/ 961702 h 1941872"/>
                  <a:gd name="connsiteX1" fmla="*/ 3335037 w 3335037"/>
                  <a:gd name="connsiteY1" fmla="*/ 0 h 1941872"/>
                  <a:gd name="connsiteX2" fmla="*/ 3268776 w 3335037"/>
                  <a:gd name="connsiteY2" fmla="*/ 1178082 h 1941872"/>
                  <a:gd name="connsiteX3" fmla="*/ 0 w 3335037"/>
                  <a:gd name="connsiteY3" fmla="*/ 1941872 h 1941872"/>
                  <a:gd name="connsiteX4" fmla="*/ 316310 w 3335037"/>
                  <a:gd name="connsiteY4" fmla="*/ 961702 h 1941872"/>
                  <a:gd name="connsiteX0" fmla="*/ 379572 w 3335037"/>
                  <a:gd name="connsiteY0" fmla="*/ 961702 h 1941872"/>
                  <a:gd name="connsiteX1" fmla="*/ 3335037 w 3335037"/>
                  <a:gd name="connsiteY1" fmla="*/ 0 h 1941872"/>
                  <a:gd name="connsiteX2" fmla="*/ 3268776 w 3335037"/>
                  <a:gd name="connsiteY2" fmla="*/ 1178082 h 1941872"/>
                  <a:gd name="connsiteX3" fmla="*/ 0 w 3335037"/>
                  <a:gd name="connsiteY3" fmla="*/ 1941872 h 1941872"/>
                  <a:gd name="connsiteX4" fmla="*/ 379572 w 3335037"/>
                  <a:gd name="connsiteY4" fmla="*/ 961702 h 1941872"/>
                  <a:gd name="connsiteX0" fmla="*/ 379572 w 3335037"/>
                  <a:gd name="connsiteY0" fmla="*/ 961702 h 1941872"/>
                  <a:gd name="connsiteX1" fmla="*/ 3335037 w 3335037"/>
                  <a:gd name="connsiteY1" fmla="*/ 0 h 1941872"/>
                  <a:gd name="connsiteX2" fmla="*/ 2731049 w 3335037"/>
                  <a:gd name="connsiteY2" fmla="*/ 1251888 h 1941872"/>
                  <a:gd name="connsiteX3" fmla="*/ 0 w 3335037"/>
                  <a:gd name="connsiteY3" fmla="*/ 1941872 h 1941872"/>
                  <a:gd name="connsiteX4" fmla="*/ 379572 w 3335037"/>
                  <a:gd name="connsiteY4" fmla="*/ 961702 h 1941872"/>
                  <a:gd name="connsiteX0" fmla="*/ 379572 w 3008183"/>
                  <a:gd name="connsiteY0" fmla="*/ 613760 h 1593930"/>
                  <a:gd name="connsiteX1" fmla="*/ 3008183 w 3008183"/>
                  <a:gd name="connsiteY1" fmla="*/ 0 h 1593930"/>
                  <a:gd name="connsiteX2" fmla="*/ 2731049 w 3008183"/>
                  <a:gd name="connsiteY2" fmla="*/ 903946 h 1593930"/>
                  <a:gd name="connsiteX3" fmla="*/ 0 w 3008183"/>
                  <a:gd name="connsiteY3" fmla="*/ 1593930 h 1593930"/>
                  <a:gd name="connsiteX4" fmla="*/ 379572 w 3008183"/>
                  <a:gd name="connsiteY4" fmla="*/ 613760 h 1593930"/>
                  <a:gd name="connsiteX0" fmla="*/ 379572 w 3008183"/>
                  <a:gd name="connsiteY0" fmla="*/ 613760 h 1593930"/>
                  <a:gd name="connsiteX1" fmla="*/ 3008183 w 3008183"/>
                  <a:gd name="connsiteY1" fmla="*/ 0 h 1593930"/>
                  <a:gd name="connsiteX2" fmla="*/ 2762681 w 3008183"/>
                  <a:gd name="connsiteY2" fmla="*/ 798509 h 1593930"/>
                  <a:gd name="connsiteX3" fmla="*/ 0 w 3008183"/>
                  <a:gd name="connsiteY3" fmla="*/ 1593930 h 1593930"/>
                  <a:gd name="connsiteX4" fmla="*/ 379572 w 3008183"/>
                  <a:gd name="connsiteY4" fmla="*/ 613760 h 1593930"/>
                  <a:gd name="connsiteX0" fmla="*/ 470142 w 3098753"/>
                  <a:gd name="connsiteY0" fmla="*/ 613760 h 1593930"/>
                  <a:gd name="connsiteX1" fmla="*/ 3098753 w 3098753"/>
                  <a:gd name="connsiteY1" fmla="*/ 0 h 1593930"/>
                  <a:gd name="connsiteX2" fmla="*/ 2853251 w 3098753"/>
                  <a:gd name="connsiteY2" fmla="*/ 798509 h 1593930"/>
                  <a:gd name="connsiteX3" fmla="*/ 0 w 3098753"/>
                  <a:gd name="connsiteY3" fmla="*/ 1593930 h 1593930"/>
                  <a:gd name="connsiteX4" fmla="*/ 470142 w 3098753"/>
                  <a:gd name="connsiteY4" fmla="*/ 613760 h 1593930"/>
                  <a:gd name="connsiteX0" fmla="*/ 470142 w 3098753"/>
                  <a:gd name="connsiteY0" fmla="*/ 613760 h 1593930"/>
                  <a:gd name="connsiteX1" fmla="*/ 3098753 w 3098753"/>
                  <a:gd name="connsiteY1" fmla="*/ 0 h 1593930"/>
                  <a:gd name="connsiteX2" fmla="*/ 2862309 w 3098753"/>
                  <a:gd name="connsiteY2" fmla="*/ 900911 h 1593930"/>
                  <a:gd name="connsiteX3" fmla="*/ 0 w 3098753"/>
                  <a:gd name="connsiteY3" fmla="*/ 1593930 h 1593930"/>
                  <a:gd name="connsiteX4" fmla="*/ 470142 w 3098753"/>
                  <a:gd name="connsiteY4" fmla="*/ 613760 h 1593930"/>
                  <a:gd name="connsiteX0" fmla="*/ 470142 w 3098753"/>
                  <a:gd name="connsiteY0" fmla="*/ 613760 h 1593930"/>
                  <a:gd name="connsiteX1" fmla="*/ 3098753 w 3098753"/>
                  <a:gd name="connsiteY1" fmla="*/ 0 h 1593930"/>
                  <a:gd name="connsiteX2" fmla="*/ 2916651 w 3098753"/>
                  <a:gd name="connsiteY2" fmla="*/ 952112 h 1593930"/>
                  <a:gd name="connsiteX3" fmla="*/ 0 w 3098753"/>
                  <a:gd name="connsiteY3" fmla="*/ 1593930 h 1593930"/>
                  <a:gd name="connsiteX4" fmla="*/ 470142 w 3098753"/>
                  <a:gd name="connsiteY4" fmla="*/ 613760 h 1593930"/>
                  <a:gd name="connsiteX0" fmla="*/ 470142 w 3089696"/>
                  <a:gd name="connsiteY0" fmla="*/ 467473 h 1447643"/>
                  <a:gd name="connsiteX1" fmla="*/ 3089696 w 3089696"/>
                  <a:gd name="connsiteY1" fmla="*/ 0 h 1447643"/>
                  <a:gd name="connsiteX2" fmla="*/ 2916651 w 3089696"/>
                  <a:gd name="connsiteY2" fmla="*/ 805825 h 1447643"/>
                  <a:gd name="connsiteX3" fmla="*/ 0 w 3089696"/>
                  <a:gd name="connsiteY3" fmla="*/ 1447643 h 1447643"/>
                  <a:gd name="connsiteX4" fmla="*/ 470142 w 3089696"/>
                  <a:gd name="connsiteY4" fmla="*/ 467473 h 1447643"/>
                  <a:gd name="connsiteX0" fmla="*/ 470142 w 3089696"/>
                  <a:gd name="connsiteY0" fmla="*/ 504045 h 1484215"/>
                  <a:gd name="connsiteX1" fmla="*/ 3089696 w 3089696"/>
                  <a:gd name="connsiteY1" fmla="*/ 0 h 1484215"/>
                  <a:gd name="connsiteX2" fmla="*/ 2916651 w 3089696"/>
                  <a:gd name="connsiteY2" fmla="*/ 842397 h 1484215"/>
                  <a:gd name="connsiteX3" fmla="*/ 0 w 3089696"/>
                  <a:gd name="connsiteY3" fmla="*/ 1484215 h 1484215"/>
                  <a:gd name="connsiteX4" fmla="*/ 470142 w 3089696"/>
                  <a:gd name="connsiteY4" fmla="*/ 504045 h 1484215"/>
                  <a:gd name="connsiteX0" fmla="*/ 207490 w 3089696"/>
                  <a:gd name="connsiteY0" fmla="*/ 818563 h 1484215"/>
                  <a:gd name="connsiteX1" fmla="*/ 3089696 w 3089696"/>
                  <a:gd name="connsiteY1" fmla="*/ 0 h 1484215"/>
                  <a:gd name="connsiteX2" fmla="*/ 2916651 w 3089696"/>
                  <a:gd name="connsiteY2" fmla="*/ 842397 h 1484215"/>
                  <a:gd name="connsiteX3" fmla="*/ 0 w 3089696"/>
                  <a:gd name="connsiteY3" fmla="*/ 1484215 h 1484215"/>
                  <a:gd name="connsiteX4" fmla="*/ 207490 w 3089696"/>
                  <a:gd name="connsiteY4" fmla="*/ 818563 h 1484215"/>
                  <a:gd name="connsiteX0" fmla="*/ 207490 w 2944784"/>
                  <a:gd name="connsiteY0" fmla="*/ 760048 h 1425700"/>
                  <a:gd name="connsiteX1" fmla="*/ 2944784 w 2944784"/>
                  <a:gd name="connsiteY1" fmla="*/ 0 h 1425700"/>
                  <a:gd name="connsiteX2" fmla="*/ 2916651 w 2944784"/>
                  <a:gd name="connsiteY2" fmla="*/ 783882 h 1425700"/>
                  <a:gd name="connsiteX3" fmla="*/ 0 w 2944784"/>
                  <a:gd name="connsiteY3" fmla="*/ 1425700 h 1425700"/>
                  <a:gd name="connsiteX4" fmla="*/ 207490 w 2944784"/>
                  <a:gd name="connsiteY4" fmla="*/ 760048 h 1425700"/>
                  <a:gd name="connsiteX0" fmla="*/ 207490 w 3053468"/>
                  <a:gd name="connsiteY0" fmla="*/ 599132 h 1264784"/>
                  <a:gd name="connsiteX1" fmla="*/ 3053468 w 3053468"/>
                  <a:gd name="connsiteY1" fmla="*/ 0 h 1264784"/>
                  <a:gd name="connsiteX2" fmla="*/ 2916651 w 3053468"/>
                  <a:gd name="connsiteY2" fmla="*/ 622966 h 1264784"/>
                  <a:gd name="connsiteX3" fmla="*/ 0 w 3053468"/>
                  <a:gd name="connsiteY3" fmla="*/ 1264784 h 1264784"/>
                  <a:gd name="connsiteX4" fmla="*/ 207490 w 3053468"/>
                  <a:gd name="connsiteY4" fmla="*/ 599132 h 1264784"/>
                  <a:gd name="connsiteX0" fmla="*/ 171262 w 3053468"/>
                  <a:gd name="connsiteY0" fmla="*/ 723477 h 1264784"/>
                  <a:gd name="connsiteX1" fmla="*/ 3053468 w 3053468"/>
                  <a:gd name="connsiteY1" fmla="*/ 0 h 1264784"/>
                  <a:gd name="connsiteX2" fmla="*/ 2916651 w 3053468"/>
                  <a:gd name="connsiteY2" fmla="*/ 622966 h 1264784"/>
                  <a:gd name="connsiteX3" fmla="*/ 0 w 3053468"/>
                  <a:gd name="connsiteY3" fmla="*/ 1264784 h 1264784"/>
                  <a:gd name="connsiteX4" fmla="*/ 171262 w 3053468"/>
                  <a:gd name="connsiteY4" fmla="*/ 723477 h 1264784"/>
                  <a:gd name="connsiteX0" fmla="*/ 171262 w 3053468"/>
                  <a:gd name="connsiteY0" fmla="*/ 760049 h 1264784"/>
                  <a:gd name="connsiteX1" fmla="*/ 3053468 w 3053468"/>
                  <a:gd name="connsiteY1" fmla="*/ 0 h 1264784"/>
                  <a:gd name="connsiteX2" fmla="*/ 2916651 w 3053468"/>
                  <a:gd name="connsiteY2" fmla="*/ 622966 h 1264784"/>
                  <a:gd name="connsiteX3" fmla="*/ 0 w 3053468"/>
                  <a:gd name="connsiteY3" fmla="*/ 1264784 h 1264784"/>
                  <a:gd name="connsiteX4" fmla="*/ 171262 w 3053468"/>
                  <a:gd name="connsiteY4" fmla="*/ 760049 h 1264784"/>
                  <a:gd name="connsiteX0" fmla="*/ 171262 w 3053468"/>
                  <a:gd name="connsiteY0" fmla="*/ 796621 h 1264784"/>
                  <a:gd name="connsiteX1" fmla="*/ 3053468 w 3053468"/>
                  <a:gd name="connsiteY1" fmla="*/ 0 h 1264784"/>
                  <a:gd name="connsiteX2" fmla="*/ 2916651 w 3053468"/>
                  <a:gd name="connsiteY2" fmla="*/ 622966 h 1264784"/>
                  <a:gd name="connsiteX3" fmla="*/ 0 w 3053468"/>
                  <a:gd name="connsiteY3" fmla="*/ 1264784 h 1264784"/>
                  <a:gd name="connsiteX4" fmla="*/ 171262 w 3053468"/>
                  <a:gd name="connsiteY4" fmla="*/ 796621 h 1264784"/>
                  <a:gd name="connsiteX0" fmla="*/ 171262 w 3053468"/>
                  <a:gd name="connsiteY0" fmla="*/ 774678 h 1264784"/>
                  <a:gd name="connsiteX1" fmla="*/ 3053468 w 3053468"/>
                  <a:gd name="connsiteY1" fmla="*/ 0 h 1264784"/>
                  <a:gd name="connsiteX2" fmla="*/ 2916651 w 3053468"/>
                  <a:gd name="connsiteY2" fmla="*/ 622966 h 1264784"/>
                  <a:gd name="connsiteX3" fmla="*/ 0 w 3053468"/>
                  <a:gd name="connsiteY3" fmla="*/ 1264784 h 1264784"/>
                  <a:gd name="connsiteX4" fmla="*/ 171262 w 3053468"/>
                  <a:gd name="connsiteY4" fmla="*/ 774678 h 1264784"/>
                  <a:gd name="connsiteX0" fmla="*/ 171262 w 3053468"/>
                  <a:gd name="connsiteY0" fmla="*/ 774678 h 1264784"/>
                  <a:gd name="connsiteX1" fmla="*/ 3053468 w 3053468"/>
                  <a:gd name="connsiteY1" fmla="*/ 0 h 1264784"/>
                  <a:gd name="connsiteX2" fmla="*/ 2905128 w 3053468"/>
                  <a:gd name="connsiteY2" fmla="*/ 581089 h 1264784"/>
                  <a:gd name="connsiteX3" fmla="*/ 0 w 3053468"/>
                  <a:gd name="connsiteY3" fmla="*/ 1264784 h 1264784"/>
                  <a:gd name="connsiteX4" fmla="*/ 171262 w 3053468"/>
                  <a:gd name="connsiteY4" fmla="*/ 774678 h 1264784"/>
                  <a:gd name="connsiteX0" fmla="*/ 171262 w 3053468"/>
                  <a:gd name="connsiteY0" fmla="*/ 774678 h 1264784"/>
                  <a:gd name="connsiteX1" fmla="*/ 3053468 w 3053468"/>
                  <a:gd name="connsiteY1" fmla="*/ 0 h 1264784"/>
                  <a:gd name="connsiteX2" fmla="*/ 2905128 w 3053468"/>
                  <a:gd name="connsiteY2" fmla="*/ 576436 h 1264784"/>
                  <a:gd name="connsiteX3" fmla="*/ 0 w 3053468"/>
                  <a:gd name="connsiteY3" fmla="*/ 1264784 h 1264784"/>
                  <a:gd name="connsiteX4" fmla="*/ 171262 w 3053468"/>
                  <a:gd name="connsiteY4" fmla="*/ 774678 h 1264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3468" h="1264784">
                    <a:moveTo>
                      <a:pt x="171262" y="774678"/>
                    </a:moveTo>
                    <a:lnTo>
                      <a:pt x="3053468" y="0"/>
                    </a:lnTo>
                    <a:lnTo>
                      <a:pt x="2905128" y="576436"/>
                    </a:lnTo>
                    <a:lnTo>
                      <a:pt x="0" y="1264784"/>
                    </a:lnTo>
                    <a:lnTo>
                      <a:pt x="171262" y="77467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innerShdw blurRad="114300">
                  <a:schemeClr val="accent6">
                    <a:lumMod val="7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ctangle 14">
                <a:extLst>
                  <a:ext uri="{FF2B5EF4-FFF2-40B4-BE49-F238E27FC236}">
                    <a16:creationId xmlns:a16="http://schemas.microsoft.com/office/drawing/2014/main" id="{5F9CB558-7626-40F4-B865-9463B28AD65F}"/>
                  </a:ext>
                </a:extLst>
              </p:cNvPr>
              <p:cNvSpPr/>
              <p:nvPr/>
            </p:nvSpPr>
            <p:spPr>
              <a:xfrm>
                <a:off x="3305141" y="4664849"/>
                <a:ext cx="3873704" cy="1751592"/>
              </a:xfrm>
              <a:custGeom>
                <a:avLst/>
                <a:gdLst>
                  <a:gd name="connsiteX0" fmla="*/ 0 w 2098329"/>
                  <a:gd name="connsiteY0" fmla="*/ 0 h 1138326"/>
                  <a:gd name="connsiteX1" fmla="*/ 2098329 w 2098329"/>
                  <a:gd name="connsiteY1" fmla="*/ 0 h 1138326"/>
                  <a:gd name="connsiteX2" fmla="*/ 2098329 w 2098329"/>
                  <a:gd name="connsiteY2" fmla="*/ 1138326 h 1138326"/>
                  <a:gd name="connsiteX3" fmla="*/ 0 w 2098329"/>
                  <a:gd name="connsiteY3" fmla="*/ 1138326 h 1138326"/>
                  <a:gd name="connsiteX4" fmla="*/ 0 w 2098329"/>
                  <a:gd name="connsiteY4" fmla="*/ 0 h 1138326"/>
                  <a:gd name="connsiteX0" fmla="*/ 0 w 3198259"/>
                  <a:gd name="connsiteY0" fmla="*/ 596348 h 1734674"/>
                  <a:gd name="connsiteX1" fmla="*/ 3198259 w 3198259"/>
                  <a:gd name="connsiteY1" fmla="*/ 0 h 1734674"/>
                  <a:gd name="connsiteX2" fmla="*/ 2098329 w 3198259"/>
                  <a:gd name="connsiteY2" fmla="*/ 1734674 h 1734674"/>
                  <a:gd name="connsiteX3" fmla="*/ 0 w 3198259"/>
                  <a:gd name="connsiteY3" fmla="*/ 1734674 h 1734674"/>
                  <a:gd name="connsiteX4" fmla="*/ 0 w 3198259"/>
                  <a:gd name="connsiteY4" fmla="*/ 596348 h 1734674"/>
                  <a:gd name="connsiteX0" fmla="*/ 0 w 3198259"/>
                  <a:gd name="connsiteY0" fmla="*/ 596348 h 1734674"/>
                  <a:gd name="connsiteX1" fmla="*/ 3198259 w 3198259"/>
                  <a:gd name="connsiteY1" fmla="*/ 0 h 1734674"/>
                  <a:gd name="connsiteX2" fmla="*/ 3065738 w 3198259"/>
                  <a:gd name="connsiteY2" fmla="*/ 860030 h 1734674"/>
                  <a:gd name="connsiteX3" fmla="*/ 0 w 3198259"/>
                  <a:gd name="connsiteY3" fmla="*/ 1734674 h 1734674"/>
                  <a:gd name="connsiteX4" fmla="*/ 0 w 3198259"/>
                  <a:gd name="connsiteY4" fmla="*/ 596348 h 1734674"/>
                  <a:gd name="connsiteX0" fmla="*/ 0 w 3131998"/>
                  <a:gd name="connsiteY0" fmla="*/ 715617 h 1853943"/>
                  <a:gd name="connsiteX1" fmla="*/ 3131998 w 3131998"/>
                  <a:gd name="connsiteY1" fmla="*/ 0 h 1853943"/>
                  <a:gd name="connsiteX2" fmla="*/ 3065738 w 3131998"/>
                  <a:gd name="connsiteY2" fmla="*/ 979299 h 1853943"/>
                  <a:gd name="connsiteX3" fmla="*/ 0 w 3131998"/>
                  <a:gd name="connsiteY3" fmla="*/ 1853943 h 1853943"/>
                  <a:gd name="connsiteX4" fmla="*/ 0 w 3131998"/>
                  <a:gd name="connsiteY4" fmla="*/ 715617 h 1853943"/>
                  <a:gd name="connsiteX0" fmla="*/ 0 w 3131998"/>
                  <a:gd name="connsiteY0" fmla="*/ 715617 h 1853943"/>
                  <a:gd name="connsiteX1" fmla="*/ 3131998 w 3131998"/>
                  <a:gd name="connsiteY1" fmla="*/ 0 h 1853943"/>
                  <a:gd name="connsiteX2" fmla="*/ 3078990 w 3131998"/>
                  <a:gd name="connsiteY2" fmla="*/ 1005804 h 1853943"/>
                  <a:gd name="connsiteX3" fmla="*/ 0 w 3131998"/>
                  <a:gd name="connsiteY3" fmla="*/ 1853943 h 1853943"/>
                  <a:gd name="connsiteX4" fmla="*/ 0 w 3131998"/>
                  <a:gd name="connsiteY4" fmla="*/ 715617 h 1853943"/>
                  <a:gd name="connsiteX0" fmla="*/ 0 w 3131998"/>
                  <a:gd name="connsiteY0" fmla="*/ 821634 h 1959960"/>
                  <a:gd name="connsiteX1" fmla="*/ 3131998 w 3131998"/>
                  <a:gd name="connsiteY1" fmla="*/ 0 h 1959960"/>
                  <a:gd name="connsiteX2" fmla="*/ 3078990 w 3131998"/>
                  <a:gd name="connsiteY2" fmla="*/ 1111821 h 1959960"/>
                  <a:gd name="connsiteX3" fmla="*/ 0 w 3131998"/>
                  <a:gd name="connsiteY3" fmla="*/ 1959960 h 1959960"/>
                  <a:gd name="connsiteX4" fmla="*/ 0 w 3131998"/>
                  <a:gd name="connsiteY4" fmla="*/ 821634 h 1959960"/>
                  <a:gd name="connsiteX0" fmla="*/ 0 w 3145251"/>
                  <a:gd name="connsiteY0" fmla="*/ 887895 h 2026221"/>
                  <a:gd name="connsiteX1" fmla="*/ 3145251 w 3145251"/>
                  <a:gd name="connsiteY1" fmla="*/ 0 h 2026221"/>
                  <a:gd name="connsiteX2" fmla="*/ 3078990 w 3145251"/>
                  <a:gd name="connsiteY2" fmla="*/ 1178082 h 2026221"/>
                  <a:gd name="connsiteX3" fmla="*/ 0 w 3145251"/>
                  <a:gd name="connsiteY3" fmla="*/ 2026221 h 2026221"/>
                  <a:gd name="connsiteX4" fmla="*/ 0 w 3145251"/>
                  <a:gd name="connsiteY4" fmla="*/ 887895 h 2026221"/>
                  <a:gd name="connsiteX0" fmla="*/ 0 w 3145251"/>
                  <a:gd name="connsiteY0" fmla="*/ 887895 h 2026221"/>
                  <a:gd name="connsiteX1" fmla="*/ 3145251 w 3145251"/>
                  <a:gd name="connsiteY1" fmla="*/ 0 h 2026221"/>
                  <a:gd name="connsiteX2" fmla="*/ 3078990 w 3145251"/>
                  <a:gd name="connsiteY2" fmla="*/ 1178082 h 2026221"/>
                  <a:gd name="connsiteX3" fmla="*/ 0 w 3145251"/>
                  <a:gd name="connsiteY3" fmla="*/ 2026221 h 2026221"/>
                  <a:gd name="connsiteX4" fmla="*/ 0 w 3145251"/>
                  <a:gd name="connsiteY4" fmla="*/ 887895 h 2026221"/>
                  <a:gd name="connsiteX0" fmla="*/ 189786 w 3335037"/>
                  <a:gd name="connsiteY0" fmla="*/ 887895 h 1941872"/>
                  <a:gd name="connsiteX1" fmla="*/ 3335037 w 3335037"/>
                  <a:gd name="connsiteY1" fmla="*/ 0 h 1941872"/>
                  <a:gd name="connsiteX2" fmla="*/ 3268776 w 3335037"/>
                  <a:gd name="connsiteY2" fmla="*/ 1178082 h 1941872"/>
                  <a:gd name="connsiteX3" fmla="*/ 0 w 3335037"/>
                  <a:gd name="connsiteY3" fmla="*/ 1941872 h 1941872"/>
                  <a:gd name="connsiteX4" fmla="*/ 189786 w 3335037"/>
                  <a:gd name="connsiteY4" fmla="*/ 887895 h 1941872"/>
                  <a:gd name="connsiteX0" fmla="*/ 316310 w 3335037"/>
                  <a:gd name="connsiteY0" fmla="*/ 961702 h 1941872"/>
                  <a:gd name="connsiteX1" fmla="*/ 3335037 w 3335037"/>
                  <a:gd name="connsiteY1" fmla="*/ 0 h 1941872"/>
                  <a:gd name="connsiteX2" fmla="*/ 3268776 w 3335037"/>
                  <a:gd name="connsiteY2" fmla="*/ 1178082 h 1941872"/>
                  <a:gd name="connsiteX3" fmla="*/ 0 w 3335037"/>
                  <a:gd name="connsiteY3" fmla="*/ 1941872 h 1941872"/>
                  <a:gd name="connsiteX4" fmla="*/ 316310 w 3335037"/>
                  <a:gd name="connsiteY4" fmla="*/ 961702 h 1941872"/>
                  <a:gd name="connsiteX0" fmla="*/ 379572 w 3335037"/>
                  <a:gd name="connsiteY0" fmla="*/ 961702 h 1941872"/>
                  <a:gd name="connsiteX1" fmla="*/ 3335037 w 3335037"/>
                  <a:gd name="connsiteY1" fmla="*/ 0 h 1941872"/>
                  <a:gd name="connsiteX2" fmla="*/ 3268776 w 3335037"/>
                  <a:gd name="connsiteY2" fmla="*/ 1178082 h 1941872"/>
                  <a:gd name="connsiteX3" fmla="*/ 0 w 3335037"/>
                  <a:gd name="connsiteY3" fmla="*/ 1941872 h 1941872"/>
                  <a:gd name="connsiteX4" fmla="*/ 379572 w 3335037"/>
                  <a:gd name="connsiteY4" fmla="*/ 961702 h 1941872"/>
                  <a:gd name="connsiteX0" fmla="*/ 379572 w 3335037"/>
                  <a:gd name="connsiteY0" fmla="*/ 961702 h 1941872"/>
                  <a:gd name="connsiteX1" fmla="*/ 3335037 w 3335037"/>
                  <a:gd name="connsiteY1" fmla="*/ 0 h 1941872"/>
                  <a:gd name="connsiteX2" fmla="*/ 2731049 w 3335037"/>
                  <a:gd name="connsiteY2" fmla="*/ 1251888 h 1941872"/>
                  <a:gd name="connsiteX3" fmla="*/ 0 w 3335037"/>
                  <a:gd name="connsiteY3" fmla="*/ 1941872 h 1941872"/>
                  <a:gd name="connsiteX4" fmla="*/ 379572 w 3335037"/>
                  <a:gd name="connsiteY4" fmla="*/ 961702 h 1941872"/>
                  <a:gd name="connsiteX0" fmla="*/ 379572 w 3008183"/>
                  <a:gd name="connsiteY0" fmla="*/ 613760 h 1593930"/>
                  <a:gd name="connsiteX1" fmla="*/ 3008183 w 3008183"/>
                  <a:gd name="connsiteY1" fmla="*/ 0 h 1593930"/>
                  <a:gd name="connsiteX2" fmla="*/ 2731049 w 3008183"/>
                  <a:gd name="connsiteY2" fmla="*/ 903946 h 1593930"/>
                  <a:gd name="connsiteX3" fmla="*/ 0 w 3008183"/>
                  <a:gd name="connsiteY3" fmla="*/ 1593930 h 1593930"/>
                  <a:gd name="connsiteX4" fmla="*/ 379572 w 3008183"/>
                  <a:gd name="connsiteY4" fmla="*/ 613760 h 1593930"/>
                  <a:gd name="connsiteX0" fmla="*/ 379572 w 3008183"/>
                  <a:gd name="connsiteY0" fmla="*/ 613760 h 1593930"/>
                  <a:gd name="connsiteX1" fmla="*/ 3008183 w 3008183"/>
                  <a:gd name="connsiteY1" fmla="*/ 0 h 1593930"/>
                  <a:gd name="connsiteX2" fmla="*/ 2762681 w 3008183"/>
                  <a:gd name="connsiteY2" fmla="*/ 798509 h 1593930"/>
                  <a:gd name="connsiteX3" fmla="*/ 0 w 3008183"/>
                  <a:gd name="connsiteY3" fmla="*/ 1593930 h 1593930"/>
                  <a:gd name="connsiteX4" fmla="*/ 379572 w 3008183"/>
                  <a:gd name="connsiteY4" fmla="*/ 613760 h 1593930"/>
                  <a:gd name="connsiteX0" fmla="*/ 379572 w 3008183"/>
                  <a:gd name="connsiteY0" fmla="*/ 613760 h 1593930"/>
                  <a:gd name="connsiteX1" fmla="*/ 3008183 w 3008183"/>
                  <a:gd name="connsiteY1" fmla="*/ 0 h 1593930"/>
                  <a:gd name="connsiteX2" fmla="*/ 2878661 w 3008183"/>
                  <a:gd name="connsiteY2" fmla="*/ 777422 h 1593930"/>
                  <a:gd name="connsiteX3" fmla="*/ 0 w 3008183"/>
                  <a:gd name="connsiteY3" fmla="*/ 1593930 h 1593930"/>
                  <a:gd name="connsiteX4" fmla="*/ 379572 w 3008183"/>
                  <a:gd name="connsiteY4" fmla="*/ 613760 h 1593930"/>
                  <a:gd name="connsiteX0" fmla="*/ 158155 w 3008183"/>
                  <a:gd name="connsiteY0" fmla="*/ 930071 h 1593930"/>
                  <a:gd name="connsiteX1" fmla="*/ 3008183 w 3008183"/>
                  <a:gd name="connsiteY1" fmla="*/ 0 h 1593930"/>
                  <a:gd name="connsiteX2" fmla="*/ 2878661 w 3008183"/>
                  <a:gd name="connsiteY2" fmla="*/ 777422 h 1593930"/>
                  <a:gd name="connsiteX3" fmla="*/ 0 w 3008183"/>
                  <a:gd name="connsiteY3" fmla="*/ 1593930 h 1593930"/>
                  <a:gd name="connsiteX4" fmla="*/ 158155 w 3008183"/>
                  <a:gd name="connsiteY4" fmla="*/ 930071 h 1593930"/>
                  <a:gd name="connsiteX0" fmla="*/ 158155 w 2902746"/>
                  <a:gd name="connsiteY0" fmla="*/ 887897 h 1551756"/>
                  <a:gd name="connsiteX1" fmla="*/ 2902746 w 2902746"/>
                  <a:gd name="connsiteY1" fmla="*/ 0 h 1551756"/>
                  <a:gd name="connsiteX2" fmla="*/ 2878661 w 2902746"/>
                  <a:gd name="connsiteY2" fmla="*/ 735248 h 1551756"/>
                  <a:gd name="connsiteX3" fmla="*/ 0 w 2902746"/>
                  <a:gd name="connsiteY3" fmla="*/ 1551756 h 1551756"/>
                  <a:gd name="connsiteX4" fmla="*/ 158155 w 2902746"/>
                  <a:gd name="connsiteY4" fmla="*/ 887897 h 1551756"/>
                  <a:gd name="connsiteX0" fmla="*/ 158155 w 3081988"/>
                  <a:gd name="connsiteY0" fmla="*/ 740286 h 1404145"/>
                  <a:gd name="connsiteX1" fmla="*/ 3081988 w 3081988"/>
                  <a:gd name="connsiteY1" fmla="*/ 0 h 1404145"/>
                  <a:gd name="connsiteX2" fmla="*/ 2878661 w 3081988"/>
                  <a:gd name="connsiteY2" fmla="*/ 587637 h 1404145"/>
                  <a:gd name="connsiteX3" fmla="*/ 0 w 3081988"/>
                  <a:gd name="connsiteY3" fmla="*/ 1404145 h 1404145"/>
                  <a:gd name="connsiteX4" fmla="*/ 158155 w 3081988"/>
                  <a:gd name="connsiteY4" fmla="*/ 740286 h 1404145"/>
                  <a:gd name="connsiteX0" fmla="*/ 158155 w 3029270"/>
                  <a:gd name="connsiteY0" fmla="*/ 729742 h 1393601"/>
                  <a:gd name="connsiteX1" fmla="*/ 3029270 w 3029270"/>
                  <a:gd name="connsiteY1" fmla="*/ 0 h 1393601"/>
                  <a:gd name="connsiteX2" fmla="*/ 2878661 w 3029270"/>
                  <a:gd name="connsiteY2" fmla="*/ 577093 h 1393601"/>
                  <a:gd name="connsiteX3" fmla="*/ 0 w 3029270"/>
                  <a:gd name="connsiteY3" fmla="*/ 1393601 h 1393601"/>
                  <a:gd name="connsiteX4" fmla="*/ 158155 w 3029270"/>
                  <a:gd name="connsiteY4" fmla="*/ 729742 h 1393601"/>
                  <a:gd name="connsiteX0" fmla="*/ 158155 w 3029270"/>
                  <a:gd name="connsiteY0" fmla="*/ 845723 h 1393601"/>
                  <a:gd name="connsiteX1" fmla="*/ 3029270 w 3029270"/>
                  <a:gd name="connsiteY1" fmla="*/ 0 h 1393601"/>
                  <a:gd name="connsiteX2" fmla="*/ 2878661 w 3029270"/>
                  <a:gd name="connsiteY2" fmla="*/ 577093 h 1393601"/>
                  <a:gd name="connsiteX3" fmla="*/ 0 w 3029270"/>
                  <a:gd name="connsiteY3" fmla="*/ 1393601 h 1393601"/>
                  <a:gd name="connsiteX4" fmla="*/ 158155 w 3029270"/>
                  <a:gd name="connsiteY4" fmla="*/ 845723 h 1393601"/>
                  <a:gd name="connsiteX0" fmla="*/ 158155 w 3029270"/>
                  <a:gd name="connsiteY0" fmla="*/ 940616 h 1393601"/>
                  <a:gd name="connsiteX1" fmla="*/ 3029270 w 3029270"/>
                  <a:gd name="connsiteY1" fmla="*/ 0 h 1393601"/>
                  <a:gd name="connsiteX2" fmla="*/ 2878661 w 3029270"/>
                  <a:gd name="connsiteY2" fmla="*/ 577093 h 1393601"/>
                  <a:gd name="connsiteX3" fmla="*/ 0 w 3029270"/>
                  <a:gd name="connsiteY3" fmla="*/ 1393601 h 1393601"/>
                  <a:gd name="connsiteX4" fmla="*/ 158155 w 3029270"/>
                  <a:gd name="connsiteY4" fmla="*/ 940616 h 1393601"/>
                  <a:gd name="connsiteX0" fmla="*/ 73806 w 3029270"/>
                  <a:gd name="connsiteY0" fmla="*/ 961704 h 1393601"/>
                  <a:gd name="connsiteX1" fmla="*/ 3029270 w 3029270"/>
                  <a:gd name="connsiteY1" fmla="*/ 0 h 1393601"/>
                  <a:gd name="connsiteX2" fmla="*/ 2878661 w 3029270"/>
                  <a:gd name="connsiteY2" fmla="*/ 577093 h 1393601"/>
                  <a:gd name="connsiteX3" fmla="*/ 0 w 3029270"/>
                  <a:gd name="connsiteY3" fmla="*/ 1393601 h 1393601"/>
                  <a:gd name="connsiteX4" fmla="*/ 73806 w 3029270"/>
                  <a:gd name="connsiteY4" fmla="*/ 961704 h 1393601"/>
                  <a:gd name="connsiteX0" fmla="*/ 137068 w 3029270"/>
                  <a:gd name="connsiteY0" fmla="*/ 972248 h 1393601"/>
                  <a:gd name="connsiteX1" fmla="*/ 3029270 w 3029270"/>
                  <a:gd name="connsiteY1" fmla="*/ 0 h 1393601"/>
                  <a:gd name="connsiteX2" fmla="*/ 2878661 w 3029270"/>
                  <a:gd name="connsiteY2" fmla="*/ 577093 h 1393601"/>
                  <a:gd name="connsiteX3" fmla="*/ 0 w 3029270"/>
                  <a:gd name="connsiteY3" fmla="*/ 1393601 h 1393601"/>
                  <a:gd name="connsiteX4" fmla="*/ 137068 w 3029270"/>
                  <a:gd name="connsiteY4" fmla="*/ 972248 h 1393601"/>
                  <a:gd name="connsiteX0" fmla="*/ 94893 w 3029270"/>
                  <a:gd name="connsiteY0" fmla="*/ 972248 h 1393601"/>
                  <a:gd name="connsiteX1" fmla="*/ 3029270 w 3029270"/>
                  <a:gd name="connsiteY1" fmla="*/ 0 h 1393601"/>
                  <a:gd name="connsiteX2" fmla="*/ 2878661 w 3029270"/>
                  <a:gd name="connsiteY2" fmla="*/ 577093 h 1393601"/>
                  <a:gd name="connsiteX3" fmla="*/ 0 w 3029270"/>
                  <a:gd name="connsiteY3" fmla="*/ 1393601 h 1393601"/>
                  <a:gd name="connsiteX4" fmla="*/ 94893 w 3029270"/>
                  <a:gd name="connsiteY4" fmla="*/ 972248 h 1393601"/>
                  <a:gd name="connsiteX0" fmla="*/ 147611 w 3081988"/>
                  <a:gd name="connsiteY0" fmla="*/ 972248 h 1393601"/>
                  <a:gd name="connsiteX1" fmla="*/ 3081988 w 3081988"/>
                  <a:gd name="connsiteY1" fmla="*/ 0 h 1393601"/>
                  <a:gd name="connsiteX2" fmla="*/ 2931379 w 3081988"/>
                  <a:gd name="connsiteY2" fmla="*/ 577093 h 1393601"/>
                  <a:gd name="connsiteX3" fmla="*/ 0 w 3081988"/>
                  <a:gd name="connsiteY3" fmla="*/ 1393601 h 1393601"/>
                  <a:gd name="connsiteX4" fmla="*/ 147611 w 3081988"/>
                  <a:gd name="connsiteY4" fmla="*/ 972248 h 1393601"/>
                  <a:gd name="connsiteX0" fmla="*/ 147611 w 3081988"/>
                  <a:gd name="connsiteY0" fmla="*/ 972248 h 1393601"/>
                  <a:gd name="connsiteX1" fmla="*/ 3081988 w 3081988"/>
                  <a:gd name="connsiteY1" fmla="*/ 0 h 1393601"/>
                  <a:gd name="connsiteX2" fmla="*/ 2938087 w 3081988"/>
                  <a:gd name="connsiteY2" fmla="*/ 503313 h 1393601"/>
                  <a:gd name="connsiteX3" fmla="*/ 0 w 3081988"/>
                  <a:gd name="connsiteY3" fmla="*/ 1393601 h 1393601"/>
                  <a:gd name="connsiteX4" fmla="*/ 147611 w 3081988"/>
                  <a:gd name="connsiteY4" fmla="*/ 972248 h 1393601"/>
                  <a:gd name="connsiteX0" fmla="*/ 147611 w 3081988"/>
                  <a:gd name="connsiteY0" fmla="*/ 972248 h 1393601"/>
                  <a:gd name="connsiteX1" fmla="*/ 3081988 w 3081988"/>
                  <a:gd name="connsiteY1" fmla="*/ 0 h 1393601"/>
                  <a:gd name="connsiteX2" fmla="*/ 2938088 w 3081988"/>
                  <a:gd name="connsiteY2" fmla="*/ 483191 h 1393601"/>
                  <a:gd name="connsiteX3" fmla="*/ 0 w 3081988"/>
                  <a:gd name="connsiteY3" fmla="*/ 1393601 h 1393601"/>
                  <a:gd name="connsiteX4" fmla="*/ 147611 w 3081988"/>
                  <a:gd name="connsiteY4" fmla="*/ 972248 h 1393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1988" h="1393601">
                    <a:moveTo>
                      <a:pt x="147611" y="972248"/>
                    </a:moveTo>
                    <a:lnTo>
                      <a:pt x="3081988" y="0"/>
                    </a:lnTo>
                    <a:lnTo>
                      <a:pt x="2938088" y="483191"/>
                    </a:lnTo>
                    <a:lnTo>
                      <a:pt x="0" y="1393601"/>
                    </a:lnTo>
                    <a:lnTo>
                      <a:pt x="147611" y="97224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>
                <a:innerShdw blurRad="114300">
                  <a:schemeClr val="accent6">
                    <a:lumMod val="7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Block Arc 15">
                <a:extLst>
                  <a:ext uri="{FF2B5EF4-FFF2-40B4-BE49-F238E27FC236}">
                    <a16:creationId xmlns:a16="http://schemas.microsoft.com/office/drawing/2014/main" id="{C4C711D4-71D4-411D-9B0C-63E445A4D3E3}"/>
                  </a:ext>
                </a:extLst>
              </p:cNvPr>
              <p:cNvSpPr/>
              <p:nvPr/>
            </p:nvSpPr>
            <p:spPr>
              <a:xfrm rot="10344404" flipH="1">
                <a:off x="4348714" y="4935815"/>
                <a:ext cx="2265180" cy="444438"/>
              </a:xfrm>
              <a:custGeom>
                <a:avLst/>
                <a:gdLst>
                  <a:gd name="connsiteX0" fmla="*/ 0 w 2272904"/>
                  <a:gd name="connsiteY0" fmla="*/ 110514 h 221027"/>
                  <a:gd name="connsiteX1" fmla="*/ 1136452 w 2272904"/>
                  <a:gd name="connsiteY1" fmla="*/ 0 h 221027"/>
                  <a:gd name="connsiteX2" fmla="*/ 2272904 w 2272904"/>
                  <a:gd name="connsiteY2" fmla="*/ 110514 h 221027"/>
                  <a:gd name="connsiteX3" fmla="*/ 2217647 w 2272904"/>
                  <a:gd name="connsiteY3" fmla="*/ 110514 h 221027"/>
                  <a:gd name="connsiteX4" fmla="*/ 1136452 w 2272904"/>
                  <a:gd name="connsiteY4" fmla="*/ 55257 h 221027"/>
                  <a:gd name="connsiteX5" fmla="*/ 55257 w 2272904"/>
                  <a:gd name="connsiteY5" fmla="*/ 110514 h 221027"/>
                  <a:gd name="connsiteX6" fmla="*/ 0 w 2272904"/>
                  <a:gd name="connsiteY6" fmla="*/ 110514 h 221027"/>
                  <a:gd name="connsiteX0" fmla="*/ 0 w 2365669"/>
                  <a:gd name="connsiteY0" fmla="*/ 134776 h 598602"/>
                  <a:gd name="connsiteX1" fmla="*/ 1136452 w 2365669"/>
                  <a:gd name="connsiteY1" fmla="*/ 24262 h 598602"/>
                  <a:gd name="connsiteX2" fmla="*/ 2365669 w 2365669"/>
                  <a:gd name="connsiteY2" fmla="*/ 598602 h 598602"/>
                  <a:gd name="connsiteX3" fmla="*/ 2217647 w 2365669"/>
                  <a:gd name="connsiteY3" fmla="*/ 134776 h 598602"/>
                  <a:gd name="connsiteX4" fmla="*/ 1136452 w 2365669"/>
                  <a:gd name="connsiteY4" fmla="*/ 79519 h 598602"/>
                  <a:gd name="connsiteX5" fmla="*/ 55257 w 2365669"/>
                  <a:gd name="connsiteY5" fmla="*/ 134776 h 598602"/>
                  <a:gd name="connsiteX6" fmla="*/ 0 w 2365669"/>
                  <a:gd name="connsiteY6" fmla="*/ 134776 h 598602"/>
                  <a:gd name="connsiteX0" fmla="*/ 0 w 2369010"/>
                  <a:gd name="connsiteY0" fmla="*/ 134776 h 598602"/>
                  <a:gd name="connsiteX1" fmla="*/ 1136452 w 2369010"/>
                  <a:gd name="connsiteY1" fmla="*/ 24262 h 598602"/>
                  <a:gd name="connsiteX2" fmla="*/ 2365669 w 2369010"/>
                  <a:gd name="connsiteY2" fmla="*/ 598602 h 598602"/>
                  <a:gd name="connsiteX3" fmla="*/ 2363421 w 2369010"/>
                  <a:gd name="connsiteY3" fmla="*/ 572098 h 598602"/>
                  <a:gd name="connsiteX4" fmla="*/ 1136452 w 2369010"/>
                  <a:gd name="connsiteY4" fmla="*/ 79519 h 598602"/>
                  <a:gd name="connsiteX5" fmla="*/ 55257 w 2369010"/>
                  <a:gd name="connsiteY5" fmla="*/ 134776 h 598602"/>
                  <a:gd name="connsiteX6" fmla="*/ 0 w 2369010"/>
                  <a:gd name="connsiteY6" fmla="*/ 134776 h 598602"/>
                  <a:gd name="connsiteX0" fmla="*/ 0 w 2406135"/>
                  <a:gd name="connsiteY0" fmla="*/ 134776 h 598602"/>
                  <a:gd name="connsiteX1" fmla="*/ 1136452 w 2406135"/>
                  <a:gd name="connsiteY1" fmla="*/ 24262 h 598602"/>
                  <a:gd name="connsiteX2" fmla="*/ 2365669 w 2406135"/>
                  <a:gd name="connsiteY2" fmla="*/ 598602 h 598602"/>
                  <a:gd name="connsiteX3" fmla="*/ 2403177 w 2406135"/>
                  <a:gd name="connsiteY3" fmla="*/ 452829 h 598602"/>
                  <a:gd name="connsiteX4" fmla="*/ 1136452 w 2406135"/>
                  <a:gd name="connsiteY4" fmla="*/ 79519 h 598602"/>
                  <a:gd name="connsiteX5" fmla="*/ 55257 w 2406135"/>
                  <a:gd name="connsiteY5" fmla="*/ 134776 h 598602"/>
                  <a:gd name="connsiteX6" fmla="*/ 0 w 2406135"/>
                  <a:gd name="connsiteY6" fmla="*/ 134776 h 598602"/>
                  <a:gd name="connsiteX0" fmla="*/ 0 w 2484938"/>
                  <a:gd name="connsiteY0" fmla="*/ 118092 h 436145"/>
                  <a:gd name="connsiteX1" fmla="*/ 1136452 w 2484938"/>
                  <a:gd name="connsiteY1" fmla="*/ 7578 h 436145"/>
                  <a:gd name="connsiteX2" fmla="*/ 2484938 w 2484938"/>
                  <a:gd name="connsiteY2" fmla="*/ 316875 h 436145"/>
                  <a:gd name="connsiteX3" fmla="*/ 2403177 w 2484938"/>
                  <a:gd name="connsiteY3" fmla="*/ 436145 h 436145"/>
                  <a:gd name="connsiteX4" fmla="*/ 1136452 w 2484938"/>
                  <a:gd name="connsiteY4" fmla="*/ 62835 h 436145"/>
                  <a:gd name="connsiteX5" fmla="*/ 55257 w 2484938"/>
                  <a:gd name="connsiteY5" fmla="*/ 118092 h 436145"/>
                  <a:gd name="connsiteX6" fmla="*/ 0 w 2484938"/>
                  <a:gd name="connsiteY6" fmla="*/ 118092 h 436145"/>
                  <a:gd name="connsiteX0" fmla="*/ 0 w 2484938"/>
                  <a:gd name="connsiteY0" fmla="*/ 118092 h 661432"/>
                  <a:gd name="connsiteX1" fmla="*/ 1136452 w 2484938"/>
                  <a:gd name="connsiteY1" fmla="*/ 7578 h 661432"/>
                  <a:gd name="connsiteX2" fmla="*/ 2484938 w 2484938"/>
                  <a:gd name="connsiteY2" fmla="*/ 316875 h 661432"/>
                  <a:gd name="connsiteX3" fmla="*/ 2350169 w 2484938"/>
                  <a:gd name="connsiteY3" fmla="*/ 661432 h 661432"/>
                  <a:gd name="connsiteX4" fmla="*/ 1136452 w 2484938"/>
                  <a:gd name="connsiteY4" fmla="*/ 62835 h 661432"/>
                  <a:gd name="connsiteX5" fmla="*/ 55257 w 2484938"/>
                  <a:gd name="connsiteY5" fmla="*/ 118092 h 661432"/>
                  <a:gd name="connsiteX6" fmla="*/ 0 w 2484938"/>
                  <a:gd name="connsiteY6" fmla="*/ 118092 h 661432"/>
                  <a:gd name="connsiteX0" fmla="*/ 0 w 2405425"/>
                  <a:gd name="connsiteY0" fmla="*/ 135668 h 679008"/>
                  <a:gd name="connsiteX1" fmla="*/ 1136452 w 2405425"/>
                  <a:gd name="connsiteY1" fmla="*/ 25154 h 679008"/>
                  <a:gd name="connsiteX2" fmla="*/ 2405425 w 2405425"/>
                  <a:gd name="connsiteY2" fmla="*/ 612747 h 679008"/>
                  <a:gd name="connsiteX3" fmla="*/ 2350169 w 2405425"/>
                  <a:gd name="connsiteY3" fmla="*/ 679008 h 679008"/>
                  <a:gd name="connsiteX4" fmla="*/ 1136452 w 2405425"/>
                  <a:gd name="connsiteY4" fmla="*/ 80411 h 679008"/>
                  <a:gd name="connsiteX5" fmla="*/ 55257 w 2405425"/>
                  <a:gd name="connsiteY5" fmla="*/ 135668 h 679008"/>
                  <a:gd name="connsiteX6" fmla="*/ 0 w 2405425"/>
                  <a:gd name="connsiteY6" fmla="*/ 135668 h 679008"/>
                  <a:gd name="connsiteX0" fmla="*/ 0 w 2405425"/>
                  <a:gd name="connsiteY0" fmla="*/ 131245 h 674585"/>
                  <a:gd name="connsiteX1" fmla="*/ 1136452 w 2405425"/>
                  <a:gd name="connsiteY1" fmla="*/ 20731 h 674585"/>
                  <a:gd name="connsiteX2" fmla="*/ 2405425 w 2405425"/>
                  <a:gd name="connsiteY2" fmla="*/ 542063 h 674585"/>
                  <a:gd name="connsiteX3" fmla="*/ 2350169 w 2405425"/>
                  <a:gd name="connsiteY3" fmla="*/ 674585 h 674585"/>
                  <a:gd name="connsiteX4" fmla="*/ 1136452 w 2405425"/>
                  <a:gd name="connsiteY4" fmla="*/ 75988 h 674585"/>
                  <a:gd name="connsiteX5" fmla="*/ 55257 w 2405425"/>
                  <a:gd name="connsiteY5" fmla="*/ 131245 h 674585"/>
                  <a:gd name="connsiteX6" fmla="*/ 0 w 2405425"/>
                  <a:gd name="connsiteY6" fmla="*/ 131245 h 674585"/>
                  <a:gd name="connsiteX0" fmla="*/ 0 w 2405425"/>
                  <a:gd name="connsiteY0" fmla="*/ 131245 h 674585"/>
                  <a:gd name="connsiteX1" fmla="*/ 1136452 w 2405425"/>
                  <a:gd name="connsiteY1" fmla="*/ 20731 h 674585"/>
                  <a:gd name="connsiteX2" fmla="*/ 2405425 w 2405425"/>
                  <a:gd name="connsiteY2" fmla="*/ 542063 h 674585"/>
                  <a:gd name="connsiteX3" fmla="*/ 2350169 w 2405425"/>
                  <a:gd name="connsiteY3" fmla="*/ 674585 h 674585"/>
                  <a:gd name="connsiteX4" fmla="*/ 1401496 w 2405425"/>
                  <a:gd name="connsiteY4" fmla="*/ 75988 h 674585"/>
                  <a:gd name="connsiteX5" fmla="*/ 55257 w 2405425"/>
                  <a:gd name="connsiteY5" fmla="*/ 131245 h 674585"/>
                  <a:gd name="connsiteX6" fmla="*/ 0 w 2405425"/>
                  <a:gd name="connsiteY6" fmla="*/ 131245 h 674585"/>
                  <a:gd name="connsiteX0" fmla="*/ 0 w 2405425"/>
                  <a:gd name="connsiteY0" fmla="*/ 108354 h 651694"/>
                  <a:gd name="connsiteX1" fmla="*/ 1388243 w 2405425"/>
                  <a:gd name="connsiteY1" fmla="*/ 24344 h 651694"/>
                  <a:gd name="connsiteX2" fmla="*/ 2405425 w 2405425"/>
                  <a:gd name="connsiteY2" fmla="*/ 519172 h 651694"/>
                  <a:gd name="connsiteX3" fmla="*/ 2350169 w 2405425"/>
                  <a:gd name="connsiteY3" fmla="*/ 651694 h 651694"/>
                  <a:gd name="connsiteX4" fmla="*/ 1401496 w 2405425"/>
                  <a:gd name="connsiteY4" fmla="*/ 53097 h 651694"/>
                  <a:gd name="connsiteX5" fmla="*/ 55257 w 2405425"/>
                  <a:gd name="connsiteY5" fmla="*/ 108354 h 651694"/>
                  <a:gd name="connsiteX6" fmla="*/ 0 w 2405425"/>
                  <a:gd name="connsiteY6" fmla="*/ 108354 h 651694"/>
                  <a:gd name="connsiteX0" fmla="*/ 0 w 2431930"/>
                  <a:gd name="connsiteY0" fmla="*/ 97365 h 640705"/>
                  <a:gd name="connsiteX1" fmla="*/ 1388243 w 2431930"/>
                  <a:gd name="connsiteY1" fmla="*/ 13355 h 640705"/>
                  <a:gd name="connsiteX2" fmla="*/ 2431930 w 2431930"/>
                  <a:gd name="connsiteY2" fmla="*/ 349157 h 640705"/>
                  <a:gd name="connsiteX3" fmla="*/ 2350169 w 2431930"/>
                  <a:gd name="connsiteY3" fmla="*/ 640705 h 640705"/>
                  <a:gd name="connsiteX4" fmla="*/ 1401496 w 2431930"/>
                  <a:gd name="connsiteY4" fmla="*/ 42108 h 640705"/>
                  <a:gd name="connsiteX5" fmla="*/ 55257 w 2431930"/>
                  <a:gd name="connsiteY5" fmla="*/ 97365 h 640705"/>
                  <a:gd name="connsiteX6" fmla="*/ 0 w 2431930"/>
                  <a:gd name="connsiteY6" fmla="*/ 97365 h 640705"/>
                  <a:gd name="connsiteX0" fmla="*/ 0 w 2352730"/>
                  <a:gd name="connsiteY0" fmla="*/ 121590 h 717939"/>
                  <a:gd name="connsiteX1" fmla="*/ 1388243 w 2352730"/>
                  <a:gd name="connsiteY1" fmla="*/ 37580 h 717939"/>
                  <a:gd name="connsiteX2" fmla="*/ 2299409 w 2352730"/>
                  <a:gd name="connsiteY2" fmla="*/ 717939 h 717939"/>
                  <a:gd name="connsiteX3" fmla="*/ 2350169 w 2352730"/>
                  <a:gd name="connsiteY3" fmla="*/ 664930 h 717939"/>
                  <a:gd name="connsiteX4" fmla="*/ 1401496 w 2352730"/>
                  <a:gd name="connsiteY4" fmla="*/ 66333 h 717939"/>
                  <a:gd name="connsiteX5" fmla="*/ 55257 w 2352730"/>
                  <a:gd name="connsiteY5" fmla="*/ 121590 h 717939"/>
                  <a:gd name="connsiteX6" fmla="*/ 0 w 2352730"/>
                  <a:gd name="connsiteY6" fmla="*/ 121590 h 717939"/>
                  <a:gd name="connsiteX0" fmla="*/ 0 w 2352730"/>
                  <a:gd name="connsiteY0" fmla="*/ 121590 h 717939"/>
                  <a:gd name="connsiteX1" fmla="*/ 1388243 w 2352730"/>
                  <a:gd name="connsiteY1" fmla="*/ 37580 h 717939"/>
                  <a:gd name="connsiteX2" fmla="*/ 2299409 w 2352730"/>
                  <a:gd name="connsiteY2" fmla="*/ 717939 h 717939"/>
                  <a:gd name="connsiteX3" fmla="*/ 2350169 w 2352730"/>
                  <a:gd name="connsiteY3" fmla="*/ 664930 h 717939"/>
                  <a:gd name="connsiteX4" fmla="*/ 1467756 w 2352730"/>
                  <a:gd name="connsiteY4" fmla="*/ 66333 h 717939"/>
                  <a:gd name="connsiteX5" fmla="*/ 55257 w 2352730"/>
                  <a:gd name="connsiteY5" fmla="*/ 121590 h 717939"/>
                  <a:gd name="connsiteX6" fmla="*/ 0 w 2352730"/>
                  <a:gd name="connsiteY6" fmla="*/ 121590 h 717939"/>
                  <a:gd name="connsiteX0" fmla="*/ 0 w 2352730"/>
                  <a:gd name="connsiteY0" fmla="*/ 121590 h 717939"/>
                  <a:gd name="connsiteX1" fmla="*/ 1388243 w 2352730"/>
                  <a:gd name="connsiteY1" fmla="*/ 37580 h 717939"/>
                  <a:gd name="connsiteX2" fmla="*/ 2299409 w 2352730"/>
                  <a:gd name="connsiteY2" fmla="*/ 717939 h 717939"/>
                  <a:gd name="connsiteX3" fmla="*/ 2350169 w 2352730"/>
                  <a:gd name="connsiteY3" fmla="*/ 664930 h 717939"/>
                  <a:gd name="connsiteX4" fmla="*/ 1467756 w 2352730"/>
                  <a:gd name="connsiteY4" fmla="*/ 66333 h 717939"/>
                  <a:gd name="connsiteX5" fmla="*/ 55257 w 2352730"/>
                  <a:gd name="connsiteY5" fmla="*/ 121590 h 717939"/>
                  <a:gd name="connsiteX6" fmla="*/ 0 w 2352730"/>
                  <a:gd name="connsiteY6" fmla="*/ 121590 h 717939"/>
                  <a:gd name="connsiteX0" fmla="*/ 0 w 2352730"/>
                  <a:gd name="connsiteY0" fmla="*/ 121590 h 717939"/>
                  <a:gd name="connsiteX1" fmla="*/ 1388243 w 2352730"/>
                  <a:gd name="connsiteY1" fmla="*/ 37580 h 717939"/>
                  <a:gd name="connsiteX2" fmla="*/ 2299409 w 2352730"/>
                  <a:gd name="connsiteY2" fmla="*/ 717939 h 717939"/>
                  <a:gd name="connsiteX3" fmla="*/ 2350169 w 2352730"/>
                  <a:gd name="connsiteY3" fmla="*/ 664930 h 717939"/>
                  <a:gd name="connsiteX4" fmla="*/ 1467756 w 2352730"/>
                  <a:gd name="connsiteY4" fmla="*/ 66333 h 717939"/>
                  <a:gd name="connsiteX5" fmla="*/ 55257 w 2352730"/>
                  <a:gd name="connsiteY5" fmla="*/ 121590 h 717939"/>
                  <a:gd name="connsiteX6" fmla="*/ 0 w 2352730"/>
                  <a:gd name="connsiteY6" fmla="*/ 121590 h 717939"/>
                  <a:gd name="connsiteX0" fmla="*/ 0 w 2352730"/>
                  <a:gd name="connsiteY0" fmla="*/ 121590 h 717939"/>
                  <a:gd name="connsiteX1" fmla="*/ 1388243 w 2352730"/>
                  <a:gd name="connsiteY1" fmla="*/ 37580 h 717939"/>
                  <a:gd name="connsiteX2" fmla="*/ 2299409 w 2352730"/>
                  <a:gd name="connsiteY2" fmla="*/ 717939 h 717939"/>
                  <a:gd name="connsiteX3" fmla="*/ 2350169 w 2352730"/>
                  <a:gd name="connsiteY3" fmla="*/ 664930 h 717939"/>
                  <a:gd name="connsiteX4" fmla="*/ 1520764 w 2352730"/>
                  <a:gd name="connsiteY4" fmla="*/ 66333 h 717939"/>
                  <a:gd name="connsiteX5" fmla="*/ 55257 w 2352730"/>
                  <a:gd name="connsiteY5" fmla="*/ 121590 h 717939"/>
                  <a:gd name="connsiteX6" fmla="*/ 0 w 2352730"/>
                  <a:gd name="connsiteY6" fmla="*/ 121590 h 717939"/>
                  <a:gd name="connsiteX0" fmla="*/ 0 w 2352730"/>
                  <a:gd name="connsiteY0" fmla="*/ 121590 h 717939"/>
                  <a:gd name="connsiteX1" fmla="*/ 1388243 w 2352730"/>
                  <a:gd name="connsiteY1" fmla="*/ 37580 h 717939"/>
                  <a:gd name="connsiteX2" fmla="*/ 2299409 w 2352730"/>
                  <a:gd name="connsiteY2" fmla="*/ 717939 h 717939"/>
                  <a:gd name="connsiteX3" fmla="*/ 2350169 w 2352730"/>
                  <a:gd name="connsiteY3" fmla="*/ 664930 h 717939"/>
                  <a:gd name="connsiteX4" fmla="*/ 1520764 w 2352730"/>
                  <a:gd name="connsiteY4" fmla="*/ 66333 h 717939"/>
                  <a:gd name="connsiteX5" fmla="*/ 55257 w 2352730"/>
                  <a:gd name="connsiteY5" fmla="*/ 121590 h 717939"/>
                  <a:gd name="connsiteX6" fmla="*/ 0 w 2352730"/>
                  <a:gd name="connsiteY6" fmla="*/ 121590 h 717939"/>
                  <a:gd name="connsiteX0" fmla="*/ 0 w 2352730"/>
                  <a:gd name="connsiteY0" fmla="*/ 121590 h 717939"/>
                  <a:gd name="connsiteX1" fmla="*/ 1388243 w 2352730"/>
                  <a:gd name="connsiteY1" fmla="*/ 37580 h 717939"/>
                  <a:gd name="connsiteX2" fmla="*/ 2299409 w 2352730"/>
                  <a:gd name="connsiteY2" fmla="*/ 717939 h 717939"/>
                  <a:gd name="connsiteX3" fmla="*/ 2350169 w 2352730"/>
                  <a:gd name="connsiteY3" fmla="*/ 664930 h 717939"/>
                  <a:gd name="connsiteX4" fmla="*/ 55257 w 2352730"/>
                  <a:gd name="connsiteY4" fmla="*/ 121590 h 717939"/>
                  <a:gd name="connsiteX5" fmla="*/ 0 w 2352730"/>
                  <a:gd name="connsiteY5" fmla="*/ 121590 h 717939"/>
                  <a:gd name="connsiteX0" fmla="*/ 0 w 2352730"/>
                  <a:gd name="connsiteY0" fmla="*/ 81001 h 677350"/>
                  <a:gd name="connsiteX1" fmla="*/ 1520765 w 2352730"/>
                  <a:gd name="connsiteY1" fmla="*/ 50000 h 677350"/>
                  <a:gd name="connsiteX2" fmla="*/ 2299409 w 2352730"/>
                  <a:gd name="connsiteY2" fmla="*/ 677350 h 677350"/>
                  <a:gd name="connsiteX3" fmla="*/ 2350169 w 2352730"/>
                  <a:gd name="connsiteY3" fmla="*/ 624341 h 677350"/>
                  <a:gd name="connsiteX4" fmla="*/ 55257 w 2352730"/>
                  <a:gd name="connsiteY4" fmla="*/ 81001 h 677350"/>
                  <a:gd name="connsiteX5" fmla="*/ 0 w 2352730"/>
                  <a:gd name="connsiteY5" fmla="*/ 81001 h 677350"/>
                  <a:gd name="connsiteX0" fmla="*/ 0 w 2352730"/>
                  <a:gd name="connsiteY0" fmla="*/ 81001 h 677350"/>
                  <a:gd name="connsiteX1" fmla="*/ 1520765 w 2352730"/>
                  <a:gd name="connsiteY1" fmla="*/ 50000 h 677350"/>
                  <a:gd name="connsiteX2" fmla="*/ 2299409 w 2352730"/>
                  <a:gd name="connsiteY2" fmla="*/ 677350 h 677350"/>
                  <a:gd name="connsiteX3" fmla="*/ 2350169 w 2352730"/>
                  <a:gd name="connsiteY3" fmla="*/ 624341 h 677350"/>
                  <a:gd name="connsiteX4" fmla="*/ 1464598 w 2352730"/>
                  <a:gd name="connsiteY4" fmla="*/ 141225 h 677350"/>
                  <a:gd name="connsiteX5" fmla="*/ 55257 w 2352730"/>
                  <a:gd name="connsiteY5" fmla="*/ 81001 h 677350"/>
                  <a:gd name="connsiteX6" fmla="*/ 0 w 2352730"/>
                  <a:gd name="connsiteY6" fmla="*/ 81001 h 677350"/>
                  <a:gd name="connsiteX0" fmla="*/ 0 w 2299409"/>
                  <a:gd name="connsiteY0" fmla="*/ 81001 h 677724"/>
                  <a:gd name="connsiteX1" fmla="*/ 1520765 w 2299409"/>
                  <a:gd name="connsiteY1" fmla="*/ 50000 h 677724"/>
                  <a:gd name="connsiteX2" fmla="*/ 2299409 w 2299409"/>
                  <a:gd name="connsiteY2" fmla="*/ 677350 h 677724"/>
                  <a:gd name="connsiteX3" fmla="*/ 1464598 w 2299409"/>
                  <a:gd name="connsiteY3" fmla="*/ 141225 h 677724"/>
                  <a:gd name="connsiteX4" fmla="*/ 55257 w 2299409"/>
                  <a:gd name="connsiteY4" fmla="*/ 81001 h 677724"/>
                  <a:gd name="connsiteX5" fmla="*/ 0 w 2299409"/>
                  <a:gd name="connsiteY5" fmla="*/ 81001 h 677724"/>
                  <a:gd name="connsiteX0" fmla="*/ 0 w 2244152"/>
                  <a:gd name="connsiteY0" fmla="*/ 31001 h 627724"/>
                  <a:gd name="connsiteX1" fmla="*/ 1465508 w 2244152"/>
                  <a:gd name="connsiteY1" fmla="*/ 0 h 627724"/>
                  <a:gd name="connsiteX2" fmla="*/ 2244152 w 2244152"/>
                  <a:gd name="connsiteY2" fmla="*/ 627350 h 627724"/>
                  <a:gd name="connsiteX3" fmla="*/ 1409341 w 2244152"/>
                  <a:gd name="connsiteY3" fmla="*/ 91225 h 627724"/>
                  <a:gd name="connsiteX4" fmla="*/ 0 w 2244152"/>
                  <a:gd name="connsiteY4" fmla="*/ 31001 h 627724"/>
                  <a:gd name="connsiteX0" fmla="*/ 0 w 2244152"/>
                  <a:gd name="connsiteY0" fmla="*/ 74320 h 671043"/>
                  <a:gd name="connsiteX1" fmla="*/ 1465508 w 2244152"/>
                  <a:gd name="connsiteY1" fmla="*/ 43319 h 671043"/>
                  <a:gd name="connsiteX2" fmla="*/ 2244152 w 2244152"/>
                  <a:gd name="connsiteY2" fmla="*/ 670669 h 671043"/>
                  <a:gd name="connsiteX3" fmla="*/ 1409341 w 2244152"/>
                  <a:gd name="connsiteY3" fmla="*/ 134544 h 671043"/>
                  <a:gd name="connsiteX4" fmla="*/ 0 w 2244152"/>
                  <a:gd name="connsiteY4" fmla="*/ 74320 h 67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4152" h="671043">
                    <a:moveTo>
                      <a:pt x="0" y="74320"/>
                    </a:moveTo>
                    <a:cubicBezTo>
                      <a:pt x="488503" y="63986"/>
                      <a:pt x="977005" y="-65616"/>
                      <a:pt x="1465508" y="43319"/>
                    </a:cubicBezTo>
                    <a:cubicBezTo>
                      <a:pt x="1954011" y="152254"/>
                      <a:pt x="2244152" y="609634"/>
                      <a:pt x="2244152" y="670669"/>
                    </a:cubicBezTo>
                    <a:cubicBezTo>
                      <a:pt x="2234791" y="685873"/>
                      <a:pt x="1783366" y="233935"/>
                      <a:pt x="1409341" y="134544"/>
                    </a:cubicBezTo>
                    <a:cubicBezTo>
                      <a:pt x="1026856" y="43987"/>
                      <a:pt x="213178" y="124114"/>
                      <a:pt x="0" y="7432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B326719-5B54-4FEE-A295-0F7285933961}"/>
              </a:ext>
            </a:extLst>
          </p:cNvPr>
          <p:cNvGrpSpPr/>
          <p:nvPr/>
        </p:nvGrpSpPr>
        <p:grpSpPr>
          <a:xfrm>
            <a:off x="1280471" y="1824391"/>
            <a:ext cx="3295374" cy="1366090"/>
            <a:chOff x="1312756" y="1089489"/>
            <a:chExt cx="2621859" cy="1086886"/>
          </a:xfrm>
        </p:grpSpPr>
        <p:sp>
          <p:nvSpPr>
            <p:cNvPr id="101" name="Rectangle 23">
              <a:extLst>
                <a:ext uri="{FF2B5EF4-FFF2-40B4-BE49-F238E27FC236}">
                  <a16:creationId xmlns:a16="http://schemas.microsoft.com/office/drawing/2014/main" id="{A958AB80-F879-4935-BF60-02CE4EFB075E}"/>
                </a:ext>
              </a:extLst>
            </p:cNvPr>
            <p:cNvSpPr/>
            <p:nvPr/>
          </p:nvSpPr>
          <p:spPr>
            <a:xfrm>
              <a:off x="1388979" y="1270937"/>
              <a:ext cx="2475881" cy="752881"/>
            </a:xfrm>
            <a:custGeom>
              <a:avLst/>
              <a:gdLst>
                <a:gd name="connsiteX0" fmla="*/ 0 w 2475881"/>
                <a:gd name="connsiteY0" fmla="*/ 0 h 663981"/>
                <a:gd name="connsiteX1" fmla="*/ 2475881 w 2475881"/>
                <a:gd name="connsiteY1" fmla="*/ 0 h 663981"/>
                <a:gd name="connsiteX2" fmla="*/ 2475881 w 2475881"/>
                <a:gd name="connsiteY2" fmla="*/ 663981 h 663981"/>
                <a:gd name="connsiteX3" fmla="*/ 0 w 2475881"/>
                <a:gd name="connsiteY3" fmla="*/ 663981 h 663981"/>
                <a:gd name="connsiteX4" fmla="*/ 0 w 2475881"/>
                <a:gd name="connsiteY4" fmla="*/ 0 h 663981"/>
                <a:gd name="connsiteX0" fmla="*/ 0 w 2475881"/>
                <a:gd name="connsiteY0" fmla="*/ 38100 h 702081"/>
                <a:gd name="connsiteX1" fmla="*/ 2005981 w 2475881"/>
                <a:gd name="connsiteY1" fmla="*/ 0 h 702081"/>
                <a:gd name="connsiteX2" fmla="*/ 2475881 w 2475881"/>
                <a:gd name="connsiteY2" fmla="*/ 702081 h 702081"/>
                <a:gd name="connsiteX3" fmla="*/ 0 w 2475881"/>
                <a:gd name="connsiteY3" fmla="*/ 702081 h 702081"/>
                <a:gd name="connsiteX4" fmla="*/ 0 w 2475881"/>
                <a:gd name="connsiteY4" fmla="*/ 38100 h 702081"/>
                <a:gd name="connsiteX0" fmla="*/ 0 w 2285381"/>
                <a:gd name="connsiteY0" fmla="*/ 38100 h 702081"/>
                <a:gd name="connsiteX1" fmla="*/ 2005981 w 2285381"/>
                <a:gd name="connsiteY1" fmla="*/ 0 h 702081"/>
                <a:gd name="connsiteX2" fmla="*/ 2285381 w 2285381"/>
                <a:gd name="connsiteY2" fmla="*/ 321081 h 702081"/>
                <a:gd name="connsiteX3" fmla="*/ 0 w 2285381"/>
                <a:gd name="connsiteY3" fmla="*/ 702081 h 702081"/>
                <a:gd name="connsiteX4" fmla="*/ 0 w 2285381"/>
                <a:gd name="connsiteY4" fmla="*/ 38100 h 702081"/>
                <a:gd name="connsiteX0" fmla="*/ 0 w 2399681"/>
                <a:gd name="connsiteY0" fmla="*/ 431800 h 702081"/>
                <a:gd name="connsiteX1" fmla="*/ 2120281 w 2399681"/>
                <a:gd name="connsiteY1" fmla="*/ 0 h 702081"/>
                <a:gd name="connsiteX2" fmla="*/ 2399681 w 2399681"/>
                <a:gd name="connsiteY2" fmla="*/ 321081 h 702081"/>
                <a:gd name="connsiteX3" fmla="*/ 114300 w 2399681"/>
                <a:gd name="connsiteY3" fmla="*/ 702081 h 702081"/>
                <a:gd name="connsiteX4" fmla="*/ 0 w 2399681"/>
                <a:gd name="connsiteY4" fmla="*/ 431800 h 702081"/>
                <a:gd name="connsiteX0" fmla="*/ 0 w 2399681"/>
                <a:gd name="connsiteY0" fmla="*/ 431800 h 778281"/>
                <a:gd name="connsiteX1" fmla="*/ 2120281 w 2399681"/>
                <a:gd name="connsiteY1" fmla="*/ 0 h 778281"/>
                <a:gd name="connsiteX2" fmla="*/ 2399681 w 2399681"/>
                <a:gd name="connsiteY2" fmla="*/ 321081 h 778281"/>
                <a:gd name="connsiteX3" fmla="*/ 482600 w 2399681"/>
                <a:gd name="connsiteY3" fmla="*/ 778281 h 778281"/>
                <a:gd name="connsiteX4" fmla="*/ 0 w 2399681"/>
                <a:gd name="connsiteY4" fmla="*/ 431800 h 778281"/>
                <a:gd name="connsiteX0" fmla="*/ 0 w 2399681"/>
                <a:gd name="connsiteY0" fmla="*/ 444500 h 790981"/>
                <a:gd name="connsiteX1" fmla="*/ 2018681 w 2399681"/>
                <a:gd name="connsiteY1" fmla="*/ 0 h 790981"/>
                <a:gd name="connsiteX2" fmla="*/ 2399681 w 2399681"/>
                <a:gd name="connsiteY2" fmla="*/ 333781 h 790981"/>
                <a:gd name="connsiteX3" fmla="*/ 482600 w 2399681"/>
                <a:gd name="connsiteY3" fmla="*/ 790981 h 790981"/>
                <a:gd name="connsiteX4" fmla="*/ 0 w 2399681"/>
                <a:gd name="connsiteY4" fmla="*/ 444500 h 790981"/>
                <a:gd name="connsiteX0" fmla="*/ 0 w 2386981"/>
                <a:gd name="connsiteY0" fmla="*/ 444500 h 790981"/>
                <a:gd name="connsiteX1" fmla="*/ 2018681 w 2386981"/>
                <a:gd name="connsiteY1" fmla="*/ 0 h 790981"/>
                <a:gd name="connsiteX2" fmla="*/ 2386981 w 2386981"/>
                <a:gd name="connsiteY2" fmla="*/ 282981 h 790981"/>
                <a:gd name="connsiteX3" fmla="*/ 482600 w 2386981"/>
                <a:gd name="connsiteY3" fmla="*/ 790981 h 790981"/>
                <a:gd name="connsiteX4" fmla="*/ 0 w 2386981"/>
                <a:gd name="connsiteY4" fmla="*/ 444500 h 790981"/>
                <a:gd name="connsiteX0" fmla="*/ 0 w 2450481"/>
                <a:gd name="connsiteY0" fmla="*/ 520700 h 790981"/>
                <a:gd name="connsiteX1" fmla="*/ 2082181 w 2450481"/>
                <a:gd name="connsiteY1" fmla="*/ 0 h 790981"/>
                <a:gd name="connsiteX2" fmla="*/ 2450481 w 2450481"/>
                <a:gd name="connsiteY2" fmla="*/ 282981 h 790981"/>
                <a:gd name="connsiteX3" fmla="*/ 546100 w 2450481"/>
                <a:gd name="connsiteY3" fmla="*/ 790981 h 790981"/>
                <a:gd name="connsiteX4" fmla="*/ 0 w 2450481"/>
                <a:gd name="connsiteY4" fmla="*/ 520700 h 790981"/>
                <a:gd name="connsiteX0" fmla="*/ 0 w 2475881"/>
                <a:gd name="connsiteY0" fmla="*/ 520700 h 790981"/>
                <a:gd name="connsiteX1" fmla="*/ 2082181 w 2475881"/>
                <a:gd name="connsiteY1" fmla="*/ 0 h 790981"/>
                <a:gd name="connsiteX2" fmla="*/ 2475881 w 2475881"/>
                <a:gd name="connsiteY2" fmla="*/ 244881 h 790981"/>
                <a:gd name="connsiteX3" fmla="*/ 546100 w 2475881"/>
                <a:gd name="connsiteY3" fmla="*/ 790981 h 790981"/>
                <a:gd name="connsiteX4" fmla="*/ 0 w 2475881"/>
                <a:gd name="connsiteY4" fmla="*/ 520700 h 790981"/>
                <a:gd name="connsiteX0" fmla="*/ 0 w 2475881"/>
                <a:gd name="connsiteY0" fmla="*/ 520700 h 790981"/>
                <a:gd name="connsiteX1" fmla="*/ 2082181 w 2475881"/>
                <a:gd name="connsiteY1" fmla="*/ 0 h 790981"/>
                <a:gd name="connsiteX2" fmla="*/ 2475881 w 2475881"/>
                <a:gd name="connsiteY2" fmla="*/ 270281 h 790981"/>
                <a:gd name="connsiteX3" fmla="*/ 546100 w 2475881"/>
                <a:gd name="connsiteY3" fmla="*/ 790981 h 790981"/>
                <a:gd name="connsiteX4" fmla="*/ 0 w 2475881"/>
                <a:gd name="connsiteY4" fmla="*/ 520700 h 790981"/>
                <a:gd name="connsiteX0" fmla="*/ 0 w 2475881"/>
                <a:gd name="connsiteY0" fmla="*/ 457200 h 727481"/>
                <a:gd name="connsiteX1" fmla="*/ 2018681 w 2475881"/>
                <a:gd name="connsiteY1" fmla="*/ 0 h 727481"/>
                <a:gd name="connsiteX2" fmla="*/ 2475881 w 2475881"/>
                <a:gd name="connsiteY2" fmla="*/ 206781 h 727481"/>
                <a:gd name="connsiteX3" fmla="*/ 546100 w 2475881"/>
                <a:gd name="connsiteY3" fmla="*/ 727481 h 727481"/>
                <a:gd name="connsiteX4" fmla="*/ 0 w 2475881"/>
                <a:gd name="connsiteY4" fmla="*/ 457200 h 727481"/>
                <a:gd name="connsiteX0" fmla="*/ 0 w 2475881"/>
                <a:gd name="connsiteY0" fmla="*/ 469900 h 740181"/>
                <a:gd name="connsiteX1" fmla="*/ 1980581 w 2475881"/>
                <a:gd name="connsiteY1" fmla="*/ 0 h 740181"/>
                <a:gd name="connsiteX2" fmla="*/ 2475881 w 2475881"/>
                <a:gd name="connsiteY2" fmla="*/ 219481 h 740181"/>
                <a:gd name="connsiteX3" fmla="*/ 546100 w 2475881"/>
                <a:gd name="connsiteY3" fmla="*/ 740181 h 740181"/>
                <a:gd name="connsiteX4" fmla="*/ 0 w 2475881"/>
                <a:gd name="connsiteY4" fmla="*/ 469900 h 740181"/>
                <a:gd name="connsiteX0" fmla="*/ 0 w 2475881"/>
                <a:gd name="connsiteY0" fmla="*/ 482600 h 752881"/>
                <a:gd name="connsiteX1" fmla="*/ 1967881 w 2475881"/>
                <a:gd name="connsiteY1" fmla="*/ 0 h 752881"/>
                <a:gd name="connsiteX2" fmla="*/ 2475881 w 2475881"/>
                <a:gd name="connsiteY2" fmla="*/ 232181 h 752881"/>
                <a:gd name="connsiteX3" fmla="*/ 546100 w 2475881"/>
                <a:gd name="connsiteY3" fmla="*/ 752881 h 752881"/>
                <a:gd name="connsiteX4" fmla="*/ 0 w 2475881"/>
                <a:gd name="connsiteY4" fmla="*/ 482600 h 75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881" h="752881">
                  <a:moveTo>
                    <a:pt x="0" y="482600"/>
                  </a:moveTo>
                  <a:lnTo>
                    <a:pt x="1967881" y="0"/>
                  </a:lnTo>
                  <a:lnTo>
                    <a:pt x="2475881" y="232181"/>
                  </a:lnTo>
                  <a:lnTo>
                    <a:pt x="546100" y="752881"/>
                  </a:lnTo>
                  <a:lnTo>
                    <a:pt x="0" y="482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12551C4F-C349-46E8-8E35-9891D2477880}"/>
                </a:ext>
              </a:extLst>
            </p:cNvPr>
            <p:cNvGrpSpPr/>
            <p:nvPr/>
          </p:nvGrpSpPr>
          <p:grpSpPr>
            <a:xfrm>
              <a:off x="1312756" y="1275254"/>
              <a:ext cx="2621859" cy="901121"/>
              <a:chOff x="1312756" y="1275254"/>
              <a:chExt cx="2621859" cy="901121"/>
            </a:xfrm>
          </p:grpSpPr>
          <p:sp>
            <p:nvSpPr>
              <p:cNvPr id="108" name="Rectangle 23">
                <a:extLst>
                  <a:ext uri="{FF2B5EF4-FFF2-40B4-BE49-F238E27FC236}">
                    <a16:creationId xmlns:a16="http://schemas.microsoft.com/office/drawing/2014/main" id="{634F13CD-1400-4318-A3C9-C539A43FE59B}"/>
                  </a:ext>
                </a:extLst>
              </p:cNvPr>
              <p:cNvSpPr/>
              <p:nvPr/>
            </p:nvSpPr>
            <p:spPr>
              <a:xfrm>
                <a:off x="1376718" y="1399038"/>
                <a:ext cx="2475881" cy="752881"/>
              </a:xfrm>
              <a:custGeom>
                <a:avLst/>
                <a:gdLst>
                  <a:gd name="connsiteX0" fmla="*/ 0 w 2475881"/>
                  <a:gd name="connsiteY0" fmla="*/ 0 h 663981"/>
                  <a:gd name="connsiteX1" fmla="*/ 2475881 w 2475881"/>
                  <a:gd name="connsiteY1" fmla="*/ 0 h 663981"/>
                  <a:gd name="connsiteX2" fmla="*/ 2475881 w 2475881"/>
                  <a:gd name="connsiteY2" fmla="*/ 663981 h 663981"/>
                  <a:gd name="connsiteX3" fmla="*/ 0 w 2475881"/>
                  <a:gd name="connsiteY3" fmla="*/ 663981 h 663981"/>
                  <a:gd name="connsiteX4" fmla="*/ 0 w 2475881"/>
                  <a:gd name="connsiteY4" fmla="*/ 0 h 663981"/>
                  <a:gd name="connsiteX0" fmla="*/ 0 w 2475881"/>
                  <a:gd name="connsiteY0" fmla="*/ 38100 h 702081"/>
                  <a:gd name="connsiteX1" fmla="*/ 2005981 w 2475881"/>
                  <a:gd name="connsiteY1" fmla="*/ 0 h 702081"/>
                  <a:gd name="connsiteX2" fmla="*/ 2475881 w 2475881"/>
                  <a:gd name="connsiteY2" fmla="*/ 702081 h 702081"/>
                  <a:gd name="connsiteX3" fmla="*/ 0 w 2475881"/>
                  <a:gd name="connsiteY3" fmla="*/ 702081 h 702081"/>
                  <a:gd name="connsiteX4" fmla="*/ 0 w 2475881"/>
                  <a:gd name="connsiteY4" fmla="*/ 38100 h 702081"/>
                  <a:gd name="connsiteX0" fmla="*/ 0 w 2285381"/>
                  <a:gd name="connsiteY0" fmla="*/ 38100 h 702081"/>
                  <a:gd name="connsiteX1" fmla="*/ 2005981 w 2285381"/>
                  <a:gd name="connsiteY1" fmla="*/ 0 h 702081"/>
                  <a:gd name="connsiteX2" fmla="*/ 2285381 w 2285381"/>
                  <a:gd name="connsiteY2" fmla="*/ 321081 h 702081"/>
                  <a:gd name="connsiteX3" fmla="*/ 0 w 2285381"/>
                  <a:gd name="connsiteY3" fmla="*/ 702081 h 702081"/>
                  <a:gd name="connsiteX4" fmla="*/ 0 w 2285381"/>
                  <a:gd name="connsiteY4" fmla="*/ 38100 h 702081"/>
                  <a:gd name="connsiteX0" fmla="*/ 0 w 2399681"/>
                  <a:gd name="connsiteY0" fmla="*/ 431800 h 702081"/>
                  <a:gd name="connsiteX1" fmla="*/ 2120281 w 2399681"/>
                  <a:gd name="connsiteY1" fmla="*/ 0 h 702081"/>
                  <a:gd name="connsiteX2" fmla="*/ 2399681 w 2399681"/>
                  <a:gd name="connsiteY2" fmla="*/ 321081 h 702081"/>
                  <a:gd name="connsiteX3" fmla="*/ 114300 w 2399681"/>
                  <a:gd name="connsiteY3" fmla="*/ 702081 h 702081"/>
                  <a:gd name="connsiteX4" fmla="*/ 0 w 2399681"/>
                  <a:gd name="connsiteY4" fmla="*/ 431800 h 702081"/>
                  <a:gd name="connsiteX0" fmla="*/ 0 w 2399681"/>
                  <a:gd name="connsiteY0" fmla="*/ 431800 h 778281"/>
                  <a:gd name="connsiteX1" fmla="*/ 2120281 w 2399681"/>
                  <a:gd name="connsiteY1" fmla="*/ 0 h 778281"/>
                  <a:gd name="connsiteX2" fmla="*/ 2399681 w 2399681"/>
                  <a:gd name="connsiteY2" fmla="*/ 321081 h 778281"/>
                  <a:gd name="connsiteX3" fmla="*/ 482600 w 2399681"/>
                  <a:gd name="connsiteY3" fmla="*/ 778281 h 778281"/>
                  <a:gd name="connsiteX4" fmla="*/ 0 w 2399681"/>
                  <a:gd name="connsiteY4" fmla="*/ 431800 h 778281"/>
                  <a:gd name="connsiteX0" fmla="*/ 0 w 2399681"/>
                  <a:gd name="connsiteY0" fmla="*/ 444500 h 790981"/>
                  <a:gd name="connsiteX1" fmla="*/ 2018681 w 2399681"/>
                  <a:gd name="connsiteY1" fmla="*/ 0 h 790981"/>
                  <a:gd name="connsiteX2" fmla="*/ 2399681 w 2399681"/>
                  <a:gd name="connsiteY2" fmla="*/ 333781 h 790981"/>
                  <a:gd name="connsiteX3" fmla="*/ 482600 w 2399681"/>
                  <a:gd name="connsiteY3" fmla="*/ 790981 h 790981"/>
                  <a:gd name="connsiteX4" fmla="*/ 0 w 2399681"/>
                  <a:gd name="connsiteY4" fmla="*/ 444500 h 790981"/>
                  <a:gd name="connsiteX0" fmla="*/ 0 w 2386981"/>
                  <a:gd name="connsiteY0" fmla="*/ 444500 h 790981"/>
                  <a:gd name="connsiteX1" fmla="*/ 2018681 w 2386981"/>
                  <a:gd name="connsiteY1" fmla="*/ 0 h 790981"/>
                  <a:gd name="connsiteX2" fmla="*/ 2386981 w 2386981"/>
                  <a:gd name="connsiteY2" fmla="*/ 282981 h 790981"/>
                  <a:gd name="connsiteX3" fmla="*/ 482600 w 2386981"/>
                  <a:gd name="connsiteY3" fmla="*/ 790981 h 790981"/>
                  <a:gd name="connsiteX4" fmla="*/ 0 w 2386981"/>
                  <a:gd name="connsiteY4" fmla="*/ 444500 h 790981"/>
                  <a:gd name="connsiteX0" fmla="*/ 0 w 2450481"/>
                  <a:gd name="connsiteY0" fmla="*/ 520700 h 790981"/>
                  <a:gd name="connsiteX1" fmla="*/ 2082181 w 2450481"/>
                  <a:gd name="connsiteY1" fmla="*/ 0 h 790981"/>
                  <a:gd name="connsiteX2" fmla="*/ 2450481 w 2450481"/>
                  <a:gd name="connsiteY2" fmla="*/ 282981 h 790981"/>
                  <a:gd name="connsiteX3" fmla="*/ 546100 w 2450481"/>
                  <a:gd name="connsiteY3" fmla="*/ 790981 h 790981"/>
                  <a:gd name="connsiteX4" fmla="*/ 0 w 2450481"/>
                  <a:gd name="connsiteY4" fmla="*/ 520700 h 790981"/>
                  <a:gd name="connsiteX0" fmla="*/ 0 w 2475881"/>
                  <a:gd name="connsiteY0" fmla="*/ 520700 h 790981"/>
                  <a:gd name="connsiteX1" fmla="*/ 2082181 w 2475881"/>
                  <a:gd name="connsiteY1" fmla="*/ 0 h 790981"/>
                  <a:gd name="connsiteX2" fmla="*/ 2475881 w 2475881"/>
                  <a:gd name="connsiteY2" fmla="*/ 244881 h 790981"/>
                  <a:gd name="connsiteX3" fmla="*/ 546100 w 2475881"/>
                  <a:gd name="connsiteY3" fmla="*/ 790981 h 790981"/>
                  <a:gd name="connsiteX4" fmla="*/ 0 w 2475881"/>
                  <a:gd name="connsiteY4" fmla="*/ 520700 h 790981"/>
                  <a:gd name="connsiteX0" fmla="*/ 0 w 2475881"/>
                  <a:gd name="connsiteY0" fmla="*/ 520700 h 790981"/>
                  <a:gd name="connsiteX1" fmla="*/ 2082181 w 2475881"/>
                  <a:gd name="connsiteY1" fmla="*/ 0 h 790981"/>
                  <a:gd name="connsiteX2" fmla="*/ 2475881 w 2475881"/>
                  <a:gd name="connsiteY2" fmla="*/ 270281 h 790981"/>
                  <a:gd name="connsiteX3" fmla="*/ 546100 w 2475881"/>
                  <a:gd name="connsiteY3" fmla="*/ 790981 h 790981"/>
                  <a:gd name="connsiteX4" fmla="*/ 0 w 2475881"/>
                  <a:gd name="connsiteY4" fmla="*/ 520700 h 790981"/>
                  <a:gd name="connsiteX0" fmla="*/ 0 w 2475881"/>
                  <a:gd name="connsiteY0" fmla="*/ 457200 h 727481"/>
                  <a:gd name="connsiteX1" fmla="*/ 2018681 w 2475881"/>
                  <a:gd name="connsiteY1" fmla="*/ 0 h 727481"/>
                  <a:gd name="connsiteX2" fmla="*/ 2475881 w 2475881"/>
                  <a:gd name="connsiteY2" fmla="*/ 206781 h 727481"/>
                  <a:gd name="connsiteX3" fmla="*/ 546100 w 2475881"/>
                  <a:gd name="connsiteY3" fmla="*/ 727481 h 727481"/>
                  <a:gd name="connsiteX4" fmla="*/ 0 w 2475881"/>
                  <a:gd name="connsiteY4" fmla="*/ 457200 h 727481"/>
                  <a:gd name="connsiteX0" fmla="*/ 0 w 2475881"/>
                  <a:gd name="connsiteY0" fmla="*/ 469900 h 740181"/>
                  <a:gd name="connsiteX1" fmla="*/ 1980581 w 2475881"/>
                  <a:gd name="connsiteY1" fmla="*/ 0 h 740181"/>
                  <a:gd name="connsiteX2" fmla="*/ 2475881 w 2475881"/>
                  <a:gd name="connsiteY2" fmla="*/ 219481 h 740181"/>
                  <a:gd name="connsiteX3" fmla="*/ 546100 w 2475881"/>
                  <a:gd name="connsiteY3" fmla="*/ 740181 h 740181"/>
                  <a:gd name="connsiteX4" fmla="*/ 0 w 2475881"/>
                  <a:gd name="connsiteY4" fmla="*/ 469900 h 740181"/>
                  <a:gd name="connsiteX0" fmla="*/ 0 w 2475881"/>
                  <a:gd name="connsiteY0" fmla="*/ 482600 h 752881"/>
                  <a:gd name="connsiteX1" fmla="*/ 1967881 w 2475881"/>
                  <a:gd name="connsiteY1" fmla="*/ 0 h 752881"/>
                  <a:gd name="connsiteX2" fmla="*/ 2475881 w 2475881"/>
                  <a:gd name="connsiteY2" fmla="*/ 232181 h 752881"/>
                  <a:gd name="connsiteX3" fmla="*/ 546100 w 2475881"/>
                  <a:gd name="connsiteY3" fmla="*/ 752881 h 752881"/>
                  <a:gd name="connsiteX4" fmla="*/ 0 w 2475881"/>
                  <a:gd name="connsiteY4" fmla="*/ 482600 h 752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5881" h="752881">
                    <a:moveTo>
                      <a:pt x="0" y="482600"/>
                    </a:moveTo>
                    <a:lnTo>
                      <a:pt x="1967881" y="0"/>
                    </a:lnTo>
                    <a:lnTo>
                      <a:pt x="2475881" y="232181"/>
                    </a:lnTo>
                    <a:lnTo>
                      <a:pt x="546100" y="752881"/>
                    </a:lnTo>
                    <a:lnTo>
                      <a:pt x="0" y="482600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8CC97C5A-7BDA-46A3-B0F0-82BF7D9F2884}"/>
                  </a:ext>
                </a:extLst>
              </p:cNvPr>
              <p:cNvGrpSpPr/>
              <p:nvPr/>
            </p:nvGrpSpPr>
            <p:grpSpPr>
              <a:xfrm>
                <a:off x="1312756" y="1275254"/>
                <a:ext cx="2621859" cy="901121"/>
                <a:chOff x="1312756" y="1275254"/>
                <a:chExt cx="2621859" cy="901121"/>
              </a:xfrm>
              <a:solidFill>
                <a:schemeClr val="tx1"/>
              </a:solidFill>
            </p:grpSpPr>
            <p:sp>
              <p:nvSpPr>
                <p:cNvPr id="110" name="Rectangle 28">
                  <a:extLst>
                    <a:ext uri="{FF2B5EF4-FFF2-40B4-BE49-F238E27FC236}">
                      <a16:creationId xmlns:a16="http://schemas.microsoft.com/office/drawing/2014/main" id="{D2969765-2416-4072-992C-FC8C3B194788}"/>
                    </a:ext>
                  </a:extLst>
                </p:cNvPr>
                <p:cNvSpPr/>
                <p:nvPr/>
              </p:nvSpPr>
              <p:spPr>
                <a:xfrm>
                  <a:off x="1312756" y="1745635"/>
                  <a:ext cx="605338" cy="428694"/>
                </a:xfrm>
                <a:custGeom>
                  <a:avLst/>
                  <a:gdLst>
                    <a:gd name="connsiteX0" fmla="*/ 0 w 157028"/>
                    <a:gd name="connsiteY0" fmla="*/ 0 h 127069"/>
                    <a:gd name="connsiteX1" fmla="*/ 157028 w 157028"/>
                    <a:gd name="connsiteY1" fmla="*/ 0 h 127069"/>
                    <a:gd name="connsiteX2" fmla="*/ 157028 w 157028"/>
                    <a:gd name="connsiteY2" fmla="*/ 127069 h 127069"/>
                    <a:gd name="connsiteX3" fmla="*/ 0 w 157028"/>
                    <a:gd name="connsiteY3" fmla="*/ 127069 h 127069"/>
                    <a:gd name="connsiteX4" fmla="*/ 0 w 157028"/>
                    <a:gd name="connsiteY4" fmla="*/ 0 h 127069"/>
                    <a:gd name="connsiteX0" fmla="*/ 0 w 659948"/>
                    <a:gd name="connsiteY0" fmla="*/ 0 h 424249"/>
                    <a:gd name="connsiteX1" fmla="*/ 157028 w 659948"/>
                    <a:gd name="connsiteY1" fmla="*/ 0 h 424249"/>
                    <a:gd name="connsiteX2" fmla="*/ 659948 w 659948"/>
                    <a:gd name="connsiteY2" fmla="*/ 424249 h 424249"/>
                    <a:gd name="connsiteX3" fmla="*/ 0 w 659948"/>
                    <a:gd name="connsiteY3" fmla="*/ 127069 h 424249"/>
                    <a:gd name="connsiteX4" fmla="*/ 0 w 659948"/>
                    <a:gd name="connsiteY4" fmla="*/ 0 h 424249"/>
                    <a:gd name="connsiteX0" fmla="*/ 0 w 659948"/>
                    <a:gd name="connsiteY0" fmla="*/ 0 h 424249"/>
                    <a:gd name="connsiteX1" fmla="*/ 598988 w 659948"/>
                    <a:gd name="connsiteY1" fmla="*/ 289560 h 424249"/>
                    <a:gd name="connsiteX2" fmla="*/ 659948 w 659948"/>
                    <a:gd name="connsiteY2" fmla="*/ 424249 h 424249"/>
                    <a:gd name="connsiteX3" fmla="*/ 0 w 659948"/>
                    <a:gd name="connsiteY3" fmla="*/ 127069 h 424249"/>
                    <a:gd name="connsiteX4" fmla="*/ 0 w 659948"/>
                    <a:gd name="connsiteY4" fmla="*/ 0 h 424249"/>
                    <a:gd name="connsiteX0" fmla="*/ 0 w 659948"/>
                    <a:gd name="connsiteY0" fmla="*/ 0 h 424249"/>
                    <a:gd name="connsiteX1" fmla="*/ 621848 w 659948"/>
                    <a:gd name="connsiteY1" fmla="*/ 297180 h 424249"/>
                    <a:gd name="connsiteX2" fmla="*/ 659948 w 659948"/>
                    <a:gd name="connsiteY2" fmla="*/ 424249 h 424249"/>
                    <a:gd name="connsiteX3" fmla="*/ 0 w 659948"/>
                    <a:gd name="connsiteY3" fmla="*/ 127069 h 424249"/>
                    <a:gd name="connsiteX4" fmla="*/ 0 w 659948"/>
                    <a:gd name="connsiteY4" fmla="*/ 0 h 424249"/>
                    <a:gd name="connsiteX0" fmla="*/ 99060 w 659948"/>
                    <a:gd name="connsiteY0" fmla="*/ 0 h 431869"/>
                    <a:gd name="connsiteX1" fmla="*/ 621848 w 659948"/>
                    <a:gd name="connsiteY1" fmla="*/ 304800 h 431869"/>
                    <a:gd name="connsiteX2" fmla="*/ 659948 w 659948"/>
                    <a:gd name="connsiteY2" fmla="*/ 431869 h 431869"/>
                    <a:gd name="connsiteX3" fmla="*/ 0 w 659948"/>
                    <a:gd name="connsiteY3" fmla="*/ 134689 h 431869"/>
                    <a:gd name="connsiteX4" fmla="*/ 99060 w 659948"/>
                    <a:gd name="connsiteY4" fmla="*/ 0 h 431869"/>
                    <a:gd name="connsiteX0" fmla="*/ 38100 w 598988"/>
                    <a:gd name="connsiteY0" fmla="*/ 0 h 431869"/>
                    <a:gd name="connsiteX1" fmla="*/ 560888 w 598988"/>
                    <a:gd name="connsiteY1" fmla="*/ 304800 h 431869"/>
                    <a:gd name="connsiteX2" fmla="*/ 598988 w 598988"/>
                    <a:gd name="connsiteY2" fmla="*/ 431869 h 431869"/>
                    <a:gd name="connsiteX3" fmla="*/ 0 w 598988"/>
                    <a:gd name="connsiteY3" fmla="*/ 119449 h 431869"/>
                    <a:gd name="connsiteX4" fmla="*/ 38100 w 598988"/>
                    <a:gd name="connsiteY4" fmla="*/ 0 h 431869"/>
                    <a:gd name="connsiteX0" fmla="*/ 0 w 637088"/>
                    <a:gd name="connsiteY0" fmla="*/ 0 h 422344"/>
                    <a:gd name="connsiteX1" fmla="*/ 598988 w 637088"/>
                    <a:gd name="connsiteY1" fmla="*/ 295275 h 422344"/>
                    <a:gd name="connsiteX2" fmla="*/ 637088 w 637088"/>
                    <a:gd name="connsiteY2" fmla="*/ 422344 h 422344"/>
                    <a:gd name="connsiteX3" fmla="*/ 38100 w 637088"/>
                    <a:gd name="connsiteY3" fmla="*/ 109924 h 422344"/>
                    <a:gd name="connsiteX4" fmla="*/ 0 w 637088"/>
                    <a:gd name="connsiteY4" fmla="*/ 0 h 422344"/>
                    <a:gd name="connsiteX0" fmla="*/ 0 w 637088"/>
                    <a:gd name="connsiteY0" fmla="*/ 0 h 422344"/>
                    <a:gd name="connsiteX1" fmla="*/ 598988 w 637088"/>
                    <a:gd name="connsiteY1" fmla="*/ 295275 h 422344"/>
                    <a:gd name="connsiteX2" fmla="*/ 637088 w 637088"/>
                    <a:gd name="connsiteY2" fmla="*/ 422344 h 422344"/>
                    <a:gd name="connsiteX3" fmla="*/ 3175 w 637088"/>
                    <a:gd name="connsiteY3" fmla="*/ 132149 h 422344"/>
                    <a:gd name="connsiteX4" fmla="*/ 0 w 637088"/>
                    <a:gd name="connsiteY4" fmla="*/ 0 h 422344"/>
                    <a:gd name="connsiteX0" fmla="*/ 0 w 605338"/>
                    <a:gd name="connsiteY0" fmla="*/ 0 h 428694"/>
                    <a:gd name="connsiteX1" fmla="*/ 598988 w 605338"/>
                    <a:gd name="connsiteY1" fmla="*/ 295275 h 428694"/>
                    <a:gd name="connsiteX2" fmla="*/ 605338 w 605338"/>
                    <a:gd name="connsiteY2" fmla="*/ 428694 h 428694"/>
                    <a:gd name="connsiteX3" fmla="*/ 3175 w 605338"/>
                    <a:gd name="connsiteY3" fmla="*/ 132149 h 428694"/>
                    <a:gd name="connsiteX4" fmla="*/ 0 w 605338"/>
                    <a:gd name="connsiteY4" fmla="*/ 0 h 42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5338" h="428694">
                      <a:moveTo>
                        <a:pt x="0" y="0"/>
                      </a:moveTo>
                      <a:lnTo>
                        <a:pt x="598988" y="295275"/>
                      </a:lnTo>
                      <a:lnTo>
                        <a:pt x="605338" y="428694"/>
                      </a:lnTo>
                      <a:lnTo>
                        <a:pt x="3175" y="132149"/>
                      </a:lnTo>
                      <a:cubicBezTo>
                        <a:pt x="2117" y="88099"/>
                        <a:pt x="1058" y="4405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Rectangle 29">
                  <a:extLst>
                    <a:ext uri="{FF2B5EF4-FFF2-40B4-BE49-F238E27FC236}">
                      <a16:creationId xmlns:a16="http://schemas.microsoft.com/office/drawing/2014/main" id="{2113BDE3-29D4-489B-92D5-72F3C8710C91}"/>
                    </a:ext>
                  </a:extLst>
                </p:cNvPr>
                <p:cNvSpPr/>
                <p:nvPr/>
              </p:nvSpPr>
              <p:spPr>
                <a:xfrm>
                  <a:off x="1917656" y="1517881"/>
                  <a:ext cx="2016959" cy="658494"/>
                </a:xfrm>
                <a:custGeom>
                  <a:avLst/>
                  <a:gdLst>
                    <a:gd name="connsiteX0" fmla="*/ 0 w 181809"/>
                    <a:gd name="connsiteY0" fmla="*/ 0 h 45719"/>
                    <a:gd name="connsiteX1" fmla="*/ 181809 w 181809"/>
                    <a:gd name="connsiteY1" fmla="*/ 0 h 45719"/>
                    <a:gd name="connsiteX2" fmla="*/ 181809 w 181809"/>
                    <a:gd name="connsiteY2" fmla="*/ 45719 h 45719"/>
                    <a:gd name="connsiteX3" fmla="*/ 0 w 181809"/>
                    <a:gd name="connsiteY3" fmla="*/ 45719 h 45719"/>
                    <a:gd name="connsiteX4" fmla="*/ 0 w 181809"/>
                    <a:gd name="connsiteY4" fmla="*/ 0 h 45719"/>
                    <a:gd name="connsiteX0" fmla="*/ 0 w 194509"/>
                    <a:gd name="connsiteY0" fmla="*/ 0 h 58419"/>
                    <a:gd name="connsiteX1" fmla="*/ 194509 w 194509"/>
                    <a:gd name="connsiteY1" fmla="*/ 12700 h 58419"/>
                    <a:gd name="connsiteX2" fmla="*/ 194509 w 194509"/>
                    <a:gd name="connsiteY2" fmla="*/ 58419 h 58419"/>
                    <a:gd name="connsiteX3" fmla="*/ 12700 w 194509"/>
                    <a:gd name="connsiteY3" fmla="*/ 58419 h 58419"/>
                    <a:gd name="connsiteX4" fmla="*/ 0 w 194509"/>
                    <a:gd name="connsiteY4" fmla="*/ 0 h 58419"/>
                    <a:gd name="connsiteX0" fmla="*/ 0 w 194509"/>
                    <a:gd name="connsiteY0" fmla="*/ 0 h 121919"/>
                    <a:gd name="connsiteX1" fmla="*/ 194509 w 194509"/>
                    <a:gd name="connsiteY1" fmla="*/ 12700 h 121919"/>
                    <a:gd name="connsiteX2" fmla="*/ 194509 w 194509"/>
                    <a:gd name="connsiteY2" fmla="*/ 58419 h 121919"/>
                    <a:gd name="connsiteX3" fmla="*/ 19050 w 194509"/>
                    <a:gd name="connsiteY3" fmla="*/ 121919 h 121919"/>
                    <a:gd name="connsiteX4" fmla="*/ 0 w 194509"/>
                    <a:gd name="connsiteY4" fmla="*/ 0 h 121919"/>
                    <a:gd name="connsiteX0" fmla="*/ 0 w 2013784"/>
                    <a:gd name="connsiteY0" fmla="*/ 549275 h 671194"/>
                    <a:gd name="connsiteX1" fmla="*/ 2013784 w 2013784"/>
                    <a:gd name="connsiteY1" fmla="*/ 0 h 671194"/>
                    <a:gd name="connsiteX2" fmla="*/ 194509 w 2013784"/>
                    <a:gd name="connsiteY2" fmla="*/ 607694 h 671194"/>
                    <a:gd name="connsiteX3" fmla="*/ 19050 w 2013784"/>
                    <a:gd name="connsiteY3" fmla="*/ 671194 h 671194"/>
                    <a:gd name="connsiteX4" fmla="*/ 0 w 2013784"/>
                    <a:gd name="connsiteY4" fmla="*/ 549275 h 671194"/>
                    <a:gd name="connsiteX0" fmla="*/ 0 w 1978859"/>
                    <a:gd name="connsiteY0" fmla="*/ 536575 h 658494"/>
                    <a:gd name="connsiteX1" fmla="*/ 1978859 w 1978859"/>
                    <a:gd name="connsiteY1" fmla="*/ 0 h 658494"/>
                    <a:gd name="connsiteX2" fmla="*/ 194509 w 1978859"/>
                    <a:gd name="connsiteY2" fmla="*/ 594994 h 658494"/>
                    <a:gd name="connsiteX3" fmla="*/ 19050 w 1978859"/>
                    <a:gd name="connsiteY3" fmla="*/ 658494 h 658494"/>
                    <a:gd name="connsiteX4" fmla="*/ 0 w 1978859"/>
                    <a:gd name="connsiteY4" fmla="*/ 536575 h 658494"/>
                    <a:gd name="connsiteX0" fmla="*/ 0 w 1959809"/>
                    <a:gd name="connsiteY0" fmla="*/ 536575 h 658494"/>
                    <a:gd name="connsiteX1" fmla="*/ 1959809 w 1959809"/>
                    <a:gd name="connsiteY1" fmla="*/ 0 h 658494"/>
                    <a:gd name="connsiteX2" fmla="*/ 194509 w 1959809"/>
                    <a:gd name="connsiteY2" fmla="*/ 594994 h 658494"/>
                    <a:gd name="connsiteX3" fmla="*/ 19050 w 1959809"/>
                    <a:gd name="connsiteY3" fmla="*/ 658494 h 658494"/>
                    <a:gd name="connsiteX4" fmla="*/ 0 w 1959809"/>
                    <a:gd name="connsiteY4" fmla="*/ 536575 h 658494"/>
                    <a:gd name="connsiteX0" fmla="*/ 0 w 1975684"/>
                    <a:gd name="connsiteY0" fmla="*/ 533400 h 655319"/>
                    <a:gd name="connsiteX1" fmla="*/ 1975684 w 1975684"/>
                    <a:gd name="connsiteY1" fmla="*/ 0 h 655319"/>
                    <a:gd name="connsiteX2" fmla="*/ 194509 w 1975684"/>
                    <a:gd name="connsiteY2" fmla="*/ 591819 h 655319"/>
                    <a:gd name="connsiteX3" fmla="*/ 19050 w 1975684"/>
                    <a:gd name="connsiteY3" fmla="*/ 655319 h 655319"/>
                    <a:gd name="connsiteX4" fmla="*/ 0 w 1975684"/>
                    <a:gd name="connsiteY4" fmla="*/ 533400 h 655319"/>
                    <a:gd name="connsiteX0" fmla="*/ 0 w 1975684"/>
                    <a:gd name="connsiteY0" fmla="*/ 533400 h 655319"/>
                    <a:gd name="connsiteX1" fmla="*/ 1975684 w 1975684"/>
                    <a:gd name="connsiteY1" fmla="*/ 0 h 655319"/>
                    <a:gd name="connsiteX2" fmla="*/ 1807409 w 1975684"/>
                    <a:gd name="connsiteY2" fmla="*/ 128269 h 655319"/>
                    <a:gd name="connsiteX3" fmla="*/ 19050 w 1975684"/>
                    <a:gd name="connsiteY3" fmla="*/ 655319 h 655319"/>
                    <a:gd name="connsiteX4" fmla="*/ 0 w 1975684"/>
                    <a:gd name="connsiteY4" fmla="*/ 533400 h 655319"/>
                    <a:gd name="connsiteX0" fmla="*/ 0 w 2004259"/>
                    <a:gd name="connsiteY0" fmla="*/ 533400 h 655319"/>
                    <a:gd name="connsiteX1" fmla="*/ 1975684 w 2004259"/>
                    <a:gd name="connsiteY1" fmla="*/ 0 h 655319"/>
                    <a:gd name="connsiteX2" fmla="*/ 2004259 w 2004259"/>
                    <a:gd name="connsiteY2" fmla="*/ 112394 h 655319"/>
                    <a:gd name="connsiteX3" fmla="*/ 19050 w 2004259"/>
                    <a:gd name="connsiteY3" fmla="*/ 655319 h 655319"/>
                    <a:gd name="connsiteX4" fmla="*/ 0 w 2004259"/>
                    <a:gd name="connsiteY4" fmla="*/ 533400 h 655319"/>
                    <a:gd name="connsiteX0" fmla="*/ 0 w 2013784"/>
                    <a:gd name="connsiteY0" fmla="*/ 530225 h 652144"/>
                    <a:gd name="connsiteX1" fmla="*/ 2013784 w 2013784"/>
                    <a:gd name="connsiteY1" fmla="*/ 0 h 652144"/>
                    <a:gd name="connsiteX2" fmla="*/ 2004259 w 2013784"/>
                    <a:gd name="connsiteY2" fmla="*/ 109219 h 652144"/>
                    <a:gd name="connsiteX3" fmla="*/ 19050 w 2013784"/>
                    <a:gd name="connsiteY3" fmla="*/ 652144 h 652144"/>
                    <a:gd name="connsiteX4" fmla="*/ 0 w 2013784"/>
                    <a:gd name="connsiteY4" fmla="*/ 530225 h 652144"/>
                    <a:gd name="connsiteX0" fmla="*/ 0 w 2020134"/>
                    <a:gd name="connsiteY0" fmla="*/ 530225 h 652144"/>
                    <a:gd name="connsiteX1" fmla="*/ 2020134 w 2020134"/>
                    <a:gd name="connsiteY1" fmla="*/ 0 h 652144"/>
                    <a:gd name="connsiteX2" fmla="*/ 2004259 w 2020134"/>
                    <a:gd name="connsiteY2" fmla="*/ 109219 h 652144"/>
                    <a:gd name="connsiteX3" fmla="*/ 19050 w 2020134"/>
                    <a:gd name="connsiteY3" fmla="*/ 652144 h 652144"/>
                    <a:gd name="connsiteX4" fmla="*/ 0 w 2020134"/>
                    <a:gd name="connsiteY4" fmla="*/ 530225 h 652144"/>
                    <a:gd name="connsiteX0" fmla="*/ 0 w 2020134"/>
                    <a:gd name="connsiteY0" fmla="*/ 530225 h 655319"/>
                    <a:gd name="connsiteX1" fmla="*/ 2020134 w 2020134"/>
                    <a:gd name="connsiteY1" fmla="*/ 0 h 655319"/>
                    <a:gd name="connsiteX2" fmla="*/ 2004259 w 2020134"/>
                    <a:gd name="connsiteY2" fmla="*/ 109219 h 655319"/>
                    <a:gd name="connsiteX3" fmla="*/ 3175 w 2020134"/>
                    <a:gd name="connsiteY3" fmla="*/ 655319 h 655319"/>
                    <a:gd name="connsiteX4" fmla="*/ 0 w 2020134"/>
                    <a:gd name="connsiteY4" fmla="*/ 530225 h 655319"/>
                    <a:gd name="connsiteX0" fmla="*/ 0 w 2016959"/>
                    <a:gd name="connsiteY0" fmla="*/ 533400 h 658494"/>
                    <a:gd name="connsiteX1" fmla="*/ 2016959 w 2016959"/>
                    <a:gd name="connsiteY1" fmla="*/ 0 h 658494"/>
                    <a:gd name="connsiteX2" fmla="*/ 2004259 w 2016959"/>
                    <a:gd name="connsiteY2" fmla="*/ 112394 h 658494"/>
                    <a:gd name="connsiteX3" fmla="*/ 3175 w 2016959"/>
                    <a:gd name="connsiteY3" fmla="*/ 658494 h 658494"/>
                    <a:gd name="connsiteX4" fmla="*/ 0 w 2016959"/>
                    <a:gd name="connsiteY4" fmla="*/ 533400 h 658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6959" h="658494">
                      <a:moveTo>
                        <a:pt x="0" y="533400"/>
                      </a:moveTo>
                      <a:lnTo>
                        <a:pt x="2016959" y="0"/>
                      </a:lnTo>
                      <a:lnTo>
                        <a:pt x="2004259" y="112394"/>
                      </a:lnTo>
                      <a:lnTo>
                        <a:pt x="3175" y="658494"/>
                      </a:lnTo>
                      <a:cubicBezTo>
                        <a:pt x="2117" y="616796"/>
                        <a:pt x="1058" y="575098"/>
                        <a:pt x="0" y="53340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Rectangle 29">
                  <a:extLst>
                    <a:ext uri="{FF2B5EF4-FFF2-40B4-BE49-F238E27FC236}">
                      <a16:creationId xmlns:a16="http://schemas.microsoft.com/office/drawing/2014/main" id="{878725B3-BB1E-4BE3-8F04-96357A46065D}"/>
                    </a:ext>
                  </a:extLst>
                </p:cNvPr>
                <p:cNvSpPr/>
                <p:nvPr/>
              </p:nvSpPr>
              <p:spPr>
                <a:xfrm>
                  <a:off x="1473040" y="1275254"/>
                  <a:ext cx="1896309" cy="579119"/>
                </a:xfrm>
                <a:custGeom>
                  <a:avLst/>
                  <a:gdLst>
                    <a:gd name="connsiteX0" fmla="*/ 0 w 181809"/>
                    <a:gd name="connsiteY0" fmla="*/ 0 h 45719"/>
                    <a:gd name="connsiteX1" fmla="*/ 181809 w 181809"/>
                    <a:gd name="connsiteY1" fmla="*/ 0 h 45719"/>
                    <a:gd name="connsiteX2" fmla="*/ 181809 w 181809"/>
                    <a:gd name="connsiteY2" fmla="*/ 45719 h 45719"/>
                    <a:gd name="connsiteX3" fmla="*/ 0 w 181809"/>
                    <a:gd name="connsiteY3" fmla="*/ 45719 h 45719"/>
                    <a:gd name="connsiteX4" fmla="*/ 0 w 181809"/>
                    <a:gd name="connsiteY4" fmla="*/ 0 h 45719"/>
                    <a:gd name="connsiteX0" fmla="*/ 0 w 194509"/>
                    <a:gd name="connsiteY0" fmla="*/ 0 h 58419"/>
                    <a:gd name="connsiteX1" fmla="*/ 194509 w 194509"/>
                    <a:gd name="connsiteY1" fmla="*/ 12700 h 58419"/>
                    <a:gd name="connsiteX2" fmla="*/ 194509 w 194509"/>
                    <a:gd name="connsiteY2" fmla="*/ 58419 h 58419"/>
                    <a:gd name="connsiteX3" fmla="*/ 12700 w 194509"/>
                    <a:gd name="connsiteY3" fmla="*/ 58419 h 58419"/>
                    <a:gd name="connsiteX4" fmla="*/ 0 w 194509"/>
                    <a:gd name="connsiteY4" fmla="*/ 0 h 58419"/>
                    <a:gd name="connsiteX0" fmla="*/ 0 w 194509"/>
                    <a:gd name="connsiteY0" fmla="*/ 0 h 121919"/>
                    <a:gd name="connsiteX1" fmla="*/ 194509 w 194509"/>
                    <a:gd name="connsiteY1" fmla="*/ 12700 h 121919"/>
                    <a:gd name="connsiteX2" fmla="*/ 194509 w 194509"/>
                    <a:gd name="connsiteY2" fmla="*/ 58419 h 121919"/>
                    <a:gd name="connsiteX3" fmla="*/ 19050 w 194509"/>
                    <a:gd name="connsiteY3" fmla="*/ 121919 h 121919"/>
                    <a:gd name="connsiteX4" fmla="*/ 0 w 194509"/>
                    <a:gd name="connsiteY4" fmla="*/ 0 h 121919"/>
                    <a:gd name="connsiteX0" fmla="*/ 0 w 2013784"/>
                    <a:gd name="connsiteY0" fmla="*/ 549275 h 671194"/>
                    <a:gd name="connsiteX1" fmla="*/ 2013784 w 2013784"/>
                    <a:gd name="connsiteY1" fmla="*/ 0 h 671194"/>
                    <a:gd name="connsiteX2" fmla="*/ 194509 w 2013784"/>
                    <a:gd name="connsiteY2" fmla="*/ 607694 h 671194"/>
                    <a:gd name="connsiteX3" fmla="*/ 19050 w 2013784"/>
                    <a:gd name="connsiteY3" fmla="*/ 671194 h 671194"/>
                    <a:gd name="connsiteX4" fmla="*/ 0 w 2013784"/>
                    <a:gd name="connsiteY4" fmla="*/ 549275 h 671194"/>
                    <a:gd name="connsiteX0" fmla="*/ 0 w 1978859"/>
                    <a:gd name="connsiteY0" fmla="*/ 536575 h 658494"/>
                    <a:gd name="connsiteX1" fmla="*/ 1978859 w 1978859"/>
                    <a:gd name="connsiteY1" fmla="*/ 0 h 658494"/>
                    <a:gd name="connsiteX2" fmla="*/ 194509 w 1978859"/>
                    <a:gd name="connsiteY2" fmla="*/ 594994 h 658494"/>
                    <a:gd name="connsiteX3" fmla="*/ 19050 w 1978859"/>
                    <a:gd name="connsiteY3" fmla="*/ 658494 h 658494"/>
                    <a:gd name="connsiteX4" fmla="*/ 0 w 1978859"/>
                    <a:gd name="connsiteY4" fmla="*/ 536575 h 658494"/>
                    <a:gd name="connsiteX0" fmla="*/ 0 w 1959809"/>
                    <a:gd name="connsiteY0" fmla="*/ 536575 h 658494"/>
                    <a:gd name="connsiteX1" fmla="*/ 1959809 w 1959809"/>
                    <a:gd name="connsiteY1" fmla="*/ 0 h 658494"/>
                    <a:gd name="connsiteX2" fmla="*/ 194509 w 1959809"/>
                    <a:gd name="connsiteY2" fmla="*/ 594994 h 658494"/>
                    <a:gd name="connsiteX3" fmla="*/ 19050 w 1959809"/>
                    <a:gd name="connsiteY3" fmla="*/ 658494 h 658494"/>
                    <a:gd name="connsiteX4" fmla="*/ 0 w 1959809"/>
                    <a:gd name="connsiteY4" fmla="*/ 536575 h 658494"/>
                    <a:gd name="connsiteX0" fmla="*/ 0 w 1975684"/>
                    <a:gd name="connsiteY0" fmla="*/ 533400 h 655319"/>
                    <a:gd name="connsiteX1" fmla="*/ 1975684 w 1975684"/>
                    <a:gd name="connsiteY1" fmla="*/ 0 h 655319"/>
                    <a:gd name="connsiteX2" fmla="*/ 194509 w 1975684"/>
                    <a:gd name="connsiteY2" fmla="*/ 591819 h 655319"/>
                    <a:gd name="connsiteX3" fmla="*/ 19050 w 1975684"/>
                    <a:gd name="connsiteY3" fmla="*/ 655319 h 655319"/>
                    <a:gd name="connsiteX4" fmla="*/ 0 w 1975684"/>
                    <a:gd name="connsiteY4" fmla="*/ 533400 h 655319"/>
                    <a:gd name="connsiteX0" fmla="*/ 0 w 1975684"/>
                    <a:gd name="connsiteY0" fmla="*/ 533400 h 655319"/>
                    <a:gd name="connsiteX1" fmla="*/ 1975684 w 1975684"/>
                    <a:gd name="connsiteY1" fmla="*/ 0 h 655319"/>
                    <a:gd name="connsiteX2" fmla="*/ 1807409 w 1975684"/>
                    <a:gd name="connsiteY2" fmla="*/ 128269 h 655319"/>
                    <a:gd name="connsiteX3" fmla="*/ 19050 w 1975684"/>
                    <a:gd name="connsiteY3" fmla="*/ 655319 h 655319"/>
                    <a:gd name="connsiteX4" fmla="*/ 0 w 1975684"/>
                    <a:gd name="connsiteY4" fmla="*/ 533400 h 655319"/>
                    <a:gd name="connsiteX0" fmla="*/ 0 w 2004259"/>
                    <a:gd name="connsiteY0" fmla="*/ 533400 h 655319"/>
                    <a:gd name="connsiteX1" fmla="*/ 1975684 w 2004259"/>
                    <a:gd name="connsiteY1" fmla="*/ 0 h 655319"/>
                    <a:gd name="connsiteX2" fmla="*/ 2004259 w 2004259"/>
                    <a:gd name="connsiteY2" fmla="*/ 112394 h 655319"/>
                    <a:gd name="connsiteX3" fmla="*/ 19050 w 2004259"/>
                    <a:gd name="connsiteY3" fmla="*/ 655319 h 655319"/>
                    <a:gd name="connsiteX4" fmla="*/ 0 w 2004259"/>
                    <a:gd name="connsiteY4" fmla="*/ 533400 h 655319"/>
                    <a:gd name="connsiteX0" fmla="*/ 0 w 2013784"/>
                    <a:gd name="connsiteY0" fmla="*/ 530225 h 652144"/>
                    <a:gd name="connsiteX1" fmla="*/ 2013784 w 2013784"/>
                    <a:gd name="connsiteY1" fmla="*/ 0 h 652144"/>
                    <a:gd name="connsiteX2" fmla="*/ 2004259 w 2013784"/>
                    <a:gd name="connsiteY2" fmla="*/ 109219 h 652144"/>
                    <a:gd name="connsiteX3" fmla="*/ 19050 w 2013784"/>
                    <a:gd name="connsiteY3" fmla="*/ 652144 h 652144"/>
                    <a:gd name="connsiteX4" fmla="*/ 0 w 2013784"/>
                    <a:gd name="connsiteY4" fmla="*/ 530225 h 652144"/>
                    <a:gd name="connsiteX0" fmla="*/ 0 w 2020134"/>
                    <a:gd name="connsiteY0" fmla="*/ 530225 h 652144"/>
                    <a:gd name="connsiteX1" fmla="*/ 2020134 w 2020134"/>
                    <a:gd name="connsiteY1" fmla="*/ 0 h 652144"/>
                    <a:gd name="connsiteX2" fmla="*/ 2004259 w 2020134"/>
                    <a:gd name="connsiteY2" fmla="*/ 109219 h 652144"/>
                    <a:gd name="connsiteX3" fmla="*/ 19050 w 2020134"/>
                    <a:gd name="connsiteY3" fmla="*/ 652144 h 652144"/>
                    <a:gd name="connsiteX4" fmla="*/ 0 w 2020134"/>
                    <a:gd name="connsiteY4" fmla="*/ 530225 h 652144"/>
                    <a:gd name="connsiteX0" fmla="*/ 0 w 2020134"/>
                    <a:gd name="connsiteY0" fmla="*/ 530225 h 655319"/>
                    <a:gd name="connsiteX1" fmla="*/ 2020134 w 2020134"/>
                    <a:gd name="connsiteY1" fmla="*/ 0 h 655319"/>
                    <a:gd name="connsiteX2" fmla="*/ 2004259 w 2020134"/>
                    <a:gd name="connsiteY2" fmla="*/ 109219 h 655319"/>
                    <a:gd name="connsiteX3" fmla="*/ 3175 w 2020134"/>
                    <a:gd name="connsiteY3" fmla="*/ 655319 h 655319"/>
                    <a:gd name="connsiteX4" fmla="*/ 0 w 2020134"/>
                    <a:gd name="connsiteY4" fmla="*/ 530225 h 655319"/>
                    <a:gd name="connsiteX0" fmla="*/ 0 w 2086809"/>
                    <a:gd name="connsiteY0" fmla="*/ 568325 h 655319"/>
                    <a:gd name="connsiteX1" fmla="*/ 2086809 w 2086809"/>
                    <a:gd name="connsiteY1" fmla="*/ 0 h 655319"/>
                    <a:gd name="connsiteX2" fmla="*/ 2070934 w 2086809"/>
                    <a:gd name="connsiteY2" fmla="*/ 109219 h 655319"/>
                    <a:gd name="connsiteX3" fmla="*/ 69850 w 2086809"/>
                    <a:gd name="connsiteY3" fmla="*/ 655319 h 655319"/>
                    <a:gd name="connsiteX4" fmla="*/ 0 w 2086809"/>
                    <a:gd name="connsiteY4" fmla="*/ 568325 h 655319"/>
                    <a:gd name="connsiteX0" fmla="*/ 0 w 2086809"/>
                    <a:gd name="connsiteY0" fmla="*/ 568325 h 664844"/>
                    <a:gd name="connsiteX1" fmla="*/ 2086809 w 2086809"/>
                    <a:gd name="connsiteY1" fmla="*/ 0 h 664844"/>
                    <a:gd name="connsiteX2" fmla="*/ 2070934 w 2086809"/>
                    <a:gd name="connsiteY2" fmla="*/ 109219 h 664844"/>
                    <a:gd name="connsiteX3" fmla="*/ 76200 w 2086809"/>
                    <a:gd name="connsiteY3" fmla="*/ 664844 h 664844"/>
                    <a:gd name="connsiteX4" fmla="*/ 0 w 2086809"/>
                    <a:gd name="connsiteY4" fmla="*/ 568325 h 664844"/>
                    <a:gd name="connsiteX0" fmla="*/ 0 w 2086809"/>
                    <a:gd name="connsiteY0" fmla="*/ 568325 h 664844"/>
                    <a:gd name="connsiteX1" fmla="*/ 2086809 w 2086809"/>
                    <a:gd name="connsiteY1" fmla="*/ 0 h 664844"/>
                    <a:gd name="connsiteX2" fmla="*/ 1991559 w 2086809"/>
                    <a:gd name="connsiteY2" fmla="*/ 179069 h 664844"/>
                    <a:gd name="connsiteX3" fmla="*/ 76200 w 2086809"/>
                    <a:gd name="connsiteY3" fmla="*/ 664844 h 664844"/>
                    <a:gd name="connsiteX4" fmla="*/ 0 w 2086809"/>
                    <a:gd name="connsiteY4" fmla="*/ 568325 h 664844"/>
                    <a:gd name="connsiteX0" fmla="*/ 0 w 1991559"/>
                    <a:gd name="connsiteY0" fmla="*/ 463550 h 560069"/>
                    <a:gd name="connsiteX1" fmla="*/ 1978859 w 1991559"/>
                    <a:gd name="connsiteY1" fmla="*/ 0 h 560069"/>
                    <a:gd name="connsiteX2" fmla="*/ 1991559 w 1991559"/>
                    <a:gd name="connsiteY2" fmla="*/ 74294 h 560069"/>
                    <a:gd name="connsiteX3" fmla="*/ 76200 w 1991559"/>
                    <a:gd name="connsiteY3" fmla="*/ 560069 h 560069"/>
                    <a:gd name="connsiteX4" fmla="*/ 0 w 1991559"/>
                    <a:gd name="connsiteY4" fmla="*/ 463550 h 560069"/>
                    <a:gd name="connsiteX0" fmla="*/ 0 w 1991559"/>
                    <a:gd name="connsiteY0" fmla="*/ 476250 h 572769"/>
                    <a:gd name="connsiteX1" fmla="*/ 1889959 w 1991559"/>
                    <a:gd name="connsiteY1" fmla="*/ 0 h 572769"/>
                    <a:gd name="connsiteX2" fmla="*/ 1991559 w 1991559"/>
                    <a:gd name="connsiteY2" fmla="*/ 86994 h 572769"/>
                    <a:gd name="connsiteX3" fmla="*/ 76200 w 1991559"/>
                    <a:gd name="connsiteY3" fmla="*/ 572769 h 572769"/>
                    <a:gd name="connsiteX4" fmla="*/ 0 w 1991559"/>
                    <a:gd name="connsiteY4" fmla="*/ 476250 h 572769"/>
                    <a:gd name="connsiteX0" fmla="*/ 0 w 1896309"/>
                    <a:gd name="connsiteY0" fmla="*/ 476250 h 572769"/>
                    <a:gd name="connsiteX1" fmla="*/ 1889959 w 1896309"/>
                    <a:gd name="connsiteY1" fmla="*/ 0 h 572769"/>
                    <a:gd name="connsiteX2" fmla="*/ 1896309 w 1896309"/>
                    <a:gd name="connsiteY2" fmla="*/ 121919 h 572769"/>
                    <a:gd name="connsiteX3" fmla="*/ 76200 w 1896309"/>
                    <a:gd name="connsiteY3" fmla="*/ 572769 h 572769"/>
                    <a:gd name="connsiteX4" fmla="*/ 0 w 1896309"/>
                    <a:gd name="connsiteY4" fmla="*/ 476250 h 572769"/>
                    <a:gd name="connsiteX0" fmla="*/ 0 w 1896309"/>
                    <a:gd name="connsiteY0" fmla="*/ 476250 h 569594"/>
                    <a:gd name="connsiteX1" fmla="*/ 1889959 w 1896309"/>
                    <a:gd name="connsiteY1" fmla="*/ 0 h 569594"/>
                    <a:gd name="connsiteX2" fmla="*/ 1896309 w 1896309"/>
                    <a:gd name="connsiteY2" fmla="*/ 121919 h 569594"/>
                    <a:gd name="connsiteX3" fmla="*/ 95250 w 1896309"/>
                    <a:gd name="connsiteY3" fmla="*/ 569594 h 569594"/>
                    <a:gd name="connsiteX4" fmla="*/ 0 w 1896309"/>
                    <a:gd name="connsiteY4" fmla="*/ 476250 h 569594"/>
                    <a:gd name="connsiteX0" fmla="*/ 0 w 1896309"/>
                    <a:gd name="connsiteY0" fmla="*/ 476250 h 569594"/>
                    <a:gd name="connsiteX1" fmla="*/ 1889959 w 1896309"/>
                    <a:gd name="connsiteY1" fmla="*/ 0 h 569594"/>
                    <a:gd name="connsiteX2" fmla="*/ 1896309 w 1896309"/>
                    <a:gd name="connsiteY2" fmla="*/ 121919 h 569594"/>
                    <a:gd name="connsiteX3" fmla="*/ 95250 w 1896309"/>
                    <a:gd name="connsiteY3" fmla="*/ 569594 h 569594"/>
                    <a:gd name="connsiteX4" fmla="*/ 0 w 1896309"/>
                    <a:gd name="connsiteY4" fmla="*/ 476250 h 569594"/>
                    <a:gd name="connsiteX0" fmla="*/ 0 w 1896309"/>
                    <a:gd name="connsiteY0" fmla="*/ 476250 h 579119"/>
                    <a:gd name="connsiteX1" fmla="*/ 1889959 w 1896309"/>
                    <a:gd name="connsiteY1" fmla="*/ 0 h 579119"/>
                    <a:gd name="connsiteX2" fmla="*/ 1896309 w 1896309"/>
                    <a:gd name="connsiteY2" fmla="*/ 121919 h 579119"/>
                    <a:gd name="connsiteX3" fmla="*/ 111125 w 1896309"/>
                    <a:gd name="connsiteY3" fmla="*/ 579119 h 579119"/>
                    <a:gd name="connsiteX4" fmla="*/ 0 w 1896309"/>
                    <a:gd name="connsiteY4" fmla="*/ 476250 h 579119"/>
                    <a:gd name="connsiteX0" fmla="*/ 0 w 1896309"/>
                    <a:gd name="connsiteY0" fmla="*/ 476250 h 579119"/>
                    <a:gd name="connsiteX1" fmla="*/ 1889959 w 1896309"/>
                    <a:gd name="connsiteY1" fmla="*/ 0 h 579119"/>
                    <a:gd name="connsiteX2" fmla="*/ 1896309 w 1896309"/>
                    <a:gd name="connsiteY2" fmla="*/ 121919 h 579119"/>
                    <a:gd name="connsiteX3" fmla="*/ 111125 w 1896309"/>
                    <a:gd name="connsiteY3" fmla="*/ 579119 h 579119"/>
                    <a:gd name="connsiteX4" fmla="*/ 0 w 1896309"/>
                    <a:gd name="connsiteY4" fmla="*/ 476250 h 579119"/>
                    <a:gd name="connsiteX0" fmla="*/ 0 w 1896309"/>
                    <a:gd name="connsiteY0" fmla="*/ 476250 h 579119"/>
                    <a:gd name="connsiteX1" fmla="*/ 1889959 w 1896309"/>
                    <a:gd name="connsiteY1" fmla="*/ 0 h 579119"/>
                    <a:gd name="connsiteX2" fmla="*/ 1896309 w 1896309"/>
                    <a:gd name="connsiteY2" fmla="*/ 121919 h 579119"/>
                    <a:gd name="connsiteX3" fmla="*/ 111125 w 1896309"/>
                    <a:gd name="connsiteY3" fmla="*/ 579119 h 579119"/>
                    <a:gd name="connsiteX4" fmla="*/ 0 w 1896309"/>
                    <a:gd name="connsiteY4" fmla="*/ 476250 h 579119"/>
                    <a:gd name="connsiteX0" fmla="*/ 0 w 1896309"/>
                    <a:gd name="connsiteY0" fmla="*/ 476250 h 579119"/>
                    <a:gd name="connsiteX1" fmla="*/ 1889959 w 1896309"/>
                    <a:gd name="connsiteY1" fmla="*/ 0 h 579119"/>
                    <a:gd name="connsiteX2" fmla="*/ 1896309 w 1896309"/>
                    <a:gd name="connsiteY2" fmla="*/ 121919 h 579119"/>
                    <a:gd name="connsiteX3" fmla="*/ 111125 w 1896309"/>
                    <a:gd name="connsiteY3" fmla="*/ 579119 h 579119"/>
                    <a:gd name="connsiteX4" fmla="*/ 0 w 1896309"/>
                    <a:gd name="connsiteY4" fmla="*/ 476250 h 579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6309" h="579119">
                      <a:moveTo>
                        <a:pt x="0" y="476250"/>
                      </a:moveTo>
                      <a:lnTo>
                        <a:pt x="1889959" y="0"/>
                      </a:lnTo>
                      <a:lnTo>
                        <a:pt x="1896309" y="121919"/>
                      </a:lnTo>
                      <a:lnTo>
                        <a:pt x="111125" y="579119"/>
                      </a:lnTo>
                      <a:cubicBezTo>
                        <a:pt x="59267" y="540596"/>
                        <a:pt x="1058" y="517948"/>
                        <a:pt x="0" y="47625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Rectangle 28">
                  <a:extLst>
                    <a:ext uri="{FF2B5EF4-FFF2-40B4-BE49-F238E27FC236}">
                      <a16:creationId xmlns:a16="http://schemas.microsoft.com/office/drawing/2014/main" id="{1FF422D7-0BA9-4392-B7CF-CCAF1988643D}"/>
                    </a:ext>
                  </a:extLst>
                </p:cNvPr>
                <p:cNvSpPr/>
                <p:nvPr/>
              </p:nvSpPr>
              <p:spPr>
                <a:xfrm>
                  <a:off x="3343876" y="1285920"/>
                  <a:ext cx="465730" cy="285819"/>
                </a:xfrm>
                <a:custGeom>
                  <a:avLst/>
                  <a:gdLst>
                    <a:gd name="connsiteX0" fmla="*/ 0 w 157028"/>
                    <a:gd name="connsiteY0" fmla="*/ 0 h 127069"/>
                    <a:gd name="connsiteX1" fmla="*/ 157028 w 157028"/>
                    <a:gd name="connsiteY1" fmla="*/ 0 h 127069"/>
                    <a:gd name="connsiteX2" fmla="*/ 157028 w 157028"/>
                    <a:gd name="connsiteY2" fmla="*/ 127069 h 127069"/>
                    <a:gd name="connsiteX3" fmla="*/ 0 w 157028"/>
                    <a:gd name="connsiteY3" fmla="*/ 127069 h 127069"/>
                    <a:gd name="connsiteX4" fmla="*/ 0 w 157028"/>
                    <a:gd name="connsiteY4" fmla="*/ 0 h 127069"/>
                    <a:gd name="connsiteX0" fmla="*/ 0 w 659948"/>
                    <a:gd name="connsiteY0" fmla="*/ 0 h 424249"/>
                    <a:gd name="connsiteX1" fmla="*/ 157028 w 659948"/>
                    <a:gd name="connsiteY1" fmla="*/ 0 h 424249"/>
                    <a:gd name="connsiteX2" fmla="*/ 659948 w 659948"/>
                    <a:gd name="connsiteY2" fmla="*/ 424249 h 424249"/>
                    <a:gd name="connsiteX3" fmla="*/ 0 w 659948"/>
                    <a:gd name="connsiteY3" fmla="*/ 127069 h 424249"/>
                    <a:gd name="connsiteX4" fmla="*/ 0 w 659948"/>
                    <a:gd name="connsiteY4" fmla="*/ 0 h 424249"/>
                    <a:gd name="connsiteX0" fmla="*/ 0 w 659948"/>
                    <a:gd name="connsiteY0" fmla="*/ 0 h 424249"/>
                    <a:gd name="connsiteX1" fmla="*/ 598988 w 659948"/>
                    <a:gd name="connsiteY1" fmla="*/ 289560 h 424249"/>
                    <a:gd name="connsiteX2" fmla="*/ 659948 w 659948"/>
                    <a:gd name="connsiteY2" fmla="*/ 424249 h 424249"/>
                    <a:gd name="connsiteX3" fmla="*/ 0 w 659948"/>
                    <a:gd name="connsiteY3" fmla="*/ 127069 h 424249"/>
                    <a:gd name="connsiteX4" fmla="*/ 0 w 659948"/>
                    <a:gd name="connsiteY4" fmla="*/ 0 h 424249"/>
                    <a:gd name="connsiteX0" fmla="*/ 0 w 659948"/>
                    <a:gd name="connsiteY0" fmla="*/ 0 h 424249"/>
                    <a:gd name="connsiteX1" fmla="*/ 621848 w 659948"/>
                    <a:gd name="connsiteY1" fmla="*/ 297180 h 424249"/>
                    <a:gd name="connsiteX2" fmla="*/ 659948 w 659948"/>
                    <a:gd name="connsiteY2" fmla="*/ 424249 h 424249"/>
                    <a:gd name="connsiteX3" fmla="*/ 0 w 659948"/>
                    <a:gd name="connsiteY3" fmla="*/ 127069 h 424249"/>
                    <a:gd name="connsiteX4" fmla="*/ 0 w 659948"/>
                    <a:gd name="connsiteY4" fmla="*/ 0 h 424249"/>
                    <a:gd name="connsiteX0" fmla="*/ 99060 w 659948"/>
                    <a:gd name="connsiteY0" fmla="*/ 0 h 431869"/>
                    <a:gd name="connsiteX1" fmla="*/ 621848 w 659948"/>
                    <a:gd name="connsiteY1" fmla="*/ 304800 h 431869"/>
                    <a:gd name="connsiteX2" fmla="*/ 659948 w 659948"/>
                    <a:gd name="connsiteY2" fmla="*/ 431869 h 431869"/>
                    <a:gd name="connsiteX3" fmla="*/ 0 w 659948"/>
                    <a:gd name="connsiteY3" fmla="*/ 134689 h 431869"/>
                    <a:gd name="connsiteX4" fmla="*/ 99060 w 659948"/>
                    <a:gd name="connsiteY4" fmla="*/ 0 h 431869"/>
                    <a:gd name="connsiteX0" fmla="*/ 38100 w 598988"/>
                    <a:gd name="connsiteY0" fmla="*/ 0 h 431869"/>
                    <a:gd name="connsiteX1" fmla="*/ 560888 w 598988"/>
                    <a:gd name="connsiteY1" fmla="*/ 304800 h 431869"/>
                    <a:gd name="connsiteX2" fmla="*/ 598988 w 598988"/>
                    <a:gd name="connsiteY2" fmla="*/ 431869 h 431869"/>
                    <a:gd name="connsiteX3" fmla="*/ 0 w 598988"/>
                    <a:gd name="connsiteY3" fmla="*/ 119449 h 431869"/>
                    <a:gd name="connsiteX4" fmla="*/ 38100 w 598988"/>
                    <a:gd name="connsiteY4" fmla="*/ 0 h 431869"/>
                    <a:gd name="connsiteX0" fmla="*/ 0 w 637088"/>
                    <a:gd name="connsiteY0" fmla="*/ 0 h 422344"/>
                    <a:gd name="connsiteX1" fmla="*/ 598988 w 637088"/>
                    <a:gd name="connsiteY1" fmla="*/ 295275 h 422344"/>
                    <a:gd name="connsiteX2" fmla="*/ 637088 w 637088"/>
                    <a:gd name="connsiteY2" fmla="*/ 422344 h 422344"/>
                    <a:gd name="connsiteX3" fmla="*/ 38100 w 637088"/>
                    <a:gd name="connsiteY3" fmla="*/ 109924 h 422344"/>
                    <a:gd name="connsiteX4" fmla="*/ 0 w 637088"/>
                    <a:gd name="connsiteY4" fmla="*/ 0 h 422344"/>
                    <a:gd name="connsiteX0" fmla="*/ 0 w 637088"/>
                    <a:gd name="connsiteY0" fmla="*/ 0 h 422344"/>
                    <a:gd name="connsiteX1" fmla="*/ 598988 w 637088"/>
                    <a:gd name="connsiteY1" fmla="*/ 295275 h 422344"/>
                    <a:gd name="connsiteX2" fmla="*/ 637088 w 637088"/>
                    <a:gd name="connsiteY2" fmla="*/ 422344 h 422344"/>
                    <a:gd name="connsiteX3" fmla="*/ 3175 w 637088"/>
                    <a:gd name="connsiteY3" fmla="*/ 132149 h 422344"/>
                    <a:gd name="connsiteX4" fmla="*/ 0 w 637088"/>
                    <a:gd name="connsiteY4" fmla="*/ 0 h 422344"/>
                    <a:gd name="connsiteX0" fmla="*/ 0 w 605338"/>
                    <a:gd name="connsiteY0" fmla="*/ 0 h 428694"/>
                    <a:gd name="connsiteX1" fmla="*/ 598988 w 605338"/>
                    <a:gd name="connsiteY1" fmla="*/ 295275 h 428694"/>
                    <a:gd name="connsiteX2" fmla="*/ 605338 w 605338"/>
                    <a:gd name="connsiteY2" fmla="*/ 428694 h 428694"/>
                    <a:gd name="connsiteX3" fmla="*/ 3175 w 605338"/>
                    <a:gd name="connsiteY3" fmla="*/ 132149 h 428694"/>
                    <a:gd name="connsiteX4" fmla="*/ 0 w 605338"/>
                    <a:gd name="connsiteY4" fmla="*/ 0 h 428694"/>
                    <a:gd name="connsiteX0" fmla="*/ 0 w 598988"/>
                    <a:gd name="connsiteY0" fmla="*/ 0 h 390594"/>
                    <a:gd name="connsiteX1" fmla="*/ 598988 w 598988"/>
                    <a:gd name="connsiteY1" fmla="*/ 295275 h 390594"/>
                    <a:gd name="connsiteX2" fmla="*/ 525963 w 598988"/>
                    <a:gd name="connsiteY2" fmla="*/ 390594 h 390594"/>
                    <a:gd name="connsiteX3" fmla="*/ 3175 w 598988"/>
                    <a:gd name="connsiteY3" fmla="*/ 132149 h 390594"/>
                    <a:gd name="connsiteX4" fmla="*/ 0 w 598988"/>
                    <a:gd name="connsiteY4" fmla="*/ 0 h 390594"/>
                    <a:gd name="connsiteX0" fmla="*/ 0 w 586288"/>
                    <a:gd name="connsiteY0" fmla="*/ 0 h 390594"/>
                    <a:gd name="connsiteX1" fmla="*/ 586288 w 586288"/>
                    <a:gd name="connsiteY1" fmla="*/ 330200 h 390594"/>
                    <a:gd name="connsiteX2" fmla="*/ 525963 w 586288"/>
                    <a:gd name="connsiteY2" fmla="*/ 390594 h 390594"/>
                    <a:gd name="connsiteX3" fmla="*/ 3175 w 586288"/>
                    <a:gd name="connsiteY3" fmla="*/ 132149 h 390594"/>
                    <a:gd name="connsiteX4" fmla="*/ 0 w 586288"/>
                    <a:gd name="connsiteY4" fmla="*/ 0 h 390594"/>
                    <a:gd name="connsiteX0" fmla="*/ 114308 w 583121"/>
                    <a:gd name="connsiteY0" fmla="*/ 0 h 292169"/>
                    <a:gd name="connsiteX1" fmla="*/ 583121 w 583121"/>
                    <a:gd name="connsiteY1" fmla="*/ 231775 h 292169"/>
                    <a:gd name="connsiteX2" fmla="*/ 522796 w 583121"/>
                    <a:gd name="connsiteY2" fmla="*/ 292169 h 292169"/>
                    <a:gd name="connsiteX3" fmla="*/ 8 w 583121"/>
                    <a:gd name="connsiteY3" fmla="*/ 33724 h 292169"/>
                    <a:gd name="connsiteX4" fmla="*/ 114308 w 583121"/>
                    <a:gd name="connsiteY4" fmla="*/ 0 h 292169"/>
                    <a:gd name="connsiteX0" fmla="*/ 114308 w 554546"/>
                    <a:gd name="connsiteY0" fmla="*/ 0 h 292169"/>
                    <a:gd name="connsiteX1" fmla="*/ 554546 w 554546"/>
                    <a:gd name="connsiteY1" fmla="*/ 228600 h 292169"/>
                    <a:gd name="connsiteX2" fmla="*/ 522796 w 554546"/>
                    <a:gd name="connsiteY2" fmla="*/ 292169 h 292169"/>
                    <a:gd name="connsiteX3" fmla="*/ 8 w 554546"/>
                    <a:gd name="connsiteY3" fmla="*/ 33724 h 292169"/>
                    <a:gd name="connsiteX4" fmla="*/ 114308 w 554546"/>
                    <a:gd name="connsiteY4" fmla="*/ 0 h 292169"/>
                    <a:gd name="connsiteX0" fmla="*/ 114308 w 573596"/>
                    <a:gd name="connsiteY0" fmla="*/ 0 h 292169"/>
                    <a:gd name="connsiteX1" fmla="*/ 573596 w 573596"/>
                    <a:gd name="connsiteY1" fmla="*/ 209550 h 292169"/>
                    <a:gd name="connsiteX2" fmla="*/ 522796 w 573596"/>
                    <a:gd name="connsiteY2" fmla="*/ 292169 h 292169"/>
                    <a:gd name="connsiteX3" fmla="*/ 8 w 573596"/>
                    <a:gd name="connsiteY3" fmla="*/ 33724 h 292169"/>
                    <a:gd name="connsiteX4" fmla="*/ 114308 w 573596"/>
                    <a:gd name="connsiteY4" fmla="*/ 0 h 292169"/>
                    <a:gd name="connsiteX0" fmla="*/ 114308 w 573596"/>
                    <a:gd name="connsiteY0" fmla="*/ 0 h 282644"/>
                    <a:gd name="connsiteX1" fmla="*/ 573596 w 573596"/>
                    <a:gd name="connsiteY1" fmla="*/ 209550 h 282644"/>
                    <a:gd name="connsiteX2" fmla="*/ 487871 w 573596"/>
                    <a:gd name="connsiteY2" fmla="*/ 282644 h 282644"/>
                    <a:gd name="connsiteX3" fmla="*/ 8 w 573596"/>
                    <a:gd name="connsiteY3" fmla="*/ 33724 h 282644"/>
                    <a:gd name="connsiteX4" fmla="*/ 114308 w 573596"/>
                    <a:gd name="connsiteY4" fmla="*/ 0 h 282644"/>
                    <a:gd name="connsiteX0" fmla="*/ 12755 w 472043"/>
                    <a:gd name="connsiteY0" fmla="*/ 0 h 282644"/>
                    <a:gd name="connsiteX1" fmla="*/ 472043 w 472043"/>
                    <a:gd name="connsiteY1" fmla="*/ 209550 h 282644"/>
                    <a:gd name="connsiteX2" fmla="*/ 386318 w 472043"/>
                    <a:gd name="connsiteY2" fmla="*/ 282644 h 282644"/>
                    <a:gd name="connsiteX3" fmla="*/ 55 w 472043"/>
                    <a:gd name="connsiteY3" fmla="*/ 113099 h 282644"/>
                    <a:gd name="connsiteX4" fmla="*/ 12755 w 472043"/>
                    <a:gd name="connsiteY4" fmla="*/ 0 h 282644"/>
                    <a:gd name="connsiteX0" fmla="*/ 6442 w 465730"/>
                    <a:gd name="connsiteY0" fmla="*/ 0 h 282644"/>
                    <a:gd name="connsiteX1" fmla="*/ 465730 w 465730"/>
                    <a:gd name="connsiteY1" fmla="*/ 209550 h 282644"/>
                    <a:gd name="connsiteX2" fmla="*/ 380005 w 465730"/>
                    <a:gd name="connsiteY2" fmla="*/ 282644 h 282644"/>
                    <a:gd name="connsiteX3" fmla="*/ 92 w 465730"/>
                    <a:gd name="connsiteY3" fmla="*/ 116274 h 282644"/>
                    <a:gd name="connsiteX4" fmla="*/ 6442 w 465730"/>
                    <a:gd name="connsiteY4" fmla="*/ 0 h 282644"/>
                    <a:gd name="connsiteX0" fmla="*/ 6442 w 465730"/>
                    <a:gd name="connsiteY0" fmla="*/ 0 h 279469"/>
                    <a:gd name="connsiteX1" fmla="*/ 465730 w 465730"/>
                    <a:gd name="connsiteY1" fmla="*/ 209550 h 279469"/>
                    <a:gd name="connsiteX2" fmla="*/ 345080 w 465730"/>
                    <a:gd name="connsiteY2" fmla="*/ 279469 h 279469"/>
                    <a:gd name="connsiteX3" fmla="*/ 92 w 465730"/>
                    <a:gd name="connsiteY3" fmla="*/ 116274 h 279469"/>
                    <a:gd name="connsiteX4" fmla="*/ 6442 w 465730"/>
                    <a:gd name="connsiteY4" fmla="*/ 0 h 279469"/>
                    <a:gd name="connsiteX0" fmla="*/ 6442 w 465730"/>
                    <a:gd name="connsiteY0" fmla="*/ 0 h 285819"/>
                    <a:gd name="connsiteX1" fmla="*/ 465730 w 465730"/>
                    <a:gd name="connsiteY1" fmla="*/ 209550 h 285819"/>
                    <a:gd name="connsiteX2" fmla="*/ 338730 w 465730"/>
                    <a:gd name="connsiteY2" fmla="*/ 285819 h 285819"/>
                    <a:gd name="connsiteX3" fmla="*/ 92 w 465730"/>
                    <a:gd name="connsiteY3" fmla="*/ 116274 h 285819"/>
                    <a:gd name="connsiteX4" fmla="*/ 6442 w 465730"/>
                    <a:gd name="connsiteY4" fmla="*/ 0 h 285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30" h="285819">
                      <a:moveTo>
                        <a:pt x="6442" y="0"/>
                      </a:moveTo>
                      <a:lnTo>
                        <a:pt x="465730" y="209550"/>
                      </a:lnTo>
                      <a:lnTo>
                        <a:pt x="338730" y="285819"/>
                      </a:lnTo>
                      <a:lnTo>
                        <a:pt x="92" y="116274"/>
                      </a:lnTo>
                      <a:cubicBezTo>
                        <a:pt x="-966" y="72224"/>
                        <a:pt x="7500" y="44050"/>
                        <a:pt x="6442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3" name="Oval 37">
              <a:extLst>
                <a:ext uri="{FF2B5EF4-FFF2-40B4-BE49-F238E27FC236}">
                  <a16:creationId xmlns:a16="http://schemas.microsoft.com/office/drawing/2014/main" id="{103098A4-897E-45C6-9A4C-D2361ECA8255}"/>
                </a:ext>
              </a:extLst>
            </p:cNvPr>
            <p:cNvSpPr/>
            <p:nvPr/>
          </p:nvSpPr>
          <p:spPr>
            <a:xfrm rot="20712092" flipV="1">
              <a:off x="1528382" y="1089489"/>
              <a:ext cx="1745021" cy="614270"/>
            </a:xfrm>
            <a:custGeom>
              <a:avLst/>
              <a:gdLst>
                <a:gd name="connsiteX0" fmla="*/ 0 w 1745014"/>
                <a:gd name="connsiteY0" fmla="*/ 157802 h 315603"/>
                <a:gd name="connsiteX1" fmla="*/ 872507 w 1745014"/>
                <a:gd name="connsiteY1" fmla="*/ 0 h 315603"/>
                <a:gd name="connsiteX2" fmla="*/ 1745014 w 1745014"/>
                <a:gd name="connsiteY2" fmla="*/ 157802 h 315603"/>
                <a:gd name="connsiteX3" fmla="*/ 872507 w 1745014"/>
                <a:gd name="connsiteY3" fmla="*/ 315604 h 315603"/>
                <a:gd name="connsiteX4" fmla="*/ 0 w 1745014"/>
                <a:gd name="connsiteY4" fmla="*/ 157802 h 315603"/>
                <a:gd name="connsiteX0" fmla="*/ 4 w 1745018"/>
                <a:gd name="connsiteY0" fmla="*/ 157802 h 286992"/>
                <a:gd name="connsiteX1" fmla="*/ 872511 w 1745018"/>
                <a:gd name="connsiteY1" fmla="*/ 0 h 286992"/>
                <a:gd name="connsiteX2" fmla="*/ 1745018 w 1745018"/>
                <a:gd name="connsiteY2" fmla="*/ 157802 h 286992"/>
                <a:gd name="connsiteX3" fmla="*/ 863650 w 1745018"/>
                <a:gd name="connsiteY3" fmla="*/ 286992 h 286992"/>
                <a:gd name="connsiteX4" fmla="*/ 4 w 1745018"/>
                <a:gd name="connsiteY4" fmla="*/ 157802 h 286992"/>
                <a:gd name="connsiteX0" fmla="*/ 7 w 1745021"/>
                <a:gd name="connsiteY0" fmla="*/ 157802 h 433586"/>
                <a:gd name="connsiteX1" fmla="*/ 872514 w 1745021"/>
                <a:gd name="connsiteY1" fmla="*/ 0 h 433586"/>
                <a:gd name="connsiteX2" fmla="*/ 1745021 w 1745021"/>
                <a:gd name="connsiteY2" fmla="*/ 157802 h 433586"/>
                <a:gd name="connsiteX3" fmla="*/ 884037 w 1745021"/>
                <a:gd name="connsiteY3" fmla="*/ 433586 h 433586"/>
                <a:gd name="connsiteX4" fmla="*/ 7 w 1745021"/>
                <a:gd name="connsiteY4" fmla="*/ 157802 h 43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5021" h="433586">
                  <a:moveTo>
                    <a:pt x="7" y="157802"/>
                  </a:moveTo>
                  <a:cubicBezTo>
                    <a:pt x="-1913" y="85538"/>
                    <a:pt x="390642" y="0"/>
                    <a:pt x="872514" y="0"/>
                  </a:cubicBezTo>
                  <a:cubicBezTo>
                    <a:pt x="1354386" y="0"/>
                    <a:pt x="1745021" y="70650"/>
                    <a:pt x="1745021" y="157802"/>
                  </a:cubicBezTo>
                  <a:cubicBezTo>
                    <a:pt x="1745021" y="244954"/>
                    <a:pt x="1365909" y="433586"/>
                    <a:pt x="884037" y="433586"/>
                  </a:cubicBezTo>
                  <a:cubicBezTo>
                    <a:pt x="402165" y="433586"/>
                    <a:pt x="1927" y="230066"/>
                    <a:pt x="7" y="157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Oval 37">
              <a:extLst>
                <a:ext uri="{FF2B5EF4-FFF2-40B4-BE49-F238E27FC236}">
                  <a16:creationId xmlns:a16="http://schemas.microsoft.com/office/drawing/2014/main" id="{AA2D42CC-A9DC-4E1F-A34B-6BD7A79C1817}"/>
                </a:ext>
              </a:extLst>
            </p:cNvPr>
            <p:cNvSpPr/>
            <p:nvPr/>
          </p:nvSpPr>
          <p:spPr>
            <a:xfrm rot="20712092" flipV="1">
              <a:off x="1514817" y="1342919"/>
              <a:ext cx="2234256" cy="555350"/>
            </a:xfrm>
            <a:custGeom>
              <a:avLst/>
              <a:gdLst>
                <a:gd name="connsiteX0" fmla="*/ 0 w 1745014"/>
                <a:gd name="connsiteY0" fmla="*/ 157802 h 315603"/>
                <a:gd name="connsiteX1" fmla="*/ 872507 w 1745014"/>
                <a:gd name="connsiteY1" fmla="*/ 0 h 315603"/>
                <a:gd name="connsiteX2" fmla="*/ 1745014 w 1745014"/>
                <a:gd name="connsiteY2" fmla="*/ 157802 h 315603"/>
                <a:gd name="connsiteX3" fmla="*/ 872507 w 1745014"/>
                <a:gd name="connsiteY3" fmla="*/ 315604 h 315603"/>
                <a:gd name="connsiteX4" fmla="*/ 0 w 1745014"/>
                <a:gd name="connsiteY4" fmla="*/ 157802 h 315603"/>
                <a:gd name="connsiteX0" fmla="*/ 4 w 1745018"/>
                <a:gd name="connsiteY0" fmla="*/ 157802 h 286992"/>
                <a:gd name="connsiteX1" fmla="*/ 872511 w 1745018"/>
                <a:gd name="connsiteY1" fmla="*/ 0 h 286992"/>
                <a:gd name="connsiteX2" fmla="*/ 1745018 w 1745018"/>
                <a:gd name="connsiteY2" fmla="*/ 157802 h 286992"/>
                <a:gd name="connsiteX3" fmla="*/ 863650 w 1745018"/>
                <a:gd name="connsiteY3" fmla="*/ 286992 h 286992"/>
                <a:gd name="connsiteX4" fmla="*/ 4 w 1745018"/>
                <a:gd name="connsiteY4" fmla="*/ 157802 h 286992"/>
                <a:gd name="connsiteX0" fmla="*/ 7 w 1745021"/>
                <a:gd name="connsiteY0" fmla="*/ 157802 h 433586"/>
                <a:gd name="connsiteX1" fmla="*/ 872514 w 1745021"/>
                <a:gd name="connsiteY1" fmla="*/ 0 h 433586"/>
                <a:gd name="connsiteX2" fmla="*/ 1745021 w 1745021"/>
                <a:gd name="connsiteY2" fmla="*/ 157802 h 433586"/>
                <a:gd name="connsiteX3" fmla="*/ 884037 w 1745021"/>
                <a:gd name="connsiteY3" fmla="*/ 433586 h 433586"/>
                <a:gd name="connsiteX4" fmla="*/ 7 w 1745021"/>
                <a:gd name="connsiteY4" fmla="*/ 157802 h 433586"/>
                <a:gd name="connsiteX0" fmla="*/ 42847 w 1787861"/>
                <a:gd name="connsiteY0" fmla="*/ 201784 h 480557"/>
                <a:gd name="connsiteX1" fmla="*/ 915354 w 1787861"/>
                <a:gd name="connsiteY1" fmla="*/ 43982 h 480557"/>
                <a:gd name="connsiteX2" fmla="*/ 1787861 w 1787861"/>
                <a:gd name="connsiteY2" fmla="*/ 201784 h 480557"/>
                <a:gd name="connsiteX3" fmla="*/ 926877 w 1787861"/>
                <a:gd name="connsiteY3" fmla="*/ 477568 h 480557"/>
                <a:gd name="connsiteX4" fmla="*/ 42847 w 1787861"/>
                <a:gd name="connsiteY4" fmla="*/ 201784 h 480557"/>
                <a:gd name="connsiteX0" fmla="*/ 42847 w 1822806"/>
                <a:gd name="connsiteY0" fmla="*/ 204465 h 483238"/>
                <a:gd name="connsiteX1" fmla="*/ 915354 w 1822806"/>
                <a:gd name="connsiteY1" fmla="*/ 46663 h 483238"/>
                <a:gd name="connsiteX2" fmla="*/ 1787861 w 1822806"/>
                <a:gd name="connsiteY2" fmla="*/ 204465 h 483238"/>
                <a:gd name="connsiteX3" fmla="*/ 926877 w 1822806"/>
                <a:gd name="connsiteY3" fmla="*/ 480249 h 483238"/>
                <a:gd name="connsiteX4" fmla="*/ 42847 w 1822806"/>
                <a:gd name="connsiteY4" fmla="*/ 204465 h 483238"/>
                <a:gd name="connsiteX0" fmla="*/ 150 w 1783495"/>
                <a:gd name="connsiteY0" fmla="*/ 314143 h 589927"/>
                <a:gd name="connsiteX1" fmla="*/ 939026 w 1783495"/>
                <a:gd name="connsiteY1" fmla="*/ 250 h 589927"/>
                <a:gd name="connsiteX2" fmla="*/ 1745164 w 1783495"/>
                <a:gd name="connsiteY2" fmla="*/ 314143 h 589927"/>
                <a:gd name="connsiteX3" fmla="*/ 884180 w 1783495"/>
                <a:gd name="connsiteY3" fmla="*/ 589927 h 589927"/>
                <a:gd name="connsiteX4" fmla="*/ 150 w 1783495"/>
                <a:gd name="connsiteY4" fmla="*/ 314143 h 589927"/>
                <a:gd name="connsiteX0" fmla="*/ 34107 w 1817452"/>
                <a:gd name="connsiteY0" fmla="*/ 315380 h 598783"/>
                <a:gd name="connsiteX1" fmla="*/ 972983 w 1817452"/>
                <a:gd name="connsiteY1" fmla="*/ 1487 h 598783"/>
                <a:gd name="connsiteX2" fmla="*/ 1779121 w 1817452"/>
                <a:gd name="connsiteY2" fmla="*/ 315380 h 598783"/>
                <a:gd name="connsiteX3" fmla="*/ 918137 w 1817452"/>
                <a:gd name="connsiteY3" fmla="*/ 591164 h 598783"/>
                <a:gd name="connsiteX4" fmla="*/ 34107 w 1817452"/>
                <a:gd name="connsiteY4" fmla="*/ 315380 h 598783"/>
                <a:gd name="connsiteX0" fmla="*/ 34107 w 1817452"/>
                <a:gd name="connsiteY0" fmla="*/ 315380 h 598784"/>
                <a:gd name="connsiteX1" fmla="*/ 972983 w 1817452"/>
                <a:gd name="connsiteY1" fmla="*/ 1487 h 598784"/>
                <a:gd name="connsiteX2" fmla="*/ 1779121 w 1817452"/>
                <a:gd name="connsiteY2" fmla="*/ 315380 h 598784"/>
                <a:gd name="connsiteX3" fmla="*/ 918137 w 1817452"/>
                <a:gd name="connsiteY3" fmla="*/ 591164 h 598784"/>
                <a:gd name="connsiteX4" fmla="*/ 34107 w 1817452"/>
                <a:gd name="connsiteY4" fmla="*/ 315380 h 598784"/>
                <a:gd name="connsiteX0" fmla="*/ 34107 w 2159718"/>
                <a:gd name="connsiteY0" fmla="*/ 343512 h 626916"/>
                <a:gd name="connsiteX1" fmla="*/ 972983 w 2159718"/>
                <a:gd name="connsiteY1" fmla="*/ 29619 h 626916"/>
                <a:gd name="connsiteX2" fmla="*/ 1779121 w 2159718"/>
                <a:gd name="connsiteY2" fmla="*/ 343512 h 626916"/>
                <a:gd name="connsiteX3" fmla="*/ 918137 w 2159718"/>
                <a:gd name="connsiteY3" fmla="*/ 619296 h 626916"/>
                <a:gd name="connsiteX4" fmla="*/ 34107 w 2159718"/>
                <a:gd name="connsiteY4" fmla="*/ 343512 h 626916"/>
                <a:gd name="connsiteX0" fmla="*/ 59438 w 2185049"/>
                <a:gd name="connsiteY0" fmla="*/ 359036 h 697453"/>
                <a:gd name="connsiteX1" fmla="*/ 998314 w 2185049"/>
                <a:gd name="connsiteY1" fmla="*/ 45143 h 697453"/>
                <a:gd name="connsiteX2" fmla="*/ 1804452 w 2185049"/>
                <a:gd name="connsiteY2" fmla="*/ 359036 h 697453"/>
                <a:gd name="connsiteX3" fmla="*/ 943468 w 2185049"/>
                <a:gd name="connsiteY3" fmla="*/ 634820 h 697453"/>
                <a:gd name="connsiteX4" fmla="*/ 59438 w 2185049"/>
                <a:gd name="connsiteY4" fmla="*/ 359036 h 697453"/>
                <a:gd name="connsiteX0" fmla="*/ 48116 w 2181649"/>
                <a:gd name="connsiteY0" fmla="*/ 354520 h 697065"/>
                <a:gd name="connsiteX1" fmla="*/ 1021743 w 2181649"/>
                <a:gd name="connsiteY1" fmla="*/ 49713 h 697065"/>
                <a:gd name="connsiteX2" fmla="*/ 1827881 w 2181649"/>
                <a:gd name="connsiteY2" fmla="*/ 363606 h 697065"/>
                <a:gd name="connsiteX3" fmla="*/ 966897 w 2181649"/>
                <a:gd name="connsiteY3" fmla="*/ 639390 h 697065"/>
                <a:gd name="connsiteX4" fmla="*/ 48116 w 2181649"/>
                <a:gd name="connsiteY4" fmla="*/ 354520 h 697065"/>
                <a:gd name="connsiteX0" fmla="*/ 48116 w 2234256"/>
                <a:gd name="connsiteY0" fmla="*/ 354520 h 697065"/>
                <a:gd name="connsiteX1" fmla="*/ 1021743 w 2234256"/>
                <a:gd name="connsiteY1" fmla="*/ 49713 h 697065"/>
                <a:gd name="connsiteX2" fmla="*/ 1827881 w 2234256"/>
                <a:gd name="connsiteY2" fmla="*/ 363606 h 697065"/>
                <a:gd name="connsiteX3" fmla="*/ 966897 w 2234256"/>
                <a:gd name="connsiteY3" fmla="*/ 639390 h 697065"/>
                <a:gd name="connsiteX4" fmla="*/ 48116 w 2234256"/>
                <a:gd name="connsiteY4" fmla="*/ 354520 h 697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4256" h="697065">
                  <a:moveTo>
                    <a:pt x="48116" y="354520"/>
                  </a:moveTo>
                  <a:cubicBezTo>
                    <a:pt x="310811" y="-180080"/>
                    <a:pt x="725116" y="48199"/>
                    <a:pt x="1021743" y="49713"/>
                  </a:cubicBezTo>
                  <a:cubicBezTo>
                    <a:pt x="1318370" y="51227"/>
                    <a:pt x="2990764" y="-184522"/>
                    <a:pt x="1827881" y="363606"/>
                  </a:cubicBezTo>
                  <a:cubicBezTo>
                    <a:pt x="1840742" y="574273"/>
                    <a:pt x="1263524" y="640904"/>
                    <a:pt x="966897" y="639390"/>
                  </a:cubicBezTo>
                  <a:cubicBezTo>
                    <a:pt x="670270" y="637876"/>
                    <a:pt x="-214579" y="889120"/>
                    <a:pt x="48116" y="35452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18D2A4E-3E87-4F01-A801-18549F1ED258}"/>
                </a:ext>
              </a:extLst>
            </p:cNvPr>
            <p:cNvSpPr/>
            <p:nvPr/>
          </p:nvSpPr>
          <p:spPr>
            <a:xfrm>
              <a:off x="2432007" y="1364770"/>
              <a:ext cx="45719" cy="45719"/>
            </a:xfrm>
            <a:custGeom>
              <a:avLst/>
              <a:gdLst>
                <a:gd name="connsiteX0" fmla="*/ 0 w 171450"/>
                <a:gd name="connsiteY0" fmla="*/ 314325 h 314325"/>
                <a:gd name="connsiteX1" fmla="*/ 171450 w 171450"/>
                <a:gd name="connsiteY1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314325">
                  <a:moveTo>
                    <a:pt x="0" y="314325"/>
                  </a:moveTo>
                  <a:cubicBezTo>
                    <a:pt x="56583" y="209243"/>
                    <a:pt x="87058" y="84392"/>
                    <a:pt x="171450" y="0"/>
                  </a:cubicBezTo>
                </a:path>
              </a:pathLst>
            </a:cu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CD773E4-14EA-45D0-B813-F28BBC767090}"/>
                </a:ext>
              </a:extLst>
            </p:cNvPr>
            <p:cNvSpPr/>
            <p:nvPr/>
          </p:nvSpPr>
          <p:spPr>
            <a:xfrm>
              <a:off x="2960013" y="1383110"/>
              <a:ext cx="45719" cy="45719"/>
            </a:xfrm>
            <a:custGeom>
              <a:avLst/>
              <a:gdLst>
                <a:gd name="connsiteX0" fmla="*/ 0 w 171450"/>
                <a:gd name="connsiteY0" fmla="*/ 314325 h 314325"/>
                <a:gd name="connsiteX1" fmla="*/ 171450 w 171450"/>
                <a:gd name="connsiteY1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314325">
                  <a:moveTo>
                    <a:pt x="0" y="314325"/>
                  </a:moveTo>
                  <a:cubicBezTo>
                    <a:pt x="56583" y="209243"/>
                    <a:pt x="87058" y="84392"/>
                    <a:pt x="171450" y="0"/>
                  </a:cubicBezTo>
                </a:path>
              </a:pathLst>
            </a:cu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5177238-0CA9-43C3-97D7-C033F6235E22}"/>
                </a:ext>
              </a:extLst>
            </p:cNvPr>
            <p:cNvSpPr/>
            <p:nvPr/>
          </p:nvSpPr>
          <p:spPr>
            <a:xfrm>
              <a:off x="2063969" y="1699916"/>
              <a:ext cx="45719" cy="45719"/>
            </a:xfrm>
            <a:custGeom>
              <a:avLst/>
              <a:gdLst>
                <a:gd name="connsiteX0" fmla="*/ 0 w 171450"/>
                <a:gd name="connsiteY0" fmla="*/ 314325 h 314325"/>
                <a:gd name="connsiteX1" fmla="*/ 171450 w 171450"/>
                <a:gd name="connsiteY1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314325">
                  <a:moveTo>
                    <a:pt x="0" y="314325"/>
                  </a:moveTo>
                  <a:cubicBezTo>
                    <a:pt x="56583" y="209243"/>
                    <a:pt x="87058" y="84392"/>
                    <a:pt x="171450" y="0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322DAD7-80EC-4231-929A-2408FBD79EEE}"/>
              </a:ext>
            </a:extLst>
          </p:cNvPr>
          <p:cNvGrpSpPr/>
          <p:nvPr/>
        </p:nvGrpSpPr>
        <p:grpSpPr>
          <a:xfrm flipH="1">
            <a:off x="4134932" y="238888"/>
            <a:ext cx="3579264" cy="6424812"/>
            <a:chOff x="5064452" y="3709738"/>
            <a:chExt cx="2756632" cy="4948165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607F1DE-5296-46E8-8F17-9EEB3B1F6B8A}"/>
                </a:ext>
              </a:extLst>
            </p:cNvPr>
            <p:cNvCxnSpPr>
              <a:cxnSpLocks/>
            </p:cNvCxnSpPr>
            <p:nvPr/>
          </p:nvCxnSpPr>
          <p:spPr>
            <a:xfrm>
              <a:off x="7306625" y="5647122"/>
              <a:ext cx="88599" cy="2888577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F73CFAD-E23E-4EC2-B664-12F4CDF8E351}"/>
                </a:ext>
              </a:extLst>
            </p:cNvPr>
            <p:cNvCxnSpPr>
              <a:cxnSpLocks/>
            </p:cNvCxnSpPr>
            <p:nvPr/>
          </p:nvCxnSpPr>
          <p:spPr>
            <a:xfrm>
              <a:off x="6655578" y="6342843"/>
              <a:ext cx="88600" cy="2021895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5609B6D-84CD-4437-BD2B-C837F1AE77FC}"/>
                </a:ext>
              </a:extLst>
            </p:cNvPr>
            <p:cNvSpPr/>
            <p:nvPr/>
          </p:nvSpPr>
          <p:spPr>
            <a:xfrm>
              <a:off x="5186484" y="3862734"/>
              <a:ext cx="2536875" cy="2447779"/>
            </a:xfrm>
            <a:prstGeom prst="ellipse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: Top Corners Rounded 59">
              <a:extLst>
                <a:ext uri="{FF2B5EF4-FFF2-40B4-BE49-F238E27FC236}">
                  <a16:creationId xmlns:a16="http://schemas.microsoft.com/office/drawing/2014/main" id="{02C8FDE3-827B-4E3C-BF0E-91D55EAC3EFE}"/>
                </a:ext>
              </a:extLst>
            </p:cNvPr>
            <p:cNvSpPr/>
            <p:nvPr/>
          </p:nvSpPr>
          <p:spPr>
            <a:xfrm>
              <a:off x="6411225" y="8268738"/>
              <a:ext cx="669495" cy="2003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457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: Top Corners Rounded 60">
              <a:extLst>
                <a:ext uri="{FF2B5EF4-FFF2-40B4-BE49-F238E27FC236}">
                  <a16:creationId xmlns:a16="http://schemas.microsoft.com/office/drawing/2014/main" id="{5574E209-5C66-4423-AE2F-FD84242AB045}"/>
                </a:ext>
              </a:extLst>
            </p:cNvPr>
            <p:cNvSpPr/>
            <p:nvPr/>
          </p:nvSpPr>
          <p:spPr>
            <a:xfrm>
              <a:off x="7151589" y="8457593"/>
              <a:ext cx="669495" cy="2003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457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30C3B48-10BE-43CF-9D8B-A9A7597B5910}"/>
                </a:ext>
              </a:extLst>
            </p:cNvPr>
            <p:cNvSpPr/>
            <p:nvPr/>
          </p:nvSpPr>
          <p:spPr>
            <a:xfrm>
              <a:off x="5064452" y="3709738"/>
              <a:ext cx="2536875" cy="2447779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349AA0-A4ED-40D0-B6C5-EB5B1DE3C127}"/>
              </a:ext>
            </a:extLst>
          </p:cNvPr>
          <p:cNvGrpSpPr/>
          <p:nvPr/>
        </p:nvGrpSpPr>
        <p:grpSpPr>
          <a:xfrm rot="19033780">
            <a:off x="2504150" y="2189075"/>
            <a:ext cx="2125956" cy="1087049"/>
            <a:chOff x="3418029" y="1760802"/>
            <a:chExt cx="2065796" cy="1056287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1DFBD2C-D942-456B-85A6-A14FD43286EE}"/>
                </a:ext>
              </a:extLst>
            </p:cNvPr>
            <p:cNvSpPr/>
            <p:nvPr/>
          </p:nvSpPr>
          <p:spPr>
            <a:xfrm rot="5400000" flipH="1">
              <a:off x="4023741" y="1357005"/>
              <a:ext cx="927389" cy="1992779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  <a:lnTo>
                    <a:pt x="648793" y="923925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0574B64-7F7E-4695-BFA6-F5983EFD1FE4}"/>
                </a:ext>
              </a:extLst>
            </p:cNvPr>
            <p:cNvSpPr/>
            <p:nvPr/>
          </p:nvSpPr>
          <p:spPr>
            <a:xfrm rot="3831475">
              <a:off x="3373586" y="1805245"/>
              <a:ext cx="507805" cy="418919"/>
            </a:xfrm>
            <a:custGeom>
              <a:avLst/>
              <a:gdLst>
                <a:gd name="connsiteX0" fmla="*/ 177850 w 521794"/>
                <a:gd name="connsiteY0" fmla="*/ 96794 h 484754"/>
                <a:gd name="connsiteX1" fmla="*/ 50 w 521794"/>
                <a:gd name="connsiteY1" fmla="*/ 223794 h 484754"/>
                <a:gd name="connsiteX2" fmla="*/ 196900 w 521794"/>
                <a:gd name="connsiteY2" fmla="*/ 230144 h 484754"/>
                <a:gd name="connsiteX3" fmla="*/ 50850 w 521794"/>
                <a:gd name="connsiteY3" fmla="*/ 344444 h 484754"/>
                <a:gd name="connsiteX4" fmla="*/ 88950 w 521794"/>
                <a:gd name="connsiteY4" fmla="*/ 376194 h 484754"/>
                <a:gd name="connsiteX5" fmla="*/ 222300 w 521794"/>
                <a:gd name="connsiteY5" fmla="*/ 255544 h 484754"/>
                <a:gd name="connsiteX6" fmla="*/ 120700 w 521794"/>
                <a:gd name="connsiteY6" fmla="*/ 414294 h 484754"/>
                <a:gd name="connsiteX7" fmla="*/ 177850 w 521794"/>
                <a:gd name="connsiteY7" fmla="*/ 426994 h 484754"/>
                <a:gd name="connsiteX8" fmla="*/ 254050 w 521794"/>
                <a:gd name="connsiteY8" fmla="*/ 268244 h 484754"/>
                <a:gd name="connsiteX9" fmla="*/ 158800 w 521794"/>
                <a:gd name="connsiteY9" fmla="*/ 484144 h 484754"/>
                <a:gd name="connsiteX10" fmla="*/ 330250 w 521794"/>
                <a:gd name="connsiteY10" fmla="*/ 331744 h 484754"/>
                <a:gd name="connsiteX11" fmla="*/ 368350 w 521794"/>
                <a:gd name="connsiteY11" fmla="*/ 287294 h 484754"/>
                <a:gd name="connsiteX12" fmla="*/ 482650 w 521794"/>
                <a:gd name="connsiteY12" fmla="*/ 261894 h 484754"/>
                <a:gd name="connsiteX13" fmla="*/ 514400 w 521794"/>
                <a:gd name="connsiteY13" fmla="*/ 84094 h 484754"/>
                <a:gd name="connsiteX14" fmla="*/ 355650 w 521794"/>
                <a:gd name="connsiteY14" fmla="*/ 1544 h 484754"/>
                <a:gd name="connsiteX15" fmla="*/ 196900 w 521794"/>
                <a:gd name="connsiteY15" fmla="*/ 33294 h 484754"/>
                <a:gd name="connsiteX16" fmla="*/ 177850 w 521794"/>
                <a:gd name="connsiteY16" fmla="*/ 96794 h 484754"/>
                <a:gd name="connsiteX0" fmla="*/ 177847 w 521791"/>
                <a:gd name="connsiteY0" fmla="*/ 101250 h 489210"/>
                <a:gd name="connsiteX1" fmla="*/ 47 w 521791"/>
                <a:gd name="connsiteY1" fmla="*/ 228250 h 489210"/>
                <a:gd name="connsiteX2" fmla="*/ 196897 w 521791"/>
                <a:gd name="connsiteY2" fmla="*/ 234600 h 489210"/>
                <a:gd name="connsiteX3" fmla="*/ 50847 w 521791"/>
                <a:gd name="connsiteY3" fmla="*/ 348900 h 489210"/>
                <a:gd name="connsiteX4" fmla="*/ 88947 w 521791"/>
                <a:gd name="connsiteY4" fmla="*/ 380650 h 489210"/>
                <a:gd name="connsiteX5" fmla="*/ 222297 w 521791"/>
                <a:gd name="connsiteY5" fmla="*/ 260000 h 489210"/>
                <a:gd name="connsiteX6" fmla="*/ 120697 w 521791"/>
                <a:gd name="connsiteY6" fmla="*/ 418750 h 489210"/>
                <a:gd name="connsiteX7" fmla="*/ 177847 w 521791"/>
                <a:gd name="connsiteY7" fmla="*/ 431450 h 489210"/>
                <a:gd name="connsiteX8" fmla="*/ 254047 w 521791"/>
                <a:gd name="connsiteY8" fmla="*/ 272700 h 489210"/>
                <a:gd name="connsiteX9" fmla="*/ 158797 w 521791"/>
                <a:gd name="connsiteY9" fmla="*/ 488600 h 489210"/>
                <a:gd name="connsiteX10" fmla="*/ 330247 w 521791"/>
                <a:gd name="connsiteY10" fmla="*/ 336200 h 489210"/>
                <a:gd name="connsiteX11" fmla="*/ 368347 w 521791"/>
                <a:gd name="connsiteY11" fmla="*/ 291750 h 489210"/>
                <a:gd name="connsiteX12" fmla="*/ 482647 w 521791"/>
                <a:gd name="connsiteY12" fmla="*/ 266350 h 489210"/>
                <a:gd name="connsiteX13" fmla="*/ 514397 w 521791"/>
                <a:gd name="connsiteY13" fmla="*/ 88550 h 489210"/>
                <a:gd name="connsiteX14" fmla="*/ 355647 w 521791"/>
                <a:gd name="connsiteY14" fmla="*/ 6000 h 489210"/>
                <a:gd name="connsiteX15" fmla="*/ 125459 w 521791"/>
                <a:gd name="connsiteY15" fmla="*/ 9175 h 489210"/>
                <a:gd name="connsiteX16" fmla="*/ 177847 w 521791"/>
                <a:gd name="connsiteY16" fmla="*/ 101250 h 489210"/>
                <a:gd name="connsiteX0" fmla="*/ 177847 w 521791"/>
                <a:gd name="connsiteY0" fmla="*/ 114049 h 502009"/>
                <a:gd name="connsiteX1" fmla="*/ 47 w 521791"/>
                <a:gd name="connsiteY1" fmla="*/ 241049 h 502009"/>
                <a:gd name="connsiteX2" fmla="*/ 196897 w 521791"/>
                <a:gd name="connsiteY2" fmla="*/ 247399 h 502009"/>
                <a:gd name="connsiteX3" fmla="*/ 50847 w 521791"/>
                <a:gd name="connsiteY3" fmla="*/ 361699 h 502009"/>
                <a:gd name="connsiteX4" fmla="*/ 88947 w 521791"/>
                <a:gd name="connsiteY4" fmla="*/ 393449 h 502009"/>
                <a:gd name="connsiteX5" fmla="*/ 222297 w 521791"/>
                <a:gd name="connsiteY5" fmla="*/ 272799 h 502009"/>
                <a:gd name="connsiteX6" fmla="*/ 120697 w 521791"/>
                <a:gd name="connsiteY6" fmla="*/ 431549 h 502009"/>
                <a:gd name="connsiteX7" fmla="*/ 177847 w 521791"/>
                <a:gd name="connsiteY7" fmla="*/ 444249 h 502009"/>
                <a:gd name="connsiteX8" fmla="*/ 254047 w 521791"/>
                <a:gd name="connsiteY8" fmla="*/ 285499 h 502009"/>
                <a:gd name="connsiteX9" fmla="*/ 158797 w 521791"/>
                <a:gd name="connsiteY9" fmla="*/ 501399 h 502009"/>
                <a:gd name="connsiteX10" fmla="*/ 330247 w 521791"/>
                <a:gd name="connsiteY10" fmla="*/ 348999 h 502009"/>
                <a:gd name="connsiteX11" fmla="*/ 368347 w 521791"/>
                <a:gd name="connsiteY11" fmla="*/ 304549 h 502009"/>
                <a:gd name="connsiteX12" fmla="*/ 482647 w 521791"/>
                <a:gd name="connsiteY12" fmla="*/ 279149 h 502009"/>
                <a:gd name="connsiteX13" fmla="*/ 514397 w 521791"/>
                <a:gd name="connsiteY13" fmla="*/ 101349 h 502009"/>
                <a:gd name="connsiteX14" fmla="*/ 355647 w 521791"/>
                <a:gd name="connsiteY14" fmla="*/ 18799 h 502009"/>
                <a:gd name="connsiteX15" fmla="*/ 125459 w 521791"/>
                <a:gd name="connsiteY15" fmla="*/ 21974 h 502009"/>
                <a:gd name="connsiteX16" fmla="*/ 177847 w 521791"/>
                <a:gd name="connsiteY16" fmla="*/ 114049 h 502009"/>
                <a:gd name="connsiteX0" fmla="*/ 178258 w 522202"/>
                <a:gd name="connsiteY0" fmla="*/ 114049 h 502009"/>
                <a:gd name="connsiteX1" fmla="*/ 458 w 522202"/>
                <a:gd name="connsiteY1" fmla="*/ 241049 h 502009"/>
                <a:gd name="connsiteX2" fmla="*/ 197308 w 522202"/>
                <a:gd name="connsiteY2" fmla="*/ 247399 h 502009"/>
                <a:gd name="connsiteX3" fmla="*/ 51258 w 522202"/>
                <a:gd name="connsiteY3" fmla="*/ 361699 h 502009"/>
                <a:gd name="connsiteX4" fmla="*/ 89358 w 522202"/>
                <a:gd name="connsiteY4" fmla="*/ 393449 h 502009"/>
                <a:gd name="connsiteX5" fmla="*/ 222708 w 522202"/>
                <a:gd name="connsiteY5" fmla="*/ 272799 h 502009"/>
                <a:gd name="connsiteX6" fmla="*/ 121108 w 522202"/>
                <a:gd name="connsiteY6" fmla="*/ 431549 h 502009"/>
                <a:gd name="connsiteX7" fmla="*/ 178258 w 522202"/>
                <a:gd name="connsiteY7" fmla="*/ 444249 h 502009"/>
                <a:gd name="connsiteX8" fmla="*/ 254458 w 522202"/>
                <a:gd name="connsiteY8" fmla="*/ 285499 h 502009"/>
                <a:gd name="connsiteX9" fmla="*/ 159208 w 522202"/>
                <a:gd name="connsiteY9" fmla="*/ 501399 h 502009"/>
                <a:gd name="connsiteX10" fmla="*/ 330658 w 522202"/>
                <a:gd name="connsiteY10" fmla="*/ 348999 h 502009"/>
                <a:gd name="connsiteX11" fmla="*/ 368758 w 522202"/>
                <a:gd name="connsiteY11" fmla="*/ 304549 h 502009"/>
                <a:gd name="connsiteX12" fmla="*/ 483058 w 522202"/>
                <a:gd name="connsiteY12" fmla="*/ 279149 h 502009"/>
                <a:gd name="connsiteX13" fmla="*/ 514808 w 522202"/>
                <a:gd name="connsiteY13" fmla="*/ 101349 h 502009"/>
                <a:gd name="connsiteX14" fmla="*/ 356058 w 522202"/>
                <a:gd name="connsiteY14" fmla="*/ 18799 h 502009"/>
                <a:gd name="connsiteX15" fmla="*/ 125870 w 522202"/>
                <a:gd name="connsiteY15" fmla="*/ 21974 h 502009"/>
                <a:gd name="connsiteX16" fmla="*/ 178258 w 522202"/>
                <a:gd name="connsiteY16" fmla="*/ 114049 h 502009"/>
                <a:gd name="connsiteX0" fmla="*/ 178258 w 522202"/>
                <a:gd name="connsiteY0" fmla="*/ 114049 h 502009"/>
                <a:gd name="connsiteX1" fmla="*/ 458 w 522202"/>
                <a:gd name="connsiteY1" fmla="*/ 241049 h 502009"/>
                <a:gd name="connsiteX2" fmla="*/ 197308 w 522202"/>
                <a:gd name="connsiteY2" fmla="*/ 247399 h 502009"/>
                <a:gd name="connsiteX3" fmla="*/ 41733 w 522202"/>
                <a:gd name="connsiteY3" fmla="*/ 337886 h 502009"/>
                <a:gd name="connsiteX4" fmla="*/ 89358 w 522202"/>
                <a:gd name="connsiteY4" fmla="*/ 393449 h 502009"/>
                <a:gd name="connsiteX5" fmla="*/ 222708 w 522202"/>
                <a:gd name="connsiteY5" fmla="*/ 272799 h 502009"/>
                <a:gd name="connsiteX6" fmla="*/ 121108 w 522202"/>
                <a:gd name="connsiteY6" fmla="*/ 431549 h 502009"/>
                <a:gd name="connsiteX7" fmla="*/ 178258 w 522202"/>
                <a:gd name="connsiteY7" fmla="*/ 444249 h 502009"/>
                <a:gd name="connsiteX8" fmla="*/ 254458 w 522202"/>
                <a:gd name="connsiteY8" fmla="*/ 285499 h 502009"/>
                <a:gd name="connsiteX9" fmla="*/ 159208 w 522202"/>
                <a:gd name="connsiteY9" fmla="*/ 501399 h 502009"/>
                <a:gd name="connsiteX10" fmla="*/ 330658 w 522202"/>
                <a:gd name="connsiteY10" fmla="*/ 348999 h 502009"/>
                <a:gd name="connsiteX11" fmla="*/ 368758 w 522202"/>
                <a:gd name="connsiteY11" fmla="*/ 304549 h 502009"/>
                <a:gd name="connsiteX12" fmla="*/ 483058 w 522202"/>
                <a:gd name="connsiteY12" fmla="*/ 279149 h 502009"/>
                <a:gd name="connsiteX13" fmla="*/ 514808 w 522202"/>
                <a:gd name="connsiteY13" fmla="*/ 101349 h 502009"/>
                <a:gd name="connsiteX14" fmla="*/ 356058 w 522202"/>
                <a:gd name="connsiteY14" fmla="*/ 18799 h 502009"/>
                <a:gd name="connsiteX15" fmla="*/ 125870 w 522202"/>
                <a:gd name="connsiteY15" fmla="*/ 21974 h 502009"/>
                <a:gd name="connsiteX16" fmla="*/ 178258 w 522202"/>
                <a:gd name="connsiteY16" fmla="*/ 114049 h 502009"/>
                <a:gd name="connsiteX0" fmla="*/ 178258 w 522202"/>
                <a:gd name="connsiteY0" fmla="*/ 114049 h 502009"/>
                <a:gd name="connsiteX1" fmla="*/ 458 w 522202"/>
                <a:gd name="connsiteY1" fmla="*/ 241049 h 502009"/>
                <a:gd name="connsiteX2" fmla="*/ 197308 w 522202"/>
                <a:gd name="connsiteY2" fmla="*/ 247399 h 502009"/>
                <a:gd name="connsiteX3" fmla="*/ 41733 w 522202"/>
                <a:gd name="connsiteY3" fmla="*/ 337886 h 502009"/>
                <a:gd name="connsiteX4" fmla="*/ 89358 w 522202"/>
                <a:gd name="connsiteY4" fmla="*/ 393449 h 502009"/>
                <a:gd name="connsiteX5" fmla="*/ 222708 w 522202"/>
                <a:gd name="connsiteY5" fmla="*/ 272799 h 502009"/>
                <a:gd name="connsiteX6" fmla="*/ 121108 w 522202"/>
                <a:gd name="connsiteY6" fmla="*/ 431549 h 502009"/>
                <a:gd name="connsiteX7" fmla="*/ 178258 w 522202"/>
                <a:gd name="connsiteY7" fmla="*/ 444249 h 502009"/>
                <a:gd name="connsiteX8" fmla="*/ 254458 w 522202"/>
                <a:gd name="connsiteY8" fmla="*/ 285499 h 502009"/>
                <a:gd name="connsiteX9" fmla="*/ 159208 w 522202"/>
                <a:gd name="connsiteY9" fmla="*/ 501399 h 502009"/>
                <a:gd name="connsiteX10" fmla="*/ 330658 w 522202"/>
                <a:gd name="connsiteY10" fmla="*/ 348999 h 502009"/>
                <a:gd name="connsiteX11" fmla="*/ 368758 w 522202"/>
                <a:gd name="connsiteY11" fmla="*/ 304549 h 502009"/>
                <a:gd name="connsiteX12" fmla="*/ 483058 w 522202"/>
                <a:gd name="connsiteY12" fmla="*/ 279149 h 502009"/>
                <a:gd name="connsiteX13" fmla="*/ 514808 w 522202"/>
                <a:gd name="connsiteY13" fmla="*/ 101349 h 502009"/>
                <a:gd name="connsiteX14" fmla="*/ 356058 w 522202"/>
                <a:gd name="connsiteY14" fmla="*/ 18799 h 502009"/>
                <a:gd name="connsiteX15" fmla="*/ 125870 w 522202"/>
                <a:gd name="connsiteY15" fmla="*/ 21974 h 502009"/>
                <a:gd name="connsiteX16" fmla="*/ 178258 w 522202"/>
                <a:gd name="connsiteY16" fmla="*/ 114049 h 502009"/>
                <a:gd name="connsiteX0" fmla="*/ 178258 w 522202"/>
                <a:gd name="connsiteY0" fmla="*/ 114049 h 502009"/>
                <a:gd name="connsiteX1" fmla="*/ 458 w 522202"/>
                <a:gd name="connsiteY1" fmla="*/ 241049 h 502009"/>
                <a:gd name="connsiteX2" fmla="*/ 197308 w 522202"/>
                <a:gd name="connsiteY2" fmla="*/ 247399 h 502009"/>
                <a:gd name="connsiteX3" fmla="*/ 41733 w 522202"/>
                <a:gd name="connsiteY3" fmla="*/ 337886 h 502009"/>
                <a:gd name="connsiteX4" fmla="*/ 89358 w 522202"/>
                <a:gd name="connsiteY4" fmla="*/ 393449 h 502009"/>
                <a:gd name="connsiteX5" fmla="*/ 222708 w 522202"/>
                <a:gd name="connsiteY5" fmla="*/ 272799 h 502009"/>
                <a:gd name="connsiteX6" fmla="*/ 121108 w 522202"/>
                <a:gd name="connsiteY6" fmla="*/ 431549 h 502009"/>
                <a:gd name="connsiteX7" fmla="*/ 178258 w 522202"/>
                <a:gd name="connsiteY7" fmla="*/ 444249 h 502009"/>
                <a:gd name="connsiteX8" fmla="*/ 254458 w 522202"/>
                <a:gd name="connsiteY8" fmla="*/ 285499 h 502009"/>
                <a:gd name="connsiteX9" fmla="*/ 159208 w 522202"/>
                <a:gd name="connsiteY9" fmla="*/ 501399 h 502009"/>
                <a:gd name="connsiteX10" fmla="*/ 330658 w 522202"/>
                <a:gd name="connsiteY10" fmla="*/ 348999 h 502009"/>
                <a:gd name="connsiteX11" fmla="*/ 368758 w 522202"/>
                <a:gd name="connsiteY11" fmla="*/ 304549 h 502009"/>
                <a:gd name="connsiteX12" fmla="*/ 483058 w 522202"/>
                <a:gd name="connsiteY12" fmla="*/ 279149 h 502009"/>
                <a:gd name="connsiteX13" fmla="*/ 514808 w 522202"/>
                <a:gd name="connsiteY13" fmla="*/ 101349 h 502009"/>
                <a:gd name="connsiteX14" fmla="*/ 356058 w 522202"/>
                <a:gd name="connsiteY14" fmla="*/ 18799 h 502009"/>
                <a:gd name="connsiteX15" fmla="*/ 125870 w 522202"/>
                <a:gd name="connsiteY15" fmla="*/ 21974 h 502009"/>
                <a:gd name="connsiteX16" fmla="*/ 178258 w 522202"/>
                <a:gd name="connsiteY16" fmla="*/ 114049 h 502009"/>
                <a:gd name="connsiteX0" fmla="*/ 178258 w 522202"/>
                <a:gd name="connsiteY0" fmla="*/ 114049 h 502009"/>
                <a:gd name="connsiteX1" fmla="*/ 458 w 522202"/>
                <a:gd name="connsiteY1" fmla="*/ 241049 h 502009"/>
                <a:gd name="connsiteX2" fmla="*/ 197308 w 522202"/>
                <a:gd name="connsiteY2" fmla="*/ 247399 h 502009"/>
                <a:gd name="connsiteX3" fmla="*/ 41733 w 522202"/>
                <a:gd name="connsiteY3" fmla="*/ 337886 h 502009"/>
                <a:gd name="connsiteX4" fmla="*/ 89358 w 522202"/>
                <a:gd name="connsiteY4" fmla="*/ 393449 h 502009"/>
                <a:gd name="connsiteX5" fmla="*/ 222708 w 522202"/>
                <a:gd name="connsiteY5" fmla="*/ 272799 h 502009"/>
                <a:gd name="connsiteX6" fmla="*/ 102058 w 522202"/>
                <a:gd name="connsiteY6" fmla="*/ 433930 h 502009"/>
                <a:gd name="connsiteX7" fmla="*/ 178258 w 522202"/>
                <a:gd name="connsiteY7" fmla="*/ 444249 h 502009"/>
                <a:gd name="connsiteX8" fmla="*/ 254458 w 522202"/>
                <a:gd name="connsiteY8" fmla="*/ 285499 h 502009"/>
                <a:gd name="connsiteX9" fmla="*/ 159208 w 522202"/>
                <a:gd name="connsiteY9" fmla="*/ 501399 h 502009"/>
                <a:gd name="connsiteX10" fmla="*/ 330658 w 522202"/>
                <a:gd name="connsiteY10" fmla="*/ 348999 h 502009"/>
                <a:gd name="connsiteX11" fmla="*/ 368758 w 522202"/>
                <a:gd name="connsiteY11" fmla="*/ 304549 h 502009"/>
                <a:gd name="connsiteX12" fmla="*/ 483058 w 522202"/>
                <a:gd name="connsiteY12" fmla="*/ 279149 h 502009"/>
                <a:gd name="connsiteX13" fmla="*/ 514808 w 522202"/>
                <a:gd name="connsiteY13" fmla="*/ 101349 h 502009"/>
                <a:gd name="connsiteX14" fmla="*/ 356058 w 522202"/>
                <a:gd name="connsiteY14" fmla="*/ 18799 h 502009"/>
                <a:gd name="connsiteX15" fmla="*/ 125870 w 522202"/>
                <a:gd name="connsiteY15" fmla="*/ 21974 h 502009"/>
                <a:gd name="connsiteX16" fmla="*/ 178258 w 522202"/>
                <a:gd name="connsiteY16" fmla="*/ 114049 h 502009"/>
                <a:gd name="connsiteX0" fmla="*/ 178258 w 522202"/>
                <a:gd name="connsiteY0" fmla="*/ 114049 h 502009"/>
                <a:gd name="connsiteX1" fmla="*/ 458 w 522202"/>
                <a:gd name="connsiteY1" fmla="*/ 241049 h 502009"/>
                <a:gd name="connsiteX2" fmla="*/ 197308 w 522202"/>
                <a:gd name="connsiteY2" fmla="*/ 247399 h 502009"/>
                <a:gd name="connsiteX3" fmla="*/ 41733 w 522202"/>
                <a:gd name="connsiteY3" fmla="*/ 337886 h 502009"/>
                <a:gd name="connsiteX4" fmla="*/ 113170 w 522202"/>
                <a:gd name="connsiteY4" fmla="*/ 400593 h 502009"/>
                <a:gd name="connsiteX5" fmla="*/ 222708 w 522202"/>
                <a:gd name="connsiteY5" fmla="*/ 272799 h 502009"/>
                <a:gd name="connsiteX6" fmla="*/ 102058 w 522202"/>
                <a:gd name="connsiteY6" fmla="*/ 433930 h 502009"/>
                <a:gd name="connsiteX7" fmla="*/ 178258 w 522202"/>
                <a:gd name="connsiteY7" fmla="*/ 444249 h 502009"/>
                <a:gd name="connsiteX8" fmla="*/ 254458 w 522202"/>
                <a:gd name="connsiteY8" fmla="*/ 285499 h 502009"/>
                <a:gd name="connsiteX9" fmla="*/ 159208 w 522202"/>
                <a:gd name="connsiteY9" fmla="*/ 501399 h 502009"/>
                <a:gd name="connsiteX10" fmla="*/ 330658 w 522202"/>
                <a:gd name="connsiteY10" fmla="*/ 348999 h 502009"/>
                <a:gd name="connsiteX11" fmla="*/ 368758 w 522202"/>
                <a:gd name="connsiteY11" fmla="*/ 304549 h 502009"/>
                <a:gd name="connsiteX12" fmla="*/ 483058 w 522202"/>
                <a:gd name="connsiteY12" fmla="*/ 279149 h 502009"/>
                <a:gd name="connsiteX13" fmla="*/ 514808 w 522202"/>
                <a:gd name="connsiteY13" fmla="*/ 101349 h 502009"/>
                <a:gd name="connsiteX14" fmla="*/ 356058 w 522202"/>
                <a:gd name="connsiteY14" fmla="*/ 18799 h 502009"/>
                <a:gd name="connsiteX15" fmla="*/ 125870 w 522202"/>
                <a:gd name="connsiteY15" fmla="*/ 21974 h 502009"/>
                <a:gd name="connsiteX16" fmla="*/ 178258 w 522202"/>
                <a:gd name="connsiteY16" fmla="*/ 114049 h 502009"/>
                <a:gd name="connsiteX0" fmla="*/ 178258 w 522202"/>
                <a:gd name="connsiteY0" fmla="*/ 114049 h 513874"/>
                <a:gd name="connsiteX1" fmla="*/ 458 w 522202"/>
                <a:gd name="connsiteY1" fmla="*/ 241049 h 513874"/>
                <a:gd name="connsiteX2" fmla="*/ 197308 w 522202"/>
                <a:gd name="connsiteY2" fmla="*/ 247399 h 513874"/>
                <a:gd name="connsiteX3" fmla="*/ 41733 w 522202"/>
                <a:gd name="connsiteY3" fmla="*/ 337886 h 513874"/>
                <a:gd name="connsiteX4" fmla="*/ 113170 w 522202"/>
                <a:gd name="connsiteY4" fmla="*/ 400593 h 513874"/>
                <a:gd name="connsiteX5" fmla="*/ 222708 w 522202"/>
                <a:gd name="connsiteY5" fmla="*/ 272799 h 513874"/>
                <a:gd name="connsiteX6" fmla="*/ 102058 w 522202"/>
                <a:gd name="connsiteY6" fmla="*/ 433930 h 513874"/>
                <a:gd name="connsiteX7" fmla="*/ 178258 w 522202"/>
                <a:gd name="connsiteY7" fmla="*/ 444249 h 513874"/>
                <a:gd name="connsiteX8" fmla="*/ 254458 w 522202"/>
                <a:gd name="connsiteY8" fmla="*/ 285499 h 513874"/>
                <a:gd name="connsiteX9" fmla="*/ 206833 w 522202"/>
                <a:gd name="connsiteY9" fmla="*/ 513305 h 513874"/>
                <a:gd name="connsiteX10" fmla="*/ 330658 w 522202"/>
                <a:gd name="connsiteY10" fmla="*/ 348999 h 513874"/>
                <a:gd name="connsiteX11" fmla="*/ 368758 w 522202"/>
                <a:gd name="connsiteY11" fmla="*/ 304549 h 513874"/>
                <a:gd name="connsiteX12" fmla="*/ 483058 w 522202"/>
                <a:gd name="connsiteY12" fmla="*/ 279149 h 513874"/>
                <a:gd name="connsiteX13" fmla="*/ 514808 w 522202"/>
                <a:gd name="connsiteY13" fmla="*/ 101349 h 513874"/>
                <a:gd name="connsiteX14" fmla="*/ 356058 w 522202"/>
                <a:gd name="connsiteY14" fmla="*/ 18799 h 513874"/>
                <a:gd name="connsiteX15" fmla="*/ 125870 w 522202"/>
                <a:gd name="connsiteY15" fmla="*/ 21974 h 513874"/>
                <a:gd name="connsiteX16" fmla="*/ 178258 w 522202"/>
                <a:gd name="connsiteY16" fmla="*/ 114049 h 513874"/>
                <a:gd name="connsiteX0" fmla="*/ 178258 w 522202"/>
                <a:gd name="connsiteY0" fmla="*/ 114049 h 519764"/>
                <a:gd name="connsiteX1" fmla="*/ 458 w 522202"/>
                <a:gd name="connsiteY1" fmla="*/ 241049 h 519764"/>
                <a:gd name="connsiteX2" fmla="*/ 197308 w 522202"/>
                <a:gd name="connsiteY2" fmla="*/ 247399 h 519764"/>
                <a:gd name="connsiteX3" fmla="*/ 41733 w 522202"/>
                <a:gd name="connsiteY3" fmla="*/ 337886 h 519764"/>
                <a:gd name="connsiteX4" fmla="*/ 113170 w 522202"/>
                <a:gd name="connsiteY4" fmla="*/ 400593 h 519764"/>
                <a:gd name="connsiteX5" fmla="*/ 222708 w 522202"/>
                <a:gd name="connsiteY5" fmla="*/ 272799 h 519764"/>
                <a:gd name="connsiteX6" fmla="*/ 102058 w 522202"/>
                <a:gd name="connsiteY6" fmla="*/ 433930 h 519764"/>
                <a:gd name="connsiteX7" fmla="*/ 178258 w 522202"/>
                <a:gd name="connsiteY7" fmla="*/ 444249 h 519764"/>
                <a:gd name="connsiteX8" fmla="*/ 254458 w 522202"/>
                <a:gd name="connsiteY8" fmla="*/ 285499 h 519764"/>
                <a:gd name="connsiteX9" fmla="*/ 206833 w 522202"/>
                <a:gd name="connsiteY9" fmla="*/ 513305 h 519764"/>
                <a:gd name="connsiteX10" fmla="*/ 330658 w 522202"/>
                <a:gd name="connsiteY10" fmla="*/ 348999 h 519764"/>
                <a:gd name="connsiteX11" fmla="*/ 368758 w 522202"/>
                <a:gd name="connsiteY11" fmla="*/ 304549 h 519764"/>
                <a:gd name="connsiteX12" fmla="*/ 483058 w 522202"/>
                <a:gd name="connsiteY12" fmla="*/ 279149 h 519764"/>
                <a:gd name="connsiteX13" fmla="*/ 514808 w 522202"/>
                <a:gd name="connsiteY13" fmla="*/ 101349 h 519764"/>
                <a:gd name="connsiteX14" fmla="*/ 356058 w 522202"/>
                <a:gd name="connsiteY14" fmla="*/ 18799 h 519764"/>
                <a:gd name="connsiteX15" fmla="*/ 125870 w 522202"/>
                <a:gd name="connsiteY15" fmla="*/ 21974 h 519764"/>
                <a:gd name="connsiteX16" fmla="*/ 178258 w 522202"/>
                <a:gd name="connsiteY16" fmla="*/ 114049 h 519764"/>
                <a:gd name="connsiteX0" fmla="*/ 177812 w 521756"/>
                <a:gd name="connsiteY0" fmla="*/ 114049 h 519764"/>
                <a:gd name="connsiteX1" fmla="*/ 12 w 521756"/>
                <a:gd name="connsiteY1" fmla="*/ 241049 h 519764"/>
                <a:gd name="connsiteX2" fmla="*/ 187337 w 521756"/>
                <a:gd name="connsiteY2" fmla="*/ 233111 h 519764"/>
                <a:gd name="connsiteX3" fmla="*/ 41287 w 521756"/>
                <a:gd name="connsiteY3" fmla="*/ 337886 h 519764"/>
                <a:gd name="connsiteX4" fmla="*/ 112724 w 521756"/>
                <a:gd name="connsiteY4" fmla="*/ 400593 h 519764"/>
                <a:gd name="connsiteX5" fmla="*/ 222262 w 521756"/>
                <a:gd name="connsiteY5" fmla="*/ 272799 h 519764"/>
                <a:gd name="connsiteX6" fmla="*/ 101612 w 521756"/>
                <a:gd name="connsiteY6" fmla="*/ 433930 h 519764"/>
                <a:gd name="connsiteX7" fmla="*/ 177812 w 521756"/>
                <a:gd name="connsiteY7" fmla="*/ 444249 h 519764"/>
                <a:gd name="connsiteX8" fmla="*/ 254012 w 521756"/>
                <a:gd name="connsiteY8" fmla="*/ 285499 h 519764"/>
                <a:gd name="connsiteX9" fmla="*/ 206387 w 521756"/>
                <a:gd name="connsiteY9" fmla="*/ 513305 h 519764"/>
                <a:gd name="connsiteX10" fmla="*/ 330212 w 521756"/>
                <a:gd name="connsiteY10" fmla="*/ 348999 h 519764"/>
                <a:gd name="connsiteX11" fmla="*/ 368312 w 521756"/>
                <a:gd name="connsiteY11" fmla="*/ 304549 h 519764"/>
                <a:gd name="connsiteX12" fmla="*/ 482612 w 521756"/>
                <a:gd name="connsiteY12" fmla="*/ 279149 h 519764"/>
                <a:gd name="connsiteX13" fmla="*/ 514362 w 521756"/>
                <a:gd name="connsiteY13" fmla="*/ 101349 h 519764"/>
                <a:gd name="connsiteX14" fmla="*/ 355612 w 521756"/>
                <a:gd name="connsiteY14" fmla="*/ 18799 h 519764"/>
                <a:gd name="connsiteX15" fmla="*/ 125424 w 521756"/>
                <a:gd name="connsiteY15" fmla="*/ 21974 h 519764"/>
                <a:gd name="connsiteX16" fmla="*/ 177812 w 521756"/>
                <a:gd name="connsiteY16" fmla="*/ 114049 h 519764"/>
                <a:gd name="connsiteX0" fmla="*/ 177812 w 521756"/>
                <a:gd name="connsiteY0" fmla="*/ 114049 h 519764"/>
                <a:gd name="connsiteX1" fmla="*/ 12 w 521756"/>
                <a:gd name="connsiteY1" fmla="*/ 241049 h 519764"/>
                <a:gd name="connsiteX2" fmla="*/ 187337 w 521756"/>
                <a:gd name="connsiteY2" fmla="*/ 233111 h 519764"/>
                <a:gd name="connsiteX3" fmla="*/ 41287 w 521756"/>
                <a:gd name="connsiteY3" fmla="*/ 337886 h 519764"/>
                <a:gd name="connsiteX4" fmla="*/ 112724 w 521756"/>
                <a:gd name="connsiteY4" fmla="*/ 400593 h 519764"/>
                <a:gd name="connsiteX5" fmla="*/ 222262 w 521756"/>
                <a:gd name="connsiteY5" fmla="*/ 272799 h 519764"/>
                <a:gd name="connsiteX6" fmla="*/ 101612 w 521756"/>
                <a:gd name="connsiteY6" fmla="*/ 433930 h 519764"/>
                <a:gd name="connsiteX7" fmla="*/ 177812 w 521756"/>
                <a:gd name="connsiteY7" fmla="*/ 444249 h 519764"/>
                <a:gd name="connsiteX8" fmla="*/ 254012 w 521756"/>
                <a:gd name="connsiteY8" fmla="*/ 285499 h 519764"/>
                <a:gd name="connsiteX9" fmla="*/ 206387 w 521756"/>
                <a:gd name="connsiteY9" fmla="*/ 513305 h 519764"/>
                <a:gd name="connsiteX10" fmla="*/ 330212 w 521756"/>
                <a:gd name="connsiteY10" fmla="*/ 348999 h 519764"/>
                <a:gd name="connsiteX11" fmla="*/ 368312 w 521756"/>
                <a:gd name="connsiteY11" fmla="*/ 304549 h 519764"/>
                <a:gd name="connsiteX12" fmla="*/ 482612 w 521756"/>
                <a:gd name="connsiteY12" fmla="*/ 279149 h 519764"/>
                <a:gd name="connsiteX13" fmla="*/ 514362 w 521756"/>
                <a:gd name="connsiteY13" fmla="*/ 101349 h 519764"/>
                <a:gd name="connsiteX14" fmla="*/ 355612 w 521756"/>
                <a:gd name="connsiteY14" fmla="*/ 18799 h 519764"/>
                <a:gd name="connsiteX15" fmla="*/ 125424 w 521756"/>
                <a:gd name="connsiteY15" fmla="*/ 21974 h 519764"/>
                <a:gd name="connsiteX16" fmla="*/ 177812 w 521756"/>
                <a:gd name="connsiteY16" fmla="*/ 114049 h 519764"/>
                <a:gd name="connsiteX0" fmla="*/ 177812 w 521756"/>
                <a:gd name="connsiteY0" fmla="*/ 114049 h 519764"/>
                <a:gd name="connsiteX1" fmla="*/ 12 w 521756"/>
                <a:gd name="connsiteY1" fmla="*/ 241049 h 519764"/>
                <a:gd name="connsiteX2" fmla="*/ 187337 w 521756"/>
                <a:gd name="connsiteY2" fmla="*/ 233111 h 519764"/>
                <a:gd name="connsiteX3" fmla="*/ 24618 w 521756"/>
                <a:gd name="connsiteY3" fmla="*/ 302167 h 519764"/>
                <a:gd name="connsiteX4" fmla="*/ 112724 w 521756"/>
                <a:gd name="connsiteY4" fmla="*/ 400593 h 519764"/>
                <a:gd name="connsiteX5" fmla="*/ 222262 w 521756"/>
                <a:gd name="connsiteY5" fmla="*/ 272799 h 519764"/>
                <a:gd name="connsiteX6" fmla="*/ 101612 w 521756"/>
                <a:gd name="connsiteY6" fmla="*/ 433930 h 519764"/>
                <a:gd name="connsiteX7" fmla="*/ 177812 w 521756"/>
                <a:gd name="connsiteY7" fmla="*/ 444249 h 519764"/>
                <a:gd name="connsiteX8" fmla="*/ 254012 w 521756"/>
                <a:gd name="connsiteY8" fmla="*/ 285499 h 519764"/>
                <a:gd name="connsiteX9" fmla="*/ 206387 w 521756"/>
                <a:gd name="connsiteY9" fmla="*/ 513305 h 519764"/>
                <a:gd name="connsiteX10" fmla="*/ 330212 w 521756"/>
                <a:gd name="connsiteY10" fmla="*/ 348999 h 519764"/>
                <a:gd name="connsiteX11" fmla="*/ 368312 w 521756"/>
                <a:gd name="connsiteY11" fmla="*/ 304549 h 519764"/>
                <a:gd name="connsiteX12" fmla="*/ 482612 w 521756"/>
                <a:gd name="connsiteY12" fmla="*/ 279149 h 519764"/>
                <a:gd name="connsiteX13" fmla="*/ 514362 w 521756"/>
                <a:gd name="connsiteY13" fmla="*/ 101349 h 519764"/>
                <a:gd name="connsiteX14" fmla="*/ 355612 w 521756"/>
                <a:gd name="connsiteY14" fmla="*/ 18799 h 519764"/>
                <a:gd name="connsiteX15" fmla="*/ 125424 w 521756"/>
                <a:gd name="connsiteY15" fmla="*/ 21974 h 519764"/>
                <a:gd name="connsiteX16" fmla="*/ 177812 w 521756"/>
                <a:gd name="connsiteY16" fmla="*/ 114049 h 519764"/>
                <a:gd name="connsiteX0" fmla="*/ 177812 w 521756"/>
                <a:gd name="connsiteY0" fmla="*/ 114049 h 519764"/>
                <a:gd name="connsiteX1" fmla="*/ 12 w 521756"/>
                <a:gd name="connsiteY1" fmla="*/ 241049 h 519764"/>
                <a:gd name="connsiteX2" fmla="*/ 187337 w 521756"/>
                <a:gd name="connsiteY2" fmla="*/ 233111 h 519764"/>
                <a:gd name="connsiteX3" fmla="*/ 24618 w 521756"/>
                <a:gd name="connsiteY3" fmla="*/ 302167 h 519764"/>
                <a:gd name="connsiteX4" fmla="*/ 55574 w 521756"/>
                <a:gd name="connsiteY4" fmla="*/ 381543 h 519764"/>
                <a:gd name="connsiteX5" fmla="*/ 222262 w 521756"/>
                <a:gd name="connsiteY5" fmla="*/ 272799 h 519764"/>
                <a:gd name="connsiteX6" fmla="*/ 101612 w 521756"/>
                <a:gd name="connsiteY6" fmla="*/ 433930 h 519764"/>
                <a:gd name="connsiteX7" fmla="*/ 177812 w 521756"/>
                <a:gd name="connsiteY7" fmla="*/ 444249 h 519764"/>
                <a:gd name="connsiteX8" fmla="*/ 254012 w 521756"/>
                <a:gd name="connsiteY8" fmla="*/ 285499 h 519764"/>
                <a:gd name="connsiteX9" fmla="*/ 206387 w 521756"/>
                <a:gd name="connsiteY9" fmla="*/ 513305 h 519764"/>
                <a:gd name="connsiteX10" fmla="*/ 330212 w 521756"/>
                <a:gd name="connsiteY10" fmla="*/ 348999 h 519764"/>
                <a:gd name="connsiteX11" fmla="*/ 368312 w 521756"/>
                <a:gd name="connsiteY11" fmla="*/ 304549 h 519764"/>
                <a:gd name="connsiteX12" fmla="*/ 482612 w 521756"/>
                <a:gd name="connsiteY12" fmla="*/ 279149 h 519764"/>
                <a:gd name="connsiteX13" fmla="*/ 514362 w 521756"/>
                <a:gd name="connsiteY13" fmla="*/ 101349 h 519764"/>
                <a:gd name="connsiteX14" fmla="*/ 355612 w 521756"/>
                <a:gd name="connsiteY14" fmla="*/ 18799 h 519764"/>
                <a:gd name="connsiteX15" fmla="*/ 125424 w 521756"/>
                <a:gd name="connsiteY15" fmla="*/ 21974 h 519764"/>
                <a:gd name="connsiteX16" fmla="*/ 177812 w 521756"/>
                <a:gd name="connsiteY16" fmla="*/ 114049 h 519764"/>
                <a:gd name="connsiteX0" fmla="*/ 177812 w 521756"/>
                <a:gd name="connsiteY0" fmla="*/ 114049 h 519764"/>
                <a:gd name="connsiteX1" fmla="*/ 12 w 521756"/>
                <a:gd name="connsiteY1" fmla="*/ 241049 h 519764"/>
                <a:gd name="connsiteX2" fmla="*/ 187337 w 521756"/>
                <a:gd name="connsiteY2" fmla="*/ 233111 h 519764"/>
                <a:gd name="connsiteX3" fmla="*/ 24618 w 521756"/>
                <a:gd name="connsiteY3" fmla="*/ 302167 h 519764"/>
                <a:gd name="connsiteX4" fmla="*/ 55574 w 521756"/>
                <a:gd name="connsiteY4" fmla="*/ 381543 h 519764"/>
                <a:gd name="connsiteX5" fmla="*/ 222262 w 521756"/>
                <a:gd name="connsiteY5" fmla="*/ 272799 h 519764"/>
                <a:gd name="connsiteX6" fmla="*/ 77800 w 521756"/>
                <a:gd name="connsiteY6" fmla="*/ 422023 h 519764"/>
                <a:gd name="connsiteX7" fmla="*/ 177812 w 521756"/>
                <a:gd name="connsiteY7" fmla="*/ 444249 h 519764"/>
                <a:gd name="connsiteX8" fmla="*/ 254012 w 521756"/>
                <a:gd name="connsiteY8" fmla="*/ 285499 h 519764"/>
                <a:gd name="connsiteX9" fmla="*/ 206387 w 521756"/>
                <a:gd name="connsiteY9" fmla="*/ 513305 h 519764"/>
                <a:gd name="connsiteX10" fmla="*/ 330212 w 521756"/>
                <a:gd name="connsiteY10" fmla="*/ 348999 h 519764"/>
                <a:gd name="connsiteX11" fmla="*/ 368312 w 521756"/>
                <a:gd name="connsiteY11" fmla="*/ 304549 h 519764"/>
                <a:gd name="connsiteX12" fmla="*/ 482612 w 521756"/>
                <a:gd name="connsiteY12" fmla="*/ 279149 h 519764"/>
                <a:gd name="connsiteX13" fmla="*/ 514362 w 521756"/>
                <a:gd name="connsiteY13" fmla="*/ 101349 h 519764"/>
                <a:gd name="connsiteX14" fmla="*/ 355612 w 521756"/>
                <a:gd name="connsiteY14" fmla="*/ 18799 h 519764"/>
                <a:gd name="connsiteX15" fmla="*/ 125424 w 521756"/>
                <a:gd name="connsiteY15" fmla="*/ 21974 h 519764"/>
                <a:gd name="connsiteX16" fmla="*/ 177812 w 521756"/>
                <a:gd name="connsiteY16" fmla="*/ 114049 h 519764"/>
                <a:gd name="connsiteX0" fmla="*/ 177812 w 521756"/>
                <a:gd name="connsiteY0" fmla="*/ 114049 h 519764"/>
                <a:gd name="connsiteX1" fmla="*/ 12 w 521756"/>
                <a:gd name="connsiteY1" fmla="*/ 241049 h 519764"/>
                <a:gd name="connsiteX2" fmla="*/ 187337 w 521756"/>
                <a:gd name="connsiteY2" fmla="*/ 233111 h 519764"/>
                <a:gd name="connsiteX3" fmla="*/ 24618 w 521756"/>
                <a:gd name="connsiteY3" fmla="*/ 302167 h 519764"/>
                <a:gd name="connsiteX4" fmla="*/ 62718 w 521756"/>
                <a:gd name="connsiteY4" fmla="*/ 393450 h 519764"/>
                <a:gd name="connsiteX5" fmla="*/ 222262 w 521756"/>
                <a:gd name="connsiteY5" fmla="*/ 272799 h 519764"/>
                <a:gd name="connsiteX6" fmla="*/ 77800 w 521756"/>
                <a:gd name="connsiteY6" fmla="*/ 422023 h 519764"/>
                <a:gd name="connsiteX7" fmla="*/ 177812 w 521756"/>
                <a:gd name="connsiteY7" fmla="*/ 444249 h 519764"/>
                <a:gd name="connsiteX8" fmla="*/ 254012 w 521756"/>
                <a:gd name="connsiteY8" fmla="*/ 285499 h 519764"/>
                <a:gd name="connsiteX9" fmla="*/ 206387 w 521756"/>
                <a:gd name="connsiteY9" fmla="*/ 513305 h 519764"/>
                <a:gd name="connsiteX10" fmla="*/ 330212 w 521756"/>
                <a:gd name="connsiteY10" fmla="*/ 348999 h 519764"/>
                <a:gd name="connsiteX11" fmla="*/ 368312 w 521756"/>
                <a:gd name="connsiteY11" fmla="*/ 304549 h 519764"/>
                <a:gd name="connsiteX12" fmla="*/ 482612 w 521756"/>
                <a:gd name="connsiteY12" fmla="*/ 279149 h 519764"/>
                <a:gd name="connsiteX13" fmla="*/ 514362 w 521756"/>
                <a:gd name="connsiteY13" fmla="*/ 101349 h 519764"/>
                <a:gd name="connsiteX14" fmla="*/ 355612 w 521756"/>
                <a:gd name="connsiteY14" fmla="*/ 18799 h 519764"/>
                <a:gd name="connsiteX15" fmla="*/ 125424 w 521756"/>
                <a:gd name="connsiteY15" fmla="*/ 21974 h 519764"/>
                <a:gd name="connsiteX16" fmla="*/ 177812 w 521756"/>
                <a:gd name="connsiteY16" fmla="*/ 114049 h 519764"/>
                <a:gd name="connsiteX0" fmla="*/ 177812 w 521756"/>
                <a:gd name="connsiteY0" fmla="*/ 114049 h 519764"/>
                <a:gd name="connsiteX1" fmla="*/ 12 w 521756"/>
                <a:gd name="connsiteY1" fmla="*/ 241049 h 519764"/>
                <a:gd name="connsiteX2" fmla="*/ 187337 w 521756"/>
                <a:gd name="connsiteY2" fmla="*/ 233111 h 519764"/>
                <a:gd name="connsiteX3" fmla="*/ 24618 w 521756"/>
                <a:gd name="connsiteY3" fmla="*/ 302167 h 519764"/>
                <a:gd name="connsiteX4" fmla="*/ 50811 w 521756"/>
                <a:gd name="connsiteY4" fmla="*/ 369638 h 519764"/>
                <a:gd name="connsiteX5" fmla="*/ 222262 w 521756"/>
                <a:gd name="connsiteY5" fmla="*/ 272799 h 519764"/>
                <a:gd name="connsiteX6" fmla="*/ 77800 w 521756"/>
                <a:gd name="connsiteY6" fmla="*/ 422023 h 519764"/>
                <a:gd name="connsiteX7" fmla="*/ 177812 w 521756"/>
                <a:gd name="connsiteY7" fmla="*/ 444249 h 519764"/>
                <a:gd name="connsiteX8" fmla="*/ 254012 w 521756"/>
                <a:gd name="connsiteY8" fmla="*/ 285499 h 519764"/>
                <a:gd name="connsiteX9" fmla="*/ 206387 w 521756"/>
                <a:gd name="connsiteY9" fmla="*/ 513305 h 519764"/>
                <a:gd name="connsiteX10" fmla="*/ 330212 w 521756"/>
                <a:gd name="connsiteY10" fmla="*/ 348999 h 519764"/>
                <a:gd name="connsiteX11" fmla="*/ 368312 w 521756"/>
                <a:gd name="connsiteY11" fmla="*/ 304549 h 519764"/>
                <a:gd name="connsiteX12" fmla="*/ 482612 w 521756"/>
                <a:gd name="connsiteY12" fmla="*/ 279149 h 519764"/>
                <a:gd name="connsiteX13" fmla="*/ 514362 w 521756"/>
                <a:gd name="connsiteY13" fmla="*/ 101349 h 519764"/>
                <a:gd name="connsiteX14" fmla="*/ 355612 w 521756"/>
                <a:gd name="connsiteY14" fmla="*/ 18799 h 519764"/>
                <a:gd name="connsiteX15" fmla="*/ 125424 w 521756"/>
                <a:gd name="connsiteY15" fmla="*/ 21974 h 519764"/>
                <a:gd name="connsiteX16" fmla="*/ 177812 w 521756"/>
                <a:gd name="connsiteY16" fmla="*/ 114049 h 519764"/>
                <a:gd name="connsiteX0" fmla="*/ 177812 w 521756"/>
                <a:gd name="connsiteY0" fmla="*/ 114049 h 519764"/>
                <a:gd name="connsiteX1" fmla="*/ 12 w 521756"/>
                <a:gd name="connsiteY1" fmla="*/ 241049 h 519764"/>
                <a:gd name="connsiteX2" fmla="*/ 187337 w 521756"/>
                <a:gd name="connsiteY2" fmla="*/ 233111 h 519764"/>
                <a:gd name="connsiteX3" fmla="*/ 24618 w 521756"/>
                <a:gd name="connsiteY3" fmla="*/ 302167 h 519764"/>
                <a:gd name="connsiteX4" fmla="*/ 50811 w 521756"/>
                <a:gd name="connsiteY4" fmla="*/ 369638 h 519764"/>
                <a:gd name="connsiteX5" fmla="*/ 222262 w 521756"/>
                <a:gd name="connsiteY5" fmla="*/ 272799 h 519764"/>
                <a:gd name="connsiteX6" fmla="*/ 77800 w 521756"/>
                <a:gd name="connsiteY6" fmla="*/ 422023 h 519764"/>
                <a:gd name="connsiteX7" fmla="*/ 151618 w 521756"/>
                <a:gd name="connsiteY7" fmla="*/ 439487 h 519764"/>
                <a:gd name="connsiteX8" fmla="*/ 254012 w 521756"/>
                <a:gd name="connsiteY8" fmla="*/ 285499 h 519764"/>
                <a:gd name="connsiteX9" fmla="*/ 206387 w 521756"/>
                <a:gd name="connsiteY9" fmla="*/ 513305 h 519764"/>
                <a:gd name="connsiteX10" fmla="*/ 330212 w 521756"/>
                <a:gd name="connsiteY10" fmla="*/ 348999 h 519764"/>
                <a:gd name="connsiteX11" fmla="*/ 368312 w 521756"/>
                <a:gd name="connsiteY11" fmla="*/ 304549 h 519764"/>
                <a:gd name="connsiteX12" fmla="*/ 482612 w 521756"/>
                <a:gd name="connsiteY12" fmla="*/ 279149 h 519764"/>
                <a:gd name="connsiteX13" fmla="*/ 514362 w 521756"/>
                <a:gd name="connsiteY13" fmla="*/ 101349 h 519764"/>
                <a:gd name="connsiteX14" fmla="*/ 355612 w 521756"/>
                <a:gd name="connsiteY14" fmla="*/ 18799 h 519764"/>
                <a:gd name="connsiteX15" fmla="*/ 125424 w 521756"/>
                <a:gd name="connsiteY15" fmla="*/ 21974 h 519764"/>
                <a:gd name="connsiteX16" fmla="*/ 177812 w 521756"/>
                <a:gd name="connsiteY16" fmla="*/ 114049 h 519764"/>
                <a:gd name="connsiteX0" fmla="*/ 177812 w 521756"/>
                <a:gd name="connsiteY0" fmla="*/ 114049 h 519764"/>
                <a:gd name="connsiteX1" fmla="*/ 12 w 521756"/>
                <a:gd name="connsiteY1" fmla="*/ 241049 h 519764"/>
                <a:gd name="connsiteX2" fmla="*/ 187337 w 521756"/>
                <a:gd name="connsiteY2" fmla="*/ 233111 h 519764"/>
                <a:gd name="connsiteX3" fmla="*/ 24618 w 521756"/>
                <a:gd name="connsiteY3" fmla="*/ 302167 h 519764"/>
                <a:gd name="connsiteX4" fmla="*/ 50811 w 521756"/>
                <a:gd name="connsiteY4" fmla="*/ 369638 h 519764"/>
                <a:gd name="connsiteX5" fmla="*/ 222262 w 521756"/>
                <a:gd name="connsiteY5" fmla="*/ 272799 h 519764"/>
                <a:gd name="connsiteX6" fmla="*/ 75419 w 521756"/>
                <a:gd name="connsiteY6" fmla="*/ 398210 h 519764"/>
                <a:gd name="connsiteX7" fmla="*/ 151618 w 521756"/>
                <a:gd name="connsiteY7" fmla="*/ 439487 h 519764"/>
                <a:gd name="connsiteX8" fmla="*/ 254012 w 521756"/>
                <a:gd name="connsiteY8" fmla="*/ 285499 h 519764"/>
                <a:gd name="connsiteX9" fmla="*/ 206387 w 521756"/>
                <a:gd name="connsiteY9" fmla="*/ 513305 h 519764"/>
                <a:gd name="connsiteX10" fmla="*/ 330212 w 521756"/>
                <a:gd name="connsiteY10" fmla="*/ 348999 h 519764"/>
                <a:gd name="connsiteX11" fmla="*/ 368312 w 521756"/>
                <a:gd name="connsiteY11" fmla="*/ 304549 h 519764"/>
                <a:gd name="connsiteX12" fmla="*/ 482612 w 521756"/>
                <a:gd name="connsiteY12" fmla="*/ 279149 h 519764"/>
                <a:gd name="connsiteX13" fmla="*/ 514362 w 521756"/>
                <a:gd name="connsiteY13" fmla="*/ 101349 h 519764"/>
                <a:gd name="connsiteX14" fmla="*/ 355612 w 521756"/>
                <a:gd name="connsiteY14" fmla="*/ 18799 h 519764"/>
                <a:gd name="connsiteX15" fmla="*/ 125424 w 521756"/>
                <a:gd name="connsiteY15" fmla="*/ 21974 h 519764"/>
                <a:gd name="connsiteX16" fmla="*/ 177812 w 521756"/>
                <a:gd name="connsiteY16" fmla="*/ 114049 h 519764"/>
                <a:gd name="connsiteX0" fmla="*/ 177812 w 521756"/>
                <a:gd name="connsiteY0" fmla="*/ 114049 h 482879"/>
                <a:gd name="connsiteX1" fmla="*/ 12 w 521756"/>
                <a:gd name="connsiteY1" fmla="*/ 241049 h 482879"/>
                <a:gd name="connsiteX2" fmla="*/ 187337 w 521756"/>
                <a:gd name="connsiteY2" fmla="*/ 233111 h 482879"/>
                <a:gd name="connsiteX3" fmla="*/ 24618 w 521756"/>
                <a:gd name="connsiteY3" fmla="*/ 302167 h 482879"/>
                <a:gd name="connsiteX4" fmla="*/ 50811 w 521756"/>
                <a:gd name="connsiteY4" fmla="*/ 369638 h 482879"/>
                <a:gd name="connsiteX5" fmla="*/ 222262 w 521756"/>
                <a:gd name="connsiteY5" fmla="*/ 272799 h 482879"/>
                <a:gd name="connsiteX6" fmla="*/ 75419 w 521756"/>
                <a:gd name="connsiteY6" fmla="*/ 398210 h 482879"/>
                <a:gd name="connsiteX7" fmla="*/ 151618 w 521756"/>
                <a:gd name="connsiteY7" fmla="*/ 439487 h 482879"/>
                <a:gd name="connsiteX8" fmla="*/ 254012 w 521756"/>
                <a:gd name="connsiteY8" fmla="*/ 285499 h 482879"/>
                <a:gd name="connsiteX9" fmla="*/ 187337 w 521756"/>
                <a:gd name="connsiteY9" fmla="*/ 475205 h 482879"/>
                <a:gd name="connsiteX10" fmla="*/ 330212 w 521756"/>
                <a:gd name="connsiteY10" fmla="*/ 348999 h 482879"/>
                <a:gd name="connsiteX11" fmla="*/ 368312 w 521756"/>
                <a:gd name="connsiteY11" fmla="*/ 304549 h 482879"/>
                <a:gd name="connsiteX12" fmla="*/ 482612 w 521756"/>
                <a:gd name="connsiteY12" fmla="*/ 279149 h 482879"/>
                <a:gd name="connsiteX13" fmla="*/ 514362 w 521756"/>
                <a:gd name="connsiteY13" fmla="*/ 101349 h 482879"/>
                <a:gd name="connsiteX14" fmla="*/ 355612 w 521756"/>
                <a:gd name="connsiteY14" fmla="*/ 18799 h 482879"/>
                <a:gd name="connsiteX15" fmla="*/ 125424 w 521756"/>
                <a:gd name="connsiteY15" fmla="*/ 21974 h 482879"/>
                <a:gd name="connsiteX16" fmla="*/ 177812 w 521756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302167 h 482879"/>
                <a:gd name="connsiteX4" fmla="*/ 50806 w 521751"/>
                <a:gd name="connsiteY4" fmla="*/ 369638 h 482879"/>
                <a:gd name="connsiteX5" fmla="*/ 222257 w 521751"/>
                <a:gd name="connsiteY5" fmla="*/ 272799 h 482879"/>
                <a:gd name="connsiteX6" fmla="*/ 75414 w 521751"/>
                <a:gd name="connsiteY6" fmla="*/ 398210 h 482879"/>
                <a:gd name="connsiteX7" fmla="*/ 151613 w 521751"/>
                <a:gd name="connsiteY7" fmla="*/ 439487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302167 h 482879"/>
                <a:gd name="connsiteX4" fmla="*/ 50806 w 521751"/>
                <a:gd name="connsiteY4" fmla="*/ 369638 h 482879"/>
                <a:gd name="connsiteX5" fmla="*/ 222257 w 521751"/>
                <a:gd name="connsiteY5" fmla="*/ 272799 h 482879"/>
                <a:gd name="connsiteX6" fmla="*/ 75414 w 521751"/>
                <a:gd name="connsiteY6" fmla="*/ 398210 h 482879"/>
                <a:gd name="connsiteX7" fmla="*/ 151613 w 521751"/>
                <a:gd name="connsiteY7" fmla="*/ 439487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287879 h 482879"/>
                <a:gd name="connsiteX4" fmla="*/ 50806 w 521751"/>
                <a:gd name="connsiteY4" fmla="*/ 369638 h 482879"/>
                <a:gd name="connsiteX5" fmla="*/ 222257 w 521751"/>
                <a:gd name="connsiteY5" fmla="*/ 272799 h 482879"/>
                <a:gd name="connsiteX6" fmla="*/ 75414 w 521751"/>
                <a:gd name="connsiteY6" fmla="*/ 398210 h 482879"/>
                <a:gd name="connsiteX7" fmla="*/ 151613 w 521751"/>
                <a:gd name="connsiteY7" fmla="*/ 439487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287879 h 482879"/>
                <a:gd name="connsiteX4" fmla="*/ 50806 w 521751"/>
                <a:gd name="connsiteY4" fmla="*/ 348207 h 482879"/>
                <a:gd name="connsiteX5" fmla="*/ 222257 w 521751"/>
                <a:gd name="connsiteY5" fmla="*/ 272799 h 482879"/>
                <a:gd name="connsiteX6" fmla="*/ 75414 w 521751"/>
                <a:gd name="connsiteY6" fmla="*/ 398210 h 482879"/>
                <a:gd name="connsiteX7" fmla="*/ 151613 w 521751"/>
                <a:gd name="connsiteY7" fmla="*/ 439487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287879 h 482879"/>
                <a:gd name="connsiteX4" fmla="*/ 50806 w 521751"/>
                <a:gd name="connsiteY4" fmla="*/ 348207 h 482879"/>
                <a:gd name="connsiteX5" fmla="*/ 222257 w 521751"/>
                <a:gd name="connsiteY5" fmla="*/ 272799 h 482879"/>
                <a:gd name="connsiteX6" fmla="*/ 68270 w 521751"/>
                <a:gd name="connsiteY6" fmla="*/ 372016 h 482879"/>
                <a:gd name="connsiteX7" fmla="*/ 151613 w 521751"/>
                <a:gd name="connsiteY7" fmla="*/ 439487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287879 h 482879"/>
                <a:gd name="connsiteX4" fmla="*/ 50806 w 521751"/>
                <a:gd name="connsiteY4" fmla="*/ 348207 h 482879"/>
                <a:gd name="connsiteX5" fmla="*/ 222257 w 521751"/>
                <a:gd name="connsiteY5" fmla="*/ 272799 h 482879"/>
                <a:gd name="connsiteX6" fmla="*/ 68270 w 521751"/>
                <a:gd name="connsiteY6" fmla="*/ 372016 h 482879"/>
                <a:gd name="connsiteX7" fmla="*/ 111132 w 521751"/>
                <a:gd name="connsiteY7" fmla="*/ 422818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287879 h 482879"/>
                <a:gd name="connsiteX4" fmla="*/ 50806 w 521751"/>
                <a:gd name="connsiteY4" fmla="*/ 348207 h 482879"/>
                <a:gd name="connsiteX5" fmla="*/ 222257 w 521751"/>
                <a:gd name="connsiteY5" fmla="*/ 272799 h 482879"/>
                <a:gd name="connsiteX6" fmla="*/ 68270 w 521751"/>
                <a:gd name="connsiteY6" fmla="*/ 372016 h 482879"/>
                <a:gd name="connsiteX7" fmla="*/ 127801 w 521751"/>
                <a:gd name="connsiteY7" fmla="*/ 434724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287879 h 482879"/>
                <a:gd name="connsiteX4" fmla="*/ 50806 w 521751"/>
                <a:gd name="connsiteY4" fmla="*/ 348207 h 482879"/>
                <a:gd name="connsiteX5" fmla="*/ 222257 w 521751"/>
                <a:gd name="connsiteY5" fmla="*/ 272799 h 482879"/>
                <a:gd name="connsiteX6" fmla="*/ 68270 w 521751"/>
                <a:gd name="connsiteY6" fmla="*/ 372016 h 482879"/>
                <a:gd name="connsiteX7" fmla="*/ 127801 w 521751"/>
                <a:gd name="connsiteY7" fmla="*/ 434724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287879 h 482879"/>
                <a:gd name="connsiteX4" fmla="*/ 50806 w 521751"/>
                <a:gd name="connsiteY4" fmla="*/ 348207 h 482879"/>
                <a:gd name="connsiteX5" fmla="*/ 222257 w 521751"/>
                <a:gd name="connsiteY5" fmla="*/ 272799 h 482879"/>
                <a:gd name="connsiteX6" fmla="*/ 68270 w 521751"/>
                <a:gd name="connsiteY6" fmla="*/ 372016 h 482879"/>
                <a:gd name="connsiteX7" fmla="*/ 127801 w 521751"/>
                <a:gd name="connsiteY7" fmla="*/ 434724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82879"/>
                <a:gd name="connsiteX1" fmla="*/ 7 w 521751"/>
                <a:gd name="connsiteY1" fmla="*/ 241049 h 482879"/>
                <a:gd name="connsiteX2" fmla="*/ 184951 w 521751"/>
                <a:gd name="connsiteY2" fmla="*/ 209298 h 482879"/>
                <a:gd name="connsiteX3" fmla="*/ 24613 w 521751"/>
                <a:gd name="connsiteY3" fmla="*/ 287879 h 482879"/>
                <a:gd name="connsiteX4" fmla="*/ 50806 w 521751"/>
                <a:gd name="connsiteY4" fmla="*/ 348207 h 482879"/>
                <a:gd name="connsiteX5" fmla="*/ 222257 w 521751"/>
                <a:gd name="connsiteY5" fmla="*/ 272799 h 482879"/>
                <a:gd name="connsiteX6" fmla="*/ 68270 w 521751"/>
                <a:gd name="connsiteY6" fmla="*/ 372016 h 482879"/>
                <a:gd name="connsiteX7" fmla="*/ 132564 w 521751"/>
                <a:gd name="connsiteY7" fmla="*/ 413292 h 482879"/>
                <a:gd name="connsiteX8" fmla="*/ 254007 w 521751"/>
                <a:gd name="connsiteY8" fmla="*/ 285499 h 482879"/>
                <a:gd name="connsiteX9" fmla="*/ 187332 w 521751"/>
                <a:gd name="connsiteY9" fmla="*/ 475205 h 482879"/>
                <a:gd name="connsiteX10" fmla="*/ 330207 w 521751"/>
                <a:gd name="connsiteY10" fmla="*/ 348999 h 482879"/>
                <a:gd name="connsiteX11" fmla="*/ 368307 w 521751"/>
                <a:gd name="connsiteY11" fmla="*/ 304549 h 482879"/>
                <a:gd name="connsiteX12" fmla="*/ 482607 w 521751"/>
                <a:gd name="connsiteY12" fmla="*/ 279149 h 482879"/>
                <a:gd name="connsiteX13" fmla="*/ 514357 w 521751"/>
                <a:gd name="connsiteY13" fmla="*/ 101349 h 482879"/>
                <a:gd name="connsiteX14" fmla="*/ 355607 w 521751"/>
                <a:gd name="connsiteY14" fmla="*/ 18799 h 482879"/>
                <a:gd name="connsiteX15" fmla="*/ 125419 w 521751"/>
                <a:gd name="connsiteY15" fmla="*/ 21974 h 482879"/>
                <a:gd name="connsiteX16" fmla="*/ 177807 w 521751"/>
                <a:gd name="connsiteY16" fmla="*/ 114049 h 482879"/>
                <a:gd name="connsiteX0" fmla="*/ 177807 w 521751"/>
                <a:gd name="connsiteY0" fmla="*/ 114049 h 475577"/>
                <a:gd name="connsiteX1" fmla="*/ 7 w 521751"/>
                <a:gd name="connsiteY1" fmla="*/ 241049 h 475577"/>
                <a:gd name="connsiteX2" fmla="*/ 184951 w 521751"/>
                <a:gd name="connsiteY2" fmla="*/ 209298 h 475577"/>
                <a:gd name="connsiteX3" fmla="*/ 24613 w 521751"/>
                <a:gd name="connsiteY3" fmla="*/ 287879 h 475577"/>
                <a:gd name="connsiteX4" fmla="*/ 50806 w 521751"/>
                <a:gd name="connsiteY4" fmla="*/ 348207 h 475577"/>
                <a:gd name="connsiteX5" fmla="*/ 222257 w 521751"/>
                <a:gd name="connsiteY5" fmla="*/ 272799 h 475577"/>
                <a:gd name="connsiteX6" fmla="*/ 68270 w 521751"/>
                <a:gd name="connsiteY6" fmla="*/ 372016 h 475577"/>
                <a:gd name="connsiteX7" fmla="*/ 132564 w 521751"/>
                <a:gd name="connsiteY7" fmla="*/ 413292 h 475577"/>
                <a:gd name="connsiteX8" fmla="*/ 254007 w 521751"/>
                <a:gd name="connsiteY8" fmla="*/ 304549 h 475577"/>
                <a:gd name="connsiteX9" fmla="*/ 187332 w 521751"/>
                <a:gd name="connsiteY9" fmla="*/ 475205 h 475577"/>
                <a:gd name="connsiteX10" fmla="*/ 330207 w 521751"/>
                <a:gd name="connsiteY10" fmla="*/ 348999 h 475577"/>
                <a:gd name="connsiteX11" fmla="*/ 368307 w 521751"/>
                <a:gd name="connsiteY11" fmla="*/ 304549 h 475577"/>
                <a:gd name="connsiteX12" fmla="*/ 482607 w 521751"/>
                <a:gd name="connsiteY12" fmla="*/ 279149 h 475577"/>
                <a:gd name="connsiteX13" fmla="*/ 514357 w 521751"/>
                <a:gd name="connsiteY13" fmla="*/ 101349 h 475577"/>
                <a:gd name="connsiteX14" fmla="*/ 355607 w 521751"/>
                <a:gd name="connsiteY14" fmla="*/ 18799 h 475577"/>
                <a:gd name="connsiteX15" fmla="*/ 125419 w 521751"/>
                <a:gd name="connsiteY15" fmla="*/ 21974 h 475577"/>
                <a:gd name="connsiteX16" fmla="*/ 177807 w 521751"/>
                <a:gd name="connsiteY16" fmla="*/ 114049 h 475577"/>
                <a:gd name="connsiteX0" fmla="*/ 177807 w 521751"/>
                <a:gd name="connsiteY0" fmla="*/ 114049 h 444735"/>
                <a:gd name="connsiteX1" fmla="*/ 7 w 521751"/>
                <a:gd name="connsiteY1" fmla="*/ 241049 h 444735"/>
                <a:gd name="connsiteX2" fmla="*/ 184951 w 521751"/>
                <a:gd name="connsiteY2" fmla="*/ 209298 h 444735"/>
                <a:gd name="connsiteX3" fmla="*/ 24613 w 521751"/>
                <a:gd name="connsiteY3" fmla="*/ 287879 h 444735"/>
                <a:gd name="connsiteX4" fmla="*/ 50806 w 521751"/>
                <a:gd name="connsiteY4" fmla="*/ 348207 h 444735"/>
                <a:gd name="connsiteX5" fmla="*/ 222257 w 521751"/>
                <a:gd name="connsiteY5" fmla="*/ 272799 h 444735"/>
                <a:gd name="connsiteX6" fmla="*/ 68270 w 521751"/>
                <a:gd name="connsiteY6" fmla="*/ 372016 h 444735"/>
                <a:gd name="connsiteX7" fmla="*/ 132564 w 521751"/>
                <a:gd name="connsiteY7" fmla="*/ 413292 h 444735"/>
                <a:gd name="connsiteX8" fmla="*/ 254007 w 521751"/>
                <a:gd name="connsiteY8" fmla="*/ 304549 h 444735"/>
                <a:gd name="connsiteX9" fmla="*/ 156376 w 521751"/>
                <a:gd name="connsiteY9" fmla="*/ 444249 h 444735"/>
                <a:gd name="connsiteX10" fmla="*/ 330207 w 521751"/>
                <a:gd name="connsiteY10" fmla="*/ 348999 h 444735"/>
                <a:gd name="connsiteX11" fmla="*/ 368307 w 521751"/>
                <a:gd name="connsiteY11" fmla="*/ 304549 h 444735"/>
                <a:gd name="connsiteX12" fmla="*/ 482607 w 521751"/>
                <a:gd name="connsiteY12" fmla="*/ 279149 h 444735"/>
                <a:gd name="connsiteX13" fmla="*/ 514357 w 521751"/>
                <a:gd name="connsiteY13" fmla="*/ 101349 h 444735"/>
                <a:gd name="connsiteX14" fmla="*/ 355607 w 521751"/>
                <a:gd name="connsiteY14" fmla="*/ 18799 h 444735"/>
                <a:gd name="connsiteX15" fmla="*/ 125419 w 521751"/>
                <a:gd name="connsiteY15" fmla="*/ 21974 h 444735"/>
                <a:gd name="connsiteX16" fmla="*/ 177807 w 521751"/>
                <a:gd name="connsiteY16" fmla="*/ 114049 h 444735"/>
                <a:gd name="connsiteX0" fmla="*/ 177807 w 521751"/>
                <a:gd name="connsiteY0" fmla="*/ 114049 h 448727"/>
                <a:gd name="connsiteX1" fmla="*/ 7 w 521751"/>
                <a:gd name="connsiteY1" fmla="*/ 241049 h 448727"/>
                <a:gd name="connsiteX2" fmla="*/ 184951 w 521751"/>
                <a:gd name="connsiteY2" fmla="*/ 209298 h 448727"/>
                <a:gd name="connsiteX3" fmla="*/ 24613 w 521751"/>
                <a:gd name="connsiteY3" fmla="*/ 287879 h 448727"/>
                <a:gd name="connsiteX4" fmla="*/ 50806 w 521751"/>
                <a:gd name="connsiteY4" fmla="*/ 348207 h 448727"/>
                <a:gd name="connsiteX5" fmla="*/ 222257 w 521751"/>
                <a:gd name="connsiteY5" fmla="*/ 272799 h 448727"/>
                <a:gd name="connsiteX6" fmla="*/ 68270 w 521751"/>
                <a:gd name="connsiteY6" fmla="*/ 372016 h 448727"/>
                <a:gd name="connsiteX7" fmla="*/ 132564 w 521751"/>
                <a:gd name="connsiteY7" fmla="*/ 413292 h 448727"/>
                <a:gd name="connsiteX8" fmla="*/ 254007 w 521751"/>
                <a:gd name="connsiteY8" fmla="*/ 304549 h 448727"/>
                <a:gd name="connsiteX9" fmla="*/ 156376 w 521751"/>
                <a:gd name="connsiteY9" fmla="*/ 444249 h 448727"/>
                <a:gd name="connsiteX10" fmla="*/ 330207 w 521751"/>
                <a:gd name="connsiteY10" fmla="*/ 348999 h 448727"/>
                <a:gd name="connsiteX11" fmla="*/ 368307 w 521751"/>
                <a:gd name="connsiteY11" fmla="*/ 304549 h 448727"/>
                <a:gd name="connsiteX12" fmla="*/ 482607 w 521751"/>
                <a:gd name="connsiteY12" fmla="*/ 279149 h 448727"/>
                <a:gd name="connsiteX13" fmla="*/ 514357 w 521751"/>
                <a:gd name="connsiteY13" fmla="*/ 101349 h 448727"/>
                <a:gd name="connsiteX14" fmla="*/ 355607 w 521751"/>
                <a:gd name="connsiteY14" fmla="*/ 18799 h 448727"/>
                <a:gd name="connsiteX15" fmla="*/ 125419 w 521751"/>
                <a:gd name="connsiteY15" fmla="*/ 21974 h 448727"/>
                <a:gd name="connsiteX16" fmla="*/ 177807 w 521751"/>
                <a:gd name="connsiteY16" fmla="*/ 114049 h 448727"/>
                <a:gd name="connsiteX0" fmla="*/ 177807 w 521751"/>
                <a:gd name="connsiteY0" fmla="*/ 114049 h 444642"/>
                <a:gd name="connsiteX1" fmla="*/ 7 w 521751"/>
                <a:gd name="connsiteY1" fmla="*/ 241049 h 444642"/>
                <a:gd name="connsiteX2" fmla="*/ 184951 w 521751"/>
                <a:gd name="connsiteY2" fmla="*/ 209298 h 444642"/>
                <a:gd name="connsiteX3" fmla="*/ 24613 w 521751"/>
                <a:gd name="connsiteY3" fmla="*/ 287879 h 444642"/>
                <a:gd name="connsiteX4" fmla="*/ 50806 w 521751"/>
                <a:gd name="connsiteY4" fmla="*/ 348207 h 444642"/>
                <a:gd name="connsiteX5" fmla="*/ 222257 w 521751"/>
                <a:gd name="connsiteY5" fmla="*/ 272799 h 444642"/>
                <a:gd name="connsiteX6" fmla="*/ 68270 w 521751"/>
                <a:gd name="connsiteY6" fmla="*/ 372016 h 444642"/>
                <a:gd name="connsiteX7" fmla="*/ 132564 w 521751"/>
                <a:gd name="connsiteY7" fmla="*/ 413292 h 444642"/>
                <a:gd name="connsiteX8" fmla="*/ 256388 w 521751"/>
                <a:gd name="connsiteY8" fmla="*/ 309311 h 444642"/>
                <a:gd name="connsiteX9" fmla="*/ 156376 w 521751"/>
                <a:gd name="connsiteY9" fmla="*/ 444249 h 444642"/>
                <a:gd name="connsiteX10" fmla="*/ 330207 w 521751"/>
                <a:gd name="connsiteY10" fmla="*/ 348999 h 444642"/>
                <a:gd name="connsiteX11" fmla="*/ 368307 w 521751"/>
                <a:gd name="connsiteY11" fmla="*/ 304549 h 444642"/>
                <a:gd name="connsiteX12" fmla="*/ 482607 w 521751"/>
                <a:gd name="connsiteY12" fmla="*/ 279149 h 444642"/>
                <a:gd name="connsiteX13" fmla="*/ 514357 w 521751"/>
                <a:gd name="connsiteY13" fmla="*/ 101349 h 444642"/>
                <a:gd name="connsiteX14" fmla="*/ 355607 w 521751"/>
                <a:gd name="connsiteY14" fmla="*/ 18799 h 444642"/>
                <a:gd name="connsiteX15" fmla="*/ 125419 w 521751"/>
                <a:gd name="connsiteY15" fmla="*/ 21974 h 444642"/>
                <a:gd name="connsiteX16" fmla="*/ 177807 w 521751"/>
                <a:gd name="connsiteY16" fmla="*/ 114049 h 444642"/>
                <a:gd name="connsiteX0" fmla="*/ 177807 w 521751"/>
                <a:gd name="connsiteY0" fmla="*/ 114049 h 448512"/>
                <a:gd name="connsiteX1" fmla="*/ 7 w 521751"/>
                <a:gd name="connsiteY1" fmla="*/ 241049 h 448512"/>
                <a:gd name="connsiteX2" fmla="*/ 184951 w 521751"/>
                <a:gd name="connsiteY2" fmla="*/ 209298 h 448512"/>
                <a:gd name="connsiteX3" fmla="*/ 24613 w 521751"/>
                <a:gd name="connsiteY3" fmla="*/ 287879 h 448512"/>
                <a:gd name="connsiteX4" fmla="*/ 50806 w 521751"/>
                <a:gd name="connsiteY4" fmla="*/ 348207 h 448512"/>
                <a:gd name="connsiteX5" fmla="*/ 222257 w 521751"/>
                <a:gd name="connsiteY5" fmla="*/ 272799 h 448512"/>
                <a:gd name="connsiteX6" fmla="*/ 68270 w 521751"/>
                <a:gd name="connsiteY6" fmla="*/ 372016 h 448512"/>
                <a:gd name="connsiteX7" fmla="*/ 132564 w 521751"/>
                <a:gd name="connsiteY7" fmla="*/ 413292 h 448512"/>
                <a:gd name="connsiteX8" fmla="*/ 256388 w 521751"/>
                <a:gd name="connsiteY8" fmla="*/ 309311 h 448512"/>
                <a:gd name="connsiteX9" fmla="*/ 156376 w 521751"/>
                <a:gd name="connsiteY9" fmla="*/ 444249 h 448512"/>
                <a:gd name="connsiteX10" fmla="*/ 330207 w 521751"/>
                <a:gd name="connsiteY10" fmla="*/ 348999 h 448512"/>
                <a:gd name="connsiteX11" fmla="*/ 368307 w 521751"/>
                <a:gd name="connsiteY11" fmla="*/ 304549 h 448512"/>
                <a:gd name="connsiteX12" fmla="*/ 482607 w 521751"/>
                <a:gd name="connsiteY12" fmla="*/ 279149 h 448512"/>
                <a:gd name="connsiteX13" fmla="*/ 514357 w 521751"/>
                <a:gd name="connsiteY13" fmla="*/ 101349 h 448512"/>
                <a:gd name="connsiteX14" fmla="*/ 355607 w 521751"/>
                <a:gd name="connsiteY14" fmla="*/ 18799 h 448512"/>
                <a:gd name="connsiteX15" fmla="*/ 125419 w 521751"/>
                <a:gd name="connsiteY15" fmla="*/ 21974 h 448512"/>
                <a:gd name="connsiteX16" fmla="*/ 177807 w 521751"/>
                <a:gd name="connsiteY16" fmla="*/ 114049 h 448512"/>
                <a:gd name="connsiteX0" fmla="*/ 177807 w 521751"/>
                <a:gd name="connsiteY0" fmla="*/ 114049 h 444559"/>
                <a:gd name="connsiteX1" fmla="*/ 7 w 521751"/>
                <a:gd name="connsiteY1" fmla="*/ 241049 h 444559"/>
                <a:gd name="connsiteX2" fmla="*/ 184951 w 521751"/>
                <a:gd name="connsiteY2" fmla="*/ 209298 h 444559"/>
                <a:gd name="connsiteX3" fmla="*/ 24613 w 521751"/>
                <a:gd name="connsiteY3" fmla="*/ 287879 h 444559"/>
                <a:gd name="connsiteX4" fmla="*/ 50806 w 521751"/>
                <a:gd name="connsiteY4" fmla="*/ 348207 h 444559"/>
                <a:gd name="connsiteX5" fmla="*/ 222257 w 521751"/>
                <a:gd name="connsiteY5" fmla="*/ 272799 h 444559"/>
                <a:gd name="connsiteX6" fmla="*/ 68270 w 521751"/>
                <a:gd name="connsiteY6" fmla="*/ 372016 h 444559"/>
                <a:gd name="connsiteX7" fmla="*/ 132564 w 521751"/>
                <a:gd name="connsiteY7" fmla="*/ 413292 h 444559"/>
                <a:gd name="connsiteX8" fmla="*/ 263532 w 521751"/>
                <a:gd name="connsiteY8" fmla="*/ 314074 h 444559"/>
                <a:gd name="connsiteX9" fmla="*/ 156376 w 521751"/>
                <a:gd name="connsiteY9" fmla="*/ 444249 h 444559"/>
                <a:gd name="connsiteX10" fmla="*/ 330207 w 521751"/>
                <a:gd name="connsiteY10" fmla="*/ 348999 h 444559"/>
                <a:gd name="connsiteX11" fmla="*/ 368307 w 521751"/>
                <a:gd name="connsiteY11" fmla="*/ 304549 h 444559"/>
                <a:gd name="connsiteX12" fmla="*/ 482607 w 521751"/>
                <a:gd name="connsiteY12" fmla="*/ 279149 h 444559"/>
                <a:gd name="connsiteX13" fmla="*/ 514357 w 521751"/>
                <a:gd name="connsiteY13" fmla="*/ 101349 h 444559"/>
                <a:gd name="connsiteX14" fmla="*/ 355607 w 521751"/>
                <a:gd name="connsiteY14" fmla="*/ 18799 h 444559"/>
                <a:gd name="connsiteX15" fmla="*/ 125419 w 521751"/>
                <a:gd name="connsiteY15" fmla="*/ 21974 h 444559"/>
                <a:gd name="connsiteX16" fmla="*/ 177807 w 521751"/>
                <a:gd name="connsiteY16" fmla="*/ 114049 h 444559"/>
                <a:gd name="connsiteX0" fmla="*/ 177807 w 521751"/>
                <a:gd name="connsiteY0" fmla="*/ 114049 h 454056"/>
                <a:gd name="connsiteX1" fmla="*/ 7 w 521751"/>
                <a:gd name="connsiteY1" fmla="*/ 241049 h 454056"/>
                <a:gd name="connsiteX2" fmla="*/ 184951 w 521751"/>
                <a:gd name="connsiteY2" fmla="*/ 209298 h 454056"/>
                <a:gd name="connsiteX3" fmla="*/ 24613 w 521751"/>
                <a:gd name="connsiteY3" fmla="*/ 287879 h 454056"/>
                <a:gd name="connsiteX4" fmla="*/ 50806 w 521751"/>
                <a:gd name="connsiteY4" fmla="*/ 348207 h 454056"/>
                <a:gd name="connsiteX5" fmla="*/ 222257 w 521751"/>
                <a:gd name="connsiteY5" fmla="*/ 272799 h 454056"/>
                <a:gd name="connsiteX6" fmla="*/ 68270 w 521751"/>
                <a:gd name="connsiteY6" fmla="*/ 372016 h 454056"/>
                <a:gd name="connsiteX7" fmla="*/ 132564 w 521751"/>
                <a:gd name="connsiteY7" fmla="*/ 413292 h 454056"/>
                <a:gd name="connsiteX8" fmla="*/ 263532 w 521751"/>
                <a:gd name="connsiteY8" fmla="*/ 314074 h 454056"/>
                <a:gd name="connsiteX9" fmla="*/ 151613 w 521751"/>
                <a:gd name="connsiteY9" fmla="*/ 453774 h 454056"/>
                <a:gd name="connsiteX10" fmla="*/ 330207 w 521751"/>
                <a:gd name="connsiteY10" fmla="*/ 348999 h 454056"/>
                <a:gd name="connsiteX11" fmla="*/ 368307 w 521751"/>
                <a:gd name="connsiteY11" fmla="*/ 304549 h 454056"/>
                <a:gd name="connsiteX12" fmla="*/ 482607 w 521751"/>
                <a:gd name="connsiteY12" fmla="*/ 279149 h 454056"/>
                <a:gd name="connsiteX13" fmla="*/ 514357 w 521751"/>
                <a:gd name="connsiteY13" fmla="*/ 101349 h 454056"/>
                <a:gd name="connsiteX14" fmla="*/ 355607 w 521751"/>
                <a:gd name="connsiteY14" fmla="*/ 18799 h 454056"/>
                <a:gd name="connsiteX15" fmla="*/ 125419 w 521751"/>
                <a:gd name="connsiteY15" fmla="*/ 21974 h 454056"/>
                <a:gd name="connsiteX16" fmla="*/ 177807 w 521751"/>
                <a:gd name="connsiteY16" fmla="*/ 114049 h 454056"/>
                <a:gd name="connsiteX0" fmla="*/ 177807 w 521751"/>
                <a:gd name="connsiteY0" fmla="*/ 114049 h 449307"/>
                <a:gd name="connsiteX1" fmla="*/ 7 w 521751"/>
                <a:gd name="connsiteY1" fmla="*/ 241049 h 449307"/>
                <a:gd name="connsiteX2" fmla="*/ 184951 w 521751"/>
                <a:gd name="connsiteY2" fmla="*/ 209298 h 449307"/>
                <a:gd name="connsiteX3" fmla="*/ 24613 w 521751"/>
                <a:gd name="connsiteY3" fmla="*/ 287879 h 449307"/>
                <a:gd name="connsiteX4" fmla="*/ 50806 w 521751"/>
                <a:gd name="connsiteY4" fmla="*/ 348207 h 449307"/>
                <a:gd name="connsiteX5" fmla="*/ 222257 w 521751"/>
                <a:gd name="connsiteY5" fmla="*/ 272799 h 449307"/>
                <a:gd name="connsiteX6" fmla="*/ 68270 w 521751"/>
                <a:gd name="connsiteY6" fmla="*/ 372016 h 449307"/>
                <a:gd name="connsiteX7" fmla="*/ 132564 w 521751"/>
                <a:gd name="connsiteY7" fmla="*/ 413292 h 449307"/>
                <a:gd name="connsiteX8" fmla="*/ 263532 w 521751"/>
                <a:gd name="connsiteY8" fmla="*/ 314074 h 449307"/>
                <a:gd name="connsiteX9" fmla="*/ 142088 w 521751"/>
                <a:gd name="connsiteY9" fmla="*/ 449012 h 449307"/>
                <a:gd name="connsiteX10" fmla="*/ 330207 w 521751"/>
                <a:gd name="connsiteY10" fmla="*/ 348999 h 449307"/>
                <a:gd name="connsiteX11" fmla="*/ 368307 w 521751"/>
                <a:gd name="connsiteY11" fmla="*/ 304549 h 449307"/>
                <a:gd name="connsiteX12" fmla="*/ 482607 w 521751"/>
                <a:gd name="connsiteY12" fmla="*/ 279149 h 449307"/>
                <a:gd name="connsiteX13" fmla="*/ 514357 w 521751"/>
                <a:gd name="connsiteY13" fmla="*/ 101349 h 449307"/>
                <a:gd name="connsiteX14" fmla="*/ 355607 w 521751"/>
                <a:gd name="connsiteY14" fmla="*/ 18799 h 449307"/>
                <a:gd name="connsiteX15" fmla="*/ 125419 w 521751"/>
                <a:gd name="connsiteY15" fmla="*/ 21974 h 449307"/>
                <a:gd name="connsiteX16" fmla="*/ 177807 w 521751"/>
                <a:gd name="connsiteY16" fmla="*/ 114049 h 449307"/>
                <a:gd name="connsiteX0" fmla="*/ 177807 w 521751"/>
                <a:gd name="connsiteY0" fmla="*/ 114049 h 463558"/>
                <a:gd name="connsiteX1" fmla="*/ 7 w 521751"/>
                <a:gd name="connsiteY1" fmla="*/ 241049 h 463558"/>
                <a:gd name="connsiteX2" fmla="*/ 184951 w 521751"/>
                <a:gd name="connsiteY2" fmla="*/ 209298 h 463558"/>
                <a:gd name="connsiteX3" fmla="*/ 24613 w 521751"/>
                <a:gd name="connsiteY3" fmla="*/ 287879 h 463558"/>
                <a:gd name="connsiteX4" fmla="*/ 50806 w 521751"/>
                <a:gd name="connsiteY4" fmla="*/ 348207 h 463558"/>
                <a:gd name="connsiteX5" fmla="*/ 222257 w 521751"/>
                <a:gd name="connsiteY5" fmla="*/ 272799 h 463558"/>
                <a:gd name="connsiteX6" fmla="*/ 68270 w 521751"/>
                <a:gd name="connsiteY6" fmla="*/ 372016 h 463558"/>
                <a:gd name="connsiteX7" fmla="*/ 132564 w 521751"/>
                <a:gd name="connsiteY7" fmla="*/ 413292 h 463558"/>
                <a:gd name="connsiteX8" fmla="*/ 263532 w 521751"/>
                <a:gd name="connsiteY8" fmla="*/ 314074 h 463558"/>
                <a:gd name="connsiteX9" fmla="*/ 142088 w 521751"/>
                <a:gd name="connsiteY9" fmla="*/ 463299 h 463558"/>
                <a:gd name="connsiteX10" fmla="*/ 330207 w 521751"/>
                <a:gd name="connsiteY10" fmla="*/ 348999 h 463558"/>
                <a:gd name="connsiteX11" fmla="*/ 368307 w 521751"/>
                <a:gd name="connsiteY11" fmla="*/ 304549 h 463558"/>
                <a:gd name="connsiteX12" fmla="*/ 482607 w 521751"/>
                <a:gd name="connsiteY12" fmla="*/ 279149 h 463558"/>
                <a:gd name="connsiteX13" fmla="*/ 514357 w 521751"/>
                <a:gd name="connsiteY13" fmla="*/ 101349 h 463558"/>
                <a:gd name="connsiteX14" fmla="*/ 355607 w 521751"/>
                <a:gd name="connsiteY14" fmla="*/ 18799 h 463558"/>
                <a:gd name="connsiteX15" fmla="*/ 125419 w 521751"/>
                <a:gd name="connsiteY15" fmla="*/ 21974 h 463558"/>
                <a:gd name="connsiteX16" fmla="*/ 177807 w 521751"/>
                <a:gd name="connsiteY16" fmla="*/ 114049 h 463558"/>
                <a:gd name="connsiteX0" fmla="*/ 177807 w 548959"/>
                <a:gd name="connsiteY0" fmla="*/ 114049 h 463558"/>
                <a:gd name="connsiteX1" fmla="*/ 7 w 548959"/>
                <a:gd name="connsiteY1" fmla="*/ 241049 h 463558"/>
                <a:gd name="connsiteX2" fmla="*/ 184951 w 548959"/>
                <a:gd name="connsiteY2" fmla="*/ 209298 h 463558"/>
                <a:gd name="connsiteX3" fmla="*/ 24613 w 548959"/>
                <a:gd name="connsiteY3" fmla="*/ 287879 h 463558"/>
                <a:gd name="connsiteX4" fmla="*/ 50806 w 548959"/>
                <a:gd name="connsiteY4" fmla="*/ 348207 h 463558"/>
                <a:gd name="connsiteX5" fmla="*/ 222257 w 548959"/>
                <a:gd name="connsiteY5" fmla="*/ 272799 h 463558"/>
                <a:gd name="connsiteX6" fmla="*/ 68270 w 548959"/>
                <a:gd name="connsiteY6" fmla="*/ 372016 h 463558"/>
                <a:gd name="connsiteX7" fmla="*/ 132564 w 548959"/>
                <a:gd name="connsiteY7" fmla="*/ 413292 h 463558"/>
                <a:gd name="connsiteX8" fmla="*/ 263532 w 548959"/>
                <a:gd name="connsiteY8" fmla="*/ 314074 h 463558"/>
                <a:gd name="connsiteX9" fmla="*/ 142088 w 548959"/>
                <a:gd name="connsiteY9" fmla="*/ 463299 h 463558"/>
                <a:gd name="connsiteX10" fmla="*/ 330207 w 548959"/>
                <a:gd name="connsiteY10" fmla="*/ 348999 h 463558"/>
                <a:gd name="connsiteX11" fmla="*/ 368307 w 548959"/>
                <a:gd name="connsiteY11" fmla="*/ 304549 h 463558"/>
                <a:gd name="connsiteX12" fmla="*/ 537376 w 548959"/>
                <a:gd name="connsiteY12" fmla="*/ 207712 h 463558"/>
                <a:gd name="connsiteX13" fmla="*/ 514357 w 548959"/>
                <a:gd name="connsiteY13" fmla="*/ 101349 h 463558"/>
                <a:gd name="connsiteX14" fmla="*/ 355607 w 548959"/>
                <a:gd name="connsiteY14" fmla="*/ 18799 h 463558"/>
                <a:gd name="connsiteX15" fmla="*/ 125419 w 548959"/>
                <a:gd name="connsiteY15" fmla="*/ 21974 h 463558"/>
                <a:gd name="connsiteX16" fmla="*/ 177807 w 548959"/>
                <a:gd name="connsiteY16" fmla="*/ 114049 h 463558"/>
                <a:gd name="connsiteX0" fmla="*/ 177807 w 548959"/>
                <a:gd name="connsiteY0" fmla="*/ 114049 h 463558"/>
                <a:gd name="connsiteX1" fmla="*/ 7 w 548959"/>
                <a:gd name="connsiteY1" fmla="*/ 241049 h 463558"/>
                <a:gd name="connsiteX2" fmla="*/ 184951 w 548959"/>
                <a:gd name="connsiteY2" fmla="*/ 209298 h 463558"/>
                <a:gd name="connsiteX3" fmla="*/ 24613 w 548959"/>
                <a:gd name="connsiteY3" fmla="*/ 287879 h 463558"/>
                <a:gd name="connsiteX4" fmla="*/ 50806 w 548959"/>
                <a:gd name="connsiteY4" fmla="*/ 348207 h 463558"/>
                <a:gd name="connsiteX5" fmla="*/ 222257 w 548959"/>
                <a:gd name="connsiteY5" fmla="*/ 272799 h 463558"/>
                <a:gd name="connsiteX6" fmla="*/ 68270 w 548959"/>
                <a:gd name="connsiteY6" fmla="*/ 372016 h 463558"/>
                <a:gd name="connsiteX7" fmla="*/ 132564 w 548959"/>
                <a:gd name="connsiteY7" fmla="*/ 413292 h 463558"/>
                <a:gd name="connsiteX8" fmla="*/ 263532 w 548959"/>
                <a:gd name="connsiteY8" fmla="*/ 314074 h 463558"/>
                <a:gd name="connsiteX9" fmla="*/ 142088 w 548959"/>
                <a:gd name="connsiteY9" fmla="*/ 463299 h 463558"/>
                <a:gd name="connsiteX10" fmla="*/ 330207 w 548959"/>
                <a:gd name="connsiteY10" fmla="*/ 348999 h 463558"/>
                <a:gd name="connsiteX11" fmla="*/ 368307 w 548959"/>
                <a:gd name="connsiteY11" fmla="*/ 304549 h 463558"/>
                <a:gd name="connsiteX12" fmla="*/ 537376 w 548959"/>
                <a:gd name="connsiteY12" fmla="*/ 207712 h 463558"/>
                <a:gd name="connsiteX13" fmla="*/ 514357 w 548959"/>
                <a:gd name="connsiteY13" fmla="*/ 101349 h 463558"/>
                <a:gd name="connsiteX14" fmla="*/ 355607 w 548959"/>
                <a:gd name="connsiteY14" fmla="*/ 18799 h 463558"/>
                <a:gd name="connsiteX15" fmla="*/ 125419 w 548959"/>
                <a:gd name="connsiteY15" fmla="*/ 21974 h 463558"/>
                <a:gd name="connsiteX16" fmla="*/ 177807 w 548959"/>
                <a:gd name="connsiteY16" fmla="*/ 114049 h 463558"/>
                <a:gd name="connsiteX0" fmla="*/ 177807 w 548959"/>
                <a:gd name="connsiteY0" fmla="*/ 114049 h 463558"/>
                <a:gd name="connsiteX1" fmla="*/ 7 w 548959"/>
                <a:gd name="connsiteY1" fmla="*/ 241049 h 463558"/>
                <a:gd name="connsiteX2" fmla="*/ 184951 w 548959"/>
                <a:gd name="connsiteY2" fmla="*/ 209298 h 463558"/>
                <a:gd name="connsiteX3" fmla="*/ 24613 w 548959"/>
                <a:gd name="connsiteY3" fmla="*/ 287879 h 463558"/>
                <a:gd name="connsiteX4" fmla="*/ 50806 w 548959"/>
                <a:gd name="connsiteY4" fmla="*/ 348207 h 463558"/>
                <a:gd name="connsiteX5" fmla="*/ 222257 w 548959"/>
                <a:gd name="connsiteY5" fmla="*/ 272799 h 463558"/>
                <a:gd name="connsiteX6" fmla="*/ 68270 w 548959"/>
                <a:gd name="connsiteY6" fmla="*/ 372016 h 463558"/>
                <a:gd name="connsiteX7" fmla="*/ 132564 w 548959"/>
                <a:gd name="connsiteY7" fmla="*/ 413292 h 463558"/>
                <a:gd name="connsiteX8" fmla="*/ 263532 w 548959"/>
                <a:gd name="connsiteY8" fmla="*/ 314074 h 463558"/>
                <a:gd name="connsiteX9" fmla="*/ 142088 w 548959"/>
                <a:gd name="connsiteY9" fmla="*/ 463299 h 463558"/>
                <a:gd name="connsiteX10" fmla="*/ 330207 w 548959"/>
                <a:gd name="connsiteY10" fmla="*/ 348999 h 463558"/>
                <a:gd name="connsiteX11" fmla="*/ 368307 w 548959"/>
                <a:gd name="connsiteY11" fmla="*/ 304549 h 463558"/>
                <a:gd name="connsiteX12" fmla="*/ 537376 w 548959"/>
                <a:gd name="connsiteY12" fmla="*/ 207712 h 463558"/>
                <a:gd name="connsiteX13" fmla="*/ 514357 w 548959"/>
                <a:gd name="connsiteY13" fmla="*/ 101349 h 463558"/>
                <a:gd name="connsiteX14" fmla="*/ 355607 w 548959"/>
                <a:gd name="connsiteY14" fmla="*/ 18799 h 463558"/>
                <a:gd name="connsiteX15" fmla="*/ 125419 w 548959"/>
                <a:gd name="connsiteY15" fmla="*/ 21974 h 463558"/>
                <a:gd name="connsiteX16" fmla="*/ 177807 w 548959"/>
                <a:gd name="connsiteY16" fmla="*/ 114049 h 463558"/>
                <a:gd name="connsiteX0" fmla="*/ 177807 w 548959"/>
                <a:gd name="connsiteY0" fmla="*/ 114049 h 449306"/>
                <a:gd name="connsiteX1" fmla="*/ 7 w 548959"/>
                <a:gd name="connsiteY1" fmla="*/ 241049 h 449306"/>
                <a:gd name="connsiteX2" fmla="*/ 184951 w 548959"/>
                <a:gd name="connsiteY2" fmla="*/ 209298 h 449306"/>
                <a:gd name="connsiteX3" fmla="*/ 24613 w 548959"/>
                <a:gd name="connsiteY3" fmla="*/ 287879 h 449306"/>
                <a:gd name="connsiteX4" fmla="*/ 50806 w 548959"/>
                <a:gd name="connsiteY4" fmla="*/ 348207 h 449306"/>
                <a:gd name="connsiteX5" fmla="*/ 222257 w 548959"/>
                <a:gd name="connsiteY5" fmla="*/ 272799 h 449306"/>
                <a:gd name="connsiteX6" fmla="*/ 68270 w 548959"/>
                <a:gd name="connsiteY6" fmla="*/ 372016 h 449306"/>
                <a:gd name="connsiteX7" fmla="*/ 132564 w 548959"/>
                <a:gd name="connsiteY7" fmla="*/ 413292 h 449306"/>
                <a:gd name="connsiteX8" fmla="*/ 263532 w 548959"/>
                <a:gd name="connsiteY8" fmla="*/ 314074 h 449306"/>
                <a:gd name="connsiteX9" fmla="*/ 130182 w 548959"/>
                <a:gd name="connsiteY9" fmla="*/ 449011 h 449306"/>
                <a:gd name="connsiteX10" fmla="*/ 330207 w 548959"/>
                <a:gd name="connsiteY10" fmla="*/ 348999 h 449306"/>
                <a:gd name="connsiteX11" fmla="*/ 368307 w 548959"/>
                <a:gd name="connsiteY11" fmla="*/ 304549 h 449306"/>
                <a:gd name="connsiteX12" fmla="*/ 537376 w 548959"/>
                <a:gd name="connsiteY12" fmla="*/ 207712 h 449306"/>
                <a:gd name="connsiteX13" fmla="*/ 514357 w 548959"/>
                <a:gd name="connsiteY13" fmla="*/ 101349 h 449306"/>
                <a:gd name="connsiteX14" fmla="*/ 355607 w 548959"/>
                <a:gd name="connsiteY14" fmla="*/ 18799 h 449306"/>
                <a:gd name="connsiteX15" fmla="*/ 125419 w 548959"/>
                <a:gd name="connsiteY15" fmla="*/ 21974 h 449306"/>
                <a:gd name="connsiteX16" fmla="*/ 177807 w 548959"/>
                <a:gd name="connsiteY16" fmla="*/ 114049 h 449306"/>
                <a:gd name="connsiteX0" fmla="*/ 177807 w 548959"/>
                <a:gd name="connsiteY0" fmla="*/ 114049 h 449306"/>
                <a:gd name="connsiteX1" fmla="*/ 7 w 548959"/>
                <a:gd name="connsiteY1" fmla="*/ 241049 h 449306"/>
                <a:gd name="connsiteX2" fmla="*/ 184951 w 548959"/>
                <a:gd name="connsiteY2" fmla="*/ 209298 h 449306"/>
                <a:gd name="connsiteX3" fmla="*/ 24613 w 548959"/>
                <a:gd name="connsiteY3" fmla="*/ 287879 h 449306"/>
                <a:gd name="connsiteX4" fmla="*/ 50806 w 548959"/>
                <a:gd name="connsiteY4" fmla="*/ 348207 h 449306"/>
                <a:gd name="connsiteX5" fmla="*/ 222257 w 548959"/>
                <a:gd name="connsiteY5" fmla="*/ 272799 h 449306"/>
                <a:gd name="connsiteX6" fmla="*/ 68270 w 548959"/>
                <a:gd name="connsiteY6" fmla="*/ 372016 h 449306"/>
                <a:gd name="connsiteX7" fmla="*/ 132564 w 548959"/>
                <a:gd name="connsiteY7" fmla="*/ 413292 h 449306"/>
                <a:gd name="connsiteX8" fmla="*/ 263532 w 548959"/>
                <a:gd name="connsiteY8" fmla="*/ 314074 h 449306"/>
                <a:gd name="connsiteX9" fmla="*/ 130182 w 548959"/>
                <a:gd name="connsiteY9" fmla="*/ 449011 h 449306"/>
                <a:gd name="connsiteX10" fmla="*/ 330207 w 548959"/>
                <a:gd name="connsiteY10" fmla="*/ 348999 h 449306"/>
                <a:gd name="connsiteX11" fmla="*/ 368307 w 548959"/>
                <a:gd name="connsiteY11" fmla="*/ 304549 h 449306"/>
                <a:gd name="connsiteX12" fmla="*/ 537376 w 548959"/>
                <a:gd name="connsiteY12" fmla="*/ 207712 h 449306"/>
                <a:gd name="connsiteX13" fmla="*/ 514357 w 548959"/>
                <a:gd name="connsiteY13" fmla="*/ 101349 h 449306"/>
                <a:gd name="connsiteX14" fmla="*/ 355607 w 548959"/>
                <a:gd name="connsiteY14" fmla="*/ 18799 h 449306"/>
                <a:gd name="connsiteX15" fmla="*/ 125419 w 548959"/>
                <a:gd name="connsiteY15" fmla="*/ 21974 h 449306"/>
                <a:gd name="connsiteX16" fmla="*/ 177807 w 548959"/>
                <a:gd name="connsiteY16" fmla="*/ 114049 h 449306"/>
                <a:gd name="connsiteX0" fmla="*/ 177807 w 548959"/>
                <a:gd name="connsiteY0" fmla="*/ 114049 h 428748"/>
                <a:gd name="connsiteX1" fmla="*/ 7 w 548959"/>
                <a:gd name="connsiteY1" fmla="*/ 241049 h 428748"/>
                <a:gd name="connsiteX2" fmla="*/ 184951 w 548959"/>
                <a:gd name="connsiteY2" fmla="*/ 209298 h 428748"/>
                <a:gd name="connsiteX3" fmla="*/ 24613 w 548959"/>
                <a:gd name="connsiteY3" fmla="*/ 287879 h 428748"/>
                <a:gd name="connsiteX4" fmla="*/ 50806 w 548959"/>
                <a:gd name="connsiteY4" fmla="*/ 348207 h 428748"/>
                <a:gd name="connsiteX5" fmla="*/ 222257 w 548959"/>
                <a:gd name="connsiteY5" fmla="*/ 272799 h 428748"/>
                <a:gd name="connsiteX6" fmla="*/ 68270 w 548959"/>
                <a:gd name="connsiteY6" fmla="*/ 372016 h 428748"/>
                <a:gd name="connsiteX7" fmla="*/ 132564 w 548959"/>
                <a:gd name="connsiteY7" fmla="*/ 413292 h 428748"/>
                <a:gd name="connsiteX8" fmla="*/ 263532 w 548959"/>
                <a:gd name="connsiteY8" fmla="*/ 314074 h 428748"/>
                <a:gd name="connsiteX9" fmla="*/ 164568 w 548959"/>
                <a:gd name="connsiteY9" fmla="*/ 428379 h 428748"/>
                <a:gd name="connsiteX10" fmla="*/ 330207 w 548959"/>
                <a:gd name="connsiteY10" fmla="*/ 348999 h 428748"/>
                <a:gd name="connsiteX11" fmla="*/ 368307 w 548959"/>
                <a:gd name="connsiteY11" fmla="*/ 304549 h 428748"/>
                <a:gd name="connsiteX12" fmla="*/ 537376 w 548959"/>
                <a:gd name="connsiteY12" fmla="*/ 207712 h 428748"/>
                <a:gd name="connsiteX13" fmla="*/ 514357 w 548959"/>
                <a:gd name="connsiteY13" fmla="*/ 101349 h 428748"/>
                <a:gd name="connsiteX14" fmla="*/ 355607 w 548959"/>
                <a:gd name="connsiteY14" fmla="*/ 18799 h 428748"/>
                <a:gd name="connsiteX15" fmla="*/ 125419 w 548959"/>
                <a:gd name="connsiteY15" fmla="*/ 21974 h 428748"/>
                <a:gd name="connsiteX16" fmla="*/ 177807 w 548959"/>
                <a:gd name="connsiteY16" fmla="*/ 114049 h 428748"/>
                <a:gd name="connsiteX0" fmla="*/ 177807 w 548959"/>
                <a:gd name="connsiteY0" fmla="*/ 114049 h 431949"/>
                <a:gd name="connsiteX1" fmla="*/ 7 w 548959"/>
                <a:gd name="connsiteY1" fmla="*/ 241049 h 431949"/>
                <a:gd name="connsiteX2" fmla="*/ 184951 w 548959"/>
                <a:gd name="connsiteY2" fmla="*/ 209298 h 431949"/>
                <a:gd name="connsiteX3" fmla="*/ 24613 w 548959"/>
                <a:gd name="connsiteY3" fmla="*/ 287879 h 431949"/>
                <a:gd name="connsiteX4" fmla="*/ 50806 w 548959"/>
                <a:gd name="connsiteY4" fmla="*/ 348207 h 431949"/>
                <a:gd name="connsiteX5" fmla="*/ 222257 w 548959"/>
                <a:gd name="connsiteY5" fmla="*/ 272799 h 431949"/>
                <a:gd name="connsiteX6" fmla="*/ 68270 w 548959"/>
                <a:gd name="connsiteY6" fmla="*/ 372016 h 431949"/>
                <a:gd name="connsiteX7" fmla="*/ 132564 w 548959"/>
                <a:gd name="connsiteY7" fmla="*/ 413292 h 431949"/>
                <a:gd name="connsiteX8" fmla="*/ 263532 w 548959"/>
                <a:gd name="connsiteY8" fmla="*/ 314074 h 431949"/>
                <a:gd name="connsiteX9" fmla="*/ 164568 w 548959"/>
                <a:gd name="connsiteY9" fmla="*/ 428379 h 431949"/>
                <a:gd name="connsiteX10" fmla="*/ 330207 w 548959"/>
                <a:gd name="connsiteY10" fmla="*/ 348999 h 431949"/>
                <a:gd name="connsiteX11" fmla="*/ 368307 w 548959"/>
                <a:gd name="connsiteY11" fmla="*/ 304549 h 431949"/>
                <a:gd name="connsiteX12" fmla="*/ 537376 w 548959"/>
                <a:gd name="connsiteY12" fmla="*/ 207712 h 431949"/>
                <a:gd name="connsiteX13" fmla="*/ 514357 w 548959"/>
                <a:gd name="connsiteY13" fmla="*/ 101349 h 431949"/>
                <a:gd name="connsiteX14" fmla="*/ 355607 w 548959"/>
                <a:gd name="connsiteY14" fmla="*/ 18799 h 431949"/>
                <a:gd name="connsiteX15" fmla="*/ 125419 w 548959"/>
                <a:gd name="connsiteY15" fmla="*/ 21974 h 431949"/>
                <a:gd name="connsiteX16" fmla="*/ 177807 w 548959"/>
                <a:gd name="connsiteY16" fmla="*/ 114049 h 431949"/>
                <a:gd name="connsiteX0" fmla="*/ 177807 w 548959"/>
                <a:gd name="connsiteY0" fmla="*/ 114049 h 435577"/>
                <a:gd name="connsiteX1" fmla="*/ 7 w 548959"/>
                <a:gd name="connsiteY1" fmla="*/ 241049 h 435577"/>
                <a:gd name="connsiteX2" fmla="*/ 184951 w 548959"/>
                <a:gd name="connsiteY2" fmla="*/ 209298 h 435577"/>
                <a:gd name="connsiteX3" fmla="*/ 24613 w 548959"/>
                <a:gd name="connsiteY3" fmla="*/ 287879 h 435577"/>
                <a:gd name="connsiteX4" fmla="*/ 50806 w 548959"/>
                <a:gd name="connsiteY4" fmla="*/ 348207 h 435577"/>
                <a:gd name="connsiteX5" fmla="*/ 222257 w 548959"/>
                <a:gd name="connsiteY5" fmla="*/ 272799 h 435577"/>
                <a:gd name="connsiteX6" fmla="*/ 68270 w 548959"/>
                <a:gd name="connsiteY6" fmla="*/ 372016 h 435577"/>
                <a:gd name="connsiteX7" fmla="*/ 132564 w 548959"/>
                <a:gd name="connsiteY7" fmla="*/ 413292 h 435577"/>
                <a:gd name="connsiteX8" fmla="*/ 263532 w 548959"/>
                <a:gd name="connsiteY8" fmla="*/ 314074 h 435577"/>
                <a:gd name="connsiteX9" fmla="*/ 164568 w 548959"/>
                <a:gd name="connsiteY9" fmla="*/ 428379 h 435577"/>
                <a:gd name="connsiteX10" fmla="*/ 330207 w 548959"/>
                <a:gd name="connsiteY10" fmla="*/ 348999 h 435577"/>
                <a:gd name="connsiteX11" fmla="*/ 368307 w 548959"/>
                <a:gd name="connsiteY11" fmla="*/ 304549 h 435577"/>
                <a:gd name="connsiteX12" fmla="*/ 537376 w 548959"/>
                <a:gd name="connsiteY12" fmla="*/ 207712 h 435577"/>
                <a:gd name="connsiteX13" fmla="*/ 514357 w 548959"/>
                <a:gd name="connsiteY13" fmla="*/ 101349 h 435577"/>
                <a:gd name="connsiteX14" fmla="*/ 355607 w 548959"/>
                <a:gd name="connsiteY14" fmla="*/ 18799 h 435577"/>
                <a:gd name="connsiteX15" fmla="*/ 125419 w 548959"/>
                <a:gd name="connsiteY15" fmla="*/ 21974 h 435577"/>
                <a:gd name="connsiteX16" fmla="*/ 177807 w 548959"/>
                <a:gd name="connsiteY16" fmla="*/ 114049 h 435577"/>
                <a:gd name="connsiteX0" fmla="*/ 177807 w 549815"/>
                <a:gd name="connsiteY0" fmla="*/ 98403 h 419931"/>
                <a:gd name="connsiteX1" fmla="*/ 7 w 549815"/>
                <a:gd name="connsiteY1" fmla="*/ 225403 h 419931"/>
                <a:gd name="connsiteX2" fmla="*/ 184951 w 549815"/>
                <a:gd name="connsiteY2" fmla="*/ 193652 h 419931"/>
                <a:gd name="connsiteX3" fmla="*/ 24613 w 549815"/>
                <a:gd name="connsiteY3" fmla="*/ 272233 h 419931"/>
                <a:gd name="connsiteX4" fmla="*/ 50806 w 549815"/>
                <a:gd name="connsiteY4" fmla="*/ 332561 h 419931"/>
                <a:gd name="connsiteX5" fmla="*/ 222257 w 549815"/>
                <a:gd name="connsiteY5" fmla="*/ 257153 h 419931"/>
                <a:gd name="connsiteX6" fmla="*/ 68270 w 549815"/>
                <a:gd name="connsiteY6" fmla="*/ 356370 h 419931"/>
                <a:gd name="connsiteX7" fmla="*/ 132564 w 549815"/>
                <a:gd name="connsiteY7" fmla="*/ 397646 h 419931"/>
                <a:gd name="connsiteX8" fmla="*/ 263532 w 549815"/>
                <a:gd name="connsiteY8" fmla="*/ 298428 h 419931"/>
                <a:gd name="connsiteX9" fmla="*/ 164568 w 549815"/>
                <a:gd name="connsiteY9" fmla="*/ 412733 h 419931"/>
                <a:gd name="connsiteX10" fmla="*/ 330207 w 549815"/>
                <a:gd name="connsiteY10" fmla="*/ 333353 h 419931"/>
                <a:gd name="connsiteX11" fmla="*/ 368307 w 549815"/>
                <a:gd name="connsiteY11" fmla="*/ 288903 h 419931"/>
                <a:gd name="connsiteX12" fmla="*/ 537376 w 549815"/>
                <a:gd name="connsiteY12" fmla="*/ 192066 h 419931"/>
                <a:gd name="connsiteX13" fmla="*/ 514357 w 549815"/>
                <a:gd name="connsiteY13" fmla="*/ 85703 h 419931"/>
                <a:gd name="connsiteX14" fmla="*/ 333255 w 549815"/>
                <a:gd name="connsiteY14" fmla="*/ 13469 h 419931"/>
                <a:gd name="connsiteX15" fmla="*/ 125419 w 549815"/>
                <a:gd name="connsiteY15" fmla="*/ 6328 h 419931"/>
                <a:gd name="connsiteX16" fmla="*/ 177807 w 549815"/>
                <a:gd name="connsiteY16" fmla="*/ 98403 h 419931"/>
                <a:gd name="connsiteX0" fmla="*/ 177807 w 549815"/>
                <a:gd name="connsiteY0" fmla="*/ 86480 h 408008"/>
                <a:gd name="connsiteX1" fmla="*/ 7 w 549815"/>
                <a:gd name="connsiteY1" fmla="*/ 213480 h 408008"/>
                <a:gd name="connsiteX2" fmla="*/ 184951 w 549815"/>
                <a:gd name="connsiteY2" fmla="*/ 181729 h 408008"/>
                <a:gd name="connsiteX3" fmla="*/ 24613 w 549815"/>
                <a:gd name="connsiteY3" fmla="*/ 260310 h 408008"/>
                <a:gd name="connsiteX4" fmla="*/ 50806 w 549815"/>
                <a:gd name="connsiteY4" fmla="*/ 320638 h 408008"/>
                <a:gd name="connsiteX5" fmla="*/ 222257 w 549815"/>
                <a:gd name="connsiteY5" fmla="*/ 245230 h 408008"/>
                <a:gd name="connsiteX6" fmla="*/ 68270 w 549815"/>
                <a:gd name="connsiteY6" fmla="*/ 344447 h 408008"/>
                <a:gd name="connsiteX7" fmla="*/ 132564 w 549815"/>
                <a:gd name="connsiteY7" fmla="*/ 385723 h 408008"/>
                <a:gd name="connsiteX8" fmla="*/ 263532 w 549815"/>
                <a:gd name="connsiteY8" fmla="*/ 286505 h 408008"/>
                <a:gd name="connsiteX9" fmla="*/ 164568 w 549815"/>
                <a:gd name="connsiteY9" fmla="*/ 400810 h 408008"/>
                <a:gd name="connsiteX10" fmla="*/ 330207 w 549815"/>
                <a:gd name="connsiteY10" fmla="*/ 321430 h 408008"/>
                <a:gd name="connsiteX11" fmla="*/ 368307 w 549815"/>
                <a:gd name="connsiteY11" fmla="*/ 276980 h 408008"/>
                <a:gd name="connsiteX12" fmla="*/ 537376 w 549815"/>
                <a:gd name="connsiteY12" fmla="*/ 180143 h 408008"/>
                <a:gd name="connsiteX13" fmla="*/ 514357 w 549815"/>
                <a:gd name="connsiteY13" fmla="*/ 73780 h 408008"/>
                <a:gd name="connsiteX14" fmla="*/ 333255 w 549815"/>
                <a:gd name="connsiteY14" fmla="*/ 1546 h 408008"/>
                <a:gd name="connsiteX15" fmla="*/ 87594 w 549815"/>
                <a:gd name="connsiteY15" fmla="*/ 35669 h 408008"/>
                <a:gd name="connsiteX16" fmla="*/ 177807 w 549815"/>
                <a:gd name="connsiteY16" fmla="*/ 86480 h 408008"/>
                <a:gd name="connsiteX0" fmla="*/ 177807 w 549815"/>
                <a:gd name="connsiteY0" fmla="*/ 87854 h 409382"/>
                <a:gd name="connsiteX1" fmla="*/ 7 w 549815"/>
                <a:gd name="connsiteY1" fmla="*/ 214854 h 409382"/>
                <a:gd name="connsiteX2" fmla="*/ 184951 w 549815"/>
                <a:gd name="connsiteY2" fmla="*/ 183103 h 409382"/>
                <a:gd name="connsiteX3" fmla="*/ 24613 w 549815"/>
                <a:gd name="connsiteY3" fmla="*/ 261684 h 409382"/>
                <a:gd name="connsiteX4" fmla="*/ 50806 w 549815"/>
                <a:gd name="connsiteY4" fmla="*/ 322012 h 409382"/>
                <a:gd name="connsiteX5" fmla="*/ 222257 w 549815"/>
                <a:gd name="connsiteY5" fmla="*/ 246604 h 409382"/>
                <a:gd name="connsiteX6" fmla="*/ 68270 w 549815"/>
                <a:gd name="connsiteY6" fmla="*/ 345821 h 409382"/>
                <a:gd name="connsiteX7" fmla="*/ 132564 w 549815"/>
                <a:gd name="connsiteY7" fmla="*/ 387097 h 409382"/>
                <a:gd name="connsiteX8" fmla="*/ 263532 w 549815"/>
                <a:gd name="connsiteY8" fmla="*/ 287879 h 409382"/>
                <a:gd name="connsiteX9" fmla="*/ 164568 w 549815"/>
                <a:gd name="connsiteY9" fmla="*/ 402184 h 409382"/>
                <a:gd name="connsiteX10" fmla="*/ 330207 w 549815"/>
                <a:gd name="connsiteY10" fmla="*/ 322804 h 409382"/>
                <a:gd name="connsiteX11" fmla="*/ 368307 w 549815"/>
                <a:gd name="connsiteY11" fmla="*/ 278354 h 409382"/>
                <a:gd name="connsiteX12" fmla="*/ 537376 w 549815"/>
                <a:gd name="connsiteY12" fmla="*/ 181517 h 409382"/>
                <a:gd name="connsiteX13" fmla="*/ 514357 w 549815"/>
                <a:gd name="connsiteY13" fmla="*/ 75154 h 409382"/>
                <a:gd name="connsiteX14" fmla="*/ 333255 w 549815"/>
                <a:gd name="connsiteY14" fmla="*/ 2920 h 409382"/>
                <a:gd name="connsiteX15" fmla="*/ 87594 w 549815"/>
                <a:gd name="connsiteY15" fmla="*/ 37043 h 409382"/>
                <a:gd name="connsiteX16" fmla="*/ 177807 w 549815"/>
                <a:gd name="connsiteY16" fmla="*/ 87854 h 409382"/>
                <a:gd name="connsiteX0" fmla="*/ 177807 w 563125"/>
                <a:gd name="connsiteY0" fmla="*/ 50998 h 372526"/>
                <a:gd name="connsiteX1" fmla="*/ 7 w 563125"/>
                <a:gd name="connsiteY1" fmla="*/ 177998 h 372526"/>
                <a:gd name="connsiteX2" fmla="*/ 184951 w 563125"/>
                <a:gd name="connsiteY2" fmla="*/ 146247 h 372526"/>
                <a:gd name="connsiteX3" fmla="*/ 24613 w 563125"/>
                <a:gd name="connsiteY3" fmla="*/ 224828 h 372526"/>
                <a:gd name="connsiteX4" fmla="*/ 50806 w 563125"/>
                <a:gd name="connsiteY4" fmla="*/ 285156 h 372526"/>
                <a:gd name="connsiteX5" fmla="*/ 222257 w 563125"/>
                <a:gd name="connsiteY5" fmla="*/ 209748 h 372526"/>
                <a:gd name="connsiteX6" fmla="*/ 68270 w 563125"/>
                <a:gd name="connsiteY6" fmla="*/ 308965 h 372526"/>
                <a:gd name="connsiteX7" fmla="*/ 132564 w 563125"/>
                <a:gd name="connsiteY7" fmla="*/ 350241 h 372526"/>
                <a:gd name="connsiteX8" fmla="*/ 263532 w 563125"/>
                <a:gd name="connsiteY8" fmla="*/ 251023 h 372526"/>
                <a:gd name="connsiteX9" fmla="*/ 164568 w 563125"/>
                <a:gd name="connsiteY9" fmla="*/ 365328 h 372526"/>
                <a:gd name="connsiteX10" fmla="*/ 330207 w 563125"/>
                <a:gd name="connsiteY10" fmla="*/ 285948 h 372526"/>
                <a:gd name="connsiteX11" fmla="*/ 368307 w 563125"/>
                <a:gd name="connsiteY11" fmla="*/ 241498 h 372526"/>
                <a:gd name="connsiteX12" fmla="*/ 537376 w 563125"/>
                <a:gd name="connsiteY12" fmla="*/ 144661 h 372526"/>
                <a:gd name="connsiteX13" fmla="*/ 514357 w 563125"/>
                <a:gd name="connsiteY13" fmla="*/ 38298 h 372526"/>
                <a:gd name="connsiteX14" fmla="*/ 87594 w 563125"/>
                <a:gd name="connsiteY14" fmla="*/ 187 h 372526"/>
                <a:gd name="connsiteX15" fmla="*/ 177807 w 563125"/>
                <a:gd name="connsiteY15" fmla="*/ 50998 h 372526"/>
                <a:gd name="connsiteX0" fmla="*/ 177807 w 563125"/>
                <a:gd name="connsiteY0" fmla="*/ 73232 h 394760"/>
                <a:gd name="connsiteX1" fmla="*/ 7 w 563125"/>
                <a:gd name="connsiteY1" fmla="*/ 200232 h 394760"/>
                <a:gd name="connsiteX2" fmla="*/ 184951 w 563125"/>
                <a:gd name="connsiteY2" fmla="*/ 168481 h 394760"/>
                <a:gd name="connsiteX3" fmla="*/ 24613 w 563125"/>
                <a:gd name="connsiteY3" fmla="*/ 247062 h 394760"/>
                <a:gd name="connsiteX4" fmla="*/ 50806 w 563125"/>
                <a:gd name="connsiteY4" fmla="*/ 307390 h 394760"/>
                <a:gd name="connsiteX5" fmla="*/ 222257 w 563125"/>
                <a:gd name="connsiteY5" fmla="*/ 231982 h 394760"/>
                <a:gd name="connsiteX6" fmla="*/ 68270 w 563125"/>
                <a:gd name="connsiteY6" fmla="*/ 331199 h 394760"/>
                <a:gd name="connsiteX7" fmla="*/ 132564 w 563125"/>
                <a:gd name="connsiteY7" fmla="*/ 372475 h 394760"/>
                <a:gd name="connsiteX8" fmla="*/ 263532 w 563125"/>
                <a:gd name="connsiteY8" fmla="*/ 273257 h 394760"/>
                <a:gd name="connsiteX9" fmla="*/ 164568 w 563125"/>
                <a:gd name="connsiteY9" fmla="*/ 387562 h 394760"/>
                <a:gd name="connsiteX10" fmla="*/ 330207 w 563125"/>
                <a:gd name="connsiteY10" fmla="*/ 308182 h 394760"/>
                <a:gd name="connsiteX11" fmla="*/ 368307 w 563125"/>
                <a:gd name="connsiteY11" fmla="*/ 263732 h 394760"/>
                <a:gd name="connsiteX12" fmla="*/ 537376 w 563125"/>
                <a:gd name="connsiteY12" fmla="*/ 166895 h 394760"/>
                <a:gd name="connsiteX13" fmla="*/ 514357 w 563125"/>
                <a:gd name="connsiteY13" fmla="*/ 60532 h 394760"/>
                <a:gd name="connsiteX14" fmla="*/ 87594 w 563125"/>
                <a:gd name="connsiteY14" fmla="*/ 22421 h 394760"/>
                <a:gd name="connsiteX15" fmla="*/ 177807 w 563125"/>
                <a:gd name="connsiteY15" fmla="*/ 73232 h 394760"/>
                <a:gd name="connsiteX0" fmla="*/ 177807 w 585699"/>
                <a:gd name="connsiteY0" fmla="*/ 64604 h 386132"/>
                <a:gd name="connsiteX1" fmla="*/ 7 w 585699"/>
                <a:gd name="connsiteY1" fmla="*/ 191604 h 386132"/>
                <a:gd name="connsiteX2" fmla="*/ 184951 w 585699"/>
                <a:gd name="connsiteY2" fmla="*/ 159853 h 386132"/>
                <a:gd name="connsiteX3" fmla="*/ 24613 w 585699"/>
                <a:gd name="connsiteY3" fmla="*/ 238434 h 386132"/>
                <a:gd name="connsiteX4" fmla="*/ 50806 w 585699"/>
                <a:gd name="connsiteY4" fmla="*/ 298762 h 386132"/>
                <a:gd name="connsiteX5" fmla="*/ 222257 w 585699"/>
                <a:gd name="connsiteY5" fmla="*/ 223354 h 386132"/>
                <a:gd name="connsiteX6" fmla="*/ 68270 w 585699"/>
                <a:gd name="connsiteY6" fmla="*/ 322571 h 386132"/>
                <a:gd name="connsiteX7" fmla="*/ 132564 w 585699"/>
                <a:gd name="connsiteY7" fmla="*/ 363847 h 386132"/>
                <a:gd name="connsiteX8" fmla="*/ 263532 w 585699"/>
                <a:gd name="connsiteY8" fmla="*/ 264629 h 386132"/>
                <a:gd name="connsiteX9" fmla="*/ 164568 w 585699"/>
                <a:gd name="connsiteY9" fmla="*/ 378934 h 386132"/>
                <a:gd name="connsiteX10" fmla="*/ 330207 w 585699"/>
                <a:gd name="connsiteY10" fmla="*/ 299554 h 386132"/>
                <a:gd name="connsiteX11" fmla="*/ 368307 w 585699"/>
                <a:gd name="connsiteY11" fmla="*/ 255104 h 386132"/>
                <a:gd name="connsiteX12" fmla="*/ 537376 w 585699"/>
                <a:gd name="connsiteY12" fmla="*/ 158267 h 386132"/>
                <a:gd name="connsiteX13" fmla="*/ 514357 w 585699"/>
                <a:gd name="connsiteY13" fmla="*/ 51904 h 386132"/>
                <a:gd name="connsiteX14" fmla="*/ 87594 w 585699"/>
                <a:gd name="connsiteY14" fmla="*/ 13793 h 386132"/>
                <a:gd name="connsiteX15" fmla="*/ 177807 w 585699"/>
                <a:gd name="connsiteY15" fmla="*/ 64604 h 386132"/>
                <a:gd name="connsiteX0" fmla="*/ 177807 w 585699"/>
                <a:gd name="connsiteY0" fmla="*/ 82139 h 403667"/>
                <a:gd name="connsiteX1" fmla="*/ 7 w 585699"/>
                <a:gd name="connsiteY1" fmla="*/ 209139 h 403667"/>
                <a:gd name="connsiteX2" fmla="*/ 184951 w 585699"/>
                <a:gd name="connsiteY2" fmla="*/ 177388 h 403667"/>
                <a:gd name="connsiteX3" fmla="*/ 24613 w 585699"/>
                <a:gd name="connsiteY3" fmla="*/ 255969 h 403667"/>
                <a:gd name="connsiteX4" fmla="*/ 50806 w 585699"/>
                <a:gd name="connsiteY4" fmla="*/ 316297 h 403667"/>
                <a:gd name="connsiteX5" fmla="*/ 222257 w 585699"/>
                <a:gd name="connsiteY5" fmla="*/ 240889 h 403667"/>
                <a:gd name="connsiteX6" fmla="*/ 68270 w 585699"/>
                <a:gd name="connsiteY6" fmla="*/ 340106 h 403667"/>
                <a:gd name="connsiteX7" fmla="*/ 132564 w 585699"/>
                <a:gd name="connsiteY7" fmla="*/ 381382 h 403667"/>
                <a:gd name="connsiteX8" fmla="*/ 263532 w 585699"/>
                <a:gd name="connsiteY8" fmla="*/ 282164 h 403667"/>
                <a:gd name="connsiteX9" fmla="*/ 164568 w 585699"/>
                <a:gd name="connsiteY9" fmla="*/ 396469 h 403667"/>
                <a:gd name="connsiteX10" fmla="*/ 330207 w 585699"/>
                <a:gd name="connsiteY10" fmla="*/ 317089 h 403667"/>
                <a:gd name="connsiteX11" fmla="*/ 368307 w 585699"/>
                <a:gd name="connsiteY11" fmla="*/ 272639 h 403667"/>
                <a:gd name="connsiteX12" fmla="*/ 537376 w 585699"/>
                <a:gd name="connsiteY12" fmla="*/ 175802 h 403667"/>
                <a:gd name="connsiteX13" fmla="*/ 514357 w 585699"/>
                <a:gd name="connsiteY13" fmla="*/ 69439 h 403667"/>
                <a:gd name="connsiteX14" fmla="*/ 87594 w 585699"/>
                <a:gd name="connsiteY14" fmla="*/ 31328 h 403667"/>
                <a:gd name="connsiteX15" fmla="*/ 177807 w 585699"/>
                <a:gd name="connsiteY15" fmla="*/ 82139 h 403667"/>
                <a:gd name="connsiteX0" fmla="*/ 177807 w 585699"/>
                <a:gd name="connsiteY0" fmla="*/ 66423 h 387951"/>
                <a:gd name="connsiteX1" fmla="*/ 7 w 585699"/>
                <a:gd name="connsiteY1" fmla="*/ 193423 h 387951"/>
                <a:gd name="connsiteX2" fmla="*/ 184951 w 585699"/>
                <a:gd name="connsiteY2" fmla="*/ 161672 h 387951"/>
                <a:gd name="connsiteX3" fmla="*/ 24613 w 585699"/>
                <a:gd name="connsiteY3" fmla="*/ 240253 h 387951"/>
                <a:gd name="connsiteX4" fmla="*/ 50806 w 585699"/>
                <a:gd name="connsiteY4" fmla="*/ 300581 h 387951"/>
                <a:gd name="connsiteX5" fmla="*/ 222257 w 585699"/>
                <a:gd name="connsiteY5" fmla="*/ 225173 h 387951"/>
                <a:gd name="connsiteX6" fmla="*/ 68270 w 585699"/>
                <a:gd name="connsiteY6" fmla="*/ 324390 h 387951"/>
                <a:gd name="connsiteX7" fmla="*/ 132564 w 585699"/>
                <a:gd name="connsiteY7" fmla="*/ 365666 h 387951"/>
                <a:gd name="connsiteX8" fmla="*/ 263532 w 585699"/>
                <a:gd name="connsiteY8" fmla="*/ 266448 h 387951"/>
                <a:gd name="connsiteX9" fmla="*/ 164568 w 585699"/>
                <a:gd name="connsiteY9" fmla="*/ 380753 h 387951"/>
                <a:gd name="connsiteX10" fmla="*/ 330207 w 585699"/>
                <a:gd name="connsiteY10" fmla="*/ 301373 h 387951"/>
                <a:gd name="connsiteX11" fmla="*/ 368307 w 585699"/>
                <a:gd name="connsiteY11" fmla="*/ 256923 h 387951"/>
                <a:gd name="connsiteX12" fmla="*/ 537376 w 585699"/>
                <a:gd name="connsiteY12" fmla="*/ 160086 h 387951"/>
                <a:gd name="connsiteX13" fmla="*/ 514357 w 585699"/>
                <a:gd name="connsiteY13" fmla="*/ 53723 h 387951"/>
                <a:gd name="connsiteX14" fmla="*/ 87594 w 585699"/>
                <a:gd name="connsiteY14" fmla="*/ 15612 h 387951"/>
                <a:gd name="connsiteX15" fmla="*/ 177807 w 585699"/>
                <a:gd name="connsiteY15" fmla="*/ 66423 h 387951"/>
                <a:gd name="connsiteX0" fmla="*/ 177807 w 585699"/>
                <a:gd name="connsiteY0" fmla="*/ 84203 h 405731"/>
                <a:gd name="connsiteX1" fmla="*/ 7 w 585699"/>
                <a:gd name="connsiteY1" fmla="*/ 211203 h 405731"/>
                <a:gd name="connsiteX2" fmla="*/ 184951 w 585699"/>
                <a:gd name="connsiteY2" fmla="*/ 179452 h 405731"/>
                <a:gd name="connsiteX3" fmla="*/ 24613 w 585699"/>
                <a:gd name="connsiteY3" fmla="*/ 258033 h 405731"/>
                <a:gd name="connsiteX4" fmla="*/ 50806 w 585699"/>
                <a:gd name="connsiteY4" fmla="*/ 318361 h 405731"/>
                <a:gd name="connsiteX5" fmla="*/ 222257 w 585699"/>
                <a:gd name="connsiteY5" fmla="*/ 242953 h 405731"/>
                <a:gd name="connsiteX6" fmla="*/ 68270 w 585699"/>
                <a:gd name="connsiteY6" fmla="*/ 342170 h 405731"/>
                <a:gd name="connsiteX7" fmla="*/ 132564 w 585699"/>
                <a:gd name="connsiteY7" fmla="*/ 383446 h 405731"/>
                <a:gd name="connsiteX8" fmla="*/ 263532 w 585699"/>
                <a:gd name="connsiteY8" fmla="*/ 284228 h 405731"/>
                <a:gd name="connsiteX9" fmla="*/ 164568 w 585699"/>
                <a:gd name="connsiteY9" fmla="*/ 398533 h 405731"/>
                <a:gd name="connsiteX10" fmla="*/ 330207 w 585699"/>
                <a:gd name="connsiteY10" fmla="*/ 319153 h 405731"/>
                <a:gd name="connsiteX11" fmla="*/ 368307 w 585699"/>
                <a:gd name="connsiteY11" fmla="*/ 274703 h 405731"/>
                <a:gd name="connsiteX12" fmla="*/ 537376 w 585699"/>
                <a:gd name="connsiteY12" fmla="*/ 177866 h 405731"/>
                <a:gd name="connsiteX13" fmla="*/ 514357 w 585699"/>
                <a:gd name="connsiteY13" fmla="*/ 71503 h 405731"/>
                <a:gd name="connsiteX14" fmla="*/ 87594 w 585699"/>
                <a:gd name="connsiteY14" fmla="*/ 33392 h 405731"/>
                <a:gd name="connsiteX15" fmla="*/ 177807 w 585699"/>
                <a:gd name="connsiteY15" fmla="*/ 84203 h 405731"/>
                <a:gd name="connsiteX0" fmla="*/ 177807 w 563125"/>
                <a:gd name="connsiteY0" fmla="*/ 89282 h 410810"/>
                <a:gd name="connsiteX1" fmla="*/ 7 w 563125"/>
                <a:gd name="connsiteY1" fmla="*/ 216282 h 410810"/>
                <a:gd name="connsiteX2" fmla="*/ 184951 w 563125"/>
                <a:gd name="connsiteY2" fmla="*/ 184531 h 410810"/>
                <a:gd name="connsiteX3" fmla="*/ 24613 w 563125"/>
                <a:gd name="connsiteY3" fmla="*/ 263112 h 410810"/>
                <a:gd name="connsiteX4" fmla="*/ 50806 w 563125"/>
                <a:gd name="connsiteY4" fmla="*/ 323440 h 410810"/>
                <a:gd name="connsiteX5" fmla="*/ 222257 w 563125"/>
                <a:gd name="connsiteY5" fmla="*/ 248032 h 410810"/>
                <a:gd name="connsiteX6" fmla="*/ 68270 w 563125"/>
                <a:gd name="connsiteY6" fmla="*/ 347249 h 410810"/>
                <a:gd name="connsiteX7" fmla="*/ 132564 w 563125"/>
                <a:gd name="connsiteY7" fmla="*/ 388525 h 410810"/>
                <a:gd name="connsiteX8" fmla="*/ 263532 w 563125"/>
                <a:gd name="connsiteY8" fmla="*/ 289307 h 410810"/>
                <a:gd name="connsiteX9" fmla="*/ 164568 w 563125"/>
                <a:gd name="connsiteY9" fmla="*/ 403612 h 410810"/>
                <a:gd name="connsiteX10" fmla="*/ 330207 w 563125"/>
                <a:gd name="connsiteY10" fmla="*/ 324232 h 410810"/>
                <a:gd name="connsiteX11" fmla="*/ 368307 w 563125"/>
                <a:gd name="connsiteY11" fmla="*/ 279782 h 410810"/>
                <a:gd name="connsiteX12" fmla="*/ 537376 w 563125"/>
                <a:gd name="connsiteY12" fmla="*/ 182945 h 410810"/>
                <a:gd name="connsiteX13" fmla="*/ 514357 w 563125"/>
                <a:gd name="connsiteY13" fmla="*/ 76582 h 410810"/>
                <a:gd name="connsiteX14" fmla="*/ 87594 w 563125"/>
                <a:gd name="connsiteY14" fmla="*/ 38471 h 410810"/>
                <a:gd name="connsiteX15" fmla="*/ 177807 w 563125"/>
                <a:gd name="connsiteY15" fmla="*/ 89282 h 410810"/>
                <a:gd name="connsiteX0" fmla="*/ 177807 w 556057"/>
                <a:gd name="connsiteY0" fmla="*/ 89282 h 410810"/>
                <a:gd name="connsiteX1" fmla="*/ 7 w 556057"/>
                <a:gd name="connsiteY1" fmla="*/ 216282 h 410810"/>
                <a:gd name="connsiteX2" fmla="*/ 184951 w 556057"/>
                <a:gd name="connsiteY2" fmla="*/ 184531 h 410810"/>
                <a:gd name="connsiteX3" fmla="*/ 24613 w 556057"/>
                <a:gd name="connsiteY3" fmla="*/ 263112 h 410810"/>
                <a:gd name="connsiteX4" fmla="*/ 50806 w 556057"/>
                <a:gd name="connsiteY4" fmla="*/ 323440 h 410810"/>
                <a:gd name="connsiteX5" fmla="*/ 222257 w 556057"/>
                <a:gd name="connsiteY5" fmla="*/ 248032 h 410810"/>
                <a:gd name="connsiteX6" fmla="*/ 68270 w 556057"/>
                <a:gd name="connsiteY6" fmla="*/ 347249 h 410810"/>
                <a:gd name="connsiteX7" fmla="*/ 132564 w 556057"/>
                <a:gd name="connsiteY7" fmla="*/ 388525 h 410810"/>
                <a:gd name="connsiteX8" fmla="*/ 263532 w 556057"/>
                <a:gd name="connsiteY8" fmla="*/ 289307 h 410810"/>
                <a:gd name="connsiteX9" fmla="*/ 164568 w 556057"/>
                <a:gd name="connsiteY9" fmla="*/ 403612 h 410810"/>
                <a:gd name="connsiteX10" fmla="*/ 330207 w 556057"/>
                <a:gd name="connsiteY10" fmla="*/ 324232 h 410810"/>
                <a:gd name="connsiteX11" fmla="*/ 368307 w 556057"/>
                <a:gd name="connsiteY11" fmla="*/ 279782 h 410810"/>
                <a:gd name="connsiteX12" fmla="*/ 537376 w 556057"/>
                <a:gd name="connsiteY12" fmla="*/ 182945 h 410810"/>
                <a:gd name="connsiteX13" fmla="*/ 514357 w 556057"/>
                <a:gd name="connsiteY13" fmla="*/ 76582 h 410810"/>
                <a:gd name="connsiteX14" fmla="*/ 87594 w 556057"/>
                <a:gd name="connsiteY14" fmla="*/ 38471 h 410810"/>
                <a:gd name="connsiteX15" fmla="*/ 177807 w 556057"/>
                <a:gd name="connsiteY15" fmla="*/ 89282 h 410810"/>
                <a:gd name="connsiteX0" fmla="*/ 177807 w 537854"/>
                <a:gd name="connsiteY0" fmla="*/ 92489 h 414017"/>
                <a:gd name="connsiteX1" fmla="*/ 7 w 537854"/>
                <a:gd name="connsiteY1" fmla="*/ 219489 h 414017"/>
                <a:gd name="connsiteX2" fmla="*/ 184951 w 537854"/>
                <a:gd name="connsiteY2" fmla="*/ 187738 h 414017"/>
                <a:gd name="connsiteX3" fmla="*/ 24613 w 537854"/>
                <a:gd name="connsiteY3" fmla="*/ 266319 h 414017"/>
                <a:gd name="connsiteX4" fmla="*/ 50806 w 537854"/>
                <a:gd name="connsiteY4" fmla="*/ 326647 h 414017"/>
                <a:gd name="connsiteX5" fmla="*/ 222257 w 537854"/>
                <a:gd name="connsiteY5" fmla="*/ 251239 h 414017"/>
                <a:gd name="connsiteX6" fmla="*/ 68270 w 537854"/>
                <a:gd name="connsiteY6" fmla="*/ 350456 h 414017"/>
                <a:gd name="connsiteX7" fmla="*/ 132564 w 537854"/>
                <a:gd name="connsiteY7" fmla="*/ 391732 h 414017"/>
                <a:gd name="connsiteX8" fmla="*/ 263532 w 537854"/>
                <a:gd name="connsiteY8" fmla="*/ 292514 h 414017"/>
                <a:gd name="connsiteX9" fmla="*/ 164568 w 537854"/>
                <a:gd name="connsiteY9" fmla="*/ 406819 h 414017"/>
                <a:gd name="connsiteX10" fmla="*/ 330207 w 537854"/>
                <a:gd name="connsiteY10" fmla="*/ 327439 h 414017"/>
                <a:gd name="connsiteX11" fmla="*/ 368307 w 537854"/>
                <a:gd name="connsiteY11" fmla="*/ 282989 h 414017"/>
                <a:gd name="connsiteX12" fmla="*/ 537376 w 537854"/>
                <a:gd name="connsiteY12" fmla="*/ 186152 h 414017"/>
                <a:gd name="connsiteX13" fmla="*/ 514357 w 537854"/>
                <a:gd name="connsiteY13" fmla="*/ 79789 h 414017"/>
                <a:gd name="connsiteX14" fmla="*/ 87594 w 537854"/>
                <a:gd name="connsiteY14" fmla="*/ 41678 h 414017"/>
                <a:gd name="connsiteX15" fmla="*/ 177807 w 537854"/>
                <a:gd name="connsiteY15" fmla="*/ 92489 h 414017"/>
                <a:gd name="connsiteX0" fmla="*/ 177807 w 537854"/>
                <a:gd name="connsiteY0" fmla="*/ 92489 h 415075"/>
                <a:gd name="connsiteX1" fmla="*/ 7 w 537854"/>
                <a:gd name="connsiteY1" fmla="*/ 219489 h 415075"/>
                <a:gd name="connsiteX2" fmla="*/ 184951 w 537854"/>
                <a:gd name="connsiteY2" fmla="*/ 187738 h 415075"/>
                <a:gd name="connsiteX3" fmla="*/ 24613 w 537854"/>
                <a:gd name="connsiteY3" fmla="*/ 266319 h 415075"/>
                <a:gd name="connsiteX4" fmla="*/ 50806 w 537854"/>
                <a:gd name="connsiteY4" fmla="*/ 326647 h 415075"/>
                <a:gd name="connsiteX5" fmla="*/ 222257 w 537854"/>
                <a:gd name="connsiteY5" fmla="*/ 251239 h 415075"/>
                <a:gd name="connsiteX6" fmla="*/ 68270 w 537854"/>
                <a:gd name="connsiteY6" fmla="*/ 350456 h 415075"/>
                <a:gd name="connsiteX7" fmla="*/ 132564 w 537854"/>
                <a:gd name="connsiteY7" fmla="*/ 391732 h 415075"/>
                <a:gd name="connsiteX8" fmla="*/ 263532 w 537854"/>
                <a:gd name="connsiteY8" fmla="*/ 292514 h 415075"/>
                <a:gd name="connsiteX9" fmla="*/ 164568 w 537854"/>
                <a:gd name="connsiteY9" fmla="*/ 406819 h 415075"/>
                <a:gd name="connsiteX10" fmla="*/ 330207 w 537854"/>
                <a:gd name="connsiteY10" fmla="*/ 327439 h 415075"/>
                <a:gd name="connsiteX11" fmla="*/ 537376 w 537854"/>
                <a:gd name="connsiteY11" fmla="*/ 186152 h 415075"/>
                <a:gd name="connsiteX12" fmla="*/ 514357 w 537854"/>
                <a:gd name="connsiteY12" fmla="*/ 79789 h 415075"/>
                <a:gd name="connsiteX13" fmla="*/ 87594 w 537854"/>
                <a:gd name="connsiteY13" fmla="*/ 41678 h 415075"/>
                <a:gd name="connsiteX14" fmla="*/ 177807 w 537854"/>
                <a:gd name="connsiteY14" fmla="*/ 92489 h 415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7854" h="415075">
                  <a:moveTo>
                    <a:pt x="177807" y="92489"/>
                  </a:moveTo>
                  <a:cubicBezTo>
                    <a:pt x="163209" y="122124"/>
                    <a:pt x="-1184" y="165514"/>
                    <a:pt x="7" y="219489"/>
                  </a:cubicBezTo>
                  <a:cubicBezTo>
                    <a:pt x="1198" y="273464"/>
                    <a:pt x="180850" y="179933"/>
                    <a:pt x="184951" y="187738"/>
                  </a:cubicBezTo>
                  <a:cubicBezTo>
                    <a:pt x="189052" y="195543"/>
                    <a:pt x="46970" y="243168"/>
                    <a:pt x="24613" y="266319"/>
                  </a:cubicBezTo>
                  <a:cubicBezTo>
                    <a:pt x="2256" y="289470"/>
                    <a:pt x="17865" y="329160"/>
                    <a:pt x="50806" y="326647"/>
                  </a:cubicBezTo>
                  <a:cubicBezTo>
                    <a:pt x="83747" y="324134"/>
                    <a:pt x="219346" y="247271"/>
                    <a:pt x="222257" y="251239"/>
                  </a:cubicBezTo>
                  <a:cubicBezTo>
                    <a:pt x="225168" y="255207"/>
                    <a:pt x="83219" y="327041"/>
                    <a:pt x="68270" y="350456"/>
                  </a:cubicBezTo>
                  <a:cubicBezTo>
                    <a:pt x="53321" y="373872"/>
                    <a:pt x="100020" y="401389"/>
                    <a:pt x="132564" y="391732"/>
                  </a:cubicBezTo>
                  <a:cubicBezTo>
                    <a:pt x="165108" y="382075"/>
                    <a:pt x="258198" y="290000"/>
                    <a:pt x="263532" y="292514"/>
                  </a:cubicBezTo>
                  <a:cubicBezTo>
                    <a:pt x="268866" y="295029"/>
                    <a:pt x="144860" y="373489"/>
                    <a:pt x="164568" y="406819"/>
                  </a:cubicBezTo>
                  <a:cubicBezTo>
                    <a:pt x="184276" y="440149"/>
                    <a:pt x="268072" y="364217"/>
                    <a:pt x="330207" y="327439"/>
                  </a:cubicBezTo>
                  <a:cubicBezTo>
                    <a:pt x="392342" y="290661"/>
                    <a:pt x="506684" y="227427"/>
                    <a:pt x="537376" y="186152"/>
                  </a:cubicBezTo>
                  <a:cubicBezTo>
                    <a:pt x="541086" y="141969"/>
                    <a:pt x="522267" y="84956"/>
                    <a:pt x="514357" y="79789"/>
                  </a:cubicBezTo>
                  <a:cubicBezTo>
                    <a:pt x="506447" y="74622"/>
                    <a:pt x="98982" y="-68757"/>
                    <a:pt x="87594" y="41678"/>
                  </a:cubicBezTo>
                  <a:cubicBezTo>
                    <a:pt x="76206" y="152113"/>
                    <a:pt x="192405" y="62854"/>
                    <a:pt x="177807" y="9248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7BA644-65E6-40BD-9ACD-5F858A5F5C13}"/>
              </a:ext>
            </a:extLst>
          </p:cNvPr>
          <p:cNvGrpSpPr/>
          <p:nvPr/>
        </p:nvGrpSpPr>
        <p:grpSpPr>
          <a:xfrm flipH="1">
            <a:off x="8776212" y="853624"/>
            <a:ext cx="3301852" cy="838969"/>
            <a:chOff x="-177556" y="2797728"/>
            <a:chExt cx="3301852" cy="838969"/>
          </a:xfrm>
          <a:solidFill>
            <a:schemeClr val="accent6">
              <a:lumMod val="20000"/>
              <a:lumOff val="80000"/>
            </a:schemeClr>
          </a:solidFill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039F7E0-4226-4464-B685-E1D35E8C73E7}"/>
                </a:ext>
              </a:extLst>
            </p:cNvPr>
            <p:cNvGrpSpPr/>
            <p:nvPr/>
          </p:nvGrpSpPr>
          <p:grpSpPr>
            <a:xfrm>
              <a:off x="-152294" y="2797728"/>
              <a:ext cx="3269513" cy="838969"/>
              <a:chOff x="1432535" y="3888215"/>
              <a:chExt cx="3269513" cy="838969"/>
            </a:xfrm>
            <a:grpFill/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01F3B5C9-9777-4B17-8941-2FBF2A60B4AD}"/>
                  </a:ext>
                </a:extLst>
              </p:cNvPr>
              <p:cNvSpPr/>
              <p:nvPr/>
            </p:nvSpPr>
            <p:spPr>
              <a:xfrm rot="2881972">
                <a:off x="1948564" y="4265130"/>
                <a:ext cx="49152" cy="87495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1EDE402-E684-4F81-96AA-75BB300C96C3}"/>
                  </a:ext>
                </a:extLst>
              </p:cNvPr>
              <p:cNvSpPr/>
              <p:nvPr/>
            </p:nvSpPr>
            <p:spPr>
              <a:xfrm rot="2881972">
                <a:off x="3824048" y="3812783"/>
                <a:ext cx="45719" cy="81384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Rectangle 41">
                <a:extLst>
                  <a:ext uri="{FF2B5EF4-FFF2-40B4-BE49-F238E27FC236}">
                    <a16:creationId xmlns:a16="http://schemas.microsoft.com/office/drawing/2014/main" id="{04F15E48-694F-4783-8233-2DC3E4B1FC6C}"/>
                  </a:ext>
                </a:extLst>
              </p:cNvPr>
              <p:cNvSpPr/>
              <p:nvPr/>
            </p:nvSpPr>
            <p:spPr>
              <a:xfrm>
                <a:off x="1432535" y="3888215"/>
                <a:ext cx="3269513" cy="708242"/>
              </a:xfrm>
              <a:custGeom>
                <a:avLst/>
                <a:gdLst>
                  <a:gd name="connsiteX0" fmla="*/ 0 w 2720238"/>
                  <a:gd name="connsiteY0" fmla="*/ 0 h 811747"/>
                  <a:gd name="connsiteX1" fmla="*/ 2720238 w 2720238"/>
                  <a:gd name="connsiteY1" fmla="*/ 0 h 811747"/>
                  <a:gd name="connsiteX2" fmla="*/ 2720238 w 2720238"/>
                  <a:gd name="connsiteY2" fmla="*/ 811747 h 811747"/>
                  <a:gd name="connsiteX3" fmla="*/ 0 w 2720238"/>
                  <a:gd name="connsiteY3" fmla="*/ 811747 h 811747"/>
                  <a:gd name="connsiteX4" fmla="*/ 0 w 2720238"/>
                  <a:gd name="connsiteY4" fmla="*/ 0 h 811747"/>
                  <a:gd name="connsiteX0" fmla="*/ 482600 w 3202838"/>
                  <a:gd name="connsiteY0" fmla="*/ 0 h 856197"/>
                  <a:gd name="connsiteX1" fmla="*/ 3202838 w 3202838"/>
                  <a:gd name="connsiteY1" fmla="*/ 0 h 856197"/>
                  <a:gd name="connsiteX2" fmla="*/ 3202838 w 3202838"/>
                  <a:gd name="connsiteY2" fmla="*/ 811747 h 856197"/>
                  <a:gd name="connsiteX3" fmla="*/ 0 w 3202838"/>
                  <a:gd name="connsiteY3" fmla="*/ 856197 h 856197"/>
                  <a:gd name="connsiteX4" fmla="*/ 482600 w 32028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984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307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5111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2740025 w 5993663"/>
                  <a:gd name="connsiteY0" fmla="*/ 0 h 851117"/>
                  <a:gd name="connsiteX1" fmla="*/ 5479313 w 5993663"/>
                  <a:gd name="connsiteY1" fmla="*/ 0 h 851117"/>
                  <a:gd name="connsiteX2" fmla="*/ 5993663 w 5993663"/>
                  <a:gd name="connsiteY2" fmla="*/ 851117 h 851117"/>
                  <a:gd name="connsiteX3" fmla="*/ 0 w 5993663"/>
                  <a:gd name="connsiteY3" fmla="*/ 294222 h 851117"/>
                  <a:gd name="connsiteX4" fmla="*/ 2740025 w 5993663"/>
                  <a:gd name="connsiteY4" fmla="*/ 0 h 851117"/>
                  <a:gd name="connsiteX0" fmla="*/ 2635250 w 5993663"/>
                  <a:gd name="connsiteY0" fmla="*/ 0 h 1117817"/>
                  <a:gd name="connsiteX1" fmla="*/ 5479313 w 5993663"/>
                  <a:gd name="connsiteY1" fmla="*/ 266700 h 1117817"/>
                  <a:gd name="connsiteX2" fmla="*/ 5993663 w 5993663"/>
                  <a:gd name="connsiteY2" fmla="*/ 1117817 h 1117817"/>
                  <a:gd name="connsiteX3" fmla="*/ 0 w 5993663"/>
                  <a:gd name="connsiteY3" fmla="*/ 560922 h 1117817"/>
                  <a:gd name="connsiteX4" fmla="*/ 2635250 w 5993663"/>
                  <a:gd name="connsiteY4" fmla="*/ 0 h 1117817"/>
                  <a:gd name="connsiteX0" fmla="*/ 2635250 w 5479313"/>
                  <a:gd name="connsiteY0" fmla="*/ 0 h 708242"/>
                  <a:gd name="connsiteX1" fmla="*/ 5479313 w 5479313"/>
                  <a:gd name="connsiteY1" fmla="*/ 266700 h 708242"/>
                  <a:gd name="connsiteX2" fmla="*/ 973988 w 5479313"/>
                  <a:gd name="connsiteY2" fmla="*/ 708242 h 708242"/>
                  <a:gd name="connsiteX3" fmla="*/ 0 w 5479313"/>
                  <a:gd name="connsiteY3" fmla="*/ 560922 h 708242"/>
                  <a:gd name="connsiteX4" fmla="*/ 2635250 w 5479313"/>
                  <a:gd name="connsiteY4" fmla="*/ 0 h 708242"/>
                  <a:gd name="connsiteX0" fmla="*/ 2635250 w 3269513"/>
                  <a:gd name="connsiteY0" fmla="*/ 0 h 708242"/>
                  <a:gd name="connsiteX1" fmla="*/ 3269513 w 3269513"/>
                  <a:gd name="connsiteY1" fmla="*/ 104775 h 708242"/>
                  <a:gd name="connsiteX2" fmla="*/ 973988 w 3269513"/>
                  <a:gd name="connsiteY2" fmla="*/ 708242 h 708242"/>
                  <a:gd name="connsiteX3" fmla="*/ 0 w 3269513"/>
                  <a:gd name="connsiteY3" fmla="*/ 560922 h 708242"/>
                  <a:gd name="connsiteX4" fmla="*/ 2635250 w 3269513"/>
                  <a:gd name="connsiteY4" fmla="*/ 0 h 708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513" h="708242">
                    <a:moveTo>
                      <a:pt x="2635250" y="0"/>
                    </a:moveTo>
                    <a:lnTo>
                      <a:pt x="3269513" y="104775"/>
                    </a:lnTo>
                    <a:lnTo>
                      <a:pt x="973988" y="708242"/>
                    </a:lnTo>
                    <a:lnTo>
                      <a:pt x="0" y="560922"/>
                    </a:lnTo>
                    <a:lnTo>
                      <a:pt x="2635250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  <a:effectLst>
                <a:outerShdw blurRad="50800" dist="50800" dir="5400000" algn="ctr" rotWithShape="0">
                  <a:srgbClr val="E5BE97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70">
              <a:extLst>
                <a:ext uri="{FF2B5EF4-FFF2-40B4-BE49-F238E27FC236}">
                  <a16:creationId xmlns:a16="http://schemas.microsoft.com/office/drawing/2014/main" id="{5CD227A6-8C7A-4500-A270-F5AB33B976D9}"/>
                </a:ext>
              </a:extLst>
            </p:cNvPr>
            <p:cNvSpPr/>
            <p:nvPr/>
          </p:nvSpPr>
          <p:spPr>
            <a:xfrm>
              <a:off x="-177556" y="3363690"/>
              <a:ext cx="1031866" cy="256319"/>
            </a:xfrm>
            <a:custGeom>
              <a:avLst/>
              <a:gdLst>
                <a:gd name="connsiteX0" fmla="*/ 0 w 365116"/>
                <a:gd name="connsiteY0" fmla="*/ 0 h 129319"/>
                <a:gd name="connsiteX1" fmla="*/ 365116 w 365116"/>
                <a:gd name="connsiteY1" fmla="*/ 0 h 129319"/>
                <a:gd name="connsiteX2" fmla="*/ 365116 w 365116"/>
                <a:gd name="connsiteY2" fmla="*/ 129319 h 129319"/>
                <a:gd name="connsiteX3" fmla="*/ 0 w 365116"/>
                <a:gd name="connsiteY3" fmla="*/ 129319 h 129319"/>
                <a:gd name="connsiteX4" fmla="*/ 0 w 365116"/>
                <a:gd name="connsiteY4" fmla="*/ 0 h 129319"/>
                <a:gd name="connsiteX0" fmla="*/ 0 w 1006466"/>
                <a:gd name="connsiteY0" fmla="*/ 0 h 152400"/>
                <a:gd name="connsiteX1" fmla="*/ 1006466 w 1006466"/>
                <a:gd name="connsiteY1" fmla="*/ 152400 h 152400"/>
                <a:gd name="connsiteX2" fmla="*/ 365116 w 1006466"/>
                <a:gd name="connsiteY2" fmla="*/ 129319 h 152400"/>
                <a:gd name="connsiteX3" fmla="*/ 0 w 1006466"/>
                <a:gd name="connsiteY3" fmla="*/ 129319 h 152400"/>
                <a:gd name="connsiteX4" fmla="*/ 0 w 1006466"/>
                <a:gd name="connsiteY4" fmla="*/ 0 h 152400"/>
                <a:gd name="connsiteX0" fmla="*/ 0 w 1012816"/>
                <a:gd name="connsiteY0" fmla="*/ 0 h 243619"/>
                <a:gd name="connsiteX1" fmla="*/ 1006466 w 1012816"/>
                <a:gd name="connsiteY1" fmla="*/ 152400 h 243619"/>
                <a:gd name="connsiteX2" fmla="*/ 1012816 w 1012816"/>
                <a:gd name="connsiteY2" fmla="*/ 243619 h 243619"/>
                <a:gd name="connsiteX3" fmla="*/ 0 w 1012816"/>
                <a:gd name="connsiteY3" fmla="*/ 129319 h 243619"/>
                <a:gd name="connsiteX4" fmla="*/ 0 w 1012816"/>
                <a:gd name="connsiteY4" fmla="*/ 0 h 243619"/>
                <a:gd name="connsiteX0" fmla="*/ 0 w 1012816"/>
                <a:gd name="connsiteY0" fmla="*/ 0 h 243619"/>
                <a:gd name="connsiteX1" fmla="*/ 1006466 w 1012816"/>
                <a:gd name="connsiteY1" fmla="*/ 152400 h 243619"/>
                <a:gd name="connsiteX2" fmla="*/ 1012816 w 1012816"/>
                <a:gd name="connsiteY2" fmla="*/ 243619 h 243619"/>
                <a:gd name="connsiteX3" fmla="*/ 19050 w 1012816"/>
                <a:gd name="connsiteY3" fmla="*/ 103919 h 243619"/>
                <a:gd name="connsiteX4" fmla="*/ 0 w 1012816"/>
                <a:gd name="connsiteY4" fmla="*/ 0 h 243619"/>
                <a:gd name="connsiteX0" fmla="*/ 0 w 1012816"/>
                <a:gd name="connsiteY0" fmla="*/ 0 h 243619"/>
                <a:gd name="connsiteX1" fmla="*/ 1006466 w 1012816"/>
                <a:gd name="connsiteY1" fmla="*/ 152400 h 243619"/>
                <a:gd name="connsiteX2" fmla="*/ 1012816 w 1012816"/>
                <a:gd name="connsiteY2" fmla="*/ 243619 h 243619"/>
                <a:gd name="connsiteX3" fmla="*/ 6350 w 1012816"/>
                <a:gd name="connsiteY3" fmla="*/ 84869 h 243619"/>
                <a:gd name="connsiteX4" fmla="*/ 0 w 1012816"/>
                <a:gd name="connsiteY4" fmla="*/ 0 h 243619"/>
                <a:gd name="connsiteX0" fmla="*/ 0 w 1019166"/>
                <a:gd name="connsiteY0" fmla="*/ 0 h 243619"/>
                <a:gd name="connsiteX1" fmla="*/ 1019166 w 1019166"/>
                <a:gd name="connsiteY1" fmla="*/ 152400 h 243619"/>
                <a:gd name="connsiteX2" fmla="*/ 1012816 w 1019166"/>
                <a:gd name="connsiteY2" fmla="*/ 243619 h 243619"/>
                <a:gd name="connsiteX3" fmla="*/ 6350 w 1019166"/>
                <a:gd name="connsiteY3" fmla="*/ 84869 h 243619"/>
                <a:gd name="connsiteX4" fmla="*/ 0 w 1019166"/>
                <a:gd name="connsiteY4" fmla="*/ 0 h 243619"/>
                <a:gd name="connsiteX0" fmla="*/ 0 w 1038216"/>
                <a:gd name="connsiteY0" fmla="*/ 0 h 243619"/>
                <a:gd name="connsiteX1" fmla="*/ 1019166 w 1038216"/>
                <a:gd name="connsiteY1" fmla="*/ 152400 h 243619"/>
                <a:gd name="connsiteX2" fmla="*/ 1038216 w 1038216"/>
                <a:gd name="connsiteY2" fmla="*/ 243619 h 243619"/>
                <a:gd name="connsiteX3" fmla="*/ 6350 w 1038216"/>
                <a:gd name="connsiteY3" fmla="*/ 84869 h 243619"/>
                <a:gd name="connsiteX4" fmla="*/ 0 w 1038216"/>
                <a:gd name="connsiteY4" fmla="*/ 0 h 243619"/>
                <a:gd name="connsiteX0" fmla="*/ 0 w 1031866"/>
                <a:gd name="connsiteY0" fmla="*/ 0 h 256319"/>
                <a:gd name="connsiteX1" fmla="*/ 1019166 w 1031866"/>
                <a:gd name="connsiteY1" fmla="*/ 152400 h 256319"/>
                <a:gd name="connsiteX2" fmla="*/ 1031866 w 1031866"/>
                <a:gd name="connsiteY2" fmla="*/ 256319 h 256319"/>
                <a:gd name="connsiteX3" fmla="*/ 6350 w 1031866"/>
                <a:gd name="connsiteY3" fmla="*/ 84869 h 256319"/>
                <a:gd name="connsiteX4" fmla="*/ 0 w 1031866"/>
                <a:gd name="connsiteY4" fmla="*/ 0 h 256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1866" h="256319">
                  <a:moveTo>
                    <a:pt x="0" y="0"/>
                  </a:moveTo>
                  <a:lnTo>
                    <a:pt x="1019166" y="152400"/>
                  </a:lnTo>
                  <a:lnTo>
                    <a:pt x="1031866" y="256319"/>
                  </a:lnTo>
                  <a:lnTo>
                    <a:pt x="6350" y="84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ectangle 66">
              <a:extLst>
                <a:ext uri="{FF2B5EF4-FFF2-40B4-BE49-F238E27FC236}">
                  <a16:creationId xmlns:a16="http://schemas.microsoft.com/office/drawing/2014/main" id="{09F0F797-27C3-42FD-A45F-490548F56C5D}"/>
                </a:ext>
              </a:extLst>
            </p:cNvPr>
            <p:cNvSpPr/>
            <p:nvPr/>
          </p:nvSpPr>
          <p:spPr>
            <a:xfrm>
              <a:off x="848678" y="2903705"/>
              <a:ext cx="2275618" cy="708416"/>
            </a:xfrm>
            <a:custGeom>
              <a:avLst/>
              <a:gdLst>
                <a:gd name="connsiteX0" fmla="*/ 0 w 2040668"/>
                <a:gd name="connsiteY0" fmla="*/ 0 h 92466"/>
                <a:gd name="connsiteX1" fmla="*/ 2040668 w 2040668"/>
                <a:gd name="connsiteY1" fmla="*/ 0 h 92466"/>
                <a:gd name="connsiteX2" fmla="*/ 2040668 w 2040668"/>
                <a:gd name="connsiteY2" fmla="*/ 92466 h 92466"/>
                <a:gd name="connsiteX3" fmla="*/ 0 w 2040668"/>
                <a:gd name="connsiteY3" fmla="*/ 92466 h 92466"/>
                <a:gd name="connsiteX4" fmla="*/ 0 w 2040668"/>
                <a:gd name="connsiteY4" fmla="*/ 0 h 92466"/>
                <a:gd name="connsiteX0" fmla="*/ 0 w 2262918"/>
                <a:gd name="connsiteY0" fmla="*/ 615950 h 708416"/>
                <a:gd name="connsiteX1" fmla="*/ 2262918 w 2262918"/>
                <a:gd name="connsiteY1" fmla="*/ 0 h 708416"/>
                <a:gd name="connsiteX2" fmla="*/ 2040668 w 2262918"/>
                <a:gd name="connsiteY2" fmla="*/ 708416 h 708416"/>
                <a:gd name="connsiteX3" fmla="*/ 0 w 2262918"/>
                <a:gd name="connsiteY3" fmla="*/ 708416 h 708416"/>
                <a:gd name="connsiteX4" fmla="*/ 0 w 2262918"/>
                <a:gd name="connsiteY4" fmla="*/ 615950 h 708416"/>
                <a:gd name="connsiteX0" fmla="*/ 0 w 2275618"/>
                <a:gd name="connsiteY0" fmla="*/ 615950 h 708416"/>
                <a:gd name="connsiteX1" fmla="*/ 2262918 w 2275618"/>
                <a:gd name="connsiteY1" fmla="*/ 0 h 708416"/>
                <a:gd name="connsiteX2" fmla="*/ 2275618 w 2275618"/>
                <a:gd name="connsiteY2" fmla="*/ 98816 h 708416"/>
                <a:gd name="connsiteX3" fmla="*/ 0 w 2275618"/>
                <a:gd name="connsiteY3" fmla="*/ 708416 h 708416"/>
                <a:gd name="connsiteX4" fmla="*/ 0 w 2275618"/>
                <a:gd name="connsiteY4" fmla="*/ 615950 h 708416"/>
                <a:gd name="connsiteX0" fmla="*/ 0 w 2275618"/>
                <a:gd name="connsiteY0" fmla="*/ 603250 h 708416"/>
                <a:gd name="connsiteX1" fmla="*/ 2262918 w 2275618"/>
                <a:gd name="connsiteY1" fmla="*/ 0 h 708416"/>
                <a:gd name="connsiteX2" fmla="*/ 2275618 w 2275618"/>
                <a:gd name="connsiteY2" fmla="*/ 98816 h 708416"/>
                <a:gd name="connsiteX3" fmla="*/ 0 w 2275618"/>
                <a:gd name="connsiteY3" fmla="*/ 708416 h 708416"/>
                <a:gd name="connsiteX4" fmla="*/ 0 w 2275618"/>
                <a:gd name="connsiteY4" fmla="*/ 603250 h 708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618" h="708416">
                  <a:moveTo>
                    <a:pt x="0" y="603250"/>
                  </a:moveTo>
                  <a:lnTo>
                    <a:pt x="2262918" y="0"/>
                  </a:lnTo>
                  <a:lnTo>
                    <a:pt x="2275618" y="98816"/>
                  </a:lnTo>
                  <a:lnTo>
                    <a:pt x="0" y="708416"/>
                  </a:lnTo>
                  <a:lnTo>
                    <a:pt x="0" y="60325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81315E7-FC77-4FBA-B373-895256F1E136}"/>
              </a:ext>
            </a:extLst>
          </p:cNvPr>
          <p:cNvGrpSpPr/>
          <p:nvPr/>
        </p:nvGrpSpPr>
        <p:grpSpPr>
          <a:xfrm flipH="1">
            <a:off x="9216941" y="484941"/>
            <a:ext cx="2251270" cy="892377"/>
            <a:chOff x="263173" y="2429045"/>
            <a:chExt cx="2251270" cy="89237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C2F36B2-F43D-41C8-A70B-3B0FE4D055C2}"/>
                </a:ext>
              </a:extLst>
            </p:cNvPr>
            <p:cNvSpPr/>
            <p:nvPr/>
          </p:nvSpPr>
          <p:spPr>
            <a:xfrm>
              <a:off x="1864364" y="2775756"/>
              <a:ext cx="650079" cy="2558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00B7E99-1100-415E-9511-A52758C1619F}"/>
                </a:ext>
              </a:extLst>
            </p:cNvPr>
            <p:cNvSpPr/>
            <p:nvPr/>
          </p:nvSpPr>
          <p:spPr>
            <a:xfrm>
              <a:off x="1864364" y="2682206"/>
              <a:ext cx="650079" cy="2558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2C349AA-62CF-40B5-86DE-0C71F945BDF5}"/>
                </a:ext>
              </a:extLst>
            </p:cNvPr>
            <p:cNvSpPr/>
            <p:nvPr/>
          </p:nvSpPr>
          <p:spPr>
            <a:xfrm>
              <a:off x="1851822" y="2562952"/>
              <a:ext cx="650079" cy="2558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CF6D765-0CE3-4C95-A4C6-6AEEE28C5154}"/>
                </a:ext>
              </a:extLst>
            </p:cNvPr>
            <p:cNvSpPr/>
            <p:nvPr/>
          </p:nvSpPr>
          <p:spPr>
            <a:xfrm>
              <a:off x="1851822" y="2456856"/>
              <a:ext cx="650079" cy="2558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8F48987F-F53B-464D-9A13-24A162F0FB0B}"/>
                </a:ext>
              </a:extLst>
            </p:cNvPr>
            <p:cNvGrpSpPr/>
            <p:nvPr/>
          </p:nvGrpSpPr>
          <p:grpSpPr>
            <a:xfrm>
              <a:off x="263173" y="2429045"/>
              <a:ext cx="1317604" cy="892377"/>
              <a:chOff x="263173" y="2429045"/>
              <a:chExt cx="1317604" cy="892377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32ACC0AA-55A4-4A30-AE6A-F24F90994CBA}"/>
                  </a:ext>
                </a:extLst>
              </p:cNvPr>
              <p:cNvSpPr/>
              <p:nvPr/>
            </p:nvSpPr>
            <p:spPr>
              <a:xfrm>
                <a:off x="263173" y="2666682"/>
                <a:ext cx="403991" cy="654740"/>
              </a:xfrm>
              <a:prstGeom prst="roundRect">
                <a:avLst/>
              </a:prstGeom>
              <a:solidFill>
                <a:srgbClr val="DAA36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ctangle: Rounded Corners 114">
                <a:extLst>
                  <a:ext uri="{FF2B5EF4-FFF2-40B4-BE49-F238E27FC236}">
                    <a16:creationId xmlns:a16="http://schemas.microsoft.com/office/drawing/2014/main" id="{1FB1EE54-A4A2-4C4B-80E6-B5117217FD6F}"/>
                  </a:ext>
                </a:extLst>
              </p:cNvPr>
              <p:cNvSpPr/>
              <p:nvPr/>
            </p:nvSpPr>
            <p:spPr>
              <a:xfrm>
                <a:off x="715281" y="2559763"/>
                <a:ext cx="403991" cy="65474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AF0F4BF0-DA2B-48C6-AE88-315DA82B1B4E}"/>
                  </a:ext>
                </a:extLst>
              </p:cNvPr>
              <p:cNvSpPr/>
              <p:nvPr/>
            </p:nvSpPr>
            <p:spPr>
              <a:xfrm>
                <a:off x="1176786" y="2429045"/>
                <a:ext cx="403991" cy="654740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B20EC672-3CB7-4BF7-9FD6-3FF2852461B8}"/>
                  </a:ext>
                </a:extLst>
              </p:cNvPr>
              <p:cNvSpPr/>
              <p:nvPr/>
            </p:nvSpPr>
            <p:spPr>
              <a:xfrm>
                <a:off x="265137" y="2644021"/>
                <a:ext cx="403991" cy="79479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E31164FC-718D-48C8-B447-B00D618D07A5}"/>
                  </a:ext>
                </a:extLst>
              </p:cNvPr>
              <p:cNvSpPr/>
              <p:nvPr/>
            </p:nvSpPr>
            <p:spPr>
              <a:xfrm>
                <a:off x="714223" y="2561036"/>
                <a:ext cx="403991" cy="79479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36FFE044-0E2B-4648-AF21-62A54DC3A440}"/>
                  </a:ext>
                </a:extLst>
              </p:cNvPr>
              <p:cNvSpPr/>
              <p:nvPr/>
            </p:nvSpPr>
            <p:spPr>
              <a:xfrm>
                <a:off x="1173222" y="2430133"/>
                <a:ext cx="403991" cy="79479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448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ACB154-E5B0-453C-A6B1-07813ED5DDDC}"/>
              </a:ext>
            </a:extLst>
          </p:cNvPr>
          <p:cNvSpPr/>
          <p:nvPr/>
        </p:nvSpPr>
        <p:spPr>
          <a:xfrm>
            <a:off x="11004" y="-8309"/>
            <a:ext cx="121704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627C07-EEF9-4FEC-9A90-4FAC021BE46F}"/>
              </a:ext>
            </a:extLst>
          </p:cNvPr>
          <p:cNvSpPr/>
          <p:nvPr/>
        </p:nvSpPr>
        <p:spPr>
          <a:xfrm>
            <a:off x="2564882" y="1234317"/>
            <a:ext cx="6350517" cy="334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FC1C5D7B-069D-4D86-9B57-5AF9EF224D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" t="21285" r="69308" b="58221"/>
          <a:stretch/>
        </p:blipFill>
        <p:spPr>
          <a:xfrm>
            <a:off x="3790347" y="2158984"/>
            <a:ext cx="3670678" cy="1401257"/>
          </a:xfrm>
          <a:custGeom>
            <a:avLst/>
            <a:gdLst>
              <a:gd name="connsiteX0" fmla="*/ 0 w 3670678"/>
              <a:gd name="connsiteY0" fmla="*/ 0 h 1401257"/>
              <a:gd name="connsiteX1" fmla="*/ 3670678 w 3670678"/>
              <a:gd name="connsiteY1" fmla="*/ 0 h 1401257"/>
              <a:gd name="connsiteX2" fmla="*/ 3670678 w 3670678"/>
              <a:gd name="connsiteY2" fmla="*/ 1401257 h 1401257"/>
              <a:gd name="connsiteX3" fmla="*/ 0 w 3670678"/>
              <a:gd name="connsiteY3" fmla="*/ 1401257 h 1401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0678" h="1401257">
                <a:moveTo>
                  <a:pt x="0" y="0"/>
                </a:moveTo>
                <a:lnTo>
                  <a:pt x="3670678" y="0"/>
                </a:lnTo>
                <a:lnTo>
                  <a:pt x="3670678" y="1401257"/>
                </a:lnTo>
                <a:lnTo>
                  <a:pt x="0" y="1401257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6E60FC5-A792-49E1-8626-6F9612572ED6}"/>
              </a:ext>
            </a:extLst>
          </p:cNvPr>
          <p:cNvSpPr/>
          <p:nvPr/>
        </p:nvSpPr>
        <p:spPr>
          <a:xfrm>
            <a:off x="1523017" y="8309"/>
            <a:ext cx="8563081" cy="1255822"/>
          </a:xfrm>
          <a:custGeom>
            <a:avLst/>
            <a:gdLst>
              <a:gd name="connsiteX0" fmla="*/ 0 w 4949371"/>
              <a:gd name="connsiteY0" fmla="*/ 0 h 501723"/>
              <a:gd name="connsiteX1" fmla="*/ 4949371 w 4949371"/>
              <a:gd name="connsiteY1" fmla="*/ 0 h 501723"/>
              <a:gd name="connsiteX2" fmla="*/ 4949371 w 4949371"/>
              <a:gd name="connsiteY2" fmla="*/ 501723 h 501723"/>
              <a:gd name="connsiteX3" fmla="*/ 0 w 4949371"/>
              <a:gd name="connsiteY3" fmla="*/ 501723 h 501723"/>
              <a:gd name="connsiteX4" fmla="*/ 0 w 4949371"/>
              <a:gd name="connsiteY4" fmla="*/ 0 h 501723"/>
              <a:gd name="connsiteX0" fmla="*/ 0 w 5979885"/>
              <a:gd name="connsiteY0" fmla="*/ 0 h 1227437"/>
              <a:gd name="connsiteX1" fmla="*/ 5979885 w 5979885"/>
              <a:gd name="connsiteY1" fmla="*/ 725714 h 1227437"/>
              <a:gd name="connsiteX2" fmla="*/ 5979885 w 5979885"/>
              <a:gd name="connsiteY2" fmla="*/ 1227437 h 1227437"/>
              <a:gd name="connsiteX3" fmla="*/ 1030514 w 5979885"/>
              <a:gd name="connsiteY3" fmla="*/ 1227437 h 1227437"/>
              <a:gd name="connsiteX4" fmla="*/ 0 w 5979885"/>
              <a:gd name="connsiteY4" fmla="*/ 0 h 1227437"/>
              <a:gd name="connsiteX0" fmla="*/ 0 w 7300685"/>
              <a:gd name="connsiteY0" fmla="*/ 0 h 1227437"/>
              <a:gd name="connsiteX1" fmla="*/ 7300685 w 7300685"/>
              <a:gd name="connsiteY1" fmla="*/ 0 h 1227437"/>
              <a:gd name="connsiteX2" fmla="*/ 5979885 w 7300685"/>
              <a:gd name="connsiteY2" fmla="*/ 1227437 h 1227437"/>
              <a:gd name="connsiteX3" fmla="*/ 1030514 w 7300685"/>
              <a:gd name="connsiteY3" fmla="*/ 1227437 h 1227437"/>
              <a:gd name="connsiteX4" fmla="*/ 0 w 7300685"/>
              <a:gd name="connsiteY4" fmla="*/ 0 h 122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0685" h="1227437">
                <a:moveTo>
                  <a:pt x="0" y="0"/>
                </a:moveTo>
                <a:lnTo>
                  <a:pt x="7300685" y="0"/>
                </a:lnTo>
                <a:lnTo>
                  <a:pt x="5979885" y="1227437"/>
                </a:lnTo>
                <a:lnTo>
                  <a:pt x="1030514" y="12274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EABE1-473B-4D23-A40C-A0388DF06CEB}"/>
              </a:ext>
            </a:extLst>
          </p:cNvPr>
          <p:cNvSpPr/>
          <p:nvPr/>
        </p:nvSpPr>
        <p:spPr>
          <a:xfrm>
            <a:off x="-1" y="2033"/>
            <a:ext cx="2769085" cy="6023429"/>
          </a:xfrm>
          <a:custGeom>
            <a:avLst/>
            <a:gdLst>
              <a:gd name="connsiteX0" fmla="*/ 0 w 691715"/>
              <a:gd name="connsiteY0" fmla="*/ 0 h 6023429"/>
              <a:gd name="connsiteX1" fmla="*/ 691715 w 691715"/>
              <a:gd name="connsiteY1" fmla="*/ 0 h 6023429"/>
              <a:gd name="connsiteX2" fmla="*/ 691715 w 691715"/>
              <a:gd name="connsiteY2" fmla="*/ 6023429 h 6023429"/>
              <a:gd name="connsiteX3" fmla="*/ 0 w 691715"/>
              <a:gd name="connsiteY3" fmla="*/ 6023429 h 6023429"/>
              <a:gd name="connsiteX4" fmla="*/ 0 w 691715"/>
              <a:gd name="connsiteY4" fmla="*/ 0 h 6023429"/>
              <a:gd name="connsiteX0" fmla="*/ 0 w 2360858"/>
              <a:gd name="connsiteY0" fmla="*/ 0 h 6023429"/>
              <a:gd name="connsiteX1" fmla="*/ 691715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06322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0858" h="6023429">
                <a:moveTo>
                  <a:pt x="0" y="0"/>
                </a:moveTo>
                <a:lnTo>
                  <a:pt x="1315829" y="0"/>
                </a:lnTo>
                <a:cubicBezTo>
                  <a:pt x="1436619" y="233438"/>
                  <a:pt x="2234070" y="998099"/>
                  <a:pt x="2325315" y="1254397"/>
                </a:cubicBezTo>
                <a:lnTo>
                  <a:pt x="2360858" y="4630057"/>
                </a:lnTo>
                <a:lnTo>
                  <a:pt x="0" y="60234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777700-D39F-43D1-B7E6-94680A9CF0CE}"/>
              </a:ext>
            </a:extLst>
          </p:cNvPr>
          <p:cNvSpPr/>
          <p:nvPr/>
        </p:nvSpPr>
        <p:spPr>
          <a:xfrm>
            <a:off x="8547655" y="2033"/>
            <a:ext cx="3622819" cy="6023429"/>
          </a:xfrm>
          <a:custGeom>
            <a:avLst/>
            <a:gdLst>
              <a:gd name="connsiteX0" fmla="*/ 0 w 1815734"/>
              <a:gd name="connsiteY0" fmla="*/ 0 h 6023429"/>
              <a:gd name="connsiteX1" fmla="*/ 1815734 w 1815734"/>
              <a:gd name="connsiteY1" fmla="*/ 0 h 6023429"/>
              <a:gd name="connsiteX2" fmla="*/ 1815734 w 1815734"/>
              <a:gd name="connsiteY2" fmla="*/ 6023429 h 6023429"/>
              <a:gd name="connsiteX3" fmla="*/ 0 w 1815734"/>
              <a:gd name="connsiteY3" fmla="*/ 6023429 h 6023429"/>
              <a:gd name="connsiteX4" fmla="*/ 0 w 1815734"/>
              <a:gd name="connsiteY4" fmla="*/ 0 h 6023429"/>
              <a:gd name="connsiteX0" fmla="*/ 1246780 w 3062514"/>
              <a:gd name="connsiteY0" fmla="*/ 0 h 6023429"/>
              <a:gd name="connsiteX1" fmla="*/ 3062514 w 3062514"/>
              <a:gd name="connsiteY1" fmla="*/ 0 h 6023429"/>
              <a:gd name="connsiteX2" fmla="*/ 3062514 w 3062514"/>
              <a:gd name="connsiteY2" fmla="*/ 6023429 h 6023429"/>
              <a:gd name="connsiteX3" fmla="*/ 1246780 w 3062514"/>
              <a:gd name="connsiteY3" fmla="*/ 6023429 h 6023429"/>
              <a:gd name="connsiteX4" fmla="*/ 0 w 3062514"/>
              <a:gd name="connsiteY4" fmla="*/ 1248229 h 6023429"/>
              <a:gd name="connsiteX5" fmla="*/ 1246780 w 306251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0 w 3065072"/>
              <a:gd name="connsiteY3" fmla="*/ 463005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80201 w 3095935"/>
              <a:gd name="connsiteY0" fmla="*/ 0 h 6023429"/>
              <a:gd name="connsiteX1" fmla="*/ 3095935 w 3095935"/>
              <a:gd name="connsiteY1" fmla="*/ 0 h 6023429"/>
              <a:gd name="connsiteX2" fmla="*/ 3095935 w 3095935"/>
              <a:gd name="connsiteY2" fmla="*/ 6023429 h 6023429"/>
              <a:gd name="connsiteX3" fmla="*/ 318 w 3095935"/>
              <a:gd name="connsiteY3" fmla="*/ 4582432 h 6023429"/>
              <a:gd name="connsiteX4" fmla="*/ 33421 w 3095935"/>
              <a:gd name="connsiteY4" fmla="*/ 1248229 h 6023429"/>
              <a:gd name="connsiteX5" fmla="*/ 1280201 w 3095935"/>
              <a:gd name="connsiteY5" fmla="*/ 0 h 6023429"/>
              <a:gd name="connsiteX0" fmla="*/ 1264550 w 3080284"/>
              <a:gd name="connsiteY0" fmla="*/ 0 h 6023429"/>
              <a:gd name="connsiteX1" fmla="*/ 3080284 w 3080284"/>
              <a:gd name="connsiteY1" fmla="*/ 0 h 6023429"/>
              <a:gd name="connsiteX2" fmla="*/ 3080284 w 3080284"/>
              <a:gd name="connsiteY2" fmla="*/ 6023429 h 6023429"/>
              <a:gd name="connsiteX3" fmla="*/ 495 w 3080284"/>
              <a:gd name="connsiteY3" fmla="*/ 4601482 h 6023429"/>
              <a:gd name="connsiteX4" fmla="*/ 17770 w 3080284"/>
              <a:gd name="connsiteY4" fmla="*/ 1248229 h 6023429"/>
              <a:gd name="connsiteX5" fmla="*/ 1264550 w 308028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1 w 3065072"/>
              <a:gd name="connsiteY3" fmla="*/ 461100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64549 w 3080283"/>
              <a:gd name="connsiteY0" fmla="*/ 0 h 6023429"/>
              <a:gd name="connsiteX1" fmla="*/ 3080283 w 3080283"/>
              <a:gd name="connsiteY1" fmla="*/ 0 h 6023429"/>
              <a:gd name="connsiteX2" fmla="*/ 3080283 w 3080283"/>
              <a:gd name="connsiteY2" fmla="*/ 6023429 h 6023429"/>
              <a:gd name="connsiteX3" fmla="*/ 494 w 3080283"/>
              <a:gd name="connsiteY3" fmla="*/ 4611007 h 6023429"/>
              <a:gd name="connsiteX4" fmla="*/ 17769 w 3080283"/>
              <a:gd name="connsiteY4" fmla="*/ 1248229 h 6023429"/>
              <a:gd name="connsiteX5" fmla="*/ 1264549 w 3080283"/>
              <a:gd name="connsiteY5" fmla="*/ 0 h 6023429"/>
              <a:gd name="connsiteX0" fmla="*/ 1272104 w 3087838"/>
              <a:gd name="connsiteY0" fmla="*/ 0 h 6023429"/>
              <a:gd name="connsiteX1" fmla="*/ 3087838 w 3087838"/>
              <a:gd name="connsiteY1" fmla="*/ 0 h 6023429"/>
              <a:gd name="connsiteX2" fmla="*/ 3087838 w 3087838"/>
              <a:gd name="connsiteY2" fmla="*/ 6023429 h 6023429"/>
              <a:gd name="connsiteX3" fmla="*/ 8049 w 3087838"/>
              <a:gd name="connsiteY3" fmla="*/ 4611007 h 6023429"/>
              <a:gd name="connsiteX4" fmla="*/ 0 w 3087838"/>
              <a:gd name="connsiteY4" fmla="*/ 1225369 h 6023429"/>
              <a:gd name="connsiteX5" fmla="*/ 1272104 w 3087838"/>
              <a:gd name="connsiteY5" fmla="*/ 0 h 6023429"/>
              <a:gd name="connsiteX0" fmla="*/ 1272998 w 3088732"/>
              <a:gd name="connsiteY0" fmla="*/ 0 h 6023429"/>
              <a:gd name="connsiteX1" fmla="*/ 3088732 w 3088732"/>
              <a:gd name="connsiteY1" fmla="*/ 0 h 6023429"/>
              <a:gd name="connsiteX2" fmla="*/ 3088732 w 3088732"/>
              <a:gd name="connsiteY2" fmla="*/ 6023429 h 6023429"/>
              <a:gd name="connsiteX3" fmla="*/ 8943 w 3088732"/>
              <a:gd name="connsiteY3" fmla="*/ 4611007 h 6023429"/>
              <a:gd name="connsiteX4" fmla="*/ 894 w 3088732"/>
              <a:gd name="connsiteY4" fmla="*/ 1225369 h 6023429"/>
              <a:gd name="connsiteX5" fmla="*/ 1272998 w 3088732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8732" h="6023429">
                <a:moveTo>
                  <a:pt x="1272998" y="0"/>
                </a:moveTo>
                <a:lnTo>
                  <a:pt x="3088732" y="0"/>
                </a:lnTo>
                <a:lnTo>
                  <a:pt x="3088732" y="6023429"/>
                </a:lnTo>
                <a:lnTo>
                  <a:pt x="8943" y="4611007"/>
                </a:lnTo>
                <a:cubicBezTo>
                  <a:pt x="-8074" y="2990245"/>
                  <a:pt x="5249" y="2846131"/>
                  <a:pt x="894" y="1225369"/>
                </a:cubicBezTo>
                <a:lnTo>
                  <a:pt x="12729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085A84A-4754-4027-8F61-87085855EC9B}"/>
              </a:ext>
            </a:extLst>
          </p:cNvPr>
          <p:cNvGrpSpPr/>
          <p:nvPr/>
        </p:nvGrpSpPr>
        <p:grpSpPr>
          <a:xfrm>
            <a:off x="3284040" y="1912689"/>
            <a:ext cx="4642445" cy="2583995"/>
            <a:chOff x="2837951" y="1419048"/>
            <a:chExt cx="5675318" cy="3158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181D23-17EA-4E90-ABA4-565E3B2476F8}"/>
                </a:ext>
              </a:extLst>
            </p:cNvPr>
            <p:cNvSpPr/>
            <p:nvPr/>
          </p:nvSpPr>
          <p:spPr>
            <a:xfrm>
              <a:off x="3424239" y="1715148"/>
              <a:ext cx="4487348" cy="17130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EF8B7C-F194-44AF-8DED-0AB0BF1512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6650" y="1524000"/>
              <a:ext cx="3905250" cy="19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19061E0-64BB-4C65-94F1-E609BCD40EDB}"/>
                </a:ext>
              </a:extLst>
            </p:cNvPr>
            <p:cNvGrpSpPr/>
            <p:nvPr/>
          </p:nvGrpSpPr>
          <p:grpSpPr>
            <a:xfrm flipH="1">
              <a:off x="7338156" y="1419048"/>
              <a:ext cx="1175113" cy="3158894"/>
              <a:chOff x="4702627" y="1209490"/>
              <a:chExt cx="1456895" cy="336595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6B1D63C-0CB2-485E-B69D-642261E5A2DA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9AC15AC-C729-4BE9-BC19-6AA7B0371EFE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4D77EAB-8EA7-4196-AF34-0923CDB1962C}"/>
                </a:ext>
              </a:extLst>
            </p:cNvPr>
            <p:cNvGrpSpPr/>
            <p:nvPr/>
          </p:nvGrpSpPr>
          <p:grpSpPr>
            <a:xfrm>
              <a:off x="2837951" y="1419048"/>
              <a:ext cx="1175113" cy="3158894"/>
              <a:chOff x="4702627" y="1209490"/>
              <a:chExt cx="1456895" cy="3365951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89245FA-DF2D-41C1-B4D9-F9C51ED9A6E4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5CC709D-AB8F-46A2-8814-EE0B82930D1A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DF3291B-486D-4053-90A7-064F20851B1D}"/>
              </a:ext>
            </a:extLst>
          </p:cNvPr>
          <p:cNvGrpSpPr/>
          <p:nvPr/>
        </p:nvGrpSpPr>
        <p:grpSpPr>
          <a:xfrm>
            <a:off x="5420298" y="8309"/>
            <a:ext cx="660852" cy="1129342"/>
            <a:chOff x="5420298" y="8309"/>
            <a:chExt cx="660852" cy="1129342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13F6159-CD9D-448A-823B-2CC901889B61}"/>
                </a:ext>
              </a:extLst>
            </p:cNvPr>
            <p:cNvCxnSpPr/>
            <p:nvPr/>
          </p:nvCxnSpPr>
          <p:spPr>
            <a:xfrm>
              <a:off x="5740140" y="8309"/>
              <a:ext cx="0" cy="824229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4E2C774-4994-4085-8445-EA6C54F54C9E}"/>
                </a:ext>
              </a:extLst>
            </p:cNvPr>
            <p:cNvSpPr/>
            <p:nvPr/>
          </p:nvSpPr>
          <p:spPr>
            <a:xfrm>
              <a:off x="5420298" y="676820"/>
              <a:ext cx="660852" cy="46083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4" name="Oval 163">
            <a:extLst>
              <a:ext uri="{FF2B5EF4-FFF2-40B4-BE49-F238E27FC236}">
                <a16:creationId xmlns:a16="http://schemas.microsoft.com/office/drawing/2014/main" id="{FD18901E-F337-4A65-9004-0B6855156E2F}"/>
              </a:ext>
            </a:extLst>
          </p:cNvPr>
          <p:cNvSpPr/>
          <p:nvPr/>
        </p:nvSpPr>
        <p:spPr>
          <a:xfrm>
            <a:off x="5410141" y="3653"/>
            <a:ext cx="681166" cy="749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7F3EE0A-A865-4A39-AB52-603A8FF0145D}"/>
              </a:ext>
            </a:extLst>
          </p:cNvPr>
          <p:cNvGrpSpPr/>
          <p:nvPr/>
        </p:nvGrpSpPr>
        <p:grpSpPr>
          <a:xfrm>
            <a:off x="9611507" y="737616"/>
            <a:ext cx="1587707" cy="2254092"/>
            <a:chOff x="33241" y="1503719"/>
            <a:chExt cx="2006718" cy="2848969"/>
          </a:xfrm>
          <a:noFill/>
        </p:grpSpPr>
        <p:sp>
          <p:nvSpPr>
            <p:cNvPr id="235" name="Cloud 234">
              <a:extLst>
                <a:ext uri="{FF2B5EF4-FFF2-40B4-BE49-F238E27FC236}">
                  <a16:creationId xmlns:a16="http://schemas.microsoft.com/office/drawing/2014/main" id="{A68DF2E8-F4AE-4639-A861-8D6100B885BB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Trapezoid 235">
              <a:extLst>
                <a:ext uri="{FF2B5EF4-FFF2-40B4-BE49-F238E27FC236}">
                  <a16:creationId xmlns:a16="http://schemas.microsoft.com/office/drawing/2014/main" id="{432F3674-6CD1-463A-AE4C-988C21FA394F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grpFill/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Cloud 236">
              <a:extLst>
                <a:ext uri="{FF2B5EF4-FFF2-40B4-BE49-F238E27FC236}">
                  <a16:creationId xmlns:a16="http://schemas.microsoft.com/office/drawing/2014/main" id="{B6CA2FD1-7348-48E9-9FD6-F1AC327A7AAC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Cloud 237">
              <a:extLst>
                <a:ext uri="{FF2B5EF4-FFF2-40B4-BE49-F238E27FC236}">
                  <a16:creationId xmlns:a16="http://schemas.microsoft.com/office/drawing/2014/main" id="{4F2974F6-FABF-4243-B45C-3B0862703960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Cloud 238">
              <a:extLst>
                <a:ext uri="{FF2B5EF4-FFF2-40B4-BE49-F238E27FC236}">
                  <a16:creationId xmlns:a16="http://schemas.microsoft.com/office/drawing/2014/main" id="{5F570C2D-FF37-4B03-89CA-67A8B1008004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C7E4B79D-772D-46F8-B1E6-EB54B4A676EB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8DEA02EC-C3FD-46D9-A3D1-36A8F9F4632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86" name="Flowchart: Decision 212">
                  <a:extLst>
                    <a:ext uri="{FF2B5EF4-FFF2-40B4-BE49-F238E27FC236}">
                      <a16:creationId xmlns:a16="http://schemas.microsoft.com/office/drawing/2014/main" id="{49849A40-306F-48C4-B6D2-EA40EEAE734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98CA8D64-E5A0-4B03-B4A8-FAAE2AD66136}"/>
                    </a:ext>
                  </a:extLst>
                </p:cNvPr>
                <p:cNvCxnSpPr>
                  <a:cxnSpLocks/>
                  <a:stCxn id="286" idx="0"/>
                  <a:endCxn id="28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C4331D2A-5666-4742-ACE5-7A5FB8F0C99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D17CE549-060F-404A-B9E4-F8D1ADF6B81A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BF09FAB4-FE84-453E-9DD5-AAC670AE155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E2F2CDD9-C4E4-488B-BD1C-4B17647C0AA1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DBF5034A-05C3-4CEC-8B97-17207EB0B23B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7C9FE82F-072D-4957-B115-22C919D23DF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79" name="Flowchart: Decision 212">
                  <a:extLst>
                    <a:ext uri="{FF2B5EF4-FFF2-40B4-BE49-F238E27FC236}">
                      <a16:creationId xmlns:a16="http://schemas.microsoft.com/office/drawing/2014/main" id="{831AED64-89CD-41DB-90C0-B69F9C6DED2D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2AC31BC0-4CC3-463B-9577-2F587704331A}"/>
                    </a:ext>
                  </a:extLst>
                </p:cNvPr>
                <p:cNvCxnSpPr>
                  <a:cxnSpLocks/>
                  <a:stCxn id="279" idx="0"/>
                  <a:endCxn id="279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D3DCF472-F257-4363-9B08-5D20B021352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FF5CBAE0-7C89-4DC9-9682-B4FA1C586E6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9D4BB456-32AE-4910-903E-8747230184E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2A4A12D8-D02D-47B7-80B5-412AA4DE20C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598E1BB0-74FB-48F5-A6C7-E4FAE4851892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4624830C-CC01-4F0D-8538-117B149813E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72" name="Flowchart: Decision 212">
                  <a:extLst>
                    <a:ext uri="{FF2B5EF4-FFF2-40B4-BE49-F238E27FC236}">
                      <a16:creationId xmlns:a16="http://schemas.microsoft.com/office/drawing/2014/main" id="{F9712258-D97D-4359-8881-540557CCC41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68ABF253-5203-4981-B6B9-FF317194C27B}"/>
                    </a:ext>
                  </a:extLst>
                </p:cNvPr>
                <p:cNvCxnSpPr>
                  <a:cxnSpLocks/>
                  <a:stCxn id="272" idx="0"/>
                  <a:endCxn id="27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56F6F866-2925-4B9C-8A22-85029D668E34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75068912-96BA-4699-AE2D-68C481B545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8B998EBD-D4E4-4D1C-9D2B-B07B6F74FE51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12317A62-C620-46E7-AE83-AB8AEC3069AA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BC3E9236-2234-495C-B901-319E2EF8B695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522E5AFB-92BE-4F3D-B874-FCD0A4F9A5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65" name="Flowchart: Decision 212">
                  <a:extLst>
                    <a:ext uri="{FF2B5EF4-FFF2-40B4-BE49-F238E27FC236}">
                      <a16:creationId xmlns:a16="http://schemas.microsoft.com/office/drawing/2014/main" id="{D68E15F7-3622-4592-8BDD-3C0BAA063D23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6CCF5215-F3EB-4BA5-AA11-CAB18578137A}"/>
                    </a:ext>
                  </a:extLst>
                </p:cNvPr>
                <p:cNvCxnSpPr>
                  <a:cxnSpLocks/>
                  <a:stCxn id="265" idx="0"/>
                  <a:endCxn id="26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088EB6C0-DB8F-486D-9CDB-F6C589909687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B35D9259-E435-46F7-B740-E48F38C987FC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9CF74D6C-5982-4BCA-8BFE-7762D42AA4A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8A3E50A-88D8-4D01-A096-C3A445BC5FB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43F2E714-EF81-49F8-BF01-D9B352B4BE77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B8D9EAFC-D459-4C1F-8A27-12517BDB440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58" name="Flowchart: Decision 212">
                  <a:extLst>
                    <a:ext uri="{FF2B5EF4-FFF2-40B4-BE49-F238E27FC236}">
                      <a16:creationId xmlns:a16="http://schemas.microsoft.com/office/drawing/2014/main" id="{6C281C8A-68FE-4918-996F-562D20FA60E3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DFB0218C-56A4-4B13-A04F-A7049CF68013}"/>
                    </a:ext>
                  </a:extLst>
                </p:cNvPr>
                <p:cNvCxnSpPr>
                  <a:cxnSpLocks/>
                  <a:stCxn id="258" idx="0"/>
                  <a:endCxn id="2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7B104419-3599-44D5-B30A-99DF5C631AC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CFE1F769-06B4-4418-9D22-F8AC6DE2F73C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1A038E4E-1A97-42C5-B391-0D9486617EC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A973B7F3-A958-483A-8014-DAE039C2DF5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DD4BBFAF-C129-497E-98EE-8D417F468100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030AF468-8CC0-4D9C-928E-D1111EF6962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51" name="Flowchart: Decision 212">
                  <a:extLst>
                    <a:ext uri="{FF2B5EF4-FFF2-40B4-BE49-F238E27FC236}">
                      <a16:creationId xmlns:a16="http://schemas.microsoft.com/office/drawing/2014/main" id="{CAB18EE4-BA41-4C54-AEC4-409E1DD5F5C4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FE9E779C-22F0-425A-B5FF-6D966320F2C2}"/>
                    </a:ext>
                  </a:extLst>
                </p:cNvPr>
                <p:cNvCxnSpPr>
                  <a:cxnSpLocks/>
                  <a:stCxn id="251" idx="0"/>
                  <a:endCxn id="251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2B441680-4138-47C5-8F15-4D42A0D64594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61BB231-765D-45DD-A86A-595650F19138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7D1A51E0-015D-4F8F-9887-B11094D5CAE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E84CBF69-C23E-4F3A-B25A-21B2A55E0E5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74" name="Rectangle 121">
            <a:extLst>
              <a:ext uri="{FF2B5EF4-FFF2-40B4-BE49-F238E27FC236}">
                <a16:creationId xmlns:a16="http://schemas.microsoft.com/office/drawing/2014/main" id="{21E4B649-77C1-4DB1-B266-4B2A560C5138}"/>
              </a:ext>
            </a:extLst>
          </p:cNvPr>
          <p:cNvSpPr/>
          <p:nvPr/>
        </p:nvSpPr>
        <p:spPr>
          <a:xfrm>
            <a:off x="8572256" y="3523505"/>
            <a:ext cx="3326039" cy="2039020"/>
          </a:xfrm>
          <a:custGeom>
            <a:avLst/>
            <a:gdLst>
              <a:gd name="connsiteX0" fmla="*/ 0 w 3322271"/>
              <a:gd name="connsiteY0" fmla="*/ 0 h 963398"/>
              <a:gd name="connsiteX1" fmla="*/ 3322271 w 3322271"/>
              <a:gd name="connsiteY1" fmla="*/ 0 h 963398"/>
              <a:gd name="connsiteX2" fmla="*/ 3322271 w 3322271"/>
              <a:gd name="connsiteY2" fmla="*/ 963398 h 963398"/>
              <a:gd name="connsiteX3" fmla="*/ 0 w 3322271"/>
              <a:gd name="connsiteY3" fmla="*/ 963398 h 963398"/>
              <a:gd name="connsiteX4" fmla="*/ 0 w 3322271"/>
              <a:gd name="connsiteY4" fmla="*/ 0 h 963398"/>
              <a:gd name="connsiteX0" fmla="*/ 0 w 3322271"/>
              <a:gd name="connsiteY0" fmla="*/ 0 h 2195298"/>
              <a:gd name="connsiteX1" fmla="*/ 3322271 w 3322271"/>
              <a:gd name="connsiteY1" fmla="*/ 0 h 2195298"/>
              <a:gd name="connsiteX2" fmla="*/ 3080971 w 3322271"/>
              <a:gd name="connsiteY2" fmla="*/ 2195298 h 2195298"/>
              <a:gd name="connsiteX3" fmla="*/ 0 w 3322271"/>
              <a:gd name="connsiteY3" fmla="*/ 963398 h 2195298"/>
              <a:gd name="connsiteX4" fmla="*/ 0 w 3322271"/>
              <a:gd name="connsiteY4" fmla="*/ 0 h 2195298"/>
              <a:gd name="connsiteX0" fmla="*/ 0 w 3322271"/>
              <a:gd name="connsiteY0" fmla="*/ 0 h 2195298"/>
              <a:gd name="connsiteX1" fmla="*/ 3322271 w 3322271"/>
              <a:gd name="connsiteY1" fmla="*/ 0 h 2195298"/>
              <a:gd name="connsiteX2" fmla="*/ 3080971 w 3322271"/>
              <a:gd name="connsiteY2" fmla="*/ 2195298 h 2195298"/>
              <a:gd name="connsiteX3" fmla="*/ 0 w 3322271"/>
              <a:gd name="connsiteY3" fmla="*/ 963398 h 2195298"/>
              <a:gd name="connsiteX4" fmla="*/ 0 w 3322271"/>
              <a:gd name="connsiteY4" fmla="*/ 0 h 2195298"/>
              <a:gd name="connsiteX0" fmla="*/ 0 w 3322271"/>
              <a:gd name="connsiteY0" fmla="*/ 0 h 2195298"/>
              <a:gd name="connsiteX1" fmla="*/ 3322271 w 3322271"/>
              <a:gd name="connsiteY1" fmla="*/ 0 h 2195298"/>
              <a:gd name="connsiteX2" fmla="*/ 3080971 w 3322271"/>
              <a:gd name="connsiteY2" fmla="*/ 2195298 h 2195298"/>
              <a:gd name="connsiteX3" fmla="*/ 156478 w 3322271"/>
              <a:gd name="connsiteY3" fmla="*/ 836580 h 2195298"/>
              <a:gd name="connsiteX4" fmla="*/ 0 w 3322271"/>
              <a:gd name="connsiteY4" fmla="*/ 0 h 2195298"/>
              <a:gd name="connsiteX0" fmla="*/ 29339 w 3165793"/>
              <a:gd name="connsiteY0" fmla="*/ 0 h 2195298"/>
              <a:gd name="connsiteX1" fmla="*/ 3165793 w 3165793"/>
              <a:gd name="connsiteY1" fmla="*/ 0 h 2195298"/>
              <a:gd name="connsiteX2" fmla="*/ 2924493 w 3165793"/>
              <a:gd name="connsiteY2" fmla="*/ 2195298 h 2195298"/>
              <a:gd name="connsiteX3" fmla="*/ 0 w 3165793"/>
              <a:gd name="connsiteY3" fmla="*/ 836580 h 2195298"/>
              <a:gd name="connsiteX4" fmla="*/ 29339 w 3165793"/>
              <a:gd name="connsiteY4" fmla="*/ 0 h 2195298"/>
              <a:gd name="connsiteX0" fmla="*/ 0 w 3136454"/>
              <a:gd name="connsiteY0" fmla="*/ 0 h 2195298"/>
              <a:gd name="connsiteX1" fmla="*/ 3136454 w 3136454"/>
              <a:gd name="connsiteY1" fmla="*/ 0 h 2195298"/>
              <a:gd name="connsiteX2" fmla="*/ 2895154 w 3136454"/>
              <a:gd name="connsiteY2" fmla="*/ 2195298 h 2195298"/>
              <a:gd name="connsiteX3" fmla="*/ 1 w 3136454"/>
              <a:gd name="connsiteY3" fmla="*/ 836580 h 2195298"/>
              <a:gd name="connsiteX4" fmla="*/ 0 w 3136454"/>
              <a:gd name="connsiteY4" fmla="*/ 0 h 2195298"/>
              <a:gd name="connsiteX0" fmla="*/ 0 w 3136454"/>
              <a:gd name="connsiteY0" fmla="*/ 0 h 1977435"/>
              <a:gd name="connsiteX1" fmla="*/ 3136454 w 3136454"/>
              <a:gd name="connsiteY1" fmla="*/ 0 h 1977435"/>
              <a:gd name="connsiteX2" fmla="*/ 2910600 w 3136454"/>
              <a:gd name="connsiteY2" fmla="*/ 1977435 h 1977435"/>
              <a:gd name="connsiteX3" fmla="*/ 1 w 3136454"/>
              <a:gd name="connsiteY3" fmla="*/ 836580 h 1977435"/>
              <a:gd name="connsiteX4" fmla="*/ 0 w 3136454"/>
              <a:gd name="connsiteY4" fmla="*/ 0 h 1977435"/>
              <a:gd name="connsiteX0" fmla="*/ 0 w 3099552"/>
              <a:gd name="connsiteY0" fmla="*/ 0 h 1977435"/>
              <a:gd name="connsiteX1" fmla="*/ 3099552 w 3099552"/>
              <a:gd name="connsiteY1" fmla="*/ 154223 h 1977435"/>
              <a:gd name="connsiteX2" fmla="*/ 2910600 w 3099552"/>
              <a:gd name="connsiteY2" fmla="*/ 1977435 h 1977435"/>
              <a:gd name="connsiteX3" fmla="*/ 1 w 3099552"/>
              <a:gd name="connsiteY3" fmla="*/ 836580 h 1977435"/>
              <a:gd name="connsiteX4" fmla="*/ 0 w 3099552"/>
              <a:gd name="connsiteY4" fmla="*/ 0 h 1977435"/>
              <a:gd name="connsiteX0" fmla="*/ 0 w 3087251"/>
              <a:gd name="connsiteY0" fmla="*/ 0 h 1977435"/>
              <a:gd name="connsiteX1" fmla="*/ 3087251 w 3087251"/>
              <a:gd name="connsiteY1" fmla="*/ 205631 h 1977435"/>
              <a:gd name="connsiteX2" fmla="*/ 2910600 w 3087251"/>
              <a:gd name="connsiteY2" fmla="*/ 1977435 h 1977435"/>
              <a:gd name="connsiteX3" fmla="*/ 1 w 3087251"/>
              <a:gd name="connsiteY3" fmla="*/ 836580 h 1977435"/>
              <a:gd name="connsiteX4" fmla="*/ 0 w 3087251"/>
              <a:gd name="connsiteY4" fmla="*/ 0 h 1977435"/>
              <a:gd name="connsiteX0" fmla="*/ 0 w 3087251"/>
              <a:gd name="connsiteY0" fmla="*/ 0 h 1977435"/>
              <a:gd name="connsiteX1" fmla="*/ 3087251 w 3087251"/>
              <a:gd name="connsiteY1" fmla="*/ 231334 h 1977435"/>
              <a:gd name="connsiteX2" fmla="*/ 2910600 w 3087251"/>
              <a:gd name="connsiteY2" fmla="*/ 1977435 h 1977435"/>
              <a:gd name="connsiteX3" fmla="*/ 1 w 3087251"/>
              <a:gd name="connsiteY3" fmla="*/ 836580 h 1977435"/>
              <a:gd name="connsiteX4" fmla="*/ 0 w 3087251"/>
              <a:gd name="connsiteY4" fmla="*/ 0 h 1977435"/>
              <a:gd name="connsiteX0" fmla="*/ 0 w 3087251"/>
              <a:gd name="connsiteY0" fmla="*/ 0 h 1977435"/>
              <a:gd name="connsiteX1" fmla="*/ 3087251 w 3087251"/>
              <a:gd name="connsiteY1" fmla="*/ 321298 h 1977435"/>
              <a:gd name="connsiteX2" fmla="*/ 2910600 w 3087251"/>
              <a:gd name="connsiteY2" fmla="*/ 1977435 h 1977435"/>
              <a:gd name="connsiteX3" fmla="*/ 1 w 3087251"/>
              <a:gd name="connsiteY3" fmla="*/ 836580 h 1977435"/>
              <a:gd name="connsiteX4" fmla="*/ 0 w 3087251"/>
              <a:gd name="connsiteY4" fmla="*/ 0 h 1977435"/>
              <a:gd name="connsiteX0" fmla="*/ 0 w 3087251"/>
              <a:gd name="connsiteY0" fmla="*/ 0 h 1977435"/>
              <a:gd name="connsiteX1" fmla="*/ 3087251 w 3087251"/>
              <a:gd name="connsiteY1" fmla="*/ 321298 h 1977435"/>
              <a:gd name="connsiteX2" fmla="*/ 2910600 w 3087251"/>
              <a:gd name="connsiteY2" fmla="*/ 1977435 h 1977435"/>
              <a:gd name="connsiteX3" fmla="*/ 1 w 3087251"/>
              <a:gd name="connsiteY3" fmla="*/ 836580 h 1977435"/>
              <a:gd name="connsiteX4" fmla="*/ 0 w 3087251"/>
              <a:gd name="connsiteY4" fmla="*/ 0 h 19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7251" h="1977435">
                <a:moveTo>
                  <a:pt x="0" y="0"/>
                </a:moveTo>
                <a:cubicBezTo>
                  <a:pt x="1045485" y="0"/>
                  <a:pt x="2041767" y="244186"/>
                  <a:pt x="3087251" y="321298"/>
                </a:cubicBezTo>
                <a:cubicBezTo>
                  <a:pt x="3006818" y="1053064"/>
                  <a:pt x="2991033" y="1245669"/>
                  <a:pt x="2910600" y="1977435"/>
                </a:cubicBezTo>
                <a:cubicBezTo>
                  <a:pt x="1858210" y="1592202"/>
                  <a:pt x="1026991" y="1247213"/>
                  <a:pt x="1" y="836580"/>
                </a:cubicBezTo>
                <a:cubicBezTo>
                  <a:pt x="1" y="557720"/>
                  <a:pt x="0" y="278860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innerShdw blurRad="114300" dist="50800" dir="54000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87630A54-59D9-4AD0-95B8-E06EC714DB9E}"/>
              </a:ext>
            </a:extLst>
          </p:cNvPr>
          <p:cNvSpPr/>
          <p:nvPr/>
        </p:nvSpPr>
        <p:spPr>
          <a:xfrm>
            <a:off x="11607512" y="5341033"/>
            <a:ext cx="59905" cy="4860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0C7D7D-A448-4D0C-BE48-560EF3CB7719}"/>
              </a:ext>
            </a:extLst>
          </p:cNvPr>
          <p:cNvSpPr/>
          <p:nvPr/>
        </p:nvSpPr>
        <p:spPr>
          <a:xfrm>
            <a:off x="10798997" y="5428749"/>
            <a:ext cx="71515" cy="4860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" name="Rectangle 122">
            <a:extLst>
              <a:ext uri="{FF2B5EF4-FFF2-40B4-BE49-F238E27FC236}">
                <a16:creationId xmlns:a16="http://schemas.microsoft.com/office/drawing/2014/main" id="{9FD03655-5593-47FE-A25D-8B3BB8030716}"/>
              </a:ext>
            </a:extLst>
          </p:cNvPr>
          <p:cNvSpPr/>
          <p:nvPr/>
        </p:nvSpPr>
        <p:spPr>
          <a:xfrm>
            <a:off x="5502281" y="3523504"/>
            <a:ext cx="3070443" cy="9565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innerShdw blurRad="114300" dist="50800" dir="54000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Rectangle 123">
            <a:extLst>
              <a:ext uri="{FF2B5EF4-FFF2-40B4-BE49-F238E27FC236}">
                <a16:creationId xmlns:a16="http://schemas.microsoft.com/office/drawing/2014/main" id="{FE6F6031-58F7-4C01-A2D2-1AAB7B924274}"/>
              </a:ext>
            </a:extLst>
          </p:cNvPr>
          <p:cNvSpPr/>
          <p:nvPr/>
        </p:nvSpPr>
        <p:spPr>
          <a:xfrm>
            <a:off x="8202568" y="4145701"/>
            <a:ext cx="3594298" cy="939866"/>
          </a:xfrm>
          <a:custGeom>
            <a:avLst/>
            <a:gdLst>
              <a:gd name="connsiteX0" fmla="*/ 0 w 1412829"/>
              <a:gd name="connsiteY0" fmla="*/ 0 h 448190"/>
              <a:gd name="connsiteX1" fmla="*/ 1412829 w 1412829"/>
              <a:gd name="connsiteY1" fmla="*/ 0 h 448190"/>
              <a:gd name="connsiteX2" fmla="*/ 1412829 w 1412829"/>
              <a:gd name="connsiteY2" fmla="*/ 448190 h 448190"/>
              <a:gd name="connsiteX3" fmla="*/ 0 w 1412829"/>
              <a:gd name="connsiteY3" fmla="*/ 448190 h 448190"/>
              <a:gd name="connsiteX4" fmla="*/ 0 w 1412829"/>
              <a:gd name="connsiteY4" fmla="*/ 0 h 448190"/>
              <a:gd name="connsiteX0" fmla="*/ 0 w 1730329"/>
              <a:gd name="connsiteY0" fmla="*/ 0 h 867290"/>
              <a:gd name="connsiteX1" fmla="*/ 1412829 w 1730329"/>
              <a:gd name="connsiteY1" fmla="*/ 0 h 867290"/>
              <a:gd name="connsiteX2" fmla="*/ 1730329 w 1730329"/>
              <a:gd name="connsiteY2" fmla="*/ 867290 h 867290"/>
              <a:gd name="connsiteX3" fmla="*/ 0 w 1730329"/>
              <a:gd name="connsiteY3" fmla="*/ 448190 h 867290"/>
              <a:gd name="connsiteX4" fmla="*/ 0 w 1730329"/>
              <a:gd name="connsiteY4" fmla="*/ 0 h 867290"/>
              <a:gd name="connsiteX0" fmla="*/ 0 w 3089229"/>
              <a:gd name="connsiteY0" fmla="*/ 0 h 867290"/>
              <a:gd name="connsiteX1" fmla="*/ 3089229 w 3089229"/>
              <a:gd name="connsiteY1" fmla="*/ 800100 h 867290"/>
              <a:gd name="connsiteX2" fmla="*/ 1730329 w 3089229"/>
              <a:gd name="connsiteY2" fmla="*/ 867290 h 867290"/>
              <a:gd name="connsiteX3" fmla="*/ 0 w 3089229"/>
              <a:gd name="connsiteY3" fmla="*/ 448190 h 867290"/>
              <a:gd name="connsiteX4" fmla="*/ 0 w 3089229"/>
              <a:gd name="connsiteY4" fmla="*/ 0 h 867290"/>
              <a:gd name="connsiteX0" fmla="*/ 254000 w 3343229"/>
              <a:gd name="connsiteY0" fmla="*/ 0 h 867290"/>
              <a:gd name="connsiteX1" fmla="*/ 3343229 w 3343229"/>
              <a:gd name="connsiteY1" fmla="*/ 800100 h 867290"/>
              <a:gd name="connsiteX2" fmla="*/ 1984329 w 3343229"/>
              <a:gd name="connsiteY2" fmla="*/ 867290 h 867290"/>
              <a:gd name="connsiteX3" fmla="*/ 0 w 3343229"/>
              <a:gd name="connsiteY3" fmla="*/ 219590 h 867290"/>
              <a:gd name="connsiteX4" fmla="*/ 254000 w 3343229"/>
              <a:gd name="connsiteY4" fmla="*/ 0 h 867290"/>
              <a:gd name="connsiteX0" fmla="*/ 355600 w 3343229"/>
              <a:gd name="connsiteY0" fmla="*/ 0 h 803790"/>
              <a:gd name="connsiteX1" fmla="*/ 3343229 w 3343229"/>
              <a:gd name="connsiteY1" fmla="*/ 736600 h 803790"/>
              <a:gd name="connsiteX2" fmla="*/ 1984329 w 3343229"/>
              <a:gd name="connsiteY2" fmla="*/ 803790 h 803790"/>
              <a:gd name="connsiteX3" fmla="*/ 0 w 3343229"/>
              <a:gd name="connsiteY3" fmla="*/ 156090 h 803790"/>
              <a:gd name="connsiteX4" fmla="*/ 355600 w 3343229"/>
              <a:gd name="connsiteY4" fmla="*/ 0 h 803790"/>
              <a:gd name="connsiteX0" fmla="*/ 406400 w 3343229"/>
              <a:gd name="connsiteY0" fmla="*/ 0 h 765690"/>
              <a:gd name="connsiteX1" fmla="*/ 3343229 w 3343229"/>
              <a:gd name="connsiteY1" fmla="*/ 698500 h 765690"/>
              <a:gd name="connsiteX2" fmla="*/ 1984329 w 3343229"/>
              <a:gd name="connsiteY2" fmla="*/ 765690 h 765690"/>
              <a:gd name="connsiteX3" fmla="*/ 0 w 3343229"/>
              <a:gd name="connsiteY3" fmla="*/ 117990 h 765690"/>
              <a:gd name="connsiteX4" fmla="*/ 406400 w 3343229"/>
              <a:gd name="connsiteY4" fmla="*/ 0 h 765690"/>
              <a:gd name="connsiteX0" fmla="*/ 393700 w 3330529"/>
              <a:gd name="connsiteY0" fmla="*/ 0 h 765690"/>
              <a:gd name="connsiteX1" fmla="*/ 3330529 w 3330529"/>
              <a:gd name="connsiteY1" fmla="*/ 698500 h 765690"/>
              <a:gd name="connsiteX2" fmla="*/ 1971629 w 3330529"/>
              <a:gd name="connsiteY2" fmla="*/ 765690 h 765690"/>
              <a:gd name="connsiteX3" fmla="*/ 0 w 3330529"/>
              <a:gd name="connsiteY3" fmla="*/ 92590 h 765690"/>
              <a:gd name="connsiteX4" fmla="*/ 393700 w 3330529"/>
              <a:gd name="connsiteY4" fmla="*/ 0 h 765690"/>
              <a:gd name="connsiteX0" fmla="*/ 384175 w 3321004"/>
              <a:gd name="connsiteY0" fmla="*/ 0 h 765690"/>
              <a:gd name="connsiteX1" fmla="*/ 3321004 w 3321004"/>
              <a:gd name="connsiteY1" fmla="*/ 698500 h 765690"/>
              <a:gd name="connsiteX2" fmla="*/ 1962104 w 3321004"/>
              <a:gd name="connsiteY2" fmla="*/ 765690 h 765690"/>
              <a:gd name="connsiteX3" fmla="*/ 0 w 3321004"/>
              <a:gd name="connsiteY3" fmla="*/ 92590 h 765690"/>
              <a:gd name="connsiteX4" fmla="*/ 384175 w 3321004"/>
              <a:gd name="connsiteY4" fmla="*/ 0 h 765690"/>
              <a:gd name="connsiteX0" fmla="*/ 565150 w 3321004"/>
              <a:gd name="connsiteY0" fmla="*/ 0 h 784740"/>
              <a:gd name="connsiteX1" fmla="*/ 3321004 w 3321004"/>
              <a:gd name="connsiteY1" fmla="*/ 717550 h 784740"/>
              <a:gd name="connsiteX2" fmla="*/ 1962104 w 3321004"/>
              <a:gd name="connsiteY2" fmla="*/ 784740 h 784740"/>
              <a:gd name="connsiteX3" fmla="*/ 0 w 3321004"/>
              <a:gd name="connsiteY3" fmla="*/ 111640 h 784740"/>
              <a:gd name="connsiteX4" fmla="*/ 565150 w 3321004"/>
              <a:gd name="connsiteY4" fmla="*/ 0 h 784740"/>
              <a:gd name="connsiteX0" fmla="*/ 584200 w 3321004"/>
              <a:gd name="connsiteY0" fmla="*/ 0 h 718065"/>
              <a:gd name="connsiteX1" fmla="*/ 3321004 w 3321004"/>
              <a:gd name="connsiteY1" fmla="*/ 650875 h 718065"/>
              <a:gd name="connsiteX2" fmla="*/ 1962104 w 3321004"/>
              <a:gd name="connsiteY2" fmla="*/ 718065 h 718065"/>
              <a:gd name="connsiteX3" fmla="*/ 0 w 3321004"/>
              <a:gd name="connsiteY3" fmla="*/ 44965 h 718065"/>
              <a:gd name="connsiteX4" fmla="*/ 584200 w 3321004"/>
              <a:gd name="connsiteY4" fmla="*/ 0 h 718065"/>
              <a:gd name="connsiteX0" fmla="*/ 441325 w 3178129"/>
              <a:gd name="connsiteY0" fmla="*/ 0 h 718065"/>
              <a:gd name="connsiteX1" fmla="*/ 3178129 w 3178129"/>
              <a:gd name="connsiteY1" fmla="*/ 650875 h 718065"/>
              <a:gd name="connsiteX2" fmla="*/ 1819229 w 3178129"/>
              <a:gd name="connsiteY2" fmla="*/ 718065 h 718065"/>
              <a:gd name="connsiteX3" fmla="*/ 0 w 3178129"/>
              <a:gd name="connsiteY3" fmla="*/ 44965 h 718065"/>
              <a:gd name="connsiteX4" fmla="*/ 441325 w 3178129"/>
              <a:gd name="connsiteY4" fmla="*/ 0 h 718065"/>
              <a:gd name="connsiteX0" fmla="*/ 360586 w 3178129"/>
              <a:gd name="connsiteY0" fmla="*/ 0 h 718065"/>
              <a:gd name="connsiteX1" fmla="*/ 3178129 w 3178129"/>
              <a:gd name="connsiteY1" fmla="*/ 650875 h 718065"/>
              <a:gd name="connsiteX2" fmla="*/ 1819229 w 3178129"/>
              <a:gd name="connsiteY2" fmla="*/ 718065 h 718065"/>
              <a:gd name="connsiteX3" fmla="*/ 0 w 3178129"/>
              <a:gd name="connsiteY3" fmla="*/ 44965 h 718065"/>
              <a:gd name="connsiteX4" fmla="*/ 360586 w 3178129"/>
              <a:gd name="connsiteY4" fmla="*/ 0 h 718065"/>
              <a:gd name="connsiteX0" fmla="*/ 331226 w 3178129"/>
              <a:gd name="connsiteY0" fmla="*/ 0 h 705573"/>
              <a:gd name="connsiteX1" fmla="*/ 3178129 w 3178129"/>
              <a:gd name="connsiteY1" fmla="*/ 638383 h 705573"/>
              <a:gd name="connsiteX2" fmla="*/ 1819229 w 3178129"/>
              <a:gd name="connsiteY2" fmla="*/ 705573 h 705573"/>
              <a:gd name="connsiteX3" fmla="*/ 0 w 3178129"/>
              <a:gd name="connsiteY3" fmla="*/ 32473 h 705573"/>
              <a:gd name="connsiteX4" fmla="*/ 331226 w 3178129"/>
              <a:gd name="connsiteY4" fmla="*/ 0 h 705573"/>
              <a:gd name="connsiteX0" fmla="*/ 323886 w 3170789"/>
              <a:gd name="connsiteY0" fmla="*/ 0 h 705573"/>
              <a:gd name="connsiteX1" fmla="*/ 3170789 w 3170789"/>
              <a:gd name="connsiteY1" fmla="*/ 638383 h 705573"/>
              <a:gd name="connsiteX2" fmla="*/ 1811889 w 3170789"/>
              <a:gd name="connsiteY2" fmla="*/ 705573 h 705573"/>
              <a:gd name="connsiteX3" fmla="*/ 0 w 3170789"/>
              <a:gd name="connsiteY3" fmla="*/ 1242 h 705573"/>
              <a:gd name="connsiteX4" fmla="*/ 323886 w 3170789"/>
              <a:gd name="connsiteY4" fmla="*/ 0 h 705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0789" h="705573">
                <a:moveTo>
                  <a:pt x="323886" y="0"/>
                </a:moveTo>
                <a:lnTo>
                  <a:pt x="3170789" y="638383"/>
                </a:lnTo>
                <a:lnTo>
                  <a:pt x="1811889" y="705573"/>
                </a:lnTo>
                <a:lnTo>
                  <a:pt x="0" y="1242"/>
                </a:lnTo>
                <a:lnTo>
                  <a:pt x="323886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Rectangle 126">
            <a:extLst>
              <a:ext uri="{FF2B5EF4-FFF2-40B4-BE49-F238E27FC236}">
                <a16:creationId xmlns:a16="http://schemas.microsoft.com/office/drawing/2014/main" id="{020AF086-EB49-4CBA-8E44-A535AA45A325}"/>
              </a:ext>
            </a:extLst>
          </p:cNvPr>
          <p:cNvSpPr/>
          <p:nvPr/>
        </p:nvSpPr>
        <p:spPr>
          <a:xfrm>
            <a:off x="8176948" y="4191139"/>
            <a:ext cx="2686540" cy="1153231"/>
          </a:xfrm>
          <a:custGeom>
            <a:avLst/>
            <a:gdLst>
              <a:gd name="connsiteX0" fmla="*/ 0 w 209000"/>
              <a:gd name="connsiteY0" fmla="*/ 0 h 272024"/>
              <a:gd name="connsiteX1" fmla="*/ 209000 w 209000"/>
              <a:gd name="connsiteY1" fmla="*/ 0 h 272024"/>
              <a:gd name="connsiteX2" fmla="*/ 209000 w 209000"/>
              <a:gd name="connsiteY2" fmla="*/ 272024 h 272024"/>
              <a:gd name="connsiteX3" fmla="*/ 0 w 209000"/>
              <a:gd name="connsiteY3" fmla="*/ 272024 h 272024"/>
              <a:gd name="connsiteX4" fmla="*/ 0 w 209000"/>
              <a:gd name="connsiteY4" fmla="*/ 0 h 272024"/>
              <a:gd name="connsiteX0" fmla="*/ 0 w 1908260"/>
              <a:gd name="connsiteY0" fmla="*/ 0 h 609600"/>
              <a:gd name="connsiteX1" fmla="*/ 1908260 w 1908260"/>
              <a:gd name="connsiteY1" fmla="*/ 609600 h 609600"/>
              <a:gd name="connsiteX2" fmla="*/ 209000 w 1908260"/>
              <a:gd name="connsiteY2" fmla="*/ 272024 h 609600"/>
              <a:gd name="connsiteX3" fmla="*/ 0 w 1908260"/>
              <a:gd name="connsiteY3" fmla="*/ 272024 h 609600"/>
              <a:gd name="connsiteX4" fmla="*/ 0 w 1908260"/>
              <a:gd name="connsiteY4" fmla="*/ 0 h 609600"/>
              <a:gd name="connsiteX0" fmla="*/ 0 w 1908260"/>
              <a:gd name="connsiteY0" fmla="*/ 0 h 752084"/>
              <a:gd name="connsiteX1" fmla="*/ 1908260 w 1908260"/>
              <a:gd name="connsiteY1" fmla="*/ 609600 h 752084"/>
              <a:gd name="connsiteX2" fmla="*/ 1877780 w 1908260"/>
              <a:gd name="connsiteY2" fmla="*/ 752084 h 752084"/>
              <a:gd name="connsiteX3" fmla="*/ 0 w 1908260"/>
              <a:gd name="connsiteY3" fmla="*/ 272024 h 752084"/>
              <a:gd name="connsiteX4" fmla="*/ 0 w 1908260"/>
              <a:gd name="connsiteY4" fmla="*/ 0 h 752084"/>
              <a:gd name="connsiteX0" fmla="*/ 0 w 1908260"/>
              <a:gd name="connsiteY0" fmla="*/ 0 h 752084"/>
              <a:gd name="connsiteX1" fmla="*/ 1908260 w 1908260"/>
              <a:gd name="connsiteY1" fmla="*/ 609600 h 752084"/>
              <a:gd name="connsiteX2" fmla="*/ 1877780 w 1908260"/>
              <a:gd name="connsiteY2" fmla="*/ 752084 h 752084"/>
              <a:gd name="connsiteX3" fmla="*/ 68580 w 1908260"/>
              <a:gd name="connsiteY3" fmla="*/ 165344 h 752084"/>
              <a:gd name="connsiteX4" fmla="*/ 0 w 1908260"/>
              <a:gd name="connsiteY4" fmla="*/ 0 h 752084"/>
              <a:gd name="connsiteX0" fmla="*/ 0 w 1885400"/>
              <a:gd name="connsiteY0" fmla="*/ 0 h 790184"/>
              <a:gd name="connsiteX1" fmla="*/ 1885400 w 1885400"/>
              <a:gd name="connsiteY1" fmla="*/ 647700 h 790184"/>
              <a:gd name="connsiteX2" fmla="*/ 1854920 w 1885400"/>
              <a:gd name="connsiteY2" fmla="*/ 790184 h 790184"/>
              <a:gd name="connsiteX3" fmla="*/ 45720 w 1885400"/>
              <a:gd name="connsiteY3" fmla="*/ 203444 h 790184"/>
              <a:gd name="connsiteX4" fmla="*/ 0 w 1885400"/>
              <a:gd name="connsiteY4" fmla="*/ 0 h 790184"/>
              <a:gd name="connsiteX0" fmla="*/ 15240 w 1900640"/>
              <a:gd name="connsiteY0" fmla="*/ 0 h 790184"/>
              <a:gd name="connsiteX1" fmla="*/ 1900640 w 1900640"/>
              <a:gd name="connsiteY1" fmla="*/ 647700 h 790184"/>
              <a:gd name="connsiteX2" fmla="*/ 1870160 w 1900640"/>
              <a:gd name="connsiteY2" fmla="*/ 790184 h 790184"/>
              <a:gd name="connsiteX3" fmla="*/ 0 w 1900640"/>
              <a:gd name="connsiteY3" fmla="*/ 134864 h 790184"/>
              <a:gd name="connsiteX4" fmla="*/ 15240 w 1900640"/>
              <a:gd name="connsiteY4" fmla="*/ 0 h 790184"/>
              <a:gd name="connsiteX0" fmla="*/ 15240 w 1953980"/>
              <a:gd name="connsiteY0" fmla="*/ 0 h 843524"/>
              <a:gd name="connsiteX1" fmla="*/ 1900640 w 1953980"/>
              <a:gd name="connsiteY1" fmla="*/ 647700 h 843524"/>
              <a:gd name="connsiteX2" fmla="*/ 1953980 w 1953980"/>
              <a:gd name="connsiteY2" fmla="*/ 843524 h 843524"/>
              <a:gd name="connsiteX3" fmla="*/ 0 w 1953980"/>
              <a:gd name="connsiteY3" fmla="*/ 134864 h 843524"/>
              <a:gd name="connsiteX4" fmla="*/ 15240 w 1953980"/>
              <a:gd name="connsiteY4" fmla="*/ 0 h 843524"/>
              <a:gd name="connsiteX0" fmla="*/ 15240 w 1992080"/>
              <a:gd name="connsiteY0" fmla="*/ 0 h 843524"/>
              <a:gd name="connsiteX1" fmla="*/ 1992080 w 1992080"/>
              <a:gd name="connsiteY1" fmla="*/ 670560 h 843524"/>
              <a:gd name="connsiteX2" fmla="*/ 1953980 w 1992080"/>
              <a:gd name="connsiteY2" fmla="*/ 843524 h 843524"/>
              <a:gd name="connsiteX3" fmla="*/ 0 w 1992080"/>
              <a:gd name="connsiteY3" fmla="*/ 134864 h 843524"/>
              <a:gd name="connsiteX4" fmla="*/ 15240 w 1992080"/>
              <a:gd name="connsiteY4" fmla="*/ 0 h 843524"/>
              <a:gd name="connsiteX0" fmla="*/ 40058 w 1992080"/>
              <a:gd name="connsiteY0" fmla="*/ 0 h 843524"/>
              <a:gd name="connsiteX1" fmla="*/ 1992080 w 1992080"/>
              <a:gd name="connsiteY1" fmla="*/ 670560 h 843524"/>
              <a:gd name="connsiteX2" fmla="*/ 1953980 w 1992080"/>
              <a:gd name="connsiteY2" fmla="*/ 843524 h 843524"/>
              <a:gd name="connsiteX3" fmla="*/ 0 w 1992080"/>
              <a:gd name="connsiteY3" fmla="*/ 134864 h 843524"/>
              <a:gd name="connsiteX4" fmla="*/ 40058 w 1992080"/>
              <a:gd name="connsiteY4" fmla="*/ 0 h 843524"/>
              <a:gd name="connsiteX0" fmla="*/ 21444 w 1992080"/>
              <a:gd name="connsiteY0" fmla="*/ 0 h 843524"/>
              <a:gd name="connsiteX1" fmla="*/ 1992080 w 1992080"/>
              <a:gd name="connsiteY1" fmla="*/ 670560 h 843524"/>
              <a:gd name="connsiteX2" fmla="*/ 1953980 w 1992080"/>
              <a:gd name="connsiteY2" fmla="*/ 843524 h 843524"/>
              <a:gd name="connsiteX3" fmla="*/ 0 w 1992080"/>
              <a:gd name="connsiteY3" fmla="*/ 134864 h 843524"/>
              <a:gd name="connsiteX4" fmla="*/ 21444 w 1992080"/>
              <a:gd name="connsiteY4" fmla="*/ 0 h 843524"/>
              <a:gd name="connsiteX0" fmla="*/ 21444 w 1992080"/>
              <a:gd name="connsiteY0" fmla="*/ 0 h 837174"/>
              <a:gd name="connsiteX1" fmla="*/ 1992080 w 1992080"/>
              <a:gd name="connsiteY1" fmla="*/ 664210 h 837174"/>
              <a:gd name="connsiteX2" fmla="*/ 1953980 w 1992080"/>
              <a:gd name="connsiteY2" fmla="*/ 837174 h 837174"/>
              <a:gd name="connsiteX3" fmla="*/ 0 w 1992080"/>
              <a:gd name="connsiteY3" fmla="*/ 128514 h 837174"/>
              <a:gd name="connsiteX4" fmla="*/ 21444 w 1992080"/>
              <a:gd name="connsiteY4" fmla="*/ 0 h 837174"/>
              <a:gd name="connsiteX0" fmla="*/ 9035 w 1979671"/>
              <a:gd name="connsiteY0" fmla="*/ 0 h 837174"/>
              <a:gd name="connsiteX1" fmla="*/ 1979671 w 1979671"/>
              <a:gd name="connsiteY1" fmla="*/ 664210 h 837174"/>
              <a:gd name="connsiteX2" fmla="*/ 1941571 w 1979671"/>
              <a:gd name="connsiteY2" fmla="*/ 837174 h 837174"/>
              <a:gd name="connsiteX3" fmla="*/ 0 w 1979671"/>
              <a:gd name="connsiteY3" fmla="*/ 128514 h 837174"/>
              <a:gd name="connsiteX4" fmla="*/ 9035 w 1979671"/>
              <a:gd name="connsiteY4" fmla="*/ 0 h 837174"/>
              <a:gd name="connsiteX0" fmla="*/ 0 w 1970636"/>
              <a:gd name="connsiteY0" fmla="*/ 0 h 837174"/>
              <a:gd name="connsiteX1" fmla="*/ 1970636 w 1970636"/>
              <a:gd name="connsiteY1" fmla="*/ 664210 h 837174"/>
              <a:gd name="connsiteX2" fmla="*/ 1932536 w 1970636"/>
              <a:gd name="connsiteY2" fmla="*/ 837174 h 837174"/>
              <a:gd name="connsiteX3" fmla="*/ 6476 w 1970636"/>
              <a:gd name="connsiteY3" fmla="*/ 128514 h 837174"/>
              <a:gd name="connsiteX4" fmla="*/ 0 w 1970636"/>
              <a:gd name="connsiteY4" fmla="*/ 0 h 837174"/>
              <a:gd name="connsiteX0" fmla="*/ 0 w 1970636"/>
              <a:gd name="connsiteY0" fmla="*/ 0 h 862574"/>
              <a:gd name="connsiteX1" fmla="*/ 1970636 w 1970636"/>
              <a:gd name="connsiteY1" fmla="*/ 664210 h 862574"/>
              <a:gd name="connsiteX2" fmla="*/ 1920127 w 1970636"/>
              <a:gd name="connsiteY2" fmla="*/ 862574 h 862574"/>
              <a:gd name="connsiteX3" fmla="*/ 6476 w 1970636"/>
              <a:gd name="connsiteY3" fmla="*/ 128514 h 862574"/>
              <a:gd name="connsiteX4" fmla="*/ 0 w 1970636"/>
              <a:gd name="connsiteY4" fmla="*/ 0 h 862574"/>
              <a:gd name="connsiteX0" fmla="*/ 0 w 1970636"/>
              <a:gd name="connsiteY0" fmla="*/ 0 h 865749"/>
              <a:gd name="connsiteX1" fmla="*/ 1970636 w 1970636"/>
              <a:gd name="connsiteY1" fmla="*/ 664210 h 865749"/>
              <a:gd name="connsiteX2" fmla="*/ 1920127 w 1970636"/>
              <a:gd name="connsiteY2" fmla="*/ 865749 h 865749"/>
              <a:gd name="connsiteX3" fmla="*/ 6476 w 1970636"/>
              <a:gd name="connsiteY3" fmla="*/ 128514 h 865749"/>
              <a:gd name="connsiteX4" fmla="*/ 0 w 1970636"/>
              <a:gd name="connsiteY4" fmla="*/ 0 h 865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36" h="865749">
                <a:moveTo>
                  <a:pt x="0" y="0"/>
                </a:moveTo>
                <a:lnTo>
                  <a:pt x="1970636" y="664210"/>
                </a:lnTo>
                <a:lnTo>
                  <a:pt x="1920127" y="865749"/>
                </a:lnTo>
                <a:lnTo>
                  <a:pt x="6476" y="12851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Rectangle 123">
            <a:extLst>
              <a:ext uri="{FF2B5EF4-FFF2-40B4-BE49-F238E27FC236}">
                <a16:creationId xmlns:a16="http://schemas.microsoft.com/office/drawing/2014/main" id="{D43F11B4-DD0E-4FB9-A9AE-3C213E695162}"/>
              </a:ext>
            </a:extLst>
          </p:cNvPr>
          <p:cNvSpPr/>
          <p:nvPr/>
        </p:nvSpPr>
        <p:spPr>
          <a:xfrm>
            <a:off x="5729839" y="4145528"/>
            <a:ext cx="2860184" cy="207966"/>
          </a:xfrm>
          <a:custGeom>
            <a:avLst/>
            <a:gdLst>
              <a:gd name="connsiteX0" fmla="*/ 0 w 1412829"/>
              <a:gd name="connsiteY0" fmla="*/ 0 h 448190"/>
              <a:gd name="connsiteX1" fmla="*/ 1412829 w 1412829"/>
              <a:gd name="connsiteY1" fmla="*/ 0 h 448190"/>
              <a:gd name="connsiteX2" fmla="*/ 1412829 w 1412829"/>
              <a:gd name="connsiteY2" fmla="*/ 448190 h 448190"/>
              <a:gd name="connsiteX3" fmla="*/ 0 w 1412829"/>
              <a:gd name="connsiteY3" fmla="*/ 448190 h 448190"/>
              <a:gd name="connsiteX4" fmla="*/ 0 w 1412829"/>
              <a:gd name="connsiteY4" fmla="*/ 0 h 448190"/>
              <a:gd name="connsiteX0" fmla="*/ 0 w 1730329"/>
              <a:gd name="connsiteY0" fmla="*/ 0 h 867290"/>
              <a:gd name="connsiteX1" fmla="*/ 1412829 w 1730329"/>
              <a:gd name="connsiteY1" fmla="*/ 0 h 867290"/>
              <a:gd name="connsiteX2" fmla="*/ 1730329 w 1730329"/>
              <a:gd name="connsiteY2" fmla="*/ 867290 h 867290"/>
              <a:gd name="connsiteX3" fmla="*/ 0 w 1730329"/>
              <a:gd name="connsiteY3" fmla="*/ 448190 h 867290"/>
              <a:gd name="connsiteX4" fmla="*/ 0 w 1730329"/>
              <a:gd name="connsiteY4" fmla="*/ 0 h 867290"/>
              <a:gd name="connsiteX0" fmla="*/ 0 w 3089229"/>
              <a:gd name="connsiteY0" fmla="*/ 0 h 867290"/>
              <a:gd name="connsiteX1" fmla="*/ 3089229 w 3089229"/>
              <a:gd name="connsiteY1" fmla="*/ 800100 h 867290"/>
              <a:gd name="connsiteX2" fmla="*/ 1730329 w 3089229"/>
              <a:gd name="connsiteY2" fmla="*/ 867290 h 867290"/>
              <a:gd name="connsiteX3" fmla="*/ 0 w 3089229"/>
              <a:gd name="connsiteY3" fmla="*/ 448190 h 867290"/>
              <a:gd name="connsiteX4" fmla="*/ 0 w 3089229"/>
              <a:gd name="connsiteY4" fmla="*/ 0 h 867290"/>
              <a:gd name="connsiteX0" fmla="*/ 254000 w 3343229"/>
              <a:gd name="connsiteY0" fmla="*/ 0 h 867290"/>
              <a:gd name="connsiteX1" fmla="*/ 3343229 w 3343229"/>
              <a:gd name="connsiteY1" fmla="*/ 800100 h 867290"/>
              <a:gd name="connsiteX2" fmla="*/ 1984329 w 3343229"/>
              <a:gd name="connsiteY2" fmla="*/ 867290 h 867290"/>
              <a:gd name="connsiteX3" fmla="*/ 0 w 3343229"/>
              <a:gd name="connsiteY3" fmla="*/ 219590 h 867290"/>
              <a:gd name="connsiteX4" fmla="*/ 254000 w 3343229"/>
              <a:gd name="connsiteY4" fmla="*/ 0 h 867290"/>
              <a:gd name="connsiteX0" fmla="*/ 355600 w 3343229"/>
              <a:gd name="connsiteY0" fmla="*/ 0 h 803790"/>
              <a:gd name="connsiteX1" fmla="*/ 3343229 w 3343229"/>
              <a:gd name="connsiteY1" fmla="*/ 736600 h 803790"/>
              <a:gd name="connsiteX2" fmla="*/ 1984329 w 3343229"/>
              <a:gd name="connsiteY2" fmla="*/ 803790 h 803790"/>
              <a:gd name="connsiteX3" fmla="*/ 0 w 3343229"/>
              <a:gd name="connsiteY3" fmla="*/ 156090 h 803790"/>
              <a:gd name="connsiteX4" fmla="*/ 355600 w 3343229"/>
              <a:gd name="connsiteY4" fmla="*/ 0 h 803790"/>
              <a:gd name="connsiteX0" fmla="*/ 406400 w 3343229"/>
              <a:gd name="connsiteY0" fmla="*/ 0 h 765690"/>
              <a:gd name="connsiteX1" fmla="*/ 3343229 w 3343229"/>
              <a:gd name="connsiteY1" fmla="*/ 698500 h 765690"/>
              <a:gd name="connsiteX2" fmla="*/ 1984329 w 3343229"/>
              <a:gd name="connsiteY2" fmla="*/ 765690 h 765690"/>
              <a:gd name="connsiteX3" fmla="*/ 0 w 3343229"/>
              <a:gd name="connsiteY3" fmla="*/ 117990 h 765690"/>
              <a:gd name="connsiteX4" fmla="*/ 406400 w 3343229"/>
              <a:gd name="connsiteY4" fmla="*/ 0 h 765690"/>
              <a:gd name="connsiteX0" fmla="*/ 393700 w 3330529"/>
              <a:gd name="connsiteY0" fmla="*/ 0 h 765690"/>
              <a:gd name="connsiteX1" fmla="*/ 3330529 w 3330529"/>
              <a:gd name="connsiteY1" fmla="*/ 698500 h 765690"/>
              <a:gd name="connsiteX2" fmla="*/ 1971629 w 3330529"/>
              <a:gd name="connsiteY2" fmla="*/ 765690 h 765690"/>
              <a:gd name="connsiteX3" fmla="*/ 0 w 3330529"/>
              <a:gd name="connsiteY3" fmla="*/ 92590 h 765690"/>
              <a:gd name="connsiteX4" fmla="*/ 393700 w 3330529"/>
              <a:gd name="connsiteY4" fmla="*/ 0 h 765690"/>
              <a:gd name="connsiteX0" fmla="*/ 384175 w 3321004"/>
              <a:gd name="connsiteY0" fmla="*/ 0 h 765690"/>
              <a:gd name="connsiteX1" fmla="*/ 3321004 w 3321004"/>
              <a:gd name="connsiteY1" fmla="*/ 698500 h 765690"/>
              <a:gd name="connsiteX2" fmla="*/ 1962104 w 3321004"/>
              <a:gd name="connsiteY2" fmla="*/ 765690 h 765690"/>
              <a:gd name="connsiteX3" fmla="*/ 0 w 3321004"/>
              <a:gd name="connsiteY3" fmla="*/ 92590 h 765690"/>
              <a:gd name="connsiteX4" fmla="*/ 384175 w 3321004"/>
              <a:gd name="connsiteY4" fmla="*/ 0 h 765690"/>
              <a:gd name="connsiteX0" fmla="*/ 565150 w 3321004"/>
              <a:gd name="connsiteY0" fmla="*/ 0 h 784740"/>
              <a:gd name="connsiteX1" fmla="*/ 3321004 w 3321004"/>
              <a:gd name="connsiteY1" fmla="*/ 717550 h 784740"/>
              <a:gd name="connsiteX2" fmla="*/ 1962104 w 3321004"/>
              <a:gd name="connsiteY2" fmla="*/ 784740 h 784740"/>
              <a:gd name="connsiteX3" fmla="*/ 0 w 3321004"/>
              <a:gd name="connsiteY3" fmla="*/ 111640 h 784740"/>
              <a:gd name="connsiteX4" fmla="*/ 565150 w 3321004"/>
              <a:gd name="connsiteY4" fmla="*/ 0 h 784740"/>
              <a:gd name="connsiteX0" fmla="*/ 584200 w 3321004"/>
              <a:gd name="connsiteY0" fmla="*/ 0 h 718065"/>
              <a:gd name="connsiteX1" fmla="*/ 3321004 w 3321004"/>
              <a:gd name="connsiteY1" fmla="*/ 650875 h 718065"/>
              <a:gd name="connsiteX2" fmla="*/ 1962104 w 3321004"/>
              <a:gd name="connsiteY2" fmla="*/ 718065 h 718065"/>
              <a:gd name="connsiteX3" fmla="*/ 0 w 3321004"/>
              <a:gd name="connsiteY3" fmla="*/ 44965 h 718065"/>
              <a:gd name="connsiteX4" fmla="*/ 584200 w 3321004"/>
              <a:gd name="connsiteY4" fmla="*/ 0 h 718065"/>
              <a:gd name="connsiteX0" fmla="*/ 441325 w 3178129"/>
              <a:gd name="connsiteY0" fmla="*/ 0 h 718065"/>
              <a:gd name="connsiteX1" fmla="*/ 3178129 w 3178129"/>
              <a:gd name="connsiteY1" fmla="*/ 650875 h 718065"/>
              <a:gd name="connsiteX2" fmla="*/ 1819229 w 3178129"/>
              <a:gd name="connsiteY2" fmla="*/ 718065 h 718065"/>
              <a:gd name="connsiteX3" fmla="*/ 0 w 3178129"/>
              <a:gd name="connsiteY3" fmla="*/ 44965 h 718065"/>
              <a:gd name="connsiteX4" fmla="*/ 441325 w 3178129"/>
              <a:gd name="connsiteY4" fmla="*/ 0 h 718065"/>
              <a:gd name="connsiteX0" fmla="*/ 441325 w 2568915"/>
              <a:gd name="connsiteY0" fmla="*/ 0 h 718065"/>
              <a:gd name="connsiteX1" fmla="*/ 2568915 w 2568915"/>
              <a:gd name="connsiteY1" fmla="*/ 63735 h 718065"/>
              <a:gd name="connsiteX2" fmla="*/ 1819229 w 2568915"/>
              <a:gd name="connsiteY2" fmla="*/ 718065 h 718065"/>
              <a:gd name="connsiteX3" fmla="*/ 0 w 2568915"/>
              <a:gd name="connsiteY3" fmla="*/ 44965 h 718065"/>
              <a:gd name="connsiteX4" fmla="*/ 441325 w 2568915"/>
              <a:gd name="connsiteY4" fmla="*/ 0 h 718065"/>
              <a:gd name="connsiteX0" fmla="*/ 441325 w 2744059"/>
              <a:gd name="connsiteY0" fmla="*/ 0 h 212125"/>
              <a:gd name="connsiteX1" fmla="*/ 2568915 w 2744059"/>
              <a:gd name="connsiteY1" fmla="*/ 63735 h 212125"/>
              <a:gd name="connsiteX2" fmla="*/ 2744059 w 2744059"/>
              <a:gd name="connsiteY2" fmla="*/ 212125 h 212125"/>
              <a:gd name="connsiteX3" fmla="*/ 0 w 2744059"/>
              <a:gd name="connsiteY3" fmla="*/ 44965 h 212125"/>
              <a:gd name="connsiteX4" fmla="*/ 441325 w 2744059"/>
              <a:gd name="connsiteY4" fmla="*/ 0 h 212125"/>
              <a:gd name="connsiteX0" fmla="*/ 441325 w 2744059"/>
              <a:gd name="connsiteY0" fmla="*/ 17466 h 229591"/>
              <a:gd name="connsiteX1" fmla="*/ 2392758 w 2744059"/>
              <a:gd name="connsiteY1" fmla="*/ 0 h 229591"/>
              <a:gd name="connsiteX2" fmla="*/ 2744059 w 2744059"/>
              <a:gd name="connsiteY2" fmla="*/ 229591 h 229591"/>
              <a:gd name="connsiteX3" fmla="*/ 0 w 2744059"/>
              <a:gd name="connsiteY3" fmla="*/ 62431 h 229591"/>
              <a:gd name="connsiteX4" fmla="*/ 441325 w 2744059"/>
              <a:gd name="connsiteY4" fmla="*/ 17466 h 229591"/>
              <a:gd name="connsiteX0" fmla="*/ 441325 w 2758739"/>
              <a:gd name="connsiteY0" fmla="*/ 17466 h 129652"/>
              <a:gd name="connsiteX1" fmla="*/ 2392758 w 2758739"/>
              <a:gd name="connsiteY1" fmla="*/ 0 h 129652"/>
              <a:gd name="connsiteX2" fmla="*/ 2758739 w 2758739"/>
              <a:gd name="connsiteY2" fmla="*/ 129652 h 129652"/>
              <a:gd name="connsiteX3" fmla="*/ 0 w 2758739"/>
              <a:gd name="connsiteY3" fmla="*/ 62431 h 129652"/>
              <a:gd name="connsiteX4" fmla="*/ 441325 w 2758739"/>
              <a:gd name="connsiteY4" fmla="*/ 17466 h 129652"/>
              <a:gd name="connsiteX0" fmla="*/ 441325 w 2758739"/>
              <a:gd name="connsiteY0" fmla="*/ 29958 h 142144"/>
              <a:gd name="connsiteX1" fmla="*/ 2385418 w 2758739"/>
              <a:gd name="connsiteY1" fmla="*/ 0 h 142144"/>
              <a:gd name="connsiteX2" fmla="*/ 2758739 w 2758739"/>
              <a:gd name="connsiteY2" fmla="*/ 142144 h 142144"/>
              <a:gd name="connsiteX3" fmla="*/ 0 w 2758739"/>
              <a:gd name="connsiteY3" fmla="*/ 74923 h 142144"/>
              <a:gd name="connsiteX4" fmla="*/ 441325 w 2758739"/>
              <a:gd name="connsiteY4" fmla="*/ 29958 h 142144"/>
              <a:gd name="connsiteX0" fmla="*/ 191767 w 2758739"/>
              <a:gd name="connsiteY0" fmla="*/ 0 h 149663"/>
              <a:gd name="connsiteX1" fmla="*/ 2385418 w 2758739"/>
              <a:gd name="connsiteY1" fmla="*/ 7519 h 149663"/>
              <a:gd name="connsiteX2" fmla="*/ 2758739 w 2758739"/>
              <a:gd name="connsiteY2" fmla="*/ 149663 h 149663"/>
              <a:gd name="connsiteX3" fmla="*/ 0 w 2758739"/>
              <a:gd name="connsiteY3" fmla="*/ 82442 h 149663"/>
              <a:gd name="connsiteX4" fmla="*/ 191767 w 2758739"/>
              <a:gd name="connsiteY4" fmla="*/ 0 h 149663"/>
              <a:gd name="connsiteX0" fmla="*/ 0 w 2566972"/>
              <a:gd name="connsiteY0" fmla="*/ 0 h 157396"/>
              <a:gd name="connsiteX1" fmla="*/ 2193651 w 2566972"/>
              <a:gd name="connsiteY1" fmla="*/ 7519 h 157396"/>
              <a:gd name="connsiteX2" fmla="*/ 2566972 w 2566972"/>
              <a:gd name="connsiteY2" fmla="*/ 149663 h 157396"/>
              <a:gd name="connsiteX3" fmla="*/ 28431 w 2566972"/>
              <a:gd name="connsiteY3" fmla="*/ 157396 h 157396"/>
              <a:gd name="connsiteX4" fmla="*/ 0 w 2566972"/>
              <a:gd name="connsiteY4" fmla="*/ 0 h 157396"/>
              <a:gd name="connsiteX0" fmla="*/ 0 w 2552292"/>
              <a:gd name="connsiteY0" fmla="*/ 0 h 157396"/>
              <a:gd name="connsiteX1" fmla="*/ 2193651 w 2552292"/>
              <a:gd name="connsiteY1" fmla="*/ 7519 h 157396"/>
              <a:gd name="connsiteX2" fmla="*/ 2552292 w 2552292"/>
              <a:gd name="connsiteY2" fmla="*/ 124678 h 157396"/>
              <a:gd name="connsiteX3" fmla="*/ 28431 w 2552292"/>
              <a:gd name="connsiteY3" fmla="*/ 157396 h 157396"/>
              <a:gd name="connsiteX4" fmla="*/ 0 w 2552292"/>
              <a:gd name="connsiteY4" fmla="*/ 0 h 157396"/>
              <a:gd name="connsiteX0" fmla="*/ 0 w 2552292"/>
              <a:gd name="connsiteY0" fmla="*/ 4973 h 162369"/>
              <a:gd name="connsiteX1" fmla="*/ 2193651 w 2552292"/>
              <a:gd name="connsiteY1" fmla="*/ 0 h 162369"/>
              <a:gd name="connsiteX2" fmla="*/ 2552292 w 2552292"/>
              <a:gd name="connsiteY2" fmla="*/ 129651 h 162369"/>
              <a:gd name="connsiteX3" fmla="*/ 28431 w 2552292"/>
              <a:gd name="connsiteY3" fmla="*/ 162369 h 162369"/>
              <a:gd name="connsiteX4" fmla="*/ 0 w 2552292"/>
              <a:gd name="connsiteY4" fmla="*/ 4973 h 162369"/>
              <a:gd name="connsiteX0" fmla="*/ 0 w 2552292"/>
              <a:gd name="connsiteY0" fmla="*/ 23711 h 181107"/>
              <a:gd name="connsiteX1" fmla="*/ 2193651 w 2552292"/>
              <a:gd name="connsiteY1" fmla="*/ 0 h 181107"/>
              <a:gd name="connsiteX2" fmla="*/ 2552292 w 2552292"/>
              <a:gd name="connsiteY2" fmla="*/ 148389 h 181107"/>
              <a:gd name="connsiteX3" fmla="*/ 28431 w 2552292"/>
              <a:gd name="connsiteY3" fmla="*/ 181107 h 181107"/>
              <a:gd name="connsiteX4" fmla="*/ 0 w 2552292"/>
              <a:gd name="connsiteY4" fmla="*/ 23711 h 181107"/>
              <a:gd name="connsiteX0" fmla="*/ 0 w 2574312"/>
              <a:gd name="connsiteY0" fmla="*/ 73680 h 181107"/>
              <a:gd name="connsiteX1" fmla="*/ 2215671 w 2574312"/>
              <a:gd name="connsiteY1" fmla="*/ 0 h 181107"/>
              <a:gd name="connsiteX2" fmla="*/ 2574312 w 2574312"/>
              <a:gd name="connsiteY2" fmla="*/ 148389 h 181107"/>
              <a:gd name="connsiteX3" fmla="*/ 50451 w 2574312"/>
              <a:gd name="connsiteY3" fmla="*/ 181107 h 181107"/>
              <a:gd name="connsiteX4" fmla="*/ 0 w 2574312"/>
              <a:gd name="connsiteY4" fmla="*/ 73680 h 181107"/>
              <a:gd name="connsiteX0" fmla="*/ 0 w 2574312"/>
              <a:gd name="connsiteY0" fmla="*/ 73680 h 199845"/>
              <a:gd name="connsiteX1" fmla="*/ 2215671 w 2574312"/>
              <a:gd name="connsiteY1" fmla="*/ 0 h 199845"/>
              <a:gd name="connsiteX2" fmla="*/ 2574312 w 2574312"/>
              <a:gd name="connsiteY2" fmla="*/ 148389 h 199845"/>
              <a:gd name="connsiteX3" fmla="*/ 65131 w 2574312"/>
              <a:gd name="connsiteY3" fmla="*/ 199845 h 199845"/>
              <a:gd name="connsiteX4" fmla="*/ 0 w 2574312"/>
              <a:gd name="connsiteY4" fmla="*/ 73680 h 199845"/>
              <a:gd name="connsiteX0" fmla="*/ 0 w 2574312"/>
              <a:gd name="connsiteY0" fmla="*/ 42450 h 199845"/>
              <a:gd name="connsiteX1" fmla="*/ 2215671 w 2574312"/>
              <a:gd name="connsiteY1" fmla="*/ 0 h 199845"/>
              <a:gd name="connsiteX2" fmla="*/ 2574312 w 2574312"/>
              <a:gd name="connsiteY2" fmla="*/ 148389 h 199845"/>
              <a:gd name="connsiteX3" fmla="*/ 65131 w 2574312"/>
              <a:gd name="connsiteY3" fmla="*/ 199845 h 199845"/>
              <a:gd name="connsiteX4" fmla="*/ 0 w 2574312"/>
              <a:gd name="connsiteY4" fmla="*/ 42450 h 199845"/>
              <a:gd name="connsiteX0" fmla="*/ 0 w 2574312"/>
              <a:gd name="connsiteY0" fmla="*/ 42450 h 199845"/>
              <a:gd name="connsiteX1" fmla="*/ 2293847 w 2574312"/>
              <a:gd name="connsiteY1" fmla="*/ 0 h 199845"/>
              <a:gd name="connsiteX2" fmla="*/ 2574312 w 2574312"/>
              <a:gd name="connsiteY2" fmla="*/ 148389 h 199845"/>
              <a:gd name="connsiteX3" fmla="*/ 65131 w 2574312"/>
              <a:gd name="connsiteY3" fmla="*/ 199845 h 199845"/>
              <a:gd name="connsiteX4" fmla="*/ 0 w 2574312"/>
              <a:gd name="connsiteY4" fmla="*/ 42450 h 199845"/>
              <a:gd name="connsiteX0" fmla="*/ 0 w 2574312"/>
              <a:gd name="connsiteY0" fmla="*/ 42450 h 199845"/>
              <a:gd name="connsiteX1" fmla="*/ 2293847 w 2574312"/>
              <a:gd name="connsiteY1" fmla="*/ 0 h 199845"/>
              <a:gd name="connsiteX2" fmla="*/ 2574312 w 2574312"/>
              <a:gd name="connsiteY2" fmla="*/ 148389 h 199845"/>
              <a:gd name="connsiteX3" fmla="*/ 35350 w 2574312"/>
              <a:gd name="connsiteY3" fmla="*/ 199845 h 199845"/>
              <a:gd name="connsiteX4" fmla="*/ 0 w 2574312"/>
              <a:gd name="connsiteY4" fmla="*/ 42450 h 199845"/>
              <a:gd name="connsiteX0" fmla="*/ 0 w 2559421"/>
              <a:gd name="connsiteY0" fmla="*/ 11219 h 199845"/>
              <a:gd name="connsiteX1" fmla="*/ 2278956 w 2559421"/>
              <a:gd name="connsiteY1" fmla="*/ 0 h 199845"/>
              <a:gd name="connsiteX2" fmla="*/ 2559421 w 2559421"/>
              <a:gd name="connsiteY2" fmla="*/ 148389 h 199845"/>
              <a:gd name="connsiteX3" fmla="*/ 20459 w 2559421"/>
              <a:gd name="connsiteY3" fmla="*/ 199845 h 199845"/>
              <a:gd name="connsiteX4" fmla="*/ 0 w 2559421"/>
              <a:gd name="connsiteY4" fmla="*/ 11219 h 199845"/>
              <a:gd name="connsiteX0" fmla="*/ 0 w 2559421"/>
              <a:gd name="connsiteY0" fmla="*/ 11219 h 162368"/>
              <a:gd name="connsiteX1" fmla="*/ 2278956 w 2559421"/>
              <a:gd name="connsiteY1" fmla="*/ 0 h 162368"/>
              <a:gd name="connsiteX2" fmla="*/ 2559421 w 2559421"/>
              <a:gd name="connsiteY2" fmla="*/ 148389 h 162368"/>
              <a:gd name="connsiteX3" fmla="*/ 20459 w 2559421"/>
              <a:gd name="connsiteY3" fmla="*/ 162368 h 162368"/>
              <a:gd name="connsiteX4" fmla="*/ 0 w 2559421"/>
              <a:gd name="connsiteY4" fmla="*/ 11219 h 162368"/>
              <a:gd name="connsiteX0" fmla="*/ 0 w 2559421"/>
              <a:gd name="connsiteY0" fmla="*/ 4973 h 156122"/>
              <a:gd name="connsiteX1" fmla="*/ 2278956 w 2559421"/>
              <a:gd name="connsiteY1" fmla="*/ 0 h 156122"/>
              <a:gd name="connsiteX2" fmla="*/ 2559421 w 2559421"/>
              <a:gd name="connsiteY2" fmla="*/ 142143 h 156122"/>
              <a:gd name="connsiteX3" fmla="*/ 20459 w 2559421"/>
              <a:gd name="connsiteY3" fmla="*/ 156122 h 156122"/>
              <a:gd name="connsiteX4" fmla="*/ 0 w 2559421"/>
              <a:gd name="connsiteY4" fmla="*/ 4973 h 15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9421" h="156122">
                <a:moveTo>
                  <a:pt x="0" y="4973"/>
                </a:moveTo>
                <a:lnTo>
                  <a:pt x="2278956" y="0"/>
                </a:lnTo>
                <a:lnTo>
                  <a:pt x="2559421" y="142143"/>
                </a:lnTo>
                <a:lnTo>
                  <a:pt x="20459" y="156122"/>
                </a:lnTo>
                <a:lnTo>
                  <a:pt x="0" y="49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Rectangle 123">
            <a:extLst>
              <a:ext uri="{FF2B5EF4-FFF2-40B4-BE49-F238E27FC236}">
                <a16:creationId xmlns:a16="http://schemas.microsoft.com/office/drawing/2014/main" id="{F265C26E-F056-42E1-8242-FA07208AC7C9}"/>
              </a:ext>
            </a:extLst>
          </p:cNvPr>
          <p:cNvSpPr/>
          <p:nvPr/>
        </p:nvSpPr>
        <p:spPr>
          <a:xfrm>
            <a:off x="5555258" y="4292555"/>
            <a:ext cx="2994914" cy="247655"/>
          </a:xfrm>
          <a:custGeom>
            <a:avLst/>
            <a:gdLst>
              <a:gd name="connsiteX0" fmla="*/ 0 w 1412829"/>
              <a:gd name="connsiteY0" fmla="*/ 0 h 448190"/>
              <a:gd name="connsiteX1" fmla="*/ 1412829 w 1412829"/>
              <a:gd name="connsiteY1" fmla="*/ 0 h 448190"/>
              <a:gd name="connsiteX2" fmla="*/ 1412829 w 1412829"/>
              <a:gd name="connsiteY2" fmla="*/ 448190 h 448190"/>
              <a:gd name="connsiteX3" fmla="*/ 0 w 1412829"/>
              <a:gd name="connsiteY3" fmla="*/ 448190 h 448190"/>
              <a:gd name="connsiteX4" fmla="*/ 0 w 1412829"/>
              <a:gd name="connsiteY4" fmla="*/ 0 h 448190"/>
              <a:gd name="connsiteX0" fmla="*/ 0 w 1730329"/>
              <a:gd name="connsiteY0" fmla="*/ 0 h 867290"/>
              <a:gd name="connsiteX1" fmla="*/ 1412829 w 1730329"/>
              <a:gd name="connsiteY1" fmla="*/ 0 h 867290"/>
              <a:gd name="connsiteX2" fmla="*/ 1730329 w 1730329"/>
              <a:gd name="connsiteY2" fmla="*/ 867290 h 867290"/>
              <a:gd name="connsiteX3" fmla="*/ 0 w 1730329"/>
              <a:gd name="connsiteY3" fmla="*/ 448190 h 867290"/>
              <a:gd name="connsiteX4" fmla="*/ 0 w 1730329"/>
              <a:gd name="connsiteY4" fmla="*/ 0 h 867290"/>
              <a:gd name="connsiteX0" fmla="*/ 0 w 3089229"/>
              <a:gd name="connsiteY0" fmla="*/ 0 h 867290"/>
              <a:gd name="connsiteX1" fmla="*/ 3089229 w 3089229"/>
              <a:gd name="connsiteY1" fmla="*/ 800100 h 867290"/>
              <a:gd name="connsiteX2" fmla="*/ 1730329 w 3089229"/>
              <a:gd name="connsiteY2" fmla="*/ 867290 h 867290"/>
              <a:gd name="connsiteX3" fmla="*/ 0 w 3089229"/>
              <a:gd name="connsiteY3" fmla="*/ 448190 h 867290"/>
              <a:gd name="connsiteX4" fmla="*/ 0 w 3089229"/>
              <a:gd name="connsiteY4" fmla="*/ 0 h 867290"/>
              <a:gd name="connsiteX0" fmla="*/ 254000 w 3343229"/>
              <a:gd name="connsiteY0" fmla="*/ 0 h 867290"/>
              <a:gd name="connsiteX1" fmla="*/ 3343229 w 3343229"/>
              <a:gd name="connsiteY1" fmla="*/ 800100 h 867290"/>
              <a:gd name="connsiteX2" fmla="*/ 1984329 w 3343229"/>
              <a:gd name="connsiteY2" fmla="*/ 867290 h 867290"/>
              <a:gd name="connsiteX3" fmla="*/ 0 w 3343229"/>
              <a:gd name="connsiteY3" fmla="*/ 219590 h 867290"/>
              <a:gd name="connsiteX4" fmla="*/ 254000 w 3343229"/>
              <a:gd name="connsiteY4" fmla="*/ 0 h 867290"/>
              <a:gd name="connsiteX0" fmla="*/ 355600 w 3343229"/>
              <a:gd name="connsiteY0" fmla="*/ 0 h 803790"/>
              <a:gd name="connsiteX1" fmla="*/ 3343229 w 3343229"/>
              <a:gd name="connsiteY1" fmla="*/ 736600 h 803790"/>
              <a:gd name="connsiteX2" fmla="*/ 1984329 w 3343229"/>
              <a:gd name="connsiteY2" fmla="*/ 803790 h 803790"/>
              <a:gd name="connsiteX3" fmla="*/ 0 w 3343229"/>
              <a:gd name="connsiteY3" fmla="*/ 156090 h 803790"/>
              <a:gd name="connsiteX4" fmla="*/ 355600 w 3343229"/>
              <a:gd name="connsiteY4" fmla="*/ 0 h 803790"/>
              <a:gd name="connsiteX0" fmla="*/ 406400 w 3343229"/>
              <a:gd name="connsiteY0" fmla="*/ 0 h 765690"/>
              <a:gd name="connsiteX1" fmla="*/ 3343229 w 3343229"/>
              <a:gd name="connsiteY1" fmla="*/ 698500 h 765690"/>
              <a:gd name="connsiteX2" fmla="*/ 1984329 w 3343229"/>
              <a:gd name="connsiteY2" fmla="*/ 765690 h 765690"/>
              <a:gd name="connsiteX3" fmla="*/ 0 w 3343229"/>
              <a:gd name="connsiteY3" fmla="*/ 117990 h 765690"/>
              <a:gd name="connsiteX4" fmla="*/ 406400 w 3343229"/>
              <a:gd name="connsiteY4" fmla="*/ 0 h 765690"/>
              <a:gd name="connsiteX0" fmla="*/ 393700 w 3330529"/>
              <a:gd name="connsiteY0" fmla="*/ 0 h 765690"/>
              <a:gd name="connsiteX1" fmla="*/ 3330529 w 3330529"/>
              <a:gd name="connsiteY1" fmla="*/ 698500 h 765690"/>
              <a:gd name="connsiteX2" fmla="*/ 1971629 w 3330529"/>
              <a:gd name="connsiteY2" fmla="*/ 765690 h 765690"/>
              <a:gd name="connsiteX3" fmla="*/ 0 w 3330529"/>
              <a:gd name="connsiteY3" fmla="*/ 92590 h 765690"/>
              <a:gd name="connsiteX4" fmla="*/ 393700 w 3330529"/>
              <a:gd name="connsiteY4" fmla="*/ 0 h 765690"/>
              <a:gd name="connsiteX0" fmla="*/ 384175 w 3321004"/>
              <a:gd name="connsiteY0" fmla="*/ 0 h 765690"/>
              <a:gd name="connsiteX1" fmla="*/ 3321004 w 3321004"/>
              <a:gd name="connsiteY1" fmla="*/ 698500 h 765690"/>
              <a:gd name="connsiteX2" fmla="*/ 1962104 w 3321004"/>
              <a:gd name="connsiteY2" fmla="*/ 765690 h 765690"/>
              <a:gd name="connsiteX3" fmla="*/ 0 w 3321004"/>
              <a:gd name="connsiteY3" fmla="*/ 92590 h 765690"/>
              <a:gd name="connsiteX4" fmla="*/ 384175 w 3321004"/>
              <a:gd name="connsiteY4" fmla="*/ 0 h 765690"/>
              <a:gd name="connsiteX0" fmla="*/ 565150 w 3321004"/>
              <a:gd name="connsiteY0" fmla="*/ 0 h 784740"/>
              <a:gd name="connsiteX1" fmla="*/ 3321004 w 3321004"/>
              <a:gd name="connsiteY1" fmla="*/ 717550 h 784740"/>
              <a:gd name="connsiteX2" fmla="*/ 1962104 w 3321004"/>
              <a:gd name="connsiteY2" fmla="*/ 784740 h 784740"/>
              <a:gd name="connsiteX3" fmla="*/ 0 w 3321004"/>
              <a:gd name="connsiteY3" fmla="*/ 111640 h 784740"/>
              <a:gd name="connsiteX4" fmla="*/ 565150 w 3321004"/>
              <a:gd name="connsiteY4" fmla="*/ 0 h 784740"/>
              <a:gd name="connsiteX0" fmla="*/ 584200 w 3321004"/>
              <a:gd name="connsiteY0" fmla="*/ 0 h 718065"/>
              <a:gd name="connsiteX1" fmla="*/ 3321004 w 3321004"/>
              <a:gd name="connsiteY1" fmla="*/ 650875 h 718065"/>
              <a:gd name="connsiteX2" fmla="*/ 1962104 w 3321004"/>
              <a:gd name="connsiteY2" fmla="*/ 718065 h 718065"/>
              <a:gd name="connsiteX3" fmla="*/ 0 w 3321004"/>
              <a:gd name="connsiteY3" fmla="*/ 44965 h 718065"/>
              <a:gd name="connsiteX4" fmla="*/ 584200 w 3321004"/>
              <a:gd name="connsiteY4" fmla="*/ 0 h 718065"/>
              <a:gd name="connsiteX0" fmla="*/ 441325 w 3178129"/>
              <a:gd name="connsiteY0" fmla="*/ 0 h 718065"/>
              <a:gd name="connsiteX1" fmla="*/ 3178129 w 3178129"/>
              <a:gd name="connsiteY1" fmla="*/ 650875 h 718065"/>
              <a:gd name="connsiteX2" fmla="*/ 1819229 w 3178129"/>
              <a:gd name="connsiteY2" fmla="*/ 718065 h 718065"/>
              <a:gd name="connsiteX3" fmla="*/ 0 w 3178129"/>
              <a:gd name="connsiteY3" fmla="*/ 44965 h 718065"/>
              <a:gd name="connsiteX4" fmla="*/ 441325 w 3178129"/>
              <a:gd name="connsiteY4" fmla="*/ 0 h 718065"/>
              <a:gd name="connsiteX0" fmla="*/ 441325 w 2568915"/>
              <a:gd name="connsiteY0" fmla="*/ 0 h 718065"/>
              <a:gd name="connsiteX1" fmla="*/ 2568915 w 2568915"/>
              <a:gd name="connsiteY1" fmla="*/ 63735 h 718065"/>
              <a:gd name="connsiteX2" fmla="*/ 1819229 w 2568915"/>
              <a:gd name="connsiteY2" fmla="*/ 718065 h 718065"/>
              <a:gd name="connsiteX3" fmla="*/ 0 w 2568915"/>
              <a:gd name="connsiteY3" fmla="*/ 44965 h 718065"/>
              <a:gd name="connsiteX4" fmla="*/ 441325 w 2568915"/>
              <a:gd name="connsiteY4" fmla="*/ 0 h 718065"/>
              <a:gd name="connsiteX0" fmla="*/ 441325 w 2744059"/>
              <a:gd name="connsiteY0" fmla="*/ 0 h 212125"/>
              <a:gd name="connsiteX1" fmla="*/ 2568915 w 2744059"/>
              <a:gd name="connsiteY1" fmla="*/ 63735 h 212125"/>
              <a:gd name="connsiteX2" fmla="*/ 2744059 w 2744059"/>
              <a:gd name="connsiteY2" fmla="*/ 212125 h 212125"/>
              <a:gd name="connsiteX3" fmla="*/ 0 w 2744059"/>
              <a:gd name="connsiteY3" fmla="*/ 44965 h 212125"/>
              <a:gd name="connsiteX4" fmla="*/ 441325 w 2744059"/>
              <a:gd name="connsiteY4" fmla="*/ 0 h 212125"/>
              <a:gd name="connsiteX0" fmla="*/ 441325 w 2744059"/>
              <a:gd name="connsiteY0" fmla="*/ 17466 h 229591"/>
              <a:gd name="connsiteX1" fmla="*/ 2392758 w 2744059"/>
              <a:gd name="connsiteY1" fmla="*/ 0 h 229591"/>
              <a:gd name="connsiteX2" fmla="*/ 2744059 w 2744059"/>
              <a:gd name="connsiteY2" fmla="*/ 229591 h 229591"/>
              <a:gd name="connsiteX3" fmla="*/ 0 w 2744059"/>
              <a:gd name="connsiteY3" fmla="*/ 62431 h 229591"/>
              <a:gd name="connsiteX4" fmla="*/ 441325 w 2744059"/>
              <a:gd name="connsiteY4" fmla="*/ 17466 h 229591"/>
              <a:gd name="connsiteX0" fmla="*/ 441325 w 2758739"/>
              <a:gd name="connsiteY0" fmla="*/ 17466 h 129652"/>
              <a:gd name="connsiteX1" fmla="*/ 2392758 w 2758739"/>
              <a:gd name="connsiteY1" fmla="*/ 0 h 129652"/>
              <a:gd name="connsiteX2" fmla="*/ 2758739 w 2758739"/>
              <a:gd name="connsiteY2" fmla="*/ 129652 h 129652"/>
              <a:gd name="connsiteX3" fmla="*/ 0 w 2758739"/>
              <a:gd name="connsiteY3" fmla="*/ 62431 h 129652"/>
              <a:gd name="connsiteX4" fmla="*/ 441325 w 2758739"/>
              <a:gd name="connsiteY4" fmla="*/ 17466 h 129652"/>
              <a:gd name="connsiteX0" fmla="*/ 441325 w 2758739"/>
              <a:gd name="connsiteY0" fmla="*/ 29958 h 142144"/>
              <a:gd name="connsiteX1" fmla="*/ 2385418 w 2758739"/>
              <a:gd name="connsiteY1" fmla="*/ 0 h 142144"/>
              <a:gd name="connsiteX2" fmla="*/ 2758739 w 2758739"/>
              <a:gd name="connsiteY2" fmla="*/ 142144 h 142144"/>
              <a:gd name="connsiteX3" fmla="*/ 0 w 2758739"/>
              <a:gd name="connsiteY3" fmla="*/ 74923 h 142144"/>
              <a:gd name="connsiteX4" fmla="*/ 441325 w 2758739"/>
              <a:gd name="connsiteY4" fmla="*/ 29958 h 142144"/>
              <a:gd name="connsiteX0" fmla="*/ 191767 w 2758739"/>
              <a:gd name="connsiteY0" fmla="*/ 0 h 149663"/>
              <a:gd name="connsiteX1" fmla="*/ 2385418 w 2758739"/>
              <a:gd name="connsiteY1" fmla="*/ 7519 h 149663"/>
              <a:gd name="connsiteX2" fmla="*/ 2758739 w 2758739"/>
              <a:gd name="connsiteY2" fmla="*/ 149663 h 149663"/>
              <a:gd name="connsiteX3" fmla="*/ 0 w 2758739"/>
              <a:gd name="connsiteY3" fmla="*/ 82442 h 149663"/>
              <a:gd name="connsiteX4" fmla="*/ 191767 w 2758739"/>
              <a:gd name="connsiteY4" fmla="*/ 0 h 149663"/>
              <a:gd name="connsiteX0" fmla="*/ 0 w 2566972"/>
              <a:gd name="connsiteY0" fmla="*/ 0 h 157396"/>
              <a:gd name="connsiteX1" fmla="*/ 2193651 w 2566972"/>
              <a:gd name="connsiteY1" fmla="*/ 7519 h 157396"/>
              <a:gd name="connsiteX2" fmla="*/ 2566972 w 2566972"/>
              <a:gd name="connsiteY2" fmla="*/ 149663 h 157396"/>
              <a:gd name="connsiteX3" fmla="*/ 28431 w 2566972"/>
              <a:gd name="connsiteY3" fmla="*/ 157396 h 157396"/>
              <a:gd name="connsiteX4" fmla="*/ 0 w 2566972"/>
              <a:gd name="connsiteY4" fmla="*/ 0 h 157396"/>
              <a:gd name="connsiteX0" fmla="*/ 0 w 2552292"/>
              <a:gd name="connsiteY0" fmla="*/ 0 h 157396"/>
              <a:gd name="connsiteX1" fmla="*/ 2193651 w 2552292"/>
              <a:gd name="connsiteY1" fmla="*/ 7519 h 157396"/>
              <a:gd name="connsiteX2" fmla="*/ 2552292 w 2552292"/>
              <a:gd name="connsiteY2" fmla="*/ 124678 h 157396"/>
              <a:gd name="connsiteX3" fmla="*/ 28431 w 2552292"/>
              <a:gd name="connsiteY3" fmla="*/ 157396 h 157396"/>
              <a:gd name="connsiteX4" fmla="*/ 0 w 2552292"/>
              <a:gd name="connsiteY4" fmla="*/ 0 h 157396"/>
              <a:gd name="connsiteX0" fmla="*/ 0 w 2552292"/>
              <a:gd name="connsiteY0" fmla="*/ 4973 h 162369"/>
              <a:gd name="connsiteX1" fmla="*/ 2193651 w 2552292"/>
              <a:gd name="connsiteY1" fmla="*/ 0 h 162369"/>
              <a:gd name="connsiteX2" fmla="*/ 2552292 w 2552292"/>
              <a:gd name="connsiteY2" fmla="*/ 129651 h 162369"/>
              <a:gd name="connsiteX3" fmla="*/ 28431 w 2552292"/>
              <a:gd name="connsiteY3" fmla="*/ 162369 h 162369"/>
              <a:gd name="connsiteX4" fmla="*/ 0 w 2552292"/>
              <a:gd name="connsiteY4" fmla="*/ 4973 h 162369"/>
              <a:gd name="connsiteX0" fmla="*/ 0 w 2552292"/>
              <a:gd name="connsiteY0" fmla="*/ 23711 h 181107"/>
              <a:gd name="connsiteX1" fmla="*/ 2193651 w 2552292"/>
              <a:gd name="connsiteY1" fmla="*/ 0 h 181107"/>
              <a:gd name="connsiteX2" fmla="*/ 2552292 w 2552292"/>
              <a:gd name="connsiteY2" fmla="*/ 148389 h 181107"/>
              <a:gd name="connsiteX3" fmla="*/ 28431 w 2552292"/>
              <a:gd name="connsiteY3" fmla="*/ 181107 h 181107"/>
              <a:gd name="connsiteX4" fmla="*/ 0 w 2552292"/>
              <a:gd name="connsiteY4" fmla="*/ 23711 h 181107"/>
              <a:gd name="connsiteX0" fmla="*/ 0 w 2574312"/>
              <a:gd name="connsiteY0" fmla="*/ 73680 h 181107"/>
              <a:gd name="connsiteX1" fmla="*/ 2215671 w 2574312"/>
              <a:gd name="connsiteY1" fmla="*/ 0 h 181107"/>
              <a:gd name="connsiteX2" fmla="*/ 2574312 w 2574312"/>
              <a:gd name="connsiteY2" fmla="*/ 148389 h 181107"/>
              <a:gd name="connsiteX3" fmla="*/ 50451 w 2574312"/>
              <a:gd name="connsiteY3" fmla="*/ 181107 h 181107"/>
              <a:gd name="connsiteX4" fmla="*/ 0 w 2574312"/>
              <a:gd name="connsiteY4" fmla="*/ 73680 h 181107"/>
              <a:gd name="connsiteX0" fmla="*/ 0 w 2574312"/>
              <a:gd name="connsiteY0" fmla="*/ 73680 h 199845"/>
              <a:gd name="connsiteX1" fmla="*/ 2215671 w 2574312"/>
              <a:gd name="connsiteY1" fmla="*/ 0 h 199845"/>
              <a:gd name="connsiteX2" fmla="*/ 2574312 w 2574312"/>
              <a:gd name="connsiteY2" fmla="*/ 148389 h 199845"/>
              <a:gd name="connsiteX3" fmla="*/ 65131 w 2574312"/>
              <a:gd name="connsiteY3" fmla="*/ 199845 h 199845"/>
              <a:gd name="connsiteX4" fmla="*/ 0 w 2574312"/>
              <a:gd name="connsiteY4" fmla="*/ 73680 h 199845"/>
              <a:gd name="connsiteX0" fmla="*/ 0 w 2574312"/>
              <a:gd name="connsiteY0" fmla="*/ 42450 h 199845"/>
              <a:gd name="connsiteX1" fmla="*/ 2215671 w 2574312"/>
              <a:gd name="connsiteY1" fmla="*/ 0 h 199845"/>
              <a:gd name="connsiteX2" fmla="*/ 2574312 w 2574312"/>
              <a:gd name="connsiteY2" fmla="*/ 148389 h 199845"/>
              <a:gd name="connsiteX3" fmla="*/ 65131 w 2574312"/>
              <a:gd name="connsiteY3" fmla="*/ 199845 h 199845"/>
              <a:gd name="connsiteX4" fmla="*/ 0 w 2574312"/>
              <a:gd name="connsiteY4" fmla="*/ 42450 h 199845"/>
              <a:gd name="connsiteX0" fmla="*/ 0 w 2574312"/>
              <a:gd name="connsiteY0" fmla="*/ 4973 h 162368"/>
              <a:gd name="connsiteX1" fmla="*/ 2553307 w 2574312"/>
              <a:gd name="connsiteY1" fmla="*/ 0 h 162368"/>
              <a:gd name="connsiteX2" fmla="*/ 2574312 w 2574312"/>
              <a:gd name="connsiteY2" fmla="*/ 110912 h 162368"/>
              <a:gd name="connsiteX3" fmla="*/ 65131 w 2574312"/>
              <a:gd name="connsiteY3" fmla="*/ 162368 h 162368"/>
              <a:gd name="connsiteX4" fmla="*/ 0 w 2574312"/>
              <a:gd name="connsiteY4" fmla="*/ 4973 h 162368"/>
              <a:gd name="connsiteX0" fmla="*/ 0 w 2530272"/>
              <a:gd name="connsiteY0" fmla="*/ 48696 h 162368"/>
              <a:gd name="connsiteX1" fmla="*/ 2509267 w 2530272"/>
              <a:gd name="connsiteY1" fmla="*/ 0 h 162368"/>
              <a:gd name="connsiteX2" fmla="*/ 2530272 w 2530272"/>
              <a:gd name="connsiteY2" fmla="*/ 110912 h 162368"/>
              <a:gd name="connsiteX3" fmla="*/ 21091 w 2530272"/>
              <a:gd name="connsiteY3" fmla="*/ 162368 h 162368"/>
              <a:gd name="connsiteX4" fmla="*/ 0 w 2530272"/>
              <a:gd name="connsiteY4" fmla="*/ 48696 h 162368"/>
              <a:gd name="connsiteX0" fmla="*/ 0 w 2539546"/>
              <a:gd name="connsiteY0" fmla="*/ 48696 h 162368"/>
              <a:gd name="connsiteX1" fmla="*/ 2539546 w 2539546"/>
              <a:gd name="connsiteY1" fmla="*/ 0 h 162368"/>
              <a:gd name="connsiteX2" fmla="*/ 2530272 w 2539546"/>
              <a:gd name="connsiteY2" fmla="*/ 110912 h 162368"/>
              <a:gd name="connsiteX3" fmla="*/ 21091 w 2539546"/>
              <a:gd name="connsiteY3" fmla="*/ 162368 h 162368"/>
              <a:gd name="connsiteX4" fmla="*/ 0 w 2539546"/>
              <a:gd name="connsiteY4" fmla="*/ 48696 h 162368"/>
              <a:gd name="connsiteX0" fmla="*/ 0 w 2539546"/>
              <a:gd name="connsiteY0" fmla="*/ 48696 h 162368"/>
              <a:gd name="connsiteX1" fmla="*/ 2539546 w 2539546"/>
              <a:gd name="connsiteY1" fmla="*/ 0 h 162368"/>
              <a:gd name="connsiteX2" fmla="*/ 2537841 w 2539546"/>
              <a:gd name="connsiteY2" fmla="*/ 110912 h 162368"/>
              <a:gd name="connsiteX3" fmla="*/ 21091 w 2539546"/>
              <a:gd name="connsiteY3" fmla="*/ 162368 h 162368"/>
              <a:gd name="connsiteX4" fmla="*/ 0 w 2539546"/>
              <a:gd name="connsiteY4" fmla="*/ 48696 h 162368"/>
              <a:gd name="connsiteX0" fmla="*/ 0 w 2539546"/>
              <a:gd name="connsiteY0" fmla="*/ 48696 h 162368"/>
              <a:gd name="connsiteX1" fmla="*/ 2539546 w 2539546"/>
              <a:gd name="connsiteY1" fmla="*/ 0 h 162368"/>
              <a:gd name="connsiteX2" fmla="*/ 2537841 w 2539546"/>
              <a:gd name="connsiteY2" fmla="*/ 105811 h 162368"/>
              <a:gd name="connsiteX3" fmla="*/ 21091 w 2539546"/>
              <a:gd name="connsiteY3" fmla="*/ 162368 h 162368"/>
              <a:gd name="connsiteX4" fmla="*/ 0 w 2539546"/>
              <a:gd name="connsiteY4" fmla="*/ 48696 h 162368"/>
              <a:gd name="connsiteX0" fmla="*/ 20542 w 2560088"/>
              <a:gd name="connsiteY0" fmla="*/ 48696 h 144516"/>
              <a:gd name="connsiteX1" fmla="*/ 2560088 w 2560088"/>
              <a:gd name="connsiteY1" fmla="*/ 0 h 144516"/>
              <a:gd name="connsiteX2" fmla="*/ 2558383 w 2560088"/>
              <a:gd name="connsiteY2" fmla="*/ 105811 h 144516"/>
              <a:gd name="connsiteX3" fmla="*/ 0 w 2560088"/>
              <a:gd name="connsiteY3" fmla="*/ 144516 h 144516"/>
              <a:gd name="connsiteX4" fmla="*/ 20542 w 2560088"/>
              <a:gd name="connsiteY4" fmla="*/ 48696 h 144516"/>
              <a:gd name="connsiteX0" fmla="*/ 0 w 2566040"/>
              <a:gd name="connsiteY0" fmla="*/ 46146 h 144516"/>
              <a:gd name="connsiteX1" fmla="*/ 2566040 w 2566040"/>
              <a:gd name="connsiteY1" fmla="*/ 0 h 144516"/>
              <a:gd name="connsiteX2" fmla="*/ 2564335 w 2566040"/>
              <a:gd name="connsiteY2" fmla="*/ 105811 h 144516"/>
              <a:gd name="connsiteX3" fmla="*/ 5952 w 2566040"/>
              <a:gd name="connsiteY3" fmla="*/ 144516 h 144516"/>
              <a:gd name="connsiteX4" fmla="*/ 0 w 2566040"/>
              <a:gd name="connsiteY4" fmla="*/ 46146 h 144516"/>
              <a:gd name="connsiteX0" fmla="*/ 0 w 2566040"/>
              <a:gd name="connsiteY0" fmla="*/ 22641 h 144516"/>
              <a:gd name="connsiteX1" fmla="*/ 2566040 w 2566040"/>
              <a:gd name="connsiteY1" fmla="*/ 0 h 144516"/>
              <a:gd name="connsiteX2" fmla="*/ 2564335 w 2566040"/>
              <a:gd name="connsiteY2" fmla="*/ 105811 h 144516"/>
              <a:gd name="connsiteX3" fmla="*/ 5952 w 2566040"/>
              <a:gd name="connsiteY3" fmla="*/ 144516 h 144516"/>
              <a:gd name="connsiteX4" fmla="*/ 0 w 2566040"/>
              <a:gd name="connsiteY4" fmla="*/ 22641 h 144516"/>
              <a:gd name="connsiteX0" fmla="*/ 0 w 2566040"/>
              <a:gd name="connsiteY0" fmla="*/ 22641 h 124929"/>
              <a:gd name="connsiteX1" fmla="*/ 2566040 w 2566040"/>
              <a:gd name="connsiteY1" fmla="*/ 0 h 124929"/>
              <a:gd name="connsiteX2" fmla="*/ 2564335 w 2566040"/>
              <a:gd name="connsiteY2" fmla="*/ 105811 h 124929"/>
              <a:gd name="connsiteX3" fmla="*/ 5952 w 2566040"/>
              <a:gd name="connsiteY3" fmla="*/ 124929 h 124929"/>
              <a:gd name="connsiteX4" fmla="*/ 0 w 2566040"/>
              <a:gd name="connsiteY4" fmla="*/ 22641 h 124929"/>
              <a:gd name="connsiteX0" fmla="*/ 0 w 2566040"/>
              <a:gd name="connsiteY0" fmla="*/ 14806 h 117094"/>
              <a:gd name="connsiteX1" fmla="*/ 2566040 w 2566040"/>
              <a:gd name="connsiteY1" fmla="*/ 0 h 117094"/>
              <a:gd name="connsiteX2" fmla="*/ 2564335 w 2566040"/>
              <a:gd name="connsiteY2" fmla="*/ 97976 h 117094"/>
              <a:gd name="connsiteX3" fmla="*/ 5952 w 2566040"/>
              <a:gd name="connsiteY3" fmla="*/ 117094 h 117094"/>
              <a:gd name="connsiteX4" fmla="*/ 0 w 2566040"/>
              <a:gd name="connsiteY4" fmla="*/ 14806 h 117094"/>
              <a:gd name="connsiteX0" fmla="*/ 0 w 2566040"/>
              <a:gd name="connsiteY0" fmla="*/ 14806 h 109259"/>
              <a:gd name="connsiteX1" fmla="*/ 2566040 w 2566040"/>
              <a:gd name="connsiteY1" fmla="*/ 0 h 109259"/>
              <a:gd name="connsiteX2" fmla="*/ 2564335 w 2566040"/>
              <a:gd name="connsiteY2" fmla="*/ 97976 h 109259"/>
              <a:gd name="connsiteX3" fmla="*/ 5952 w 2566040"/>
              <a:gd name="connsiteY3" fmla="*/ 109259 h 109259"/>
              <a:gd name="connsiteX4" fmla="*/ 0 w 2566040"/>
              <a:gd name="connsiteY4" fmla="*/ 14806 h 109259"/>
              <a:gd name="connsiteX0" fmla="*/ 0 w 2566040"/>
              <a:gd name="connsiteY0" fmla="*/ 6971 h 109259"/>
              <a:gd name="connsiteX1" fmla="*/ 2566040 w 2566040"/>
              <a:gd name="connsiteY1" fmla="*/ 0 h 109259"/>
              <a:gd name="connsiteX2" fmla="*/ 2564335 w 2566040"/>
              <a:gd name="connsiteY2" fmla="*/ 97976 h 109259"/>
              <a:gd name="connsiteX3" fmla="*/ 5952 w 2566040"/>
              <a:gd name="connsiteY3" fmla="*/ 109259 h 109259"/>
              <a:gd name="connsiteX4" fmla="*/ 0 w 2566040"/>
              <a:gd name="connsiteY4" fmla="*/ 6971 h 109259"/>
              <a:gd name="connsiteX0" fmla="*/ 0 w 2736358"/>
              <a:gd name="connsiteY0" fmla="*/ 6971 h 109259"/>
              <a:gd name="connsiteX1" fmla="*/ 2736358 w 2736358"/>
              <a:gd name="connsiteY1" fmla="*/ 0 h 109259"/>
              <a:gd name="connsiteX2" fmla="*/ 2734653 w 2736358"/>
              <a:gd name="connsiteY2" fmla="*/ 97976 h 109259"/>
              <a:gd name="connsiteX3" fmla="*/ 176270 w 2736358"/>
              <a:gd name="connsiteY3" fmla="*/ 109259 h 109259"/>
              <a:gd name="connsiteX4" fmla="*/ 0 w 2736358"/>
              <a:gd name="connsiteY4" fmla="*/ 6971 h 109259"/>
              <a:gd name="connsiteX0" fmla="*/ 16757 w 2753115"/>
              <a:gd name="connsiteY0" fmla="*/ 6971 h 109259"/>
              <a:gd name="connsiteX1" fmla="*/ 2753115 w 2753115"/>
              <a:gd name="connsiteY1" fmla="*/ 0 h 109259"/>
              <a:gd name="connsiteX2" fmla="*/ 2751410 w 2753115"/>
              <a:gd name="connsiteY2" fmla="*/ 97976 h 109259"/>
              <a:gd name="connsiteX3" fmla="*/ 0 w 2753115"/>
              <a:gd name="connsiteY3" fmla="*/ 109259 h 109259"/>
              <a:gd name="connsiteX4" fmla="*/ 16757 w 2753115"/>
              <a:gd name="connsiteY4" fmla="*/ 6971 h 109259"/>
              <a:gd name="connsiteX0" fmla="*/ 16757 w 2751417"/>
              <a:gd name="connsiteY0" fmla="*/ 14316 h 116604"/>
              <a:gd name="connsiteX1" fmla="*/ 2724729 w 2751417"/>
              <a:gd name="connsiteY1" fmla="*/ 0 h 116604"/>
              <a:gd name="connsiteX2" fmla="*/ 2751410 w 2751417"/>
              <a:gd name="connsiteY2" fmla="*/ 105321 h 116604"/>
              <a:gd name="connsiteX3" fmla="*/ 0 w 2751417"/>
              <a:gd name="connsiteY3" fmla="*/ 116604 h 116604"/>
              <a:gd name="connsiteX4" fmla="*/ 16757 w 2751417"/>
              <a:gd name="connsiteY4" fmla="*/ 14316 h 116604"/>
              <a:gd name="connsiteX0" fmla="*/ 16757 w 2724729"/>
              <a:gd name="connsiteY0" fmla="*/ 14316 h 116604"/>
              <a:gd name="connsiteX1" fmla="*/ 2724729 w 2724729"/>
              <a:gd name="connsiteY1" fmla="*/ 0 h 116604"/>
              <a:gd name="connsiteX2" fmla="*/ 2723024 w 2724729"/>
              <a:gd name="connsiteY2" fmla="*/ 99445 h 116604"/>
              <a:gd name="connsiteX3" fmla="*/ 0 w 2724729"/>
              <a:gd name="connsiteY3" fmla="*/ 116604 h 116604"/>
              <a:gd name="connsiteX4" fmla="*/ 16757 w 2724729"/>
              <a:gd name="connsiteY4" fmla="*/ 14316 h 116604"/>
              <a:gd name="connsiteX0" fmla="*/ 16757 w 2724729"/>
              <a:gd name="connsiteY0" fmla="*/ 14316 h 116604"/>
              <a:gd name="connsiteX1" fmla="*/ 2724729 w 2724729"/>
              <a:gd name="connsiteY1" fmla="*/ 0 h 116604"/>
              <a:gd name="connsiteX2" fmla="*/ 2723024 w 2724729"/>
              <a:gd name="connsiteY2" fmla="*/ 97976 h 116604"/>
              <a:gd name="connsiteX3" fmla="*/ 0 w 2724729"/>
              <a:gd name="connsiteY3" fmla="*/ 116604 h 116604"/>
              <a:gd name="connsiteX4" fmla="*/ 16757 w 2724729"/>
              <a:gd name="connsiteY4" fmla="*/ 14316 h 116604"/>
              <a:gd name="connsiteX0" fmla="*/ 16757 w 2724729"/>
              <a:gd name="connsiteY0" fmla="*/ 14316 h 116604"/>
              <a:gd name="connsiteX1" fmla="*/ 2724729 w 2724729"/>
              <a:gd name="connsiteY1" fmla="*/ 0 h 116604"/>
              <a:gd name="connsiteX2" fmla="*/ 2723024 w 2724729"/>
              <a:gd name="connsiteY2" fmla="*/ 99446 h 116604"/>
              <a:gd name="connsiteX3" fmla="*/ 0 w 2724729"/>
              <a:gd name="connsiteY3" fmla="*/ 116604 h 116604"/>
              <a:gd name="connsiteX4" fmla="*/ 16757 w 2724729"/>
              <a:gd name="connsiteY4" fmla="*/ 14316 h 116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4729" h="116604">
                <a:moveTo>
                  <a:pt x="16757" y="14316"/>
                </a:moveTo>
                <a:lnTo>
                  <a:pt x="2724729" y="0"/>
                </a:lnTo>
                <a:cubicBezTo>
                  <a:pt x="2724161" y="36971"/>
                  <a:pt x="2723592" y="62475"/>
                  <a:pt x="2723024" y="99446"/>
                </a:cubicBezTo>
                <a:lnTo>
                  <a:pt x="0" y="116604"/>
                </a:lnTo>
                <a:lnTo>
                  <a:pt x="16757" y="14316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A2AF7C8-6C23-4710-8BFC-EFFDC0C42460}"/>
              </a:ext>
            </a:extLst>
          </p:cNvPr>
          <p:cNvSpPr/>
          <p:nvPr/>
        </p:nvSpPr>
        <p:spPr>
          <a:xfrm>
            <a:off x="8470348" y="4503793"/>
            <a:ext cx="86595" cy="3124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8E076A2B-9BFA-4EA9-8BF9-714D52F97A8D}"/>
              </a:ext>
            </a:extLst>
          </p:cNvPr>
          <p:cNvSpPr/>
          <p:nvPr/>
        </p:nvSpPr>
        <p:spPr>
          <a:xfrm>
            <a:off x="5547655" y="4135520"/>
            <a:ext cx="5681442" cy="907436"/>
          </a:xfrm>
          <a:custGeom>
            <a:avLst/>
            <a:gdLst>
              <a:gd name="connsiteX0" fmla="*/ 0 w 1155333"/>
              <a:gd name="connsiteY0" fmla="*/ 20686 h 124116"/>
              <a:gd name="connsiteX1" fmla="*/ 20686 w 1155333"/>
              <a:gd name="connsiteY1" fmla="*/ 0 h 124116"/>
              <a:gd name="connsiteX2" fmla="*/ 1134647 w 1155333"/>
              <a:gd name="connsiteY2" fmla="*/ 0 h 124116"/>
              <a:gd name="connsiteX3" fmla="*/ 1155333 w 1155333"/>
              <a:gd name="connsiteY3" fmla="*/ 20686 h 124116"/>
              <a:gd name="connsiteX4" fmla="*/ 1155333 w 1155333"/>
              <a:gd name="connsiteY4" fmla="*/ 103430 h 124116"/>
              <a:gd name="connsiteX5" fmla="*/ 1134647 w 1155333"/>
              <a:gd name="connsiteY5" fmla="*/ 124116 h 124116"/>
              <a:gd name="connsiteX6" fmla="*/ 20686 w 1155333"/>
              <a:gd name="connsiteY6" fmla="*/ 124116 h 124116"/>
              <a:gd name="connsiteX7" fmla="*/ 0 w 1155333"/>
              <a:gd name="connsiteY7" fmla="*/ 103430 h 124116"/>
              <a:gd name="connsiteX8" fmla="*/ 0 w 1155333"/>
              <a:gd name="connsiteY8" fmla="*/ 20686 h 124116"/>
              <a:gd name="connsiteX0" fmla="*/ 0 w 2512668"/>
              <a:gd name="connsiteY0" fmla="*/ 20686 h 543216"/>
              <a:gd name="connsiteX1" fmla="*/ 20686 w 2512668"/>
              <a:gd name="connsiteY1" fmla="*/ 0 h 543216"/>
              <a:gd name="connsiteX2" fmla="*/ 1134647 w 2512668"/>
              <a:gd name="connsiteY2" fmla="*/ 0 h 543216"/>
              <a:gd name="connsiteX3" fmla="*/ 1155333 w 2512668"/>
              <a:gd name="connsiteY3" fmla="*/ 20686 h 543216"/>
              <a:gd name="connsiteX4" fmla="*/ 1155333 w 2512668"/>
              <a:gd name="connsiteY4" fmla="*/ 103430 h 543216"/>
              <a:gd name="connsiteX5" fmla="*/ 2512597 w 2512668"/>
              <a:gd name="connsiteY5" fmla="*/ 543216 h 543216"/>
              <a:gd name="connsiteX6" fmla="*/ 20686 w 2512668"/>
              <a:gd name="connsiteY6" fmla="*/ 124116 h 543216"/>
              <a:gd name="connsiteX7" fmla="*/ 0 w 2512668"/>
              <a:gd name="connsiteY7" fmla="*/ 103430 h 543216"/>
              <a:gd name="connsiteX8" fmla="*/ 0 w 2512668"/>
              <a:gd name="connsiteY8" fmla="*/ 20686 h 543216"/>
              <a:gd name="connsiteX0" fmla="*/ 0 w 2653933"/>
              <a:gd name="connsiteY0" fmla="*/ 20686 h 543216"/>
              <a:gd name="connsiteX1" fmla="*/ 20686 w 2653933"/>
              <a:gd name="connsiteY1" fmla="*/ 0 h 543216"/>
              <a:gd name="connsiteX2" fmla="*/ 1134647 w 2653933"/>
              <a:gd name="connsiteY2" fmla="*/ 0 h 543216"/>
              <a:gd name="connsiteX3" fmla="*/ 1155333 w 2653933"/>
              <a:gd name="connsiteY3" fmla="*/ 20686 h 543216"/>
              <a:gd name="connsiteX4" fmla="*/ 2653933 w 2653933"/>
              <a:gd name="connsiteY4" fmla="*/ 401880 h 543216"/>
              <a:gd name="connsiteX5" fmla="*/ 2512597 w 2653933"/>
              <a:gd name="connsiteY5" fmla="*/ 543216 h 543216"/>
              <a:gd name="connsiteX6" fmla="*/ 20686 w 2653933"/>
              <a:gd name="connsiteY6" fmla="*/ 124116 h 543216"/>
              <a:gd name="connsiteX7" fmla="*/ 0 w 2653933"/>
              <a:gd name="connsiteY7" fmla="*/ 103430 h 543216"/>
              <a:gd name="connsiteX8" fmla="*/ 0 w 2653933"/>
              <a:gd name="connsiteY8" fmla="*/ 20686 h 543216"/>
              <a:gd name="connsiteX0" fmla="*/ 0 w 2653933"/>
              <a:gd name="connsiteY0" fmla="*/ 20686 h 543216"/>
              <a:gd name="connsiteX1" fmla="*/ 20686 w 2653933"/>
              <a:gd name="connsiteY1" fmla="*/ 0 h 543216"/>
              <a:gd name="connsiteX2" fmla="*/ 1134647 w 2653933"/>
              <a:gd name="connsiteY2" fmla="*/ 0 h 543216"/>
              <a:gd name="connsiteX3" fmla="*/ 2653933 w 2653933"/>
              <a:gd name="connsiteY3" fmla="*/ 401880 h 543216"/>
              <a:gd name="connsiteX4" fmla="*/ 2512597 w 2653933"/>
              <a:gd name="connsiteY4" fmla="*/ 543216 h 543216"/>
              <a:gd name="connsiteX5" fmla="*/ 20686 w 2653933"/>
              <a:gd name="connsiteY5" fmla="*/ 124116 h 543216"/>
              <a:gd name="connsiteX6" fmla="*/ 0 w 2653933"/>
              <a:gd name="connsiteY6" fmla="*/ 103430 h 543216"/>
              <a:gd name="connsiteX7" fmla="*/ 0 w 2653933"/>
              <a:gd name="connsiteY7" fmla="*/ 20686 h 543216"/>
              <a:gd name="connsiteX0" fmla="*/ 0 w 2653933"/>
              <a:gd name="connsiteY0" fmla="*/ 20686 h 543216"/>
              <a:gd name="connsiteX1" fmla="*/ 20686 w 2653933"/>
              <a:gd name="connsiteY1" fmla="*/ 0 h 543216"/>
              <a:gd name="connsiteX2" fmla="*/ 1134647 w 2653933"/>
              <a:gd name="connsiteY2" fmla="*/ 0 h 543216"/>
              <a:gd name="connsiteX3" fmla="*/ 2653933 w 2653933"/>
              <a:gd name="connsiteY3" fmla="*/ 401880 h 543216"/>
              <a:gd name="connsiteX4" fmla="*/ 2512597 w 2653933"/>
              <a:gd name="connsiteY4" fmla="*/ 543216 h 543216"/>
              <a:gd name="connsiteX5" fmla="*/ 1130595 w 2653933"/>
              <a:gd name="connsiteY5" fmla="*/ 142335 h 543216"/>
              <a:gd name="connsiteX6" fmla="*/ 20686 w 2653933"/>
              <a:gd name="connsiteY6" fmla="*/ 124116 h 543216"/>
              <a:gd name="connsiteX7" fmla="*/ 0 w 2653933"/>
              <a:gd name="connsiteY7" fmla="*/ 103430 h 543216"/>
              <a:gd name="connsiteX8" fmla="*/ 0 w 2653933"/>
              <a:gd name="connsiteY8" fmla="*/ 20686 h 543216"/>
              <a:gd name="connsiteX0" fmla="*/ 0 w 2653933"/>
              <a:gd name="connsiteY0" fmla="*/ 20686 h 543216"/>
              <a:gd name="connsiteX1" fmla="*/ 20686 w 2653933"/>
              <a:gd name="connsiteY1" fmla="*/ 0 h 543216"/>
              <a:gd name="connsiteX2" fmla="*/ 1134647 w 2653933"/>
              <a:gd name="connsiteY2" fmla="*/ 0 h 543216"/>
              <a:gd name="connsiteX3" fmla="*/ 2653933 w 2653933"/>
              <a:gd name="connsiteY3" fmla="*/ 401880 h 543216"/>
              <a:gd name="connsiteX4" fmla="*/ 2512597 w 2653933"/>
              <a:gd name="connsiteY4" fmla="*/ 543216 h 543216"/>
              <a:gd name="connsiteX5" fmla="*/ 1143295 w 2653933"/>
              <a:gd name="connsiteY5" fmla="*/ 116935 h 543216"/>
              <a:gd name="connsiteX6" fmla="*/ 20686 w 2653933"/>
              <a:gd name="connsiteY6" fmla="*/ 124116 h 543216"/>
              <a:gd name="connsiteX7" fmla="*/ 0 w 2653933"/>
              <a:gd name="connsiteY7" fmla="*/ 103430 h 543216"/>
              <a:gd name="connsiteX8" fmla="*/ 0 w 2653933"/>
              <a:gd name="connsiteY8" fmla="*/ 20686 h 543216"/>
              <a:gd name="connsiteX0" fmla="*/ 0 w 2653933"/>
              <a:gd name="connsiteY0" fmla="*/ 20686 h 543216"/>
              <a:gd name="connsiteX1" fmla="*/ 20686 w 2653933"/>
              <a:gd name="connsiteY1" fmla="*/ 0 h 543216"/>
              <a:gd name="connsiteX2" fmla="*/ 1134647 w 2653933"/>
              <a:gd name="connsiteY2" fmla="*/ 0 h 543216"/>
              <a:gd name="connsiteX3" fmla="*/ 2653933 w 2653933"/>
              <a:gd name="connsiteY3" fmla="*/ 401880 h 543216"/>
              <a:gd name="connsiteX4" fmla="*/ 2512597 w 2653933"/>
              <a:gd name="connsiteY4" fmla="*/ 543216 h 543216"/>
              <a:gd name="connsiteX5" fmla="*/ 1143295 w 2653933"/>
              <a:gd name="connsiteY5" fmla="*/ 116935 h 543216"/>
              <a:gd name="connsiteX6" fmla="*/ 20686 w 2653933"/>
              <a:gd name="connsiteY6" fmla="*/ 124116 h 543216"/>
              <a:gd name="connsiteX7" fmla="*/ 0 w 2653933"/>
              <a:gd name="connsiteY7" fmla="*/ 103430 h 543216"/>
              <a:gd name="connsiteX8" fmla="*/ 0 w 2653933"/>
              <a:gd name="connsiteY8" fmla="*/ 20686 h 543216"/>
              <a:gd name="connsiteX0" fmla="*/ 0 w 2653933"/>
              <a:gd name="connsiteY0" fmla="*/ 20686 h 543216"/>
              <a:gd name="connsiteX1" fmla="*/ 20686 w 2653933"/>
              <a:gd name="connsiteY1" fmla="*/ 0 h 543216"/>
              <a:gd name="connsiteX2" fmla="*/ 1134647 w 2653933"/>
              <a:gd name="connsiteY2" fmla="*/ 0 h 543216"/>
              <a:gd name="connsiteX3" fmla="*/ 2653933 w 2653933"/>
              <a:gd name="connsiteY3" fmla="*/ 401880 h 543216"/>
              <a:gd name="connsiteX4" fmla="*/ 2512597 w 2653933"/>
              <a:gd name="connsiteY4" fmla="*/ 543216 h 543216"/>
              <a:gd name="connsiteX5" fmla="*/ 1143295 w 2653933"/>
              <a:gd name="connsiteY5" fmla="*/ 116935 h 543216"/>
              <a:gd name="connsiteX6" fmla="*/ 20686 w 2653933"/>
              <a:gd name="connsiteY6" fmla="*/ 124116 h 543216"/>
              <a:gd name="connsiteX7" fmla="*/ 0 w 2653933"/>
              <a:gd name="connsiteY7" fmla="*/ 103430 h 543216"/>
              <a:gd name="connsiteX8" fmla="*/ 0 w 2653933"/>
              <a:gd name="connsiteY8" fmla="*/ 20686 h 543216"/>
              <a:gd name="connsiteX0" fmla="*/ 0 w 2653933"/>
              <a:gd name="connsiteY0" fmla="*/ 20686 h 543216"/>
              <a:gd name="connsiteX1" fmla="*/ 20686 w 2653933"/>
              <a:gd name="connsiteY1" fmla="*/ 0 h 543216"/>
              <a:gd name="connsiteX2" fmla="*/ 1160047 w 2653933"/>
              <a:gd name="connsiteY2" fmla="*/ 0 h 543216"/>
              <a:gd name="connsiteX3" fmla="*/ 2653933 w 2653933"/>
              <a:gd name="connsiteY3" fmla="*/ 401880 h 543216"/>
              <a:gd name="connsiteX4" fmla="*/ 2512597 w 2653933"/>
              <a:gd name="connsiteY4" fmla="*/ 543216 h 543216"/>
              <a:gd name="connsiteX5" fmla="*/ 1143295 w 2653933"/>
              <a:gd name="connsiteY5" fmla="*/ 116935 h 543216"/>
              <a:gd name="connsiteX6" fmla="*/ 20686 w 2653933"/>
              <a:gd name="connsiteY6" fmla="*/ 124116 h 543216"/>
              <a:gd name="connsiteX7" fmla="*/ 0 w 2653933"/>
              <a:gd name="connsiteY7" fmla="*/ 103430 h 543216"/>
              <a:gd name="connsiteX8" fmla="*/ 0 w 2653933"/>
              <a:gd name="connsiteY8" fmla="*/ 20686 h 543216"/>
              <a:gd name="connsiteX0" fmla="*/ 0 w 3612783"/>
              <a:gd name="connsiteY0" fmla="*/ 33386 h 543216"/>
              <a:gd name="connsiteX1" fmla="*/ 979536 w 3612783"/>
              <a:gd name="connsiteY1" fmla="*/ 0 h 543216"/>
              <a:gd name="connsiteX2" fmla="*/ 2118897 w 3612783"/>
              <a:gd name="connsiteY2" fmla="*/ 0 h 543216"/>
              <a:gd name="connsiteX3" fmla="*/ 3612783 w 3612783"/>
              <a:gd name="connsiteY3" fmla="*/ 401880 h 543216"/>
              <a:gd name="connsiteX4" fmla="*/ 3471447 w 3612783"/>
              <a:gd name="connsiteY4" fmla="*/ 543216 h 543216"/>
              <a:gd name="connsiteX5" fmla="*/ 2102145 w 3612783"/>
              <a:gd name="connsiteY5" fmla="*/ 116935 h 543216"/>
              <a:gd name="connsiteX6" fmla="*/ 979536 w 3612783"/>
              <a:gd name="connsiteY6" fmla="*/ 124116 h 543216"/>
              <a:gd name="connsiteX7" fmla="*/ 958850 w 3612783"/>
              <a:gd name="connsiteY7" fmla="*/ 103430 h 543216"/>
              <a:gd name="connsiteX8" fmla="*/ 0 w 3612783"/>
              <a:gd name="connsiteY8" fmla="*/ 33386 h 543216"/>
              <a:gd name="connsiteX0" fmla="*/ 0 w 3612783"/>
              <a:gd name="connsiteY0" fmla="*/ 33386 h 543216"/>
              <a:gd name="connsiteX1" fmla="*/ 979536 w 3612783"/>
              <a:gd name="connsiteY1" fmla="*/ 0 h 543216"/>
              <a:gd name="connsiteX2" fmla="*/ 2118897 w 3612783"/>
              <a:gd name="connsiteY2" fmla="*/ 0 h 543216"/>
              <a:gd name="connsiteX3" fmla="*/ 3612783 w 3612783"/>
              <a:gd name="connsiteY3" fmla="*/ 401880 h 543216"/>
              <a:gd name="connsiteX4" fmla="*/ 3471447 w 3612783"/>
              <a:gd name="connsiteY4" fmla="*/ 543216 h 543216"/>
              <a:gd name="connsiteX5" fmla="*/ 2102145 w 3612783"/>
              <a:gd name="connsiteY5" fmla="*/ 116935 h 543216"/>
              <a:gd name="connsiteX6" fmla="*/ 979536 w 3612783"/>
              <a:gd name="connsiteY6" fmla="*/ 124116 h 543216"/>
              <a:gd name="connsiteX7" fmla="*/ 6350 w 3612783"/>
              <a:gd name="connsiteY7" fmla="*/ 122480 h 543216"/>
              <a:gd name="connsiteX8" fmla="*/ 0 w 3612783"/>
              <a:gd name="connsiteY8" fmla="*/ 33386 h 543216"/>
              <a:gd name="connsiteX0" fmla="*/ 0 w 3612783"/>
              <a:gd name="connsiteY0" fmla="*/ 33386 h 543216"/>
              <a:gd name="connsiteX1" fmla="*/ 979536 w 3612783"/>
              <a:gd name="connsiteY1" fmla="*/ 0 h 543216"/>
              <a:gd name="connsiteX2" fmla="*/ 2118897 w 3612783"/>
              <a:gd name="connsiteY2" fmla="*/ 0 h 543216"/>
              <a:gd name="connsiteX3" fmla="*/ 3612783 w 3612783"/>
              <a:gd name="connsiteY3" fmla="*/ 401880 h 543216"/>
              <a:gd name="connsiteX4" fmla="*/ 3471447 w 3612783"/>
              <a:gd name="connsiteY4" fmla="*/ 543216 h 543216"/>
              <a:gd name="connsiteX5" fmla="*/ 2102145 w 3612783"/>
              <a:gd name="connsiteY5" fmla="*/ 116935 h 543216"/>
              <a:gd name="connsiteX6" fmla="*/ 979536 w 3612783"/>
              <a:gd name="connsiteY6" fmla="*/ 111416 h 543216"/>
              <a:gd name="connsiteX7" fmla="*/ 6350 w 3612783"/>
              <a:gd name="connsiteY7" fmla="*/ 122480 h 543216"/>
              <a:gd name="connsiteX8" fmla="*/ 0 w 3612783"/>
              <a:gd name="connsiteY8" fmla="*/ 33386 h 543216"/>
              <a:gd name="connsiteX0" fmla="*/ 0 w 3612783"/>
              <a:gd name="connsiteY0" fmla="*/ 33386 h 543216"/>
              <a:gd name="connsiteX1" fmla="*/ 979536 w 3612783"/>
              <a:gd name="connsiteY1" fmla="*/ 0 h 543216"/>
              <a:gd name="connsiteX2" fmla="*/ 2118897 w 3612783"/>
              <a:gd name="connsiteY2" fmla="*/ 0 h 543216"/>
              <a:gd name="connsiteX3" fmla="*/ 3612783 w 3612783"/>
              <a:gd name="connsiteY3" fmla="*/ 401880 h 543216"/>
              <a:gd name="connsiteX4" fmla="*/ 3471447 w 3612783"/>
              <a:gd name="connsiteY4" fmla="*/ 543216 h 543216"/>
              <a:gd name="connsiteX5" fmla="*/ 2102145 w 3612783"/>
              <a:gd name="connsiteY5" fmla="*/ 116935 h 543216"/>
              <a:gd name="connsiteX6" fmla="*/ 992236 w 3612783"/>
              <a:gd name="connsiteY6" fmla="*/ 124116 h 543216"/>
              <a:gd name="connsiteX7" fmla="*/ 6350 w 3612783"/>
              <a:gd name="connsiteY7" fmla="*/ 122480 h 543216"/>
              <a:gd name="connsiteX8" fmla="*/ 0 w 3612783"/>
              <a:gd name="connsiteY8" fmla="*/ 33386 h 543216"/>
              <a:gd name="connsiteX0" fmla="*/ 0 w 3612783"/>
              <a:gd name="connsiteY0" fmla="*/ 33386 h 543216"/>
              <a:gd name="connsiteX1" fmla="*/ 979536 w 3612783"/>
              <a:gd name="connsiteY1" fmla="*/ 0 h 543216"/>
              <a:gd name="connsiteX2" fmla="*/ 2118897 w 3612783"/>
              <a:gd name="connsiteY2" fmla="*/ 0 h 543216"/>
              <a:gd name="connsiteX3" fmla="*/ 3612783 w 3612783"/>
              <a:gd name="connsiteY3" fmla="*/ 401880 h 543216"/>
              <a:gd name="connsiteX4" fmla="*/ 3471447 w 3612783"/>
              <a:gd name="connsiteY4" fmla="*/ 543216 h 543216"/>
              <a:gd name="connsiteX5" fmla="*/ 2102145 w 3612783"/>
              <a:gd name="connsiteY5" fmla="*/ 116935 h 543216"/>
              <a:gd name="connsiteX6" fmla="*/ 992236 w 3612783"/>
              <a:gd name="connsiteY6" fmla="*/ 124116 h 543216"/>
              <a:gd name="connsiteX7" fmla="*/ 6350 w 3612783"/>
              <a:gd name="connsiteY7" fmla="*/ 122480 h 543216"/>
              <a:gd name="connsiteX8" fmla="*/ 0 w 3612783"/>
              <a:gd name="connsiteY8" fmla="*/ 33386 h 543216"/>
              <a:gd name="connsiteX0" fmla="*/ 0 w 3612783"/>
              <a:gd name="connsiteY0" fmla="*/ 33386 h 543216"/>
              <a:gd name="connsiteX1" fmla="*/ 979536 w 3612783"/>
              <a:gd name="connsiteY1" fmla="*/ 0 h 543216"/>
              <a:gd name="connsiteX2" fmla="*/ 2118897 w 3612783"/>
              <a:gd name="connsiteY2" fmla="*/ 0 h 543216"/>
              <a:gd name="connsiteX3" fmla="*/ 3612783 w 3612783"/>
              <a:gd name="connsiteY3" fmla="*/ 401880 h 543216"/>
              <a:gd name="connsiteX4" fmla="*/ 3471447 w 3612783"/>
              <a:gd name="connsiteY4" fmla="*/ 543216 h 543216"/>
              <a:gd name="connsiteX5" fmla="*/ 2102145 w 3612783"/>
              <a:gd name="connsiteY5" fmla="*/ 116935 h 543216"/>
              <a:gd name="connsiteX6" fmla="*/ 992236 w 3612783"/>
              <a:gd name="connsiteY6" fmla="*/ 124116 h 543216"/>
              <a:gd name="connsiteX7" fmla="*/ 6350 w 3612783"/>
              <a:gd name="connsiteY7" fmla="*/ 122480 h 543216"/>
              <a:gd name="connsiteX8" fmla="*/ 0 w 3612783"/>
              <a:gd name="connsiteY8" fmla="*/ 33386 h 543216"/>
              <a:gd name="connsiteX0" fmla="*/ 0 w 3612783"/>
              <a:gd name="connsiteY0" fmla="*/ 33386 h 543216"/>
              <a:gd name="connsiteX1" fmla="*/ 979536 w 3612783"/>
              <a:gd name="connsiteY1" fmla="*/ 0 h 543216"/>
              <a:gd name="connsiteX2" fmla="*/ 2118897 w 3612783"/>
              <a:gd name="connsiteY2" fmla="*/ 0 h 543216"/>
              <a:gd name="connsiteX3" fmla="*/ 3612783 w 3612783"/>
              <a:gd name="connsiteY3" fmla="*/ 401880 h 543216"/>
              <a:gd name="connsiteX4" fmla="*/ 3471447 w 3612783"/>
              <a:gd name="connsiteY4" fmla="*/ 543216 h 543216"/>
              <a:gd name="connsiteX5" fmla="*/ 2102145 w 3612783"/>
              <a:gd name="connsiteY5" fmla="*/ 116935 h 543216"/>
              <a:gd name="connsiteX6" fmla="*/ 992236 w 3612783"/>
              <a:gd name="connsiteY6" fmla="*/ 124116 h 543216"/>
              <a:gd name="connsiteX7" fmla="*/ 6350 w 3612783"/>
              <a:gd name="connsiteY7" fmla="*/ 122480 h 543216"/>
              <a:gd name="connsiteX8" fmla="*/ 0 w 3612783"/>
              <a:gd name="connsiteY8" fmla="*/ 33386 h 543216"/>
              <a:gd name="connsiteX0" fmla="*/ 0 w 3612783"/>
              <a:gd name="connsiteY0" fmla="*/ 33386 h 543216"/>
              <a:gd name="connsiteX1" fmla="*/ 979536 w 3612783"/>
              <a:gd name="connsiteY1" fmla="*/ 0 h 543216"/>
              <a:gd name="connsiteX2" fmla="*/ 2118897 w 3612783"/>
              <a:gd name="connsiteY2" fmla="*/ 0 h 543216"/>
              <a:gd name="connsiteX3" fmla="*/ 3612783 w 3612783"/>
              <a:gd name="connsiteY3" fmla="*/ 401880 h 543216"/>
              <a:gd name="connsiteX4" fmla="*/ 3471447 w 3612783"/>
              <a:gd name="connsiteY4" fmla="*/ 543216 h 543216"/>
              <a:gd name="connsiteX5" fmla="*/ 2102145 w 3612783"/>
              <a:gd name="connsiteY5" fmla="*/ 116935 h 543216"/>
              <a:gd name="connsiteX6" fmla="*/ 992236 w 3612783"/>
              <a:gd name="connsiteY6" fmla="*/ 124116 h 543216"/>
              <a:gd name="connsiteX7" fmla="*/ 44745 w 3612783"/>
              <a:gd name="connsiteY7" fmla="*/ 129635 h 543216"/>
              <a:gd name="connsiteX8" fmla="*/ 6350 w 3612783"/>
              <a:gd name="connsiteY8" fmla="*/ 122480 h 543216"/>
              <a:gd name="connsiteX9" fmla="*/ 0 w 3612783"/>
              <a:gd name="connsiteY9" fmla="*/ 33386 h 543216"/>
              <a:gd name="connsiteX0" fmla="*/ 0 w 3612783"/>
              <a:gd name="connsiteY0" fmla="*/ 33386 h 543216"/>
              <a:gd name="connsiteX1" fmla="*/ 979536 w 3612783"/>
              <a:gd name="connsiteY1" fmla="*/ 0 h 543216"/>
              <a:gd name="connsiteX2" fmla="*/ 2118897 w 3612783"/>
              <a:gd name="connsiteY2" fmla="*/ 0 h 543216"/>
              <a:gd name="connsiteX3" fmla="*/ 3612783 w 3612783"/>
              <a:gd name="connsiteY3" fmla="*/ 401880 h 543216"/>
              <a:gd name="connsiteX4" fmla="*/ 3471447 w 3612783"/>
              <a:gd name="connsiteY4" fmla="*/ 543216 h 543216"/>
              <a:gd name="connsiteX5" fmla="*/ 2102145 w 3612783"/>
              <a:gd name="connsiteY5" fmla="*/ 116935 h 543216"/>
              <a:gd name="connsiteX6" fmla="*/ 992236 w 3612783"/>
              <a:gd name="connsiteY6" fmla="*/ 124116 h 543216"/>
              <a:gd name="connsiteX7" fmla="*/ 6350 w 3612783"/>
              <a:gd name="connsiteY7" fmla="*/ 122480 h 543216"/>
              <a:gd name="connsiteX8" fmla="*/ 0 w 3612783"/>
              <a:gd name="connsiteY8" fmla="*/ 33386 h 543216"/>
              <a:gd name="connsiteX0" fmla="*/ 0 w 3612783"/>
              <a:gd name="connsiteY0" fmla="*/ 33386 h 543216"/>
              <a:gd name="connsiteX1" fmla="*/ 979536 w 3612783"/>
              <a:gd name="connsiteY1" fmla="*/ 0 h 543216"/>
              <a:gd name="connsiteX2" fmla="*/ 2118897 w 3612783"/>
              <a:gd name="connsiteY2" fmla="*/ 0 h 543216"/>
              <a:gd name="connsiteX3" fmla="*/ 3612783 w 3612783"/>
              <a:gd name="connsiteY3" fmla="*/ 401880 h 543216"/>
              <a:gd name="connsiteX4" fmla="*/ 3471447 w 3612783"/>
              <a:gd name="connsiteY4" fmla="*/ 543216 h 543216"/>
              <a:gd name="connsiteX5" fmla="*/ 2102145 w 3612783"/>
              <a:gd name="connsiteY5" fmla="*/ 116935 h 543216"/>
              <a:gd name="connsiteX6" fmla="*/ 992236 w 3612783"/>
              <a:gd name="connsiteY6" fmla="*/ 124116 h 543216"/>
              <a:gd name="connsiteX7" fmla="*/ 6350 w 3612783"/>
              <a:gd name="connsiteY7" fmla="*/ 128830 h 543216"/>
              <a:gd name="connsiteX8" fmla="*/ 0 w 3612783"/>
              <a:gd name="connsiteY8" fmla="*/ 33386 h 543216"/>
              <a:gd name="connsiteX0" fmla="*/ 0 w 3619133"/>
              <a:gd name="connsiteY0" fmla="*/ 20686 h 543216"/>
              <a:gd name="connsiteX1" fmla="*/ 985886 w 3619133"/>
              <a:gd name="connsiteY1" fmla="*/ 0 h 543216"/>
              <a:gd name="connsiteX2" fmla="*/ 2125247 w 3619133"/>
              <a:gd name="connsiteY2" fmla="*/ 0 h 543216"/>
              <a:gd name="connsiteX3" fmla="*/ 3619133 w 3619133"/>
              <a:gd name="connsiteY3" fmla="*/ 401880 h 543216"/>
              <a:gd name="connsiteX4" fmla="*/ 3477797 w 3619133"/>
              <a:gd name="connsiteY4" fmla="*/ 543216 h 543216"/>
              <a:gd name="connsiteX5" fmla="*/ 2108495 w 3619133"/>
              <a:gd name="connsiteY5" fmla="*/ 116935 h 543216"/>
              <a:gd name="connsiteX6" fmla="*/ 998586 w 3619133"/>
              <a:gd name="connsiteY6" fmla="*/ 124116 h 543216"/>
              <a:gd name="connsiteX7" fmla="*/ 12700 w 3619133"/>
              <a:gd name="connsiteY7" fmla="*/ 128830 h 543216"/>
              <a:gd name="connsiteX8" fmla="*/ 0 w 3619133"/>
              <a:gd name="connsiteY8" fmla="*/ 20686 h 543216"/>
              <a:gd name="connsiteX0" fmla="*/ 0 w 3809633"/>
              <a:gd name="connsiteY0" fmla="*/ 20686 h 543216"/>
              <a:gd name="connsiteX1" fmla="*/ 985886 w 3809633"/>
              <a:gd name="connsiteY1" fmla="*/ 0 h 543216"/>
              <a:gd name="connsiteX2" fmla="*/ 2125247 w 3809633"/>
              <a:gd name="connsiteY2" fmla="*/ 0 h 543216"/>
              <a:gd name="connsiteX3" fmla="*/ 3809633 w 3809633"/>
              <a:gd name="connsiteY3" fmla="*/ 452680 h 543216"/>
              <a:gd name="connsiteX4" fmla="*/ 3477797 w 3809633"/>
              <a:gd name="connsiteY4" fmla="*/ 543216 h 543216"/>
              <a:gd name="connsiteX5" fmla="*/ 2108495 w 3809633"/>
              <a:gd name="connsiteY5" fmla="*/ 116935 h 543216"/>
              <a:gd name="connsiteX6" fmla="*/ 998586 w 3809633"/>
              <a:gd name="connsiteY6" fmla="*/ 124116 h 543216"/>
              <a:gd name="connsiteX7" fmla="*/ 12700 w 3809633"/>
              <a:gd name="connsiteY7" fmla="*/ 128830 h 543216"/>
              <a:gd name="connsiteX8" fmla="*/ 0 w 3809633"/>
              <a:gd name="connsiteY8" fmla="*/ 20686 h 543216"/>
              <a:gd name="connsiteX0" fmla="*/ 0 w 3809633"/>
              <a:gd name="connsiteY0" fmla="*/ 20686 h 555916"/>
              <a:gd name="connsiteX1" fmla="*/ 985886 w 3809633"/>
              <a:gd name="connsiteY1" fmla="*/ 0 h 555916"/>
              <a:gd name="connsiteX2" fmla="*/ 2125247 w 3809633"/>
              <a:gd name="connsiteY2" fmla="*/ 0 h 555916"/>
              <a:gd name="connsiteX3" fmla="*/ 3809633 w 3809633"/>
              <a:gd name="connsiteY3" fmla="*/ 452680 h 555916"/>
              <a:gd name="connsiteX4" fmla="*/ 3484147 w 3809633"/>
              <a:gd name="connsiteY4" fmla="*/ 555916 h 555916"/>
              <a:gd name="connsiteX5" fmla="*/ 2108495 w 3809633"/>
              <a:gd name="connsiteY5" fmla="*/ 116935 h 555916"/>
              <a:gd name="connsiteX6" fmla="*/ 998586 w 3809633"/>
              <a:gd name="connsiteY6" fmla="*/ 124116 h 555916"/>
              <a:gd name="connsiteX7" fmla="*/ 12700 w 3809633"/>
              <a:gd name="connsiteY7" fmla="*/ 128830 h 555916"/>
              <a:gd name="connsiteX8" fmla="*/ 0 w 3809633"/>
              <a:gd name="connsiteY8" fmla="*/ 20686 h 555916"/>
              <a:gd name="connsiteX0" fmla="*/ 0 w 3809633"/>
              <a:gd name="connsiteY0" fmla="*/ 20686 h 555916"/>
              <a:gd name="connsiteX1" fmla="*/ 985886 w 3809633"/>
              <a:gd name="connsiteY1" fmla="*/ 0 h 555916"/>
              <a:gd name="connsiteX2" fmla="*/ 2125247 w 3809633"/>
              <a:gd name="connsiteY2" fmla="*/ 0 h 555916"/>
              <a:gd name="connsiteX3" fmla="*/ 3809633 w 3809633"/>
              <a:gd name="connsiteY3" fmla="*/ 452680 h 555916"/>
              <a:gd name="connsiteX4" fmla="*/ 3484147 w 3809633"/>
              <a:gd name="connsiteY4" fmla="*/ 555916 h 555916"/>
              <a:gd name="connsiteX5" fmla="*/ 2108495 w 3809633"/>
              <a:gd name="connsiteY5" fmla="*/ 116935 h 555916"/>
              <a:gd name="connsiteX6" fmla="*/ 998586 w 3809633"/>
              <a:gd name="connsiteY6" fmla="*/ 124116 h 555916"/>
              <a:gd name="connsiteX7" fmla="*/ 12700 w 3809633"/>
              <a:gd name="connsiteY7" fmla="*/ 128830 h 555916"/>
              <a:gd name="connsiteX8" fmla="*/ 0 w 3809633"/>
              <a:gd name="connsiteY8" fmla="*/ 20686 h 555916"/>
              <a:gd name="connsiteX0" fmla="*/ 0 w 3809633"/>
              <a:gd name="connsiteY0" fmla="*/ 20686 h 574966"/>
              <a:gd name="connsiteX1" fmla="*/ 985886 w 3809633"/>
              <a:gd name="connsiteY1" fmla="*/ 0 h 574966"/>
              <a:gd name="connsiteX2" fmla="*/ 2125247 w 3809633"/>
              <a:gd name="connsiteY2" fmla="*/ 0 h 574966"/>
              <a:gd name="connsiteX3" fmla="*/ 3809633 w 3809633"/>
              <a:gd name="connsiteY3" fmla="*/ 452680 h 574966"/>
              <a:gd name="connsiteX4" fmla="*/ 3471447 w 3809633"/>
              <a:gd name="connsiteY4" fmla="*/ 574966 h 574966"/>
              <a:gd name="connsiteX5" fmla="*/ 2108495 w 3809633"/>
              <a:gd name="connsiteY5" fmla="*/ 116935 h 574966"/>
              <a:gd name="connsiteX6" fmla="*/ 998586 w 3809633"/>
              <a:gd name="connsiteY6" fmla="*/ 124116 h 574966"/>
              <a:gd name="connsiteX7" fmla="*/ 12700 w 3809633"/>
              <a:gd name="connsiteY7" fmla="*/ 128830 h 574966"/>
              <a:gd name="connsiteX8" fmla="*/ 0 w 3809633"/>
              <a:gd name="connsiteY8" fmla="*/ 20686 h 574966"/>
              <a:gd name="connsiteX0" fmla="*/ 0 w 3809633"/>
              <a:gd name="connsiteY0" fmla="*/ 20686 h 574966"/>
              <a:gd name="connsiteX1" fmla="*/ 985886 w 3809633"/>
              <a:gd name="connsiteY1" fmla="*/ 0 h 574966"/>
              <a:gd name="connsiteX2" fmla="*/ 2125247 w 3809633"/>
              <a:gd name="connsiteY2" fmla="*/ 0 h 574966"/>
              <a:gd name="connsiteX3" fmla="*/ 3809633 w 3809633"/>
              <a:gd name="connsiteY3" fmla="*/ 452680 h 574966"/>
              <a:gd name="connsiteX4" fmla="*/ 3471447 w 3809633"/>
              <a:gd name="connsiteY4" fmla="*/ 574966 h 574966"/>
              <a:gd name="connsiteX5" fmla="*/ 2108495 w 3809633"/>
              <a:gd name="connsiteY5" fmla="*/ 116935 h 574966"/>
              <a:gd name="connsiteX6" fmla="*/ 998586 w 3809633"/>
              <a:gd name="connsiteY6" fmla="*/ 124116 h 574966"/>
              <a:gd name="connsiteX7" fmla="*/ 12700 w 3809633"/>
              <a:gd name="connsiteY7" fmla="*/ 128830 h 574966"/>
              <a:gd name="connsiteX8" fmla="*/ 0 w 3809633"/>
              <a:gd name="connsiteY8" fmla="*/ 20686 h 574966"/>
              <a:gd name="connsiteX0" fmla="*/ 0 w 3809633"/>
              <a:gd name="connsiteY0" fmla="*/ 20686 h 574966"/>
              <a:gd name="connsiteX1" fmla="*/ 985886 w 3809633"/>
              <a:gd name="connsiteY1" fmla="*/ 0 h 574966"/>
              <a:gd name="connsiteX2" fmla="*/ 2125247 w 3809633"/>
              <a:gd name="connsiteY2" fmla="*/ 0 h 574966"/>
              <a:gd name="connsiteX3" fmla="*/ 3809633 w 3809633"/>
              <a:gd name="connsiteY3" fmla="*/ 452680 h 574966"/>
              <a:gd name="connsiteX4" fmla="*/ 3471447 w 3809633"/>
              <a:gd name="connsiteY4" fmla="*/ 574966 h 574966"/>
              <a:gd name="connsiteX5" fmla="*/ 2108495 w 3809633"/>
              <a:gd name="connsiteY5" fmla="*/ 116935 h 574966"/>
              <a:gd name="connsiteX6" fmla="*/ 998586 w 3809633"/>
              <a:gd name="connsiteY6" fmla="*/ 124116 h 574966"/>
              <a:gd name="connsiteX7" fmla="*/ 12700 w 3809633"/>
              <a:gd name="connsiteY7" fmla="*/ 128830 h 574966"/>
              <a:gd name="connsiteX8" fmla="*/ 0 w 3809633"/>
              <a:gd name="connsiteY8" fmla="*/ 20686 h 574966"/>
              <a:gd name="connsiteX0" fmla="*/ 0 w 3835033"/>
              <a:gd name="connsiteY0" fmla="*/ 20686 h 574966"/>
              <a:gd name="connsiteX1" fmla="*/ 985886 w 3835033"/>
              <a:gd name="connsiteY1" fmla="*/ 0 h 574966"/>
              <a:gd name="connsiteX2" fmla="*/ 2125247 w 3835033"/>
              <a:gd name="connsiteY2" fmla="*/ 0 h 574966"/>
              <a:gd name="connsiteX3" fmla="*/ 3835033 w 3835033"/>
              <a:gd name="connsiteY3" fmla="*/ 503480 h 574966"/>
              <a:gd name="connsiteX4" fmla="*/ 3471447 w 3835033"/>
              <a:gd name="connsiteY4" fmla="*/ 574966 h 574966"/>
              <a:gd name="connsiteX5" fmla="*/ 2108495 w 3835033"/>
              <a:gd name="connsiteY5" fmla="*/ 116935 h 574966"/>
              <a:gd name="connsiteX6" fmla="*/ 998586 w 3835033"/>
              <a:gd name="connsiteY6" fmla="*/ 124116 h 574966"/>
              <a:gd name="connsiteX7" fmla="*/ 12700 w 3835033"/>
              <a:gd name="connsiteY7" fmla="*/ 128830 h 574966"/>
              <a:gd name="connsiteX8" fmla="*/ 0 w 3835033"/>
              <a:gd name="connsiteY8" fmla="*/ 20686 h 574966"/>
              <a:gd name="connsiteX0" fmla="*/ 0 w 3879483"/>
              <a:gd name="connsiteY0" fmla="*/ 20686 h 574966"/>
              <a:gd name="connsiteX1" fmla="*/ 985886 w 3879483"/>
              <a:gd name="connsiteY1" fmla="*/ 0 h 574966"/>
              <a:gd name="connsiteX2" fmla="*/ 2125247 w 3879483"/>
              <a:gd name="connsiteY2" fmla="*/ 0 h 574966"/>
              <a:gd name="connsiteX3" fmla="*/ 3879483 w 3879483"/>
              <a:gd name="connsiteY3" fmla="*/ 503480 h 574966"/>
              <a:gd name="connsiteX4" fmla="*/ 3471447 w 3879483"/>
              <a:gd name="connsiteY4" fmla="*/ 574966 h 574966"/>
              <a:gd name="connsiteX5" fmla="*/ 2108495 w 3879483"/>
              <a:gd name="connsiteY5" fmla="*/ 116935 h 574966"/>
              <a:gd name="connsiteX6" fmla="*/ 998586 w 3879483"/>
              <a:gd name="connsiteY6" fmla="*/ 124116 h 574966"/>
              <a:gd name="connsiteX7" fmla="*/ 12700 w 3879483"/>
              <a:gd name="connsiteY7" fmla="*/ 128830 h 574966"/>
              <a:gd name="connsiteX8" fmla="*/ 0 w 3879483"/>
              <a:gd name="connsiteY8" fmla="*/ 20686 h 574966"/>
              <a:gd name="connsiteX0" fmla="*/ 50800 w 3930283"/>
              <a:gd name="connsiteY0" fmla="*/ 20686 h 574966"/>
              <a:gd name="connsiteX1" fmla="*/ 1036686 w 3930283"/>
              <a:gd name="connsiteY1" fmla="*/ 0 h 574966"/>
              <a:gd name="connsiteX2" fmla="*/ 2176047 w 3930283"/>
              <a:gd name="connsiteY2" fmla="*/ 0 h 574966"/>
              <a:gd name="connsiteX3" fmla="*/ 3930283 w 3930283"/>
              <a:gd name="connsiteY3" fmla="*/ 503480 h 574966"/>
              <a:gd name="connsiteX4" fmla="*/ 3522247 w 3930283"/>
              <a:gd name="connsiteY4" fmla="*/ 574966 h 574966"/>
              <a:gd name="connsiteX5" fmla="*/ 2159295 w 3930283"/>
              <a:gd name="connsiteY5" fmla="*/ 116935 h 574966"/>
              <a:gd name="connsiteX6" fmla="*/ 1049386 w 3930283"/>
              <a:gd name="connsiteY6" fmla="*/ 124116 h 574966"/>
              <a:gd name="connsiteX7" fmla="*/ 0 w 3930283"/>
              <a:gd name="connsiteY7" fmla="*/ 141530 h 574966"/>
              <a:gd name="connsiteX8" fmla="*/ 50800 w 3930283"/>
              <a:gd name="connsiteY8" fmla="*/ 20686 h 574966"/>
              <a:gd name="connsiteX0" fmla="*/ 0 w 3930283"/>
              <a:gd name="connsiteY0" fmla="*/ 20686 h 574966"/>
              <a:gd name="connsiteX1" fmla="*/ 1036686 w 3930283"/>
              <a:gd name="connsiteY1" fmla="*/ 0 h 574966"/>
              <a:gd name="connsiteX2" fmla="*/ 2176047 w 3930283"/>
              <a:gd name="connsiteY2" fmla="*/ 0 h 574966"/>
              <a:gd name="connsiteX3" fmla="*/ 3930283 w 3930283"/>
              <a:gd name="connsiteY3" fmla="*/ 503480 h 574966"/>
              <a:gd name="connsiteX4" fmla="*/ 3522247 w 3930283"/>
              <a:gd name="connsiteY4" fmla="*/ 574966 h 574966"/>
              <a:gd name="connsiteX5" fmla="*/ 2159295 w 3930283"/>
              <a:gd name="connsiteY5" fmla="*/ 116935 h 574966"/>
              <a:gd name="connsiteX6" fmla="*/ 1049386 w 3930283"/>
              <a:gd name="connsiteY6" fmla="*/ 124116 h 574966"/>
              <a:gd name="connsiteX7" fmla="*/ 0 w 3930283"/>
              <a:gd name="connsiteY7" fmla="*/ 141530 h 574966"/>
              <a:gd name="connsiteX8" fmla="*/ 0 w 3930283"/>
              <a:gd name="connsiteY8" fmla="*/ 20686 h 574966"/>
              <a:gd name="connsiteX0" fmla="*/ 0 w 4212223"/>
              <a:gd name="connsiteY0" fmla="*/ 20686 h 578018"/>
              <a:gd name="connsiteX1" fmla="*/ 1036686 w 4212223"/>
              <a:gd name="connsiteY1" fmla="*/ 0 h 578018"/>
              <a:gd name="connsiteX2" fmla="*/ 2176047 w 4212223"/>
              <a:gd name="connsiteY2" fmla="*/ 0 h 578018"/>
              <a:gd name="connsiteX3" fmla="*/ 4212223 w 4212223"/>
              <a:gd name="connsiteY3" fmla="*/ 572060 h 578018"/>
              <a:gd name="connsiteX4" fmla="*/ 3522247 w 4212223"/>
              <a:gd name="connsiteY4" fmla="*/ 574966 h 578018"/>
              <a:gd name="connsiteX5" fmla="*/ 2159295 w 4212223"/>
              <a:gd name="connsiteY5" fmla="*/ 116935 h 578018"/>
              <a:gd name="connsiteX6" fmla="*/ 1049386 w 4212223"/>
              <a:gd name="connsiteY6" fmla="*/ 124116 h 578018"/>
              <a:gd name="connsiteX7" fmla="*/ 0 w 4212223"/>
              <a:gd name="connsiteY7" fmla="*/ 141530 h 578018"/>
              <a:gd name="connsiteX8" fmla="*/ 0 w 4212223"/>
              <a:gd name="connsiteY8" fmla="*/ 20686 h 578018"/>
              <a:gd name="connsiteX0" fmla="*/ 0 w 4212223"/>
              <a:gd name="connsiteY0" fmla="*/ 20686 h 681646"/>
              <a:gd name="connsiteX1" fmla="*/ 1036686 w 4212223"/>
              <a:gd name="connsiteY1" fmla="*/ 0 h 681646"/>
              <a:gd name="connsiteX2" fmla="*/ 2176047 w 4212223"/>
              <a:gd name="connsiteY2" fmla="*/ 0 h 681646"/>
              <a:gd name="connsiteX3" fmla="*/ 4212223 w 4212223"/>
              <a:gd name="connsiteY3" fmla="*/ 572060 h 681646"/>
              <a:gd name="connsiteX4" fmla="*/ 3857527 w 4212223"/>
              <a:gd name="connsiteY4" fmla="*/ 681646 h 681646"/>
              <a:gd name="connsiteX5" fmla="*/ 2159295 w 4212223"/>
              <a:gd name="connsiteY5" fmla="*/ 116935 h 681646"/>
              <a:gd name="connsiteX6" fmla="*/ 1049386 w 4212223"/>
              <a:gd name="connsiteY6" fmla="*/ 124116 h 681646"/>
              <a:gd name="connsiteX7" fmla="*/ 0 w 4212223"/>
              <a:gd name="connsiteY7" fmla="*/ 141530 h 681646"/>
              <a:gd name="connsiteX8" fmla="*/ 0 w 4212223"/>
              <a:gd name="connsiteY8" fmla="*/ 20686 h 681646"/>
              <a:gd name="connsiteX0" fmla="*/ 0 w 4212223"/>
              <a:gd name="connsiteY0" fmla="*/ 20686 h 681646"/>
              <a:gd name="connsiteX1" fmla="*/ 1036686 w 4212223"/>
              <a:gd name="connsiteY1" fmla="*/ 0 h 681646"/>
              <a:gd name="connsiteX2" fmla="*/ 2176047 w 4212223"/>
              <a:gd name="connsiteY2" fmla="*/ 0 h 681646"/>
              <a:gd name="connsiteX3" fmla="*/ 4212223 w 4212223"/>
              <a:gd name="connsiteY3" fmla="*/ 572060 h 681646"/>
              <a:gd name="connsiteX4" fmla="*/ 3865147 w 4212223"/>
              <a:gd name="connsiteY4" fmla="*/ 681646 h 681646"/>
              <a:gd name="connsiteX5" fmla="*/ 2159295 w 4212223"/>
              <a:gd name="connsiteY5" fmla="*/ 116935 h 681646"/>
              <a:gd name="connsiteX6" fmla="*/ 1049386 w 4212223"/>
              <a:gd name="connsiteY6" fmla="*/ 124116 h 681646"/>
              <a:gd name="connsiteX7" fmla="*/ 0 w 4212223"/>
              <a:gd name="connsiteY7" fmla="*/ 141530 h 681646"/>
              <a:gd name="connsiteX8" fmla="*/ 0 w 4212223"/>
              <a:gd name="connsiteY8" fmla="*/ 20686 h 681646"/>
              <a:gd name="connsiteX0" fmla="*/ 123825 w 4336048"/>
              <a:gd name="connsiteY0" fmla="*/ 20686 h 681646"/>
              <a:gd name="connsiteX1" fmla="*/ 1160511 w 4336048"/>
              <a:gd name="connsiteY1" fmla="*/ 0 h 681646"/>
              <a:gd name="connsiteX2" fmla="*/ 2299872 w 4336048"/>
              <a:gd name="connsiteY2" fmla="*/ 0 h 681646"/>
              <a:gd name="connsiteX3" fmla="*/ 4336048 w 4336048"/>
              <a:gd name="connsiteY3" fmla="*/ 572060 h 681646"/>
              <a:gd name="connsiteX4" fmla="*/ 3988972 w 4336048"/>
              <a:gd name="connsiteY4" fmla="*/ 681646 h 681646"/>
              <a:gd name="connsiteX5" fmla="*/ 2283120 w 4336048"/>
              <a:gd name="connsiteY5" fmla="*/ 116935 h 681646"/>
              <a:gd name="connsiteX6" fmla="*/ 1173211 w 4336048"/>
              <a:gd name="connsiteY6" fmla="*/ 124116 h 681646"/>
              <a:gd name="connsiteX7" fmla="*/ 0 w 4336048"/>
              <a:gd name="connsiteY7" fmla="*/ 141530 h 681646"/>
              <a:gd name="connsiteX8" fmla="*/ 123825 w 4336048"/>
              <a:gd name="connsiteY8" fmla="*/ 20686 h 681646"/>
              <a:gd name="connsiteX0" fmla="*/ 0 w 4336048"/>
              <a:gd name="connsiteY0" fmla="*/ 30211 h 681646"/>
              <a:gd name="connsiteX1" fmla="*/ 1160511 w 4336048"/>
              <a:gd name="connsiteY1" fmla="*/ 0 h 681646"/>
              <a:gd name="connsiteX2" fmla="*/ 2299872 w 4336048"/>
              <a:gd name="connsiteY2" fmla="*/ 0 h 681646"/>
              <a:gd name="connsiteX3" fmla="*/ 4336048 w 4336048"/>
              <a:gd name="connsiteY3" fmla="*/ 572060 h 681646"/>
              <a:gd name="connsiteX4" fmla="*/ 3988972 w 4336048"/>
              <a:gd name="connsiteY4" fmla="*/ 681646 h 681646"/>
              <a:gd name="connsiteX5" fmla="*/ 2283120 w 4336048"/>
              <a:gd name="connsiteY5" fmla="*/ 116935 h 681646"/>
              <a:gd name="connsiteX6" fmla="*/ 1173211 w 4336048"/>
              <a:gd name="connsiteY6" fmla="*/ 124116 h 681646"/>
              <a:gd name="connsiteX7" fmla="*/ 0 w 4336048"/>
              <a:gd name="connsiteY7" fmla="*/ 141530 h 681646"/>
              <a:gd name="connsiteX8" fmla="*/ 0 w 4336048"/>
              <a:gd name="connsiteY8" fmla="*/ 30211 h 681646"/>
              <a:gd name="connsiteX0" fmla="*/ 0 w 4336048"/>
              <a:gd name="connsiteY0" fmla="*/ 20686 h 681646"/>
              <a:gd name="connsiteX1" fmla="*/ 1160511 w 4336048"/>
              <a:gd name="connsiteY1" fmla="*/ 0 h 681646"/>
              <a:gd name="connsiteX2" fmla="*/ 2299872 w 4336048"/>
              <a:gd name="connsiteY2" fmla="*/ 0 h 681646"/>
              <a:gd name="connsiteX3" fmla="*/ 4336048 w 4336048"/>
              <a:gd name="connsiteY3" fmla="*/ 572060 h 681646"/>
              <a:gd name="connsiteX4" fmla="*/ 3988972 w 4336048"/>
              <a:gd name="connsiteY4" fmla="*/ 681646 h 681646"/>
              <a:gd name="connsiteX5" fmla="*/ 2283120 w 4336048"/>
              <a:gd name="connsiteY5" fmla="*/ 116935 h 681646"/>
              <a:gd name="connsiteX6" fmla="*/ 1173211 w 4336048"/>
              <a:gd name="connsiteY6" fmla="*/ 124116 h 681646"/>
              <a:gd name="connsiteX7" fmla="*/ 0 w 4336048"/>
              <a:gd name="connsiteY7" fmla="*/ 141530 h 681646"/>
              <a:gd name="connsiteX8" fmla="*/ 0 w 4336048"/>
              <a:gd name="connsiteY8" fmla="*/ 20686 h 681646"/>
              <a:gd name="connsiteX0" fmla="*/ 0 w 4336048"/>
              <a:gd name="connsiteY0" fmla="*/ 20686 h 681646"/>
              <a:gd name="connsiteX1" fmla="*/ 1160511 w 4336048"/>
              <a:gd name="connsiteY1" fmla="*/ 0 h 681646"/>
              <a:gd name="connsiteX2" fmla="*/ 2299872 w 4336048"/>
              <a:gd name="connsiteY2" fmla="*/ 0 h 681646"/>
              <a:gd name="connsiteX3" fmla="*/ 4336048 w 4336048"/>
              <a:gd name="connsiteY3" fmla="*/ 572060 h 681646"/>
              <a:gd name="connsiteX4" fmla="*/ 3988972 w 4336048"/>
              <a:gd name="connsiteY4" fmla="*/ 681646 h 681646"/>
              <a:gd name="connsiteX5" fmla="*/ 2283120 w 4336048"/>
              <a:gd name="connsiteY5" fmla="*/ 116935 h 681646"/>
              <a:gd name="connsiteX6" fmla="*/ 1173211 w 4336048"/>
              <a:gd name="connsiteY6" fmla="*/ 124116 h 681646"/>
              <a:gd name="connsiteX7" fmla="*/ 0 w 4336048"/>
              <a:gd name="connsiteY7" fmla="*/ 141530 h 681646"/>
              <a:gd name="connsiteX8" fmla="*/ 0 w 4336048"/>
              <a:gd name="connsiteY8" fmla="*/ 20686 h 681646"/>
              <a:gd name="connsiteX0" fmla="*/ 0 w 4336048"/>
              <a:gd name="connsiteY0" fmla="*/ 20686 h 681646"/>
              <a:gd name="connsiteX1" fmla="*/ 1160511 w 4336048"/>
              <a:gd name="connsiteY1" fmla="*/ 0 h 681646"/>
              <a:gd name="connsiteX2" fmla="*/ 2299872 w 4336048"/>
              <a:gd name="connsiteY2" fmla="*/ 0 h 681646"/>
              <a:gd name="connsiteX3" fmla="*/ 4336048 w 4336048"/>
              <a:gd name="connsiteY3" fmla="*/ 572060 h 681646"/>
              <a:gd name="connsiteX4" fmla="*/ 3988972 w 4336048"/>
              <a:gd name="connsiteY4" fmla="*/ 681646 h 681646"/>
              <a:gd name="connsiteX5" fmla="*/ 2283120 w 4336048"/>
              <a:gd name="connsiteY5" fmla="*/ 116935 h 681646"/>
              <a:gd name="connsiteX6" fmla="*/ 1173211 w 4336048"/>
              <a:gd name="connsiteY6" fmla="*/ 124116 h 681646"/>
              <a:gd name="connsiteX7" fmla="*/ 0 w 4336048"/>
              <a:gd name="connsiteY7" fmla="*/ 141530 h 681646"/>
              <a:gd name="connsiteX8" fmla="*/ 0 w 4336048"/>
              <a:gd name="connsiteY8" fmla="*/ 20686 h 681646"/>
              <a:gd name="connsiteX0" fmla="*/ 0 w 4336048"/>
              <a:gd name="connsiteY0" fmla="*/ 20686 h 692551"/>
              <a:gd name="connsiteX1" fmla="*/ 1160511 w 4336048"/>
              <a:gd name="connsiteY1" fmla="*/ 0 h 692551"/>
              <a:gd name="connsiteX2" fmla="*/ 2299872 w 4336048"/>
              <a:gd name="connsiteY2" fmla="*/ 0 h 692551"/>
              <a:gd name="connsiteX3" fmla="*/ 4336048 w 4336048"/>
              <a:gd name="connsiteY3" fmla="*/ 572060 h 692551"/>
              <a:gd name="connsiteX4" fmla="*/ 3988972 w 4336048"/>
              <a:gd name="connsiteY4" fmla="*/ 692551 h 692551"/>
              <a:gd name="connsiteX5" fmla="*/ 2283120 w 4336048"/>
              <a:gd name="connsiteY5" fmla="*/ 116935 h 692551"/>
              <a:gd name="connsiteX6" fmla="*/ 1173211 w 4336048"/>
              <a:gd name="connsiteY6" fmla="*/ 124116 h 692551"/>
              <a:gd name="connsiteX7" fmla="*/ 0 w 4336048"/>
              <a:gd name="connsiteY7" fmla="*/ 141530 h 692551"/>
              <a:gd name="connsiteX8" fmla="*/ 0 w 4336048"/>
              <a:gd name="connsiteY8" fmla="*/ 20686 h 69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6048" h="692551">
                <a:moveTo>
                  <a:pt x="0" y="20686"/>
                </a:moveTo>
                <a:cubicBezTo>
                  <a:pt x="0" y="9261"/>
                  <a:pt x="1149086" y="0"/>
                  <a:pt x="1160511" y="0"/>
                </a:cubicBezTo>
                <a:lnTo>
                  <a:pt x="2299872" y="0"/>
                </a:lnTo>
                <a:cubicBezTo>
                  <a:pt x="2738746" y="66980"/>
                  <a:pt x="4106390" y="481524"/>
                  <a:pt x="4336048" y="572060"/>
                </a:cubicBezTo>
                <a:cubicBezTo>
                  <a:pt x="4336048" y="583485"/>
                  <a:pt x="4000397" y="692551"/>
                  <a:pt x="3988972" y="692551"/>
                </a:cubicBezTo>
                <a:cubicBezTo>
                  <a:pt x="3767891" y="613310"/>
                  <a:pt x="2444438" y="201073"/>
                  <a:pt x="2283120" y="116935"/>
                </a:cubicBezTo>
                <a:cubicBezTo>
                  <a:pt x="1908388" y="133617"/>
                  <a:pt x="1543181" y="121722"/>
                  <a:pt x="1173211" y="124116"/>
                </a:cubicBezTo>
                <a:lnTo>
                  <a:pt x="0" y="141530"/>
                </a:lnTo>
                <a:lnTo>
                  <a:pt x="0" y="2068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innerShdw blurRad="114300" dist="50800" dir="54000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Rectangle 122">
            <a:extLst>
              <a:ext uri="{FF2B5EF4-FFF2-40B4-BE49-F238E27FC236}">
                <a16:creationId xmlns:a16="http://schemas.microsoft.com/office/drawing/2014/main" id="{C1FA088C-B092-45E9-8CC3-3A5FE0F7992B}"/>
              </a:ext>
            </a:extLst>
          </p:cNvPr>
          <p:cNvSpPr/>
          <p:nvPr/>
        </p:nvSpPr>
        <p:spPr>
          <a:xfrm flipH="1">
            <a:off x="5483050" y="4526962"/>
            <a:ext cx="59905" cy="2799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Rectangle 122">
            <a:extLst>
              <a:ext uri="{FF2B5EF4-FFF2-40B4-BE49-F238E27FC236}">
                <a16:creationId xmlns:a16="http://schemas.microsoft.com/office/drawing/2014/main" id="{C6681320-D951-46B8-BE7A-821E43EBF959}"/>
              </a:ext>
            </a:extLst>
          </p:cNvPr>
          <p:cNvSpPr/>
          <p:nvPr/>
        </p:nvSpPr>
        <p:spPr>
          <a:xfrm>
            <a:off x="5449279" y="3764011"/>
            <a:ext cx="126202" cy="2970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innerShdw blurRad="114300" dist="50800" dir="5400000">
              <a:prstClr val="black">
                <a:alpha val="11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Rectangle 122">
            <a:extLst>
              <a:ext uri="{FF2B5EF4-FFF2-40B4-BE49-F238E27FC236}">
                <a16:creationId xmlns:a16="http://schemas.microsoft.com/office/drawing/2014/main" id="{B99AC446-0C80-4091-A5BD-D84EDCA10597}"/>
              </a:ext>
            </a:extLst>
          </p:cNvPr>
          <p:cNvSpPr/>
          <p:nvPr/>
        </p:nvSpPr>
        <p:spPr>
          <a:xfrm flipH="1">
            <a:off x="5469174" y="4041520"/>
            <a:ext cx="104397" cy="6167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Rectangle 104">
            <a:extLst>
              <a:ext uri="{FF2B5EF4-FFF2-40B4-BE49-F238E27FC236}">
                <a16:creationId xmlns:a16="http://schemas.microsoft.com/office/drawing/2014/main" id="{6DC87D4A-0734-4AFA-9C0B-2E0C6DDA47AD}"/>
              </a:ext>
            </a:extLst>
          </p:cNvPr>
          <p:cNvSpPr/>
          <p:nvPr/>
        </p:nvSpPr>
        <p:spPr>
          <a:xfrm>
            <a:off x="312933" y="2850850"/>
            <a:ext cx="1388892" cy="1264149"/>
          </a:xfrm>
          <a:custGeom>
            <a:avLst/>
            <a:gdLst>
              <a:gd name="connsiteX0" fmla="*/ 0 w 1587012"/>
              <a:gd name="connsiteY0" fmla="*/ 0 h 1058409"/>
              <a:gd name="connsiteX1" fmla="*/ 1587012 w 1587012"/>
              <a:gd name="connsiteY1" fmla="*/ 0 h 1058409"/>
              <a:gd name="connsiteX2" fmla="*/ 1587012 w 1587012"/>
              <a:gd name="connsiteY2" fmla="*/ 1058409 h 1058409"/>
              <a:gd name="connsiteX3" fmla="*/ 0 w 1587012"/>
              <a:gd name="connsiteY3" fmla="*/ 1058409 h 1058409"/>
              <a:gd name="connsiteX4" fmla="*/ 0 w 1587012"/>
              <a:gd name="connsiteY4" fmla="*/ 0 h 10584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17270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06602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87949"/>
              <a:gd name="connsiteX1" fmla="*/ 1518432 w 1587012"/>
              <a:gd name="connsiteY1" fmla="*/ 0 h 1187949"/>
              <a:gd name="connsiteX2" fmla="*/ 1587012 w 1587012"/>
              <a:gd name="connsiteY2" fmla="*/ 1066029 h 1187949"/>
              <a:gd name="connsiteX3" fmla="*/ 45720 w 1587012"/>
              <a:gd name="connsiteY3" fmla="*/ 1187949 h 1187949"/>
              <a:gd name="connsiteX4" fmla="*/ 0 w 1587012"/>
              <a:gd name="connsiteY4" fmla="*/ 114300 h 1187949"/>
              <a:gd name="connsiteX0" fmla="*/ 0 w 1518432"/>
              <a:gd name="connsiteY0" fmla="*/ 114300 h 1187949"/>
              <a:gd name="connsiteX1" fmla="*/ 1518432 w 1518432"/>
              <a:gd name="connsiteY1" fmla="*/ 0 h 1187949"/>
              <a:gd name="connsiteX2" fmla="*/ 1419372 w 1518432"/>
              <a:gd name="connsiteY2" fmla="*/ 974589 h 1187949"/>
              <a:gd name="connsiteX3" fmla="*/ 45720 w 1518432"/>
              <a:gd name="connsiteY3" fmla="*/ 1187949 h 1187949"/>
              <a:gd name="connsiteX4" fmla="*/ 0 w 1518432"/>
              <a:gd name="connsiteY4" fmla="*/ 114300 h 1187949"/>
              <a:gd name="connsiteX0" fmla="*/ 0 w 1426992"/>
              <a:gd name="connsiteY0" fmla="*/ 121920 h 1195569"/>
              <a:gd name="connsiteX1" fmla="*/ 1426992 w 1426992"/>
              <a:gd name="connsiteY1" fmla="*/ 0 h 1195569"/>
              <a:gd name="connsiteX2" fmla="*/ 1419372 w 1426992"/>
              <a:gd name="connsiteY2" fmla="*/ 982209 h 1195569"/>
              <a:gd name="connsiteX3" fmla="*/ 45720 w 1426992"/>
              <a:gd name="connsiteY3" fmla="*/ 1195569 h 1195569"/>
              <a:gd name="connsiteX4" fmla="*/ 0 w 1426992"/>
              <a:gd name="connsiteY4" fmla="*/ 121920 h 1195569"/>
              <a:gd name="connsiteX0" fmla="*/ 0 w 1426992"/>
              <a:gd name="connsiteY0" fmla="*/ 121920 h 1241289"/>
              <a:gd name="connsiteX1" fmla="*/ 1426992 w 1426992"/>
              <a:gd name="connsiteY1" fmla="*/ 0 h 1241289"/>
              <a:gd name="connsiteX2" fmla="*/ 1419372 w 1426992"/>
              <a:gd name="connsiteY2" fmla="*/ 982209 h 1241289"/>
              <a:gd name="connsiteX3" fmla="*/ 76200 w 1426992"/>
              <a:gd name="connsiteY3" fmla="*/ 1241289 h 1241289"/>
              <a:gd name="connsiteX4" fmla="*/ 0 w 1426992"/>
              <a:gd name="connsiteY4" fmla="*/ 12192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8892 w 1396512"/>
              <a:gd name="connsiteY2" fmla="*/ 98220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3648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1362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88892"/>
              <a:gd name="connsiteY0" fmla="*/ 175260 h 1264149"/>
              <a:gd name="connsiteX1" fmla="*/ 1388892 w 1388892"/>
              <a:gd name="connsiteY1" fmla="*/ 0 h 1264149"/>
              <a:gd name="connsiteX2" fmla="*/ 1381272 w 1388892"/>
              <a:gd name="connsiteY2" fmla="*/ 936489 h 1264149"/>
              <a:gd name="connsiteX3" fmla="*/ 45720 w 1388892"/>
              <a:gd name="connsiteY3" fmla="*/ 1264149 h 1264149"/>
              <a:gd name="connsiteX4" fmla="*/ 0 w 1388892"/>
              <a:gd name="connsiteY4" fmla="*/ 175260 h 126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892" h="1264149">
                <a:moveTo>
                  <a:pt x="0" y="175260"/>
                </a:moveTo>
                <a:lnTo>
                  <a:pt x="1388892" y="0"/>
                </a:lnTo>
                <a:lnTo>
                  <a:pt x="1381272" y="936489"/>
                </a:lnTo>
                <a:lnTo>
                  <a:pt x="45720" y="1264149"/>
                </a:lnTo>
                <a:lnTo>
                  <a:pt x="0" y="17526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2A587675-C9CD-49A7-A72B-FB0DCDCCD96E}"/>
              </a:ext>
            </a:extLst>
          </p:cNvPr>
          <p:cNvGrpSpPr/>
          <p:nvPr/>
        </p:nvGrpSpPr>
        <p:grpSpPr>
          <a:xfrm>
            <a:off x="7285847" y="4703597"/>
            <a:ext cx="1811813" cy="1229513"/>
            <a:chOff x="4864082" y="3854068"/>
            <a:chExt cx="3282426" cy="2227480"/>
          </a:xfrm>
        </p:grpSpPr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F6DFD69A-0A3C-46EA-AC8D-C4594607E230}"/>
                </a:ext>
              </a:extLst>
            </p:cNvPr>
            <p:cNvSpPr/>
            <p:nvPr/>
          </p:nvSpPr>
          <p:spPr>
            <a:xfrm>
              <a:off x="4864082" y="3879681"/>
              <a:ext cx="157928" cy="1283502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202020"/>
              </a:solidFill>
            </a:ln>
            <a:scene3d>
              <a:camera prst="orthographicFront">
                <a:rot lat="0" lon="21299999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CB3D9465-F856-4EB3-8826-4C90252328AB}"/>
                </a:ext>
              </a:extLst>
            </p:cNvPr>
            <p:cNvGrpSpPr/>
            <p:nvPr/>
          </p:nvGrpSpPr>
          <p:grpSpPr>
            <a:xfrm>
              <a:off x="4930833" y="4239541"/>
              <a:ext cx="3112417" cy="1263389"/>
              <a:chOff x="4461555" y="4169223"/>
              <a:chExt cx="3295933" cy="1263389"/>
            </a:xfrm>
          </p:grpSpPr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36D4D8AB-9075-4E6F-AFA1-4184734A6B00}"/>
                  </a:ext>
                </a:extLst>
              </p:cNvPr>
              <p:cNvSpPr/>
              <p:nvPr/>
            </p:nvSpPr>
            <p:spPr>
              <a:xfrm>
                <a:off x="4461555" y="4169223"/>
                <a:ext cx="1696912" cy="16236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Rectangle 132">
                <a:extLst>
                  <a:ext uri="{FF2B5EF4-FFF2-40B4-BE49-F238E27FC236}">
                    <a16:creationId xmlns:a16="http://schemas.microsoft.com/office/drawing/2014/main" id="{DDC80D6B-4EE4-4E8D-89EC-94DED7BABDEC}"/>
                  </a:ext>
                </a:extLst>
              </p:cNvPr>
              <p:cNvSpPr/>
              <p:nvPr/>
            </p:nvSpPr>
            <p:spPr>
              <a:xfrm>
                <a:off x="4500224" y="4209520"/>
                <a:ext cx="3257264" cy="1060719"/>
              </a:xfrm>
              <a:custGeom>
                <a:avLst/>
                <a:gdLst>
                  <a:gd name="connsiteX0" fmla="*/ 0 w 996368"/>
                  <a:gd name="connsiteY0" fmla="*/ 0 h 217302"/>
                  <a:gd name="connsiteX1" fmla="*/ 996368 w 996368"/>
                  <a:gd name="connsiteY1" fmla="*/ 0 h 217302"/>
                  <a:gd name="connsiteX2" fmla="*/ 996368 w 996368"/>
                  <a:gd name="connsiteY2" fmla="*/ 217302 h 217302"/>
                  <a:gd name="connsiteX3" fmla="*/ 0 w 996368"/>
                  <a:gd name="connsiteY3" fmla="*/ 217302 h 217302"/>
                  <a:gd name="connsiteX4" fmla="*/ 0 w 996368"/>
                  <a:gd name="connsiteY4" fmla="*/ 0 h 217302"/>
                  <a:gd name="connsiteX0" fmla="*/ 304800 w 1301168"/>
                  <a:gd name="connsiteY0" fmla="*/ 0 h 426852"/>
                  <a:gd name="connsiteX1" fmla="*/ 1301168 w 1301168"/>
                  <a:gd name="connsiteY1" fmla="*/ 0 h 426852"/>
                  <a:gd name="connsiteX2" fmla="*/ 1301168 w 1301168"/>
                  <a:gd name="connsiteY2" fmla="*/ 217302 h 426852"/>
                  <a:gd name="connsiteX3" fmla="*/ 0 w 1301168"/>
                  <a:gd name="connsiteY3" fmla="*/ 426852 h 426852"/>
                  <a:gd name="connsiteX4" fmla="*/ 304800 w 1301168"/>
                  <a:gd name="connsiteY4" fmla="*/ 0 h 426852"/>
                  <a:gd name="connsiteX0" fmla="*/ 304800 w 1580568"/>
                  <a:gd name="connsiteY0" fmla="*/ 0 h 426852"/>
                  <a:gd name="connsiteX1" fmla="*/ 1301168 w 1580568"/>
                  <a:gd name="connsiteY1" fmla="*/ 0 h 426852"/>
                  <a:gd name="connsiteX2" fmla="*/ 1580568 w 1580568"/>
                  <a:gd name="connsiteY2" fmla="*/ 382402 h 426852"/>
                  <a:gd name="connsiteX3" fmla="*/ 0 w 1580568"/>
                  <a:gd name="connsiteY3" fmla="*/ 426852 h 426852"/>
                  <a:gd name="connsiteX4" fmla="*/ 304800 w 1580568"/>
                  <a:gd name="connsiteY4" fmla="*/ 0 h 426852"/>
                  <a:gd name="connsiteX0" fmla="*/ 304800 w 1612318"/>
                  <a:gd name="connsiteY0" fmla="*/ 0 h 426852"/>
                  <a:gd name="connsiteX1" fmla="*/ 1301168 w 1612318"/>
                  <a:gd name="connsiteY1" fmla="*/ 0 h 426852"/>
                  <a:gd name="connsiteX2" fmla="*/ 1612318 w 1612318"/>
                  <a:gd name="connsiteY2" fmla="*/ 414152 h 426852"/>
                  <a:gd name="connsiteX3" fmla="*/ 0 w 1612318"/>
                  <a:gd name="connsiteY3" fmla="*/ 426852 h 426852"/>
                  <a:gd name="connsiteX4" fmla="*/ 304800 w 1612318"/>
                  <a:gd name="connsiteY4" fmla="*/ 0 h 426852"/>
                  <a:gd name="connsiteX0" fmla="*/ 0 w 1771390"/>
                  <a:gd name="connsiteY0" fmla="*/ 0 h 583296"/>
                  <a:gd name="connsiteX1" fmla="*/ 1460240 w 1771390"/>
                  <a:gd name="connsiteY1" fmla="*/ 156444 h 583296"/>
                  <a:gd name="connsiteX2" fmla="*/ 1771390 w 1771390"/>
                  <a:gd name="connsiteY2" fmla="*/ 570596 h 583296"/>
                  <a:gd name="connsiteX3" fmla="*/ 159072 w 1771390"/>
                  <a:gd name="connsiteY3" fmla="*/ 583296 h 583296"/>
                  <a:gd name="connsiteX4" fmla="*/ 0 w 1771390"/>
                  <a:gd name="connsiteY4" fmla="*/ 0 h 583296"/>
                  <a:gd name="connsiteX0" fmla="*/ 0 w 1771390"/>
                  <a:gd name="connsiteY0" fmla="*/ 0 h 583296"/>
                  <a:gd name="connsiteX1" fmla="*/ 1360841 w 1771390"/>
                  <a:gd name="connsiteY1" fmla="*/ 62579 h 583296"/>
                  <a:gd name="connsiteX2" fmla="*/ 1771390 w 1771390"/>
                  <a:gd name="connsiteY2" fmla="*/ 570596 h 583296"/>
                  <a:gd name="connsiteX3" fmla="*/ 159072 w 1771390"/>
                  <a:gd name="connsiteY3" fmla="*/ 583296 h 583296"/>
                  <a:gd name="connsiteX4" fmla="*/ 0 w 1771390"/>
                  <a:gd name="connsiteY4" fmla="*/ 0 h 583296"/>
                  <a:gd name="connsiteX0" fmla="*/ 0 w 2939739"/>
                  <a:gd name="connsiteY0" fmla="*/ 0 h 644602"/>
                  <a:gd name="connsiteX1" fmla="*/ 2529190 w 2939739"/>
                  <a:gd name="connsiteY1" fmla="*/ 123885 h 644602"/>
                  <a:gd name="connsiteX2" fmla="*/ 2939739 w 2939739"/>
                  <a:gd name="connsiteY2" fmla="*/ 631902 h 644602"/>
                  <a:gd name="connsiteX3" fmla="*/ 1327421 w 2939739"/>
                  <a:gd name="connsiteY3" fmla="*/ 644602 h 644602"/>
                  <a:gd name="connsiteX4" fmla="*/ 0 w 2939739"/>
                  <a:gd name="connsiteY4" fmla="*/ 0 h 644602"/>
                  <a:gd name="connsiteX0" fmla="*/ 0 w 2974615"/>
                  <a:gd name="connsiteY0" fmla="*/ 0 h 644602"/>
                  <a:gd name="connsiteX1" fmla="*/ 2564066 w 2974615"/>
                  <a:gd name="connsiteY1" fmla="*/ 123885 h 644602"/>
                  <a:gd name="connsiteX2" fmla="*/ 2974615 w 2974615"/>
                  <a:gd name="connsiteY2" fmla="*/ 631902 h 644602"/>
                  <a:gd name="connsiteX3" fmla="*/ 1362297 w 2974615"/>
                  <a:gd name="connsiteY3" fmla="*/ 644602 h 644602"/>
                  <a:gd name="connsiteX4" fmla="*/ 0 w 2974615"/>
                  <a:gd name="connsiteY4" fmla="*/ 0 h 644602"/>
                  <a:gd name="connsiteX0" fmla="*/ 0 w 2974615"/>
                  <a:gd name="connsiteY0" fmla="*/ 0 h 705908"/>
                  <a:gd name="connsiteX1" fmla="*/ 2564066 w 2974615"/>
                  <a:gd name="connsiteY1" fmla="*/ 185191 h 705908"/>
                  <a:gd name="connsiteX2" fmla="*/ 2974615 w 2974615"/>
                  <a:gd name="connsiteY2" fmla="*/ 693208 h 705908"/>
                  <a:gd name="connsiteX3" fmla="*/ 1362297 w 2974615"/>
                  <a:gd name="connsiteY3" fmla="*/ 705908 h 705908"/>
                  <a:gd name="connsiteX4" fmla="*/ 0 w 2974615"/>
                  <a:gd name="connsiteY4" fmla="*/ 0 h 705908"/>
                  <a:gd name="connsiteX0" fmla="*/ 0 w 2974615"/>
                  <a:gd name="connsiteY0" fmla="*/ 0 h 730430"/>
                  <a:gd name="connsiteX1" fmla="*/ 2564066 w 2974615"/>
                  <a:gd name="connsiteY1" fmla="*/ 209713 h 730430"/>
                  <a:gd name="connsiteX2" fmla="*/ 2974615 w 2974615"/>
                  <a:gd name="connsiteY2" fmla="*/ 717730 h 730430"/>
                  <a:gd name="connsiteX3" fmla="*/ 1362297 w 2974615"/>
                  <a:gd name="connsiteY3" fmla="*/ 730430 h 730430"/>
                  <a:gd name="connsiteX4" fmla="*/ 0 w 2974615"/>
                  <a:gd name="connsiteY4" fmla="*/ 0 h 730430"/>
                  <a:gd name="connsiteX0" fmla="*/ 0 w 2974615"/>
                  <a:gd name="connsiteY0" fmla="*/ 23249 h 753679"/>
                  <a:gd name="connsiteX1" fmla="*/ 1360841 w 2974615"/>
                  <a:gd name="connsiteY1" fmla="*/ 0 h 753679"/>
                  <a:gd name="connsiteX2" fmla="*/ 2974615 w 2974615"/>
                  <a:gd name="connsiteY2" fmla="*/ 740979 h 753679"/>
                  <a:gd name="connsiteX3" fmla="*/ 1362297 w 2974615"/>
                  <a:gd name="connsiteY3" fmla="*/ 753679 h 753679"/>
                  <a:gd name="connsiteX4" fmla="*/ 0 w 2974615"/>
                  <a:gd name="connsiteY4" fmla="*/ 23249 h 753679"/>
                  <a:gd name="connsiteX0" fmla="*/ 0 w 2974615"/>
                  <a:gd name="connsiteY0" fmla="*/ 23249 h 753679"/>
                  <a:gd name="connsiteX1" fmla="*/ 1325965 w 2974615"/>
                  <a:gd name="connsiteY1" fmla="*/ 0 h 753679"/>
                  <a:gd name="connsiteX2" fmla="*/ 2974615 w 2974615"/>
                  <a:gd name="connsiteY2" fmla="*/ 740979 h 753679"/>
                  <a:gd name="connsiteX3" fmla="*/ 1362297 w 2974615"/>
                  <a:gd name="connsiteY3" fmla="*/ 753679 h 753679"/>
                  <a:gd name="connsiteX4" fmla="*/ 0 w 2974615"/>
                  <a:gd name="connsiteY4" fmla="*/ 23249 h 753679"/>
                  <a:gd name="connsiteX0" fmla="*/ 0 w 3061805"/>
                  <a:gd name="connsiteY0" fmla="*/ 23249 h 753679"/>
                  <a:gd name="connsiteX1" fmla="*/ 1325965 w 3061805"/>
                  <a:gd name="connsiteY1" fmla="*/ 0 h 753679"/>
                  <a:gd name="connsiteX2" fmla="*/ 3061805 w 3061805"/>
                  <a:gd name="connsiteY2" fmla="*/ 732805 h 753679"/>
                  <a:gd name="connsiteX3" fmla="*/ 1362297 w 3061805"/>
                  <a:gd name="connsiteY3" fmla="*/ 753679 h 753679"/>
                  <a:gd name="connsiteX4" fmla="*/ 0 w 3061805"/>
                  <a:gd name="connsiteY4" fmla="*/ 23249 h 753679"/>
                  <a:gd name="connsiteX0" fmla="*/ 0 w 3096681"/>
                  <a:gd name="connsiteY0" fmla="*/ 23249 h 753679"/>
                  <a:gd name="connsiteX1" fmla="*/ 1325965 w 3096681"/>
                  <a:gd name="connsiteY1" fmla="*/ 0 h 753679"/>
                  <a:gd name="connsiteX2" fmla="*/ 3096681 w 3096681"/>
                  <a:gd name="connsiteY2" fmla="*/ 724631 h 753679"/>
                  <a:gd name="connsiteX3" fmla="*/ 1362297 w 3096681"/>
                  <a:gd name="connsiteY3" fmla="*/ 753679 h 753679"/>
                  <a:gd name="connsiteX4" fmla="*/ 0 w 3096681"/>
                  <a:gd name="connsiteY4" fmla="*/ 23249 h 753679"/>
                  <a:gd name="connsiteX0" fmla="*/ 0 w 3108306"/>
                  <a:gd name="connsiteY0" fmla="*/ 23249 h 753679"/>
                  <a:gd name="connsiteX1" fmla="*/ 1325965 w 3108306"/>
                  <a:gd name="connsiteY1" fmla="*/ 0 h 753679"/>
                  <a:gd name="connsiteX2" fmla="*/ 3108306 w 3108306"/>
                  <a:gd name="connsiteY2" fmla="*/ 720544 h 753679"/>
                  <a:gd name="connsiteX3" fmla="*/ 1362297 w 3108306"/>
                  <a:gd name="connsiteY3" fmla="*/ 753679 h 753679"/>
                  <a:gd name="connsiteX4" fmla="*/ 0 w 3108306"/>
                  <a:gd name="connsiteY4" fmla="*/ 23249 h 753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08306" h="753679">
                    <a:moveTo>
                      <a:pt x="0" y="23249"/>
                    </a:moveTo>
                    <a:lnTo>
                      <a:pt x="1325965" y="0"/>
                    </a:lnTo>
                    <a:lnTo>
                      <a:pt x="3108306" y="720544"/>
                    </a:lnTo>
                    <a:lnTo>
                      <a:pt x="1362297" y="753679"/>
                    </a:lnTo>
                    <a:lnTo>
                      <a:pt x="0" y="23249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5642A70D-7331-4E8E-812A-704B91D2AB9B}"/>
                  </a:ext>
                </a:extLst>
              </p:cNvPr>
              <p:cNvSpPr/>
              <p:nvPr/>
            </p:nvSpPr>
            <p:spPr>
              <a:xfrm>
                <a:off x="5960415" y="5201219"/>
                <a:ext cx="1776684" cy="231393"/>
              </a:xfrm>
              <a:custGeom>
                <a:avLst/>
                <a:gdLst>
                  <a:gd name="connsiteX0" fmla="*/ 0 w 884498"/>
                  <a:gd name="connsiteY0" fmla="*/ 0 h 89623"/>
                  <a:gd name="connsiteX1" fmla="*/ 884498 w 884498"/>
                  <a:gd name="connsiteY1" fmla="*/ 0 h 89623"/>
                  <a:gd name="connsiteX2" fmla="*/ 884498 w 884498"/>
                  <a:gd name="connsiteY2" fmla="*/ 89623 h 89623"/>
                  <a:gd name="connsiteX3" fmla="*/ 0 w 884498"/>
                  <a:gd name="connsiteY3" fmla="*/ 89623 h 89623"/>
                  <a:gd name="connsiteX4" fmla="*/ 0 w 884498"/>
                  <a:gd name="connsiteY4" fmla="*/ 0 h 89623"/>
                  <a:gd name="connsiteX0" fmla="*/ 0 w 913073"/>
                  <a:gd name="connsiteY0" fmla="*/ 38100 h 127723"/>
                  <a:gd name="connsiteX1" fmla="*/ 913073 w 913073"/>
                  <a:gd name="connsiteY1" fmla="*/ 0 h 127723"/>
                  <a:gd name="connsiteX2" fmla="*/ 884498 w 913073"/>
                  <a:gd name="connsiteY2" fmla="*/ 127723 h 127723"/>
                  <a:gd name="connsiteX3" fmla="*/ 0 w 913073"/>
                  <a:gd name="connsiteY3" fmla="*/ 127723 h 127723"/>
                  <a:gd name="connsiteX4" fmla="*/ 0 w 913073"/>
                  <a:gd name="connsiteY4" fmla="*/ 38100 h 127723"/>
                  <a:gd name="connsiteX0" fmla="*/ 0 w 922598"/>
                  <a:gd name="connsiteY0" fmla="*/ 38100 h 127723"/>
                  <a:gd name="connsiteX1" fmla="*/ 913073 w 922598"/>
                  <a:gd name="connsiteY1" fmla="*/ 0 h 127723"/>
                  <a:gd name="connsiteX2" fmla="*/ 922598 w 922598"/>
                  <a:gd name="connsiteY2" fmla="*/ 95973 h 127723"/>
                  <a:gd name="connsiteX3" fmla="*/ 0 w 922598"/>
                  <a:gd name="connsiteY3" fmla="*/ 127723 h 127723"/>
                  <a:gd name="connsiteX4" fmla="*/ 0 w 922598"/>
                  <a:gd name="connsiteY4" fmla="*/ 38100 h 127723"/>
                  <a:gd name="connsiteX0" fmla="*/ 0 w 922598"/>
                  <a:gd name="connsiteY0" fmla="*/ 22225 h 111848"/>
                  <a:gd name="connsiteX1" fmla="*/ 916248 w 922598"/>
                  <a:gd name="connsiteY1" fmla="*/ 0 h 111848"/>
                  <a:gd name="connsiteX2" fmla="*/ 922598 w 922598"/>
                  <a:gd name="connsiteY2" fmla="*/ 80098 h 111848"/>
                  <a:gd name="connsiteX3" fmla="*/ 0 w 922598"/>
                  <a:gd name="connsiteY3" fmla="*/ 111848 h 111848"/>
                  <a:gd name="connsiteX4" fmla="*/ 0 w 922598"/>
                  <a:gd name="connsiteY4" fmla="*/ 22225 h 111848"/>
                  <a:gd name="connsiteX0" fmla="*/ 0 w 925773"/>
                  <a:gd name="connsiteY0" fmla="*/ 44450 h 134073"/>
                  <a:gd name="connsiteX1" fmla="*/ 925773 w 925773"/>
                  <a:gd name="connsiteY1" fmla="*/ 0 h 134073"/>
                  <a:gd name="connsiteX2" fmla="*/ 922598 w 925773"/>
                  <a:gd name="connsiteY2" fmla="*/ 102323 h 134073"/>
                  <a:gd name="connsiteX3" fmla="*/ 0 w 925773"/>
                  <a:gd name="connsiteY3" fmla="*/ 134073 h 134073"/>
                  <a:gd name="connsiteX4" fmla="*/ 0 w 925773"/>
                  <a:gd name="connsiteY4" fmla="*/ 44450 h 134073"/>
                  <a:gd name="connsiteX0" fmla="*/ 0 w 925773"/>
                  <a:gd name="connsiteY0" fmla="*/ 28575 h 118198"/>
                  <a:gd name="connsiteX1" fmla="*/ 925773 w 925773"/>
                  <a:gd name="connsiteY1" fmla="*/ 0 h 118198"/>
                  <a:gd name="connsiteX2" fmla="*/ 922598 w 925773"/>
                  <a:gd name="connsiteY2" fmla="*/ 86448 h 118198"/>
                  <a:gd name="connsiteX3" fmla="*/ 0 w 925773"/>
                  <a:gd name="connsiteY3" fmla="*/ 118198 h 118198"/>
                  <a:gd name="connsiteX4" fmla="*/ 0 w 925773"/>
                  <a:gd name="connsiteY4" fmla="*/ 28575 h 118198"/>
                  <a:gd name="connsiteX0" fmla="*/ 0 w 925773"/>
                  <a:gd name="connsiteY0" fmla="*/ 38100 h 127723"/>
                  <a:gd name="connsiteX1" fmla="*/ 925773 w 925773"/>
                  <a:gd name="connsiteY1" fmla="*/ 0 h 127723"/>
                  <a:gd name="connsiteX2" fmla="*/ 922598 w 925773"/>
                  <a:gd name="connsiteY2" fmla="*/ 95973 h 127723"/>
                  <a:gd name="connsiteX3" fmla="*/ 0 w 925773"/>
                  <a:gd name="connsiteY3" fmla="*/ 127723 h 127723"/>
                  <a:gd name="connsiteX4" fmla="*/ 0 w 925773"/>
                  <a:gd name="connsiteY4" fmla="*/ 38100 h 127723"/>
                  <a:gd name="connsiteX0" fmla="*/ 0 w 926078"/>
                  <a:gd name="connsiteY0" fmla="*/ 38100 h 127723"/>
                  <a:gd name="connsiteX1" fmla="*/ 925773 w 926078"/>
                  <a:gd name="connsiteY1" fmla="*/ 0 h 127723"/>
                  <a:gd name="connsiteX2" fmla="*/ 925773 w 926078"/>
                  <a:gd name="connsiteY2" fmla="*/ 86448 h 127723"/>
                  <a:gd name="connsiteX3" fmla="*/ 0 w 926078"/>
                  <a:gd name="connsiteY3" fmla="*/ 127723 h 127723"/>
                  <a:gd name="connsiteX4" fmla="*/ 0 w 926078"/>
                  <a:gd name="connsiteY4" fmla="*/ 38100 h 127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6078" h="127723">
                    <a:moveTo>
                      <a:pt x="0" y="38100"/>
                    </a:moveTo>
                    <a:lnTo>
                      <a:pt x="925773" y="0"/>
                    </a:lnTo>
                    <a:cubicBezTo>
                      <a:pt x="924715" y="34108"/>
                      <a:pt x="926831" y="52340"/>
                      <a:pt x="925773" y="86448"/>
                    </a:cubicBezTo>
                    <a:lnTo>
                      <a:pt x="0" y="127723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8B8D7BF-7DD8-4D10-AA14-03EFC7342564}"/>
                </a:ext>
              </a:extLst>
            </p:cNvPr>
            <p:cNvSpPr/>
            <p:nvPr/>
          </p:nvSpPr>
          <p:spPr>
            <a:xfrm>
              <a:off x="7988580" y="4839459"/>
              <a:ext cx="157928" cy="11924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EBDCB78-19EE-4B50-A45B-B5E67CE13934}"/>
                </a:ext>
              </a:extLst>
            </p:cNvPr>
            <p:cNvSpPr/>
            <p:nvPr/>
          </p:nvSpPr>
          <p:spPr>
            <a:xfrm>
              <a:off x="6178939" y="4889057"/>
              <a:ext cx="157928" cy="1192491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202020"/>
              </a:solidFill>
            </a:ln>
            <a:scene3d>
              <a:camera prst="orthographicFront">
                <a:rot lat="0" lon="21299999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4A1D8B42-157F-4FA7-A705-53C442E4A618}"/>
                </a:ext>
              </a:extLst>
            </p:cNvPr>
            <p:cNvGrpSpPr/>
            <p:nvPr/>
          </p:nvGrpSpPr>
          <p:grpSpPr>
            <a:xfrm>
              <a:off x="4864229" y="3854068"/>
              <a:ext cx="3269305" cy="1125962"/>
              <a:chOff x="4476631" y="4384709"/>
              <a:chExt cx="3199750" cy="1125962"/>
            </a:xfrm>
          </p:grpSpPr>
          <p:sp>
            <p:nvSpPr>
              <p:cNvPr id="221" name="Rectangle 132">
                <a:extLst>
                  <a:ext uri="{FF2B5EF4-FFF2-40B4-BE49-F238E27FC236}">
                    <a16:creationId xmlns:a16="http://schemas.microsoft.com/office/drawing/2014/main" id="{6C9EA851-5EBE-43F9-9766-2915A679E8E0}"/>
                  </a:ext>
                </a:extLst>
              </p:cNvPr>
              <p:cNvSpPr/>
              <p:nvPr/>
            </p:nvSpPr>
            <p:spPr>
              <a:xfrm>
                <a:off x="4476631" y="4384709"/>
                <a:ext cx="3188490" cy="1010741"/>
              </a:xfrm>
              <a:custGeom>
                <a:avLst/>
                <a:gdLst>
                  <a:gd name="connsiteX0" fmla="*/ 0 w 996368"/>
                  <a:gd name="connsiteY0" fmla="*/ 0 h 217302"/>
                  <a:gd name="connsiteX1" fmla="*/ 996368 w 996368"/>
                  <a:gd name="connsiteY1" fmla="*/ 0 h 217302"/>
                  <a:gd name="connsiteX2" fmla="*/ 996368 w 996368"/>
                  <a:gd name="connsiteY2" fmla="*/ 217302 h 217302"/>
                  <a:gd name="connsiteX3" fmla="*/ 0 w 996368"/>
                  <a:gd name="connsiteY3" fmla="*/ 217302 h 217302"/>
                  <a:gd name="connsiteX4" fmla="*/ 0 w 996368"/>
                  <a:gd name="connsiteY4" fmla="*/ 0 h 217302"/>
                  <a:gd name="connsiteX0" fmla="*/ 304800 w 1301168"/>
                  <a:gd name="connsiteY0" fmla="*/ 0 h 426852"/>
                  <a:gd name="connsiteX1" fmla="*/ 1301168 w 1301168"/>
                  <a:gd name="connsiteY1" fmla="*/ 0 h 426852"/>
                  <a:gd name="connsiteX2" fmla="*/ 1301168 w 1301168"/>
                  <a:gd name="connsiteY2" fmla="*/ 217302 h 426852"/>
                  <a:gd name="connsiteX3" fmla="*/ 0 w 1301168"/>
                  <a:gd name="connsiteY3" fmla="*/ 426852 h 426852"/>
                  <a:gd name="connsiteX4" fmla="*/ 304800 w 1301168"/>
                  <a:gd name="connsiteY4" fmla="*/ 0 h 426852"/>
                  <a:gd name="connsiteX0" fmla="*/ 304800 w 1580568"/>
                  <a:gd name="connsiteY0" fmla="*/ 0 h 426852"/>
                  <a:gd name="connsiteX1" fmla="*/ 1301168 w 1580568"/>
                  <a:gd name="connsiteY1" fmla="*/ 0 h 426852"/>
                  <a:gd name="connsiteX2" fmla="*/ 1580568 w 1580568"/>
                  <a:gd name="connsiteY2" fmla="*/ 382402 h 426852"/>
                  <a:gd name="connsiteX3" fmla="*/ 0 w 1580568"/>
                  <a:gd name="connsiteY3" fmla="*/ 426852 h 426852"/>
                  <a:gd name="connsiteX4" fmla="*/ 304800 w 1580568"/>
                  <a:gd name="connsiteY4" fmla="*/ 0 h 426852"/>
                  <a:gd name="connsiteX0" fmla="*/ 304800 w 1612318"/>
                  <a:gd name="connsiteY0" fmla="*/ 0 h 426852"/>
                  <a:gd name="connsiteX1" fmla="*/ 1301168 w 1612318"/>
                  <a:gd name="connsiteY1" fmla="*/ 0 h 426852"/>
                  <a:gd name="connsiteX2" fmla="*/ 1612318 w 1612318"/>
                  <a:gd name="connsiteY2" fmla="*/ 414152 h 426852"/>
                  <a:gd name="connsiteX3" fmla="*/ 0 w 1612318"/>
                  <a:gd name="connsiteY3" fmla="*/ 426852 h 426852"/>
                  <a:gd name="connsiteX4" fmla="*/ 304800 w 1612318"/>
                  <a:gd name="connsiteY4" fmla="*/ 0 h 426852"/>
                  <a:gd name="connsiteX0" fmla="*/ 0 w 1644372"/>
                  <a:gd name="connsiteY0" fmla="*/ 0 h 426852"/>
                  <a:gd name="connsiteX1" fmla="*/ 1333222 w 1644372"/>
                  <a:gd name="connsiteY1" fmla="*/ 0 h 426852"/>
                  <a:gd name="connsiteX2" fmla="*/ 1644372 w 1644372"/>
                  <a:gd name="connsiteY2" fmla="*/ 414152 h 426852"/>
                  <a:gd name="connsiteX3" fmla="*/ 32054 w 1644372"/>
                  <a:gd name="connsiteY3" fmla="*/ 426852 h 426852"/>
                  <a:gd name="connsiteX4" fmla="*/ 0 w 1644372"/>
                  <a:gd name="connsiteY4" fmla="*/ 0 h 426852"/>
                  <a:gd name="connsiteX0" fmla="*/ 0 w 1828110"/>
                  <a:gd name="connsiteY0" fmla="*/ 0 h 426852"/>
                  <a:gd name="connsiteX1" fmla="*/ 1516960 w 1828110"/>
                  <a:gd name="connsiteY1" fmla="*/ 0 h 426852"/>
                  <a:gd name="connsiteX2" fmla="*/ 1828110 w 1828110"/>
                  <a:gd name="connsiteY2" fmla="*/ 414152 h 426852"/>
                  <a:gd name="connsiteX3" fmla="*/ 215792 w 1828110"/>
                  <a:gd name="connsiteY3" fmla="*/ 426852 h 426852"/>
                  <a:gd name="connsiteX4" fmla="*/ 0 w 1828110"/>
                  <a:gd name="connsiteY4" fmla="*/ 0 h 426852"/>
                  <a:gd name="connsiteX0" fmla="*/ 0 w 1931782"/>
                  <a:gd name="connsiteY0" fmla="*/ 0 h 426852"/>
                  <a:gd name="connsiteX1" fmla="*/ 1516960 w 1931782"/>
                  <a:gd name="connsiteY1" fmla="*/ 0 h 426852"/>
                  <a:gd name="connsiteX2" fmla="*/ 1931782 w 1931782"/>
                  <a:gd name="connsiteY2" fmla="*/ 400029 h 426852"/>
                  <a:gd name="connsiteX3" fmla="*/ 215792 w 1931782"/>
                  <a:gd name="connsiteY3" fmla="*/ 426852 h 426852"/>
                  <a:gd name="connsiteX4" fmla="*/ 0 w 1931782"/>
                  <a:gd name="connsiteY4" fmla="*/ 0 h 426852"/>
                  <a:gd name="connsiteX0" fmla="*/ 0 w 1938693"/>
                  <a:gd name="connsiteY0" fmla="*/ 0 h 426852"/>
                  <a:gd name="connsiteX1" fmla="*/ 1516960 w 1938693"/>
                  <a:gd name="connsiteY1" fmla="*/ 0 h 426852"/>
                  <a:gd name="connsiteX2" fmla="*/ 1938693 w 1938693"/>
                  <a:gd name="connsiteY2" fmla="*/ 414152 h 426852"/>
                  <a:gd name="connsiteX3" fmla="*/ 215792 w 1938693"/>
                  <a:gd name="connsiteY3" fmla="*/ 426852 h 426852"/>
                  <a:gd name="connsiteX4" fmla="*/ 0 w 1938693"/>
                  <a:gd name="connsiteY4" fmla="*/ 0 h 426852"/>
                  <a:gd name="connsiteX0" fmla="*/ 0 w 2259586"/>
                  <a:gd name="connsiteY0" fmla="*/ 0 h 426852"/>
                  <a:gd name="connsiteX1" fmla="*/ 1516960 w 2259586"/>
                  <a:gd name="connsiteY1" fmla="*/ 0 h 426852"/>
                  <a:gd name="connsiteX2" fmla="*/ 2259586 w 2259586"/>
                  <a:gd name="connsiteY2" fmla="*/ 423124 h 426852"/>
                  <a:gd name="connsiteX3" fmla="*/ 215792 w 2259586"/>
                  <a:gd name="connsiteY3" fmla="*/ 426852 h 426852"/>
                  <a:gd name="connsiteX4" fmla="*/ 0 w 2259586"/>
                  <a:gd name="connsiteY4" fmla="*/ 0 h 426852"/>
                  <a:gd name="connsiteX0" fmla="*/ 0 w 2259586"/>
                  <a:gd name="connsiteY0" fmla="*/ 0 h 435825"/>
                  <a:gd name="connsiteX1" fmla="*/ 1516960 w 2259586"/>
                  <a:gd name="connsiteY1" fmla="*/ 0 h 435825"/>
                  <a:gd name="connsiteX2" fmla="*/ 2259586 w 2259586"/>
                  <a:gd name="connsiteY2" fmla="*/ 423124 h 435825"/>
                  <a:gd name="connsiteX3" fmla="*/ 486018 w 2259586"/>
                  <a:gd name="connsiteY3" fmla="*/ 435825 h 435825"/>
                  <a:gd name="connsiteX4" fmla="*/ 0 w 2259586"/>
                  <a:gd name="connsiteY4" fmla="*/ 0 h 435825"/>
                  <a:gd name="connsiteX0" fmla="*/ 0 w 2749370"/>
                  <a:gd name="connsiteY0" fmla="*/ 0 h 435825"/>
                  <a:gd name="connsiteX1" fmla="*/ 1516960 w 2749370"/>
                  <a:gd name="connsiteY1" fmla="*/ 0 h 435825"/>
                  <a:gd name="connsiteX2" fmla="*/ 2749370 w 2749370"/>
                  <a:gd name="connsiteY2" fmla="*/ 423124 h 435825"/>
                  <a:gd name="connsiteX3" fmla="*/ 486018 w 2749370"/>
                  <a:gd name="connsiteY3" fmla="*/ 435825 h 435825"/>
                  <a:gd name="connsiteX4" fmla="*/ 0 w 2749370"/>
                  <a:gd name="connsiteY4" fmla="*/ 0 h 435825"/>
                  <a:gd name="connsiteX0" fmla="*/ 0 w 3188487"/>
                  <a:gd name="connsiteY0" fmla="*/ 0 h 494905"/>
                  <a:gd name="connsiteX1" fmla="*/ 1516960 w 3188487"/>
                  <a:gd name="connsiteY1" fmla="*/ 0 h 494905"/>
                  <a:gd name="connsiteX2" fmla="*/ 3188487 w 3188487"/>
                  <a:gd name="connsiteY2" fmla="*/ 494905 h 494905"/>
                  <a:gd name="connsiteX3" fmla="*/ 486018 w 3188487"/>
                  <a:gd name="connsiteY3" fmla="*/ 435825 h 494905"/>
                  <a:gd name="connsiteX4" fmla="*/ 0 w 3188487"/>
                  <a:gd name="connsiteY4" fmla="*/ 0 h 494905"/>
                  <a:gd name="connsiteX0" fmla="*/ 0 w 3188487"/>
                  <a:gd name="connsiteY0" fmla="*/ 0 h 525551"/>
                  <a:gd name="connsiteX1" fmla="*/ 1516960 w 3188487"/>
                  <a:gd name="connsiteY1" fmla="*/ 0 h 525551"/>
                  <a:gd name="connsiteX2" fmla="*/ 3188487 w 3188487"/>
                  <a:gd name="connsiteY2" fmla="*/ 494905 h 525551"/>
                  <a:gd name="connsiteX3" fmla="*/ 1279806 w 3188487"/>
                  <a:gd name="connsiteY3" fmla="*/ 525551 h 525551"/>
                  <a:gd name="connsiteX4" fmla="*/ 0 w 3188487"/>
                  <a:gd name="connsiteY4" fmla="*/ 0 h 525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8487" h="525551">
                    <a:moveTo>
                      <a:pt x="0" y="0"/>
                    </a:moveTo>
                    <a:lnTo>
                      <a:pt x="1516960" y="0"/>
                    </a:lnTo>
                    <a:lnTo>
                      <a:pt x="3188487" y="494905"/>
                    </a:lnTo>
                    <a:lnTo>
                      <a:pt x="1279806" y="5255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EDFEBBA-9094-4BF5-BD49-C632908C9D98}"/>
                  </a:ext>
                </a:extLst>
              </p:cNvPr>
              <p:cNvSpPr/>
              <p:nvPr/>
            </p:nvSpPr>
            <p:spPr>
              <a:xfrm>
                <a:off x="5759408" y="5347636"/>
                <a:ext cx="1916973" cy="163035"/>
              </a:xfrm>
              <a:custGeom>
                <a:avLst/>
                <a:gdLst>
                  <a:gd name="connsiteX0" fmla="*/ 0 w 1043020"/>
                  <a:gd name="connsiteY0" fmla="*/ 0 h 58241"/>
                  <a:gd name="connsiteX1" fmla="*/ 1043020 w 1043020"/>
                  <a:gd name="connsiteY1" fmla="*/ 0 h 58241"/>
                  <a:gd name="connsiteX2" fmla="*/ 1043020 w 1043020"/>
                  <a:gd name="connsiteY2" fmla="*/ 58241 h 58241"/>
                  <a:gd name="connsiteX3" fmla="*/ 0 w 1043020"/>
                  <a:gd name="connsiteY3" fmla="*/ 58241 h 58241"/>
                  <a:gd name="connsiteX4" fmla="*/ 0 w 1043020"/>
                  <a:gd name="connsiteY4" fmla="*/ 0 h 58241"/>
                  <a:gd name="connsiteX0" fmla="*/ 0 w 1074770"/>
                  <a:gd name="connsiteY0" fmla="*/ 9525 h 67766"/>
                  <a:gd name="connsiteX1" fmla="*/ 1074770 w 1074770"/>
                  <a:gd name="connsiteY1" fmla="*/ 0 h 67766"/>
                  <a:gd name="connsiteX2" fmla="*/ 1043020 w 1074770"/>
                  <a:gd name="connsiteY2" fmla="*/ 67766 h 67766"/>
                  <a:gd name="connsiteX3" fmla="*/ 0 w 1074770"/>
                  <a:gd name="connsiteY3" fmla="*/ 67766 h 67766"/>
                  <a:gd name="connsiteX4" fmla="*/ 0 w 1074770"/>
                  <a:gd name="connsiteY4" fmla="*/ 9525 h 67766"/>
                  <a:gd name="connsiteX0" fmla="*/ 0 w 1074770"/>
                  <a:gd name="connsiteY0" fmla="*/ 9525 h 67766"/>
                  <a:gd name="connsiteX1" fmla="*/ 1074770 w 1074770"/>
                  <a:gd name="connsiteY1" fmla="*/ 0 h 67766"/>
                  <a:gd name="connsiteX2" fmla="*/ 1071595 w 1074770"/>
                  <a:gd name="connsiteY2" fmla="*/ 64591 h 67766"/>
                  <a:gd name="connsiteX3" fmla="*/ 0 w 1074770"/>
                  <a:gd name="connsiteY3" fmla="*/ 67766 h 67766"/>
                  <a:gd name="connsiteX4" fmla="*/ 0 w 1074770"/>
                  <a:gd name="connsiteY4" fmla="*/ 9525 h 67766"/>
                  <a:gd name="connsiteX0" fmla="*/ 0 w 1081120"/>
                  <a:gd name="connsiteY0" fmla="*/ 31750 h 89991"/>
                  <a:gd name="connsiteX1" fmla="*/ 1081120 w 1081120"/>
                  <a:gd name="connsiteY1" fmla="*/ 0 h 89991"/>
                  <a:gd name="connsiteX2" fmla="*/ 1071595 w 1081120"/>
                  <a:gd name="connsiteY2" fmla="*/ 86816 h 89991"/>
                  <a:gd name="connsiteX3" fmla="*/ 0 w 1081120"/>
                  <a:gd name="connsiteY3" fmla="*/ 89991 h 89991"/>
                  <a:gd name="connsiteX4" fmla="*/ 0 w 1081120"/>
                  <a:gd name="connsiteY4" fmla="*/ 31750 h 89991"/>
                  <a:gd name="connsiteX0" fmla="*/ 0 w 1081120"/>
                  <a:gd name="connsiteY0" fmla="*/ 31750 h 89991"/>
                  <a:gd name="connsiteX1" fmla="*/ 1081120 w 1081120"/>
                  <a:gd name="connsiteY1" fmla="*/ 0 h 89991"/>
                  <a:gd name="connsiteX2" fmla="*/ 1071595 w 1081120"/>
                  <a:gd name="connsiteY2" fmla="*/ 70941 h 89991"/>
                  <a:gd name="connsiteX3" fmla="*/ 0 w 1081120"/>
                  <a:gd name="connsiteY3" fmla="*/ 89991 h 89991"/>
                  <a:gd name="connsiteX4" fmla="*/ 0 w 1081120"/>
                  <a:gd name="connsiteY4" fmla="*/ 31750 h 89991"/>
                  <a:gd name="connsiteX0" fmla="*/ 0 w 1081120"/>
                  <a:gd name="connsiteY0" fmla="*/ 31750 h 89991"/>
                  <a:gd name="connsiteX1" fmla="*/ 1081120 w 1081120"/>
                  <a:gd name="connsiteY1" fmla="*/ 0 h 89991"/>
                  <a:gd name="connsiteX2" fmla="*/ 1068420 w 1081120"/>
                  <a:gd name="connsiteY2" fmla="*/ 64591 h 89991"/>
                  <a:gd name="connsiteX3" fmla="*/ 0 w 1081120"/>
                  <a:gd name="connsiteY3" fmla="*/ 89991 h 89991"/>
                  <a:gd name="connsiteX4" fmla="*/ 0 w 1081120"/>
                  <a:gd name="connsiteY4" fmla="*/ 31750 h 89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1120" h="89991">
                    <a:moveTo>
                      <a:pt x="0" y="31750"/>
                    </a:moveTo>
                    <a:lnTo>
                      <a:pt x="1081120" y="0"/>
                    </a:lnTo>
                    <a:lnTo>
                      <a:pt x="1068420" y="64591"/>
                    </a:lnTo>
                    <a:lnTo>
                      <a:pt x="0" y="89991"/>
                    </a:lnTo>
                    <a:lnTo>
                      <a:pt x="0" y="31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4952286F-C44A-4D73-A011-24AEBB379993}"/>
              </a:ext>
            </a:extLst>
          </p:cNvPr>
          <p:cNvGrpSpPr/>
          <p:nvPr/>
        </p:nvGrpSpPr>
        <p:grpSpPr>
          <a:xfrm>
            <a:off x="4621882" y="4085346"/>
            <a:ext cx="788750" cy="662075"/>
            <a:chOff x="5084710" y="4512754"/>
            <a:chExt cx="1661030" cy="1394264"/>
          </a:xfrm>
        </p:grpSpPr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AA3BA710-8152-4B98-BB89-8172F9303006}"/>
                </a:ext>
              </a:extLst>
            </p:cNvPr>
            <p:cNvSpPr/>
            <p:nvPr/>
          </p:nvSpPr>
          <p:spPr>
            <a:xfrm>
              <a:off x="5396893" y="4526576"/>
              <a:ext cx="146208" cy="102267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908CDF0-A793-4A35-A472-4A3BCA104F5F}"/>
                </a:ext>
              </a:extLst>
            </p:cNvPr>
            <p:cNvSpPr/>
            <p:nvPr/>
          </p:nvSpPr>
          <p:spPr>
            <a:xfrm>
              <a:off x="6264284" y="4526576"/>
              <a:ext cx="146208" cy="102267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77AEA474-1E93-45C6-A94E-891FE6E10F09}"/>
                </a:ext>
              </a:extLst>
            </p:cNvPr>
            <p:cNvGrpSpPr/>
            <p:nvPr/>
          </p:nvGrpSpPr>
          <p:grpSpPr>
            <a:xfrm>
              <a:off x="5148845" y="5038269"/>
              <a:ext cx="1526275" cy="395522"/>
              <a:chOff x="4692419" y="4967951"/>
              <a:chExt cx="1616267" cy="395522"/>
            </a:xfrm>
          </p:grpSpPr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80AADC7F-FC00-4125-A0BD-7A4BEAEBF751}"/>
                  </a:ext>
                </a:extLst>
              </p:cNvPr>
              <p:cNvSpPr/>
              <p:nvPr/>
            </p:nvSpPr>
            <p:spPr>
              <a:xfrm>
                <a:off x="4700697" y="5201241"/>
                <a:ext cx="1607989" cy="1622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8" name="Rectangle 132">
                <a:extLst>
                  <a:ext uri="{FF2B5EF4-FFF2-40B4-BE49-F238E27FC236}">
                    <a16:creationId xmlns:a16="http://schemas.microsoft.com/office/drawing/2014/main" id="{9433FD80-FCDD-4057-92F6-5495727A987A}"/>
                  </a:ext>
                </a:extLst>
              </p:cNvPr>
              <p:cNvSpPr/>
              <p:nvPr/>
            </p:nvSpPr>
            <p:spPr>
              <a:xfrm>
                <a:off x="4692419" y="4967951"/>
                <a:ext cx="1612318" cy="237677"/>
              </a:xfrm>
              <a:custGeom>
                <a:avLst/>
                <a:gdLst>
                  <a:gd name="connsiteX0" fmla="*/ 0 w 996368"/>
                  <a:gd name="connsiteY0" fmla="*/ 0 h 217302"/>
                  <a:gd name="connsiteX1" fmla="*/ 996368 w 996368"/>
                  <a:gd name="connsiteY1" fmla="*/ 0 h 217302"/>
                  <a:gd name="connsiteX2" fmla="*/ 996368 w 996368"/>
                  <a:gd name="connsiteY2" fmla="*/ 217302 h 217302"/>
                  <a:gd name="connsiteX3" fmla="*/ 0 w 996368"/>
                  <a:gd name="connsiteY3" fmla="*/ 217302 h 217302"/>
                  <a:gd name="connsiteX4" fmla="*/ 0 w 996368"/>
                  <a:gd name="connsiteY4" fmla="*/ 0 h 217302"/>
                  <a:gd name="connsiteX0" fmla="*/ 304800 w 1301168"/>
                  <a:gd name="connsiteY0" fmla="*/ 0 h 426852"/>
                  <a:gd name="connsiteX1" fmla="*/ 1301168 w 1301168"/>
                  <a:gd name="connsiteY1" fmla="*/ 0 h 426852"/>
                  <a:gd name="connsiteX2" fmla="*/ 1301168 w 1301168"/>
                  <a:gd name="connsiteY2" fmla="*/ 217302 h 426852"/>
                  <a:gd name="connsiteX3" fmla="*/ 0 w 1301168"/>
                  <a:gd name="connsiteY3" fmla="*/ 426852 h 426852"/>
                  <a:gd name="connsiteX4" fmla="*/ 304800 w 1301168"/>
                  <a:gd name="connsiteY4" fmla="*/ 0 h 426852"/>
                  <a:gd name="connsiteX0" fmla="*/ 304800 w 1580568"/>
                  <a:gd name="connsiteY0" fmla="*/ 0 h 426852"/>
                  <a:gd name="connsiteX1" fmla="*/ 1301168 w 1580568"/>
                  <a:gd name="connsiteY1" fmla="*/ 0 h 426852"/>
                  <a:gd name="connsiteX2" fmla="*/ 1580568 w 1580568"/>
                  <a:gd name="connsiteY2" fmla="*/ 382402 h 426852"/>
                  <a:gd name="connsiteX3" fmla="*/ 0 w 1580568"/>
                  <a:gd name="connsiteY3" fmla="*/ 426852 h 426852"/>
                  <a:gd name="connsiteX4" fmla="*/ 304800 w 1580568"/>
                  <a:gd name="connsiteY4" fmla="*/ 0 h 426852"/>
                  <a:gd name="connsiteX0" fmla="*/ 304800 w 1612318"/>
                  <a:gd name="connsiteY0" fmla="*/ 0 h 426852"/>
                  <a:gd name="connsiteX1" fmla="*/ 1301168 w 1612318"/>
                  <a:gd name="connsiteY1" fmla="*/ 0 h 426852"/>
                  <a:gd name="connsiteX2" fmla="*/ 1612318 w 1612318"/>
                  <a:gd name="connsiteY2" fmla="*/ 414152 h 426852"/>
                  <a:gd name="connsiteX3" fmla="*/ 0 w 1612318"/>
                  <a:gd name="connsiteY3" fmla="*/ 426852 h 426852"/>
                  <a:gd name="connsiteX4" fmla="*/ 304800 w 1612318"/>
                  <a:gd name="connsiteY4" fmla="*/ 0 h 42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318" h="426852">
                    <a:moveTo>
                      <a:pt x="304800" y="0"/>
                    </a:moveTo>
                    <a:lnTo>
                      <a:pt x="1301168" y="0"/>
                    </a:lnTo>
                    <a:lnTo>
                      <a:pt x="1612318" y="414152"/>
                    </a:lnTo>
                    <a:lnTo>
                      <a:pt x="0" y="426852"/>
                    </a:lnTo>
                    <a:lnTo>
                      <a:pt x="304800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840B44DA-0EA4-429F-9108-E9471CD1B9C1}"/>
                </a:ext>
              </a:extLst>
            </p:cNvPr>
            <p:cNvSpPr/>
            <p:nvPr/>
          </p:nvSpPr>
          <p:spPr>
            <a:xfrm>
              <a:off x="6587813" y="4714528"/>
              <a:ext cx="157927" cy="11924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877B7665-8830-4836-A27A-A21770D48F35}"/>
                </a:ext>
              </a:extLst>
            </p:cNvPr>
            <p:cNvSpPr/>
            <p:nvPr/>
          </p:nvSpPr>
          <p:spPr>
            <a:xfrm>
              <a:off x="5097869" y="4697597"/>
              <a:ext cx="157927" cy="119249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202020"/>
              </a:solidFill>
            </a:ln>
            <a:scene3d>
              <a:camera prst="orthographicFront">
                <a:rot lat="0" lon="21299999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12E690DF-F2DD-4049-A9B9-A00D1EABCD54}"/>
                </a:ext>
              </a:extLst>
            </p:cNvPr>
            <p:cNvGrpSpPr/>
            <p:nvPr/>
          </p:nvGrpSpPr>
          <p:grpSpPr>
            <a:xfrm>
              <a:off x="5084710" y="4512754"/>
              <a:ext cx="1651401" cy="320078"/>
              <a:chOff x="4692419" y="5043395"/>
              <a:chExt cx="1616267" cy="320078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20E94D05-0477-4AAF-9F68-1FB38014024A}"/>
                  </a:ext>
                </a:extLst>
              </p:cNvPr>
              <p:cNvSpPr/>
              <p:nvPr/>
            </p:nvSpPr>
            <p:spPr>
              <a:xfrm>
                <a:off x="4700698" y="5201241"/>
                <a:ext cx="1607988" cy="1622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Rectangle 132">
                <a:extLst>
                  <a:ext uri="{FF2B5EF4-FFF2-40B4-BE49-F238E27FC236}">
                    <a16:creationId xmlns:a16="http://schemas.microsoft.com/office/drawing/2014/main" id="{866610F2-6B17-400F-88DE-2254664061C7}"/>
                  </a:ext>
                </a:extLst>
              </p:cNvPr>
              <p:cNvSpPr/>
              <p:nvPr/>
            </p:nvSpPr>
            <p:spPr>
              <a:xfrm>
                <a:off x="4692419" y="5043395"/>
                <a:ext cx="1612318" cy="162233"/>
              </a:xfrm>
              <a:custGeom>
                <a:avLst/>
                <a:gdLst>
                  <a:gd name="connsiteX0" fmla="*/ 0 w 996368"/>
                  <a:gd name="connsiteY0" fmla="*/ 0 h 217302"/>
                  <a:gd name="connsiteX1" fmla="*/ 996368 w 996368"/>
                  <a:gd name="connsiteY1" fmla="*/ 0 h 217302"/>
                  <a:gd name="connsiteX2" fmla="*/ 996368 w 996368"/>
                  <a:gd name="connsiteY2" fmla="*/ 217302 h 217302"/>
                  <a:gd name="connsiteX3" fmla="*/ 0 w 996368"/>
                  <a:gd name="connsiteY3" fmla="*/ 217302 h 217302"/>
                  <a:gd name="connsiteX4" fmla="*/ 0 w 996368"/>
                  <a:gd name="connsiteY4" fmla="*/ 0 h 217302"/>
                  <a:gd name="connsiteX0" fmla="*/ 304800 w 1301168"/>
                  <a:gd name="connsiteY0" fmla="*/ 0 h 426852"/>
                  <a:gd name="connsiteX1" fmla="*/ 1301168 w 1301168"/>
                  <a:gd name="connsiteY1" fmla="*/ 0 h 426852"/>
                  <a:gd name="connsiteX2" fmla="*/ 1301168 w 1301168"/>
                  <a:gd name="connsiteY2" fmla="*/ 217302 h 426852"/>
                  <a:gd name="connsiteX3" fmla="*/ 0 w 1301168"/>
                  <a:gd name="connsiteY3" fmla="*/ 426852 h 426852"/>
                  <a:gd name="connsiteX4" fmla="*/ 304800 w 1301168"/>
                  <a:gd name="connsiteY4" fmla="*/ 0 h 426852"/>
                  <a:gd name="connsiteX0" fmla="*/ 304800 w 1580568"/>
                  <a:gd name="connsiteY0" fmla="*/ 0 h 426852"/>
                  <a:gd name="connsiteX1" fmla="*/ 1301168 w 1580568"/>
                  <a:gd name="connsiteY1" fmla="*/ 0 h 426852"/>
                  <a:gd name="connsiteX2" fmla="*/ 1580568 w 1580568"/>
                  <a:gd name="connsiteY2" fmla="*/ 382402 h 426852"/>
                  <a:gd name="connsiteX3" fmla="*/ 0 w 1580568"/>
                  <a:gd name="connsiteY3" fmla="*/ 426852 h 426852"/>
                  <a:gd name="connsiteX4" fmla="*/ 304800 w 1580568"/>
                  <a:gd name="connsiteY4" fmla="*/ 0 h 426852"/>
                  <a:gd name="connsiteX0" fmla="*/ 304800 w 1612318"/>
                  <a:gd name="connsiteY0" fmla="*/ 0 h 426852"/>
                  <a:gd name="connsiteX1" fmla="*/ 1301168 w 1612318"/>
                  <a:gd name="connsiteY1" fmla="*/ 0 h 426852"/>
                  <a:gd name="connsiteX2" fmla="*/ 1612318 w 1612318"/>
                  <a:gd name="connsiteY2" fmla="*/ 414152 h 426852"/>
                  <a:gd name="connsiteX3" fmla="*/ 0 w 1612318"/>
                  <a:gd name="connsiteY3" fmla="*/ 426852 h 426852"/>
                  <a:gd name="connsiteX4" fmla="*/ 304800 w 1612318"/>
                  <a:gd name="connsiteY4" fmla="*/ 0 h 42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318" h="426852">
                    <a:moveTo>
                      <a:pt x="304800" y="0"/>
                    </a:moveTo>
                    <a:lnTo>
                      <a:pt x="1301168" y="0"/>
                    </a:lnTo>
                    <a:lnTo>
                      <a:pt x="1612318" y="414152"/>
                    </a:lnTo>
                    <a:lnTo>
                      <a:pt x="0" y="426852"/>
                    </a:lnTo>
                    <a:lnTo>
                      <a:pt x="304800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7912F78-305D-4466-ACE7-3ADCE36AAD9E}"/>
              </a:ext>
            </a:extLst>
          </p:cNvPr>
          <p:cNvGrpSpPr/>
          <p:nvPr/>
        </p:nvGrpSpPr>
        <p:grpSpPr>
          <a:xfrm>
            <a:off x="146073" y="3973607"/>
            <a:ext cx="2781688" cy="2069493"/>
            <a:chOff x="280503" y="3955969"/>
            <a:chExt cx="2781688" cy="2069493"/>
          </a:xfrm>
        </p:grpSpPr>
        <p:sp>
          <p:nvSpPr>
            <p:cNvPr id="209" name="Rectangle 59">
              <a:extLst>
                <a:ext uri="{FF2B5EF4-FFF2-40B4-BE49-F238E27FC236}">
                  <a16:creationId xmlns:a16="http://schemas.microsoft.com/office/drawing/2014/main" id="{C2BD4228-9327-4465-87F9-93C99EC00FA0}"/>
                </a:ext>
              </a:extLst>
            </p:cNvPr>
            <p:cNvSpPr/>
            <p:nvPr/>
          </p:nvSpPr>
          <p:spPr>
            <a:xfrm>
              <a:off x="2430453" y="4028642"/>
              <a:ext cx="596851" cy="548960"/>
            </a:xfrm>
            <a:custGeom>
              <a:avLst/>
              <a:gdLst>
                <a:gd name="connsiteX0" fmla="*/ 0 w 892194"/>
                <a:gd name="connsiteY0" fmla="*/ 0 h 861215"/>
                <a:gd name="connsiteX1" fmla="*/ 892194 w 892194"/>
                <a:gd name="connsiteY1" fmla="*/ 0 h 861215"/>
                <a:gd name="connsiteX2" fmla="*/ 892194 w 892194"/>
                <a:gd name="connsiteY2" fmla="*/ 861215 h 861215"/>
                <a:gd name="connsiteX3" fmla="*/ 0 w 892194"/>
                <a:gd name="connsiteY3" fmla="*/ 861215 h 861215"/>
                <a:gd name="connsiteX4" fmla="*/ 0 w 892194"/>
                <a:gd name="connsiteY4" fmla="*/ 0 h 861215"/>
                <a:gd name="connsiteX0" fmla="*/ 0 w 1444644"/>
                <a:gd name="connsiteY0" fmla="*/ 233362 h 861215"/>
                <a:gd name="connsiteX1" fmla="*/ 1444644 w 1444644"/>
                <a:gd name="connsiteY1" fmla="*/ 0 h 861215"/>
                <a:gd name="connsiteX2" fmla="*/ 1444644 w 1444644"/>
                <a:gd name="connsiteY2" fmla="*/ 861215 h 861215"/>
                <a:gd name="connsiteX3" fmla="*/ 552450 w 1444644"/>
                <a:gd name="connsiteY3" fmla="*/ 861215 h 861215"/>
                <a:gd name="connsiteX4" fmla="*/ 0 w 1444644"/>
                <a:gd name="connsiteY4" fmla="*/ 233362 h 861215"/>
                <a:gd name="connsiteX0" fmla="*/ 0 w 1444644"/>
                <a:gd name="connsiteY0" fmla="*/ 233362 h 861215"/>
                <a:gd name="connsiteX1" fmla="*/ 1444644 w 1444644"/>
                <a:gd name="connsiteY1" fmla="*/ 0 h 861215"/>
                <a:gd name="connsiteX2" fmla="*/ 1444644 w 1444644"/>
                <a:gd name="connsiteY2" fmla="*/ 861215 h 861215"/>
                <a:gd name="connsiteX3" fmla="*/ 195263 w 1444644"/>
                <a:gd name="connsiteY3" fmla="*/ 804065 h 861215"/>
                <a:gd name="connsiteX4" fmla="*/ 0 w 1444644"/>
                <a:gd name="connsiteY4" fmla="*/ 233362 h 861215"/>
                <a:gd name="connsiteX0" fmla="*/ 0 w 1297006"/>
                <a:gd name="connsiteY0" fmla="*/ 219074 h 861215"/>
                <a:gd name="connsiteX1" fmla="*/ 1297006 w 1297006"/>
                <a:gd name="connsiteY1" fmla="*/ 0 h 861215"/>
                <a:gd name="connsiteX2" fmla="*/ 1297006 w 1297006"/>
                <a:gd name="connsiteY2" fmla="*/ 861215 h 861215"/>
                <a:gd name="connsiteX3" fmla="*/ 47625 w 1297006"/>
                <a:gd name="connsiteY3" fmla="*/ 804065 h 861215"/>
                <a:gd name="connsiteX4" fmla="*/ 0 w 1297006"/>
                <a:gd name="connsiteY4" fmla="*/ 219074 h 861215"/>
                <a:gd name="connsiteX0" fmla="*/ 0 w 1287481"/>
                <a:gd name="connsiteY0" fmla="*/ 238124 h 861215"/>
                <a:gd name="connsiteX1" fmla="*/ 1287481 w 1287481"/>
                <a:gd name="connsiteY1" fmla="*/ 0 h 861215"/>
                <a:gd name="connsiteX2" fmla="*/ 1287481 w 1287481"/>
                <a:gd name="connsiteY2" fmla="*/ 861215 h 861215"/>
                <a:gd name="connsiteX3" fmla="*/ 38100 w 1287481"/>
                <a:gd name="connsiteY3" fmla="*/ 804065 h 861215"/>
                <a:gd name="connsiteX4" fmla="*/ 0 w 1287481"/>
                <a:gd name="connsiteY4" fmla="*/ 238124 h 86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81" h="861215">
                  <a:moveTo>
                    <a:pt x="0" y="238124"/>
                  </a:moveTo>
                  <a:lnTo>
                    <a:pt x="1287481" y="0"/>
                  </a:lnTo>
                  <a:lnTo>
                    <a:pt x="1287481" y="861215"/>
                  </a:lnTo>
                  <a:lnTo>
                    <a:pt x="38100" y="804065"/>
                  </a:lnTo>
                  <a:lnTo>
                    <a:pt x="0" y="238124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: Rounded Corners 202">
              <a:extLst>
                <a:ext uri="{FF2B5EF4-FFF2-40B4-BE49-F238E27FC236}">
                  <a16:creationId xmlns:a16="http://schemas.microsoft.com/office/drawing/2014/main" id="{26BFAB9B-6E80-4AA7-A321-B5298880D78A}"/>
                </a:ext>
              </a:extLst>
            </p:cNvPr>
            <p:cNvSpPr/>
            <p:nvPr/>
          </p:nvSpPr>
          <p:spPr>
            <a:xfrm>
              <a:off x="1222505" y="5557674"/>
              <a:ext cx="171819" cy="46778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7D836E78-94B4-48EE-B4D8-0A61AAFEA3C5}"/>
                </a:ext>
              </a:extLst>
            </p:cNvPr>
            <p:cNvSpPr/>
            <p:nvPr/>
          </p:nvSpPr>
          <p:spPr>
            <a:xfrm>
              <a:off x="2819636" y="4565350"/>
              <a:ext cx="153512" cy="40790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Rectangle: Rounded Corners 205">
              <a:extLst>
                <a:ext uri="{FF2B5EF4-FFF2-40B4-BE49-F238E27FC236}">
                  <a16:creationId xmlns:a16="http://schemas.microsoft.com/office/drawing/2014/main" id="{B37885DC-FBF1-491A-8B85-CDA59B218972}"/>
                </a:ext>
              </a:extLst>
            </p:cNvPr>
            <p:cNvSpPr/>
            <p:nvPr/>
          </p:nvSpPr>
          <p:spPr>
            <a:xfrm>
              <a:off x="280503" y="5463797"/>
              <a:ext cx="171819" cy="46778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65">
              <a:extLst>
                <a:ext uri="{FF2B5EF4-FFF2-40B4-BE49-F238E27FC236}">
                  <a16:creationId xmlns:a16="http://schemas.microsoft.com/office/drawing/2014/main" id="{E6B75EDF-1C13-4B79-B254-107F503DE45B}"/>
                </a:ext>
              </a:extLst>
            </p:cNvPr>
            <p:cNvSpPr/>
            <p:nvPr/>
          </p:nvSpPr>
          <p:spPr>
            <a:xfrm>
              <a:off x="312619" y="4496684"/>
              <a:ext cx="2628932" cy="1038797"/>
            </a:xfrm>
            <a:custGeom>
              <a:avLst/>
              <a:gdLst>
                <a:gd name="connsiteX0" fmla="*/ 0 w 1038257"/>
                <a:gd name="connsiteY0" fmla="*/ 0 h 48197"/>
                <a:gd name="connsiteX1" fmla="*/ 1038257 w 1038257"/>
                <a:gd name="connsiteY1" fmla="*/ 0 h 48197"/>
                <a:gd name="connsiteX2" fmla="*/ 1038257 w 1038257"/>
                <a:gd name="connsiteY2" fmla="*/ 48197 h 48197"/>
                <a:gd name="connsiteX3" fmla="*/ 0 w 1038257"/>
                <a:gd name="connsiteY3" fmla="*/ 48197 h 48197"/>
                <a:gd name="connsiteX4" fmla="*/ 0 w 1038257"/>
                <a:gd name="connsiteY4" fmla="*/ 0 h 48197"/>
                <a:gd name="connsiteX0" fmla="*/ 2057400 w 2057400"/>
                <a:gd name="connsiteY0" fmla="*/ 0 h 576835"/>
                <a:gd name="connsiteX1" fmla="*/ 1038257 w 2057400"/>
                <a:gd name="connsiteY1" fmla="*/ 528638 h 576835"/>
                <a:gd name="connsiteX2" fmla="*/ 1038257 w 2057400"/>
                <a:gd name="connsiteY2" fmla="*/ 576835 h 576835"/>
                <a:gd name="connsiteX3" fmla="*/ 0 w 2057400"/>
                <a:gd name="connsiteY3" fmla="*/ 576835 h 576835"/>
                <a:gd name="connsiteX4" fmla="*/ 2057400 w 2057400"/>
                <a:gd name="connsiteY4" fmla="*/ 0 h 576835"/>
                <a:gd name="connsiteX0" fmla="*/ 2057400 w 2757519"/>
                <a:gd name="connsiteY0" fmla="*/ 0 h 576835"/>
                <a:gd name="connsiteX1" fmla="*/ 2757519 w 2757519"/>
                <a:gd name="connsiteY1" fmla="*/ 14288 h 576835"/>
                <a:gd name="connsiteX2" fmla="*/ 1038257 w 2757519"/>
                <a:gd name="connsiteY2" fmla="*/ 576835 h 576835"/>
                <a:gd name="connsiteX3" fmla="*/ 0 w 2757519"/>
                <a:gd name="connsiteY3" fmla="*/ 576835 h 576835"/>
                <a:gd name="connsiteX4" fmla="*/ 2057400 w 2757519"/>
                <a:gd name="connsiteY4" fmla="*/ 0 h 576835"/>
                <a:gd name="connsiteX0" fmla="*/ 2057400 w 2752757"/>
                <a:gd name="connsiteY0" fmla="*/ 0 h 576835"/>
                <a:gd name="connsiteX1" fmla="*/ 2752757 w 2752757"/>
                <a:gd name="connsiteY1" fmla="*/ 14288 h 576835"/>
                <a:gd name="connsiteX2" fmla="*/ 1038257 w 2752757"/>
                <a:gd name="connsiteY2" fmla="*/ 576835 h 576835"/>
                <a:gd name="connsiteX3" fmla="*/ 0 w 2752757"/>
                <a:gd name="connsiteY3" fmla="*/ 576835 h 576835"/>
                <a:gd name="connsiteX4" fmla="*/ 2057400 w 2752757"/>
                <a:gd name="connsiteY4" fmla="*/ 0 h 576835"/>
                <a:gd name="connsiteX0" fmla="*/ 2014537 w 2752757"/>
                <a:gd name="connsiteY0" fmla="*/ 0 h 967360"/>
                <a:gd name="connsiteX1" fmla="*/ 2752757 w 2752757"/>
                <a:gd name="connsiteY1" fmla="*/ 404813 h 967360"/>
                <a:gd name="connsiteX2" fmla="*/ 1038257 w 2752757"/>
                <a:gd name="connsiteY2" fmla="*/ 967360 h 967360"/>
                <a:gd name="connsiteX3" fmla="*/ 0 w 2752757"/>
                <a:gd name="connsiteY3" fmla="*/ 967360 h 967360"/>
                <a:gd name="connsiteX4" fmla="*/ 2014537 w 2752757"/>
                <a:gd name="connsiteY4" fmla="*/ 0 h 967360"/>
                <a:gd name="connsiteX0" fmla="*/ 2014537 w 2652744"/>
                <a:gd name="connsiteY0" fmla="*/ 0 h 967360"/>
                <a:gd name="connsiteX1" fmla="*/ 2652744 w 2652744"/>
                <a:gd name="connsiteY1" fmla="*/ 85725 h 967360"/>
                <a:gd name="connsiteX2" fmla="*/ 1038257 w 2652744"/>
                <a:gd name="connsiteY2" fmla="*/ 967360 h 967360"/>
                <a:gd name="connsiteX3" fmla="*/ 0 w 2652744"/>
                <a:gd name="connsiteY3" fmla="*/ 967360 h 967360"/>
                <a:gd name="connsiteX4" fmla="*/ 2014537 w 2652744"/>
                <a:gd name="connsiteY4" fmla="*/ 0 h 967360"/>
                <a:gd name="connsiteX0" fmla="*/ 2014537 w 2628932"/>
                <a:gd name="connsiteY0" fmla="*/ 4762 h 972122"/>
                <a:gd name="connsiteX1" fmla="*/ 2628932 w 2628932"/>
                <a:gd name="connsiteY1" fmla="*/ 0 h 972122"/>
                <a:gd name="connsiteX2" fmla="*/ 1038257 w 2628932"/>
                <a:gd name="connsiteY2" fmla="*/ 972122 h 972122"/>
                <a:gd name="connsiteX3" fmla="*/ 0 w 2628932"/>
                <a:gd name="connsiteY3" fmla="*/ 972122 h 972122"/>
                <a:gd name="connsiteX4" fmla="*/ 2014537 w 2628932"/>
                <a:gd name="connsiteY4" fmla="*/ 4762 h 972122"/>
                <a:gd name="connsiteX0" fmla="*/ 2062162 w 2628932"/>
                <a:gd name="connsiteY0" fmla="*/ 0 h 1029272"/>
                <a:gd name="connsiteX1" fmla="*/ 2628932 w 2628932"/>
                <a:gd name="connsiteY1" fmla="*/ 57150 h 1029272"/>
                <a:gd name="connsiteX2" fmla="*/ 1038257 w 2628932"/>
                <a:gd name="connsiteY2" fmla="*/ 1029272 h 1029272"/>
                <a:gd name="connsiteX3" fmla="*/ 0 w 2628932"/>
                <a:gd name="connsiteY3" fmla="*/ 1029272 h 1029272"/>
                <a:gd name="connsiteX4" fmla="*/ 2062162 w 2628932"/>
                <a:gd name="connsiteY4" fmla="*/ 0 h 1029272"/>
                <a:gd name="connsiteX0" fmla="*/ 2062162 w 2628932"/>
                <a:gd name="connsiteY0" fmla="*/ 0 h 1038797"/>
                <a:gd name="connsiteX1" fmla="*/ 2628932 w 2628932"/>
                <a:gd name="connsiteY1" fmla="*/ 66675 h 1038797"/>
                <a:gd name="connsiteX2" fmla="*/ 1038257 w 2628932"/>
                <a:gd name="connsiteY2" fmla="*/ 1038797 h 1038797"/>
                <a:gd name="connsiteX3" fmla="*/ 0 w 2628932"/>
                <a:gd name="connsiteY3" fmla="*/ 1038797 h 1038797"/>
                <a:gd name="connsiteX4" fmla="*/ 2062162 w 2628932"/>
                <a:gd name="connsiteY4" fmla="*/ 0 h 103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8932" h="1038797">
                  <a:moveTo>
                    <a:pt x="2062162" y="0"/>
                  </a:moveTo>
                  <a:lnTo>
                    <a:pt x="2628932" y="66675"/>
                  </a:lnTo>
                  <a:lnTo>
                    <a:pt x="1038257" y="1038797"/>
                  </a:lnTo>
                  <a:lnTo>
                    <a:pt x="0" y="1038797"/>
                  </a:lnTo>
                  <a:lnTo>
                    <a:pt x="2062162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598AB48-36CD-438D-ACA2-1C7035C16D01}"/>
                </a:ext>
              </a:extLst>
            </p:cNvPr>
            <p:cNvSpPr/>
            <p:nvPr/>
          </p:nvSpPr>
          <p:spPr>
            <a:xfrm>
              <a:off x="282407" y="3957928"/>
              <a:ext cx="2739268" cy="556846"/>
            </a:xfrm>
            <a:custGeom>
              <a:avLst/>
              <a:gdLst>
                <a:gd name="connsiteX0" fmla="*/ 2026920 w 2771798"/>
                <a:gd name="connsiteY0" fmla="*/ 6300 h 669108"/>
                <a:gd name="connsiteX1" fmla="*/ 2739268 w 2771798"/>
                <a:gd name="connsiteY1" fmla="*/ 6300 h 669108"/>
                <a:gd name="connsiteX2" fmla="*/ 1055248 w 2771798"/>
                <a:gd name="connsiteY2" fmla="*/ 563146 h 669108"/>
                <a:gd name="connsiteX3" fmla="*/ 0 w 2771798"/>
                <a:gd name="connsiteY3" fmla="*/ 563146 h 669108"/>
                <a:gd name="connsiteX4" fmla="*/ 2768941 w 2771798"/>
                <a:gd name="connsiteY4" fmla="*/ 0 h 669108"/>
                <a:gd name="connsiteX5" fmla="*/ 2771798 w 2771798"/>
                <a:gd name="connsiteY5" fmla="*/ 56174 h 669108"/>
                <a:gd name="connsiteX6" fmla="*/ 1054441 w 2771798"/>
                <a:gd name="connsiteY6" fmla="*/ 669108 h 669108"/>
                <a:gd name="connsiteX7" fmla="*/ 1054441 w 2771798"/>
                <a:gd name="connsiteY7" fmla="*/ 563880 h 669108"/>
                <a:gd name="connsiteX0" fmla="*/ 2026920 w 2771798"/>
                <a:gd name="connsiteY0" fmla="*/ 6300 h 669108"/>
                <a:gd name="connsiteX1" fmla="*/ 2739268 w 2771798"/>
                <a:gd name="connsiteY1" fmla="*/ 6300 h 669108"/>
                <a:gd name="connsiteX2" fmla="*/ 1055248 w 2771798"/>
                <a:gd name="connsiteY2" fmla="*/ 563146 h 669108"/>
                <a:gd name="connsiteX3" fmla="*/ 0 w 2771798"/>
                <a:gd name="connsiteY3" fmla="*/ 563146 h 669108"/>
                <a:gd name="connsiteX4" fmla="*/ 2026920 w 2771798"/>
                <a:gd name="connsiteY4" fmla="*/ 6300 h 669108"/>
                <a:gd name="connsiteX5" fmla="*/ 2768941 w 2771798"/>
                <a:gd name="connsiteY5" fmla="*/ 0 h 669108"/>
                <a:gd name="connsiteX6" fmla="*/ 2771798 w 2771798"/>
                <a:gd name="connsiteY6" fmla="*/ 56174 h 669108"/>
                <a:gd name="connsiteX7" fmla="*/ 1054441 w 2771798"/>
                <a:gd name="connsiteY7" fmla="*/ 669108 h 669108"/>
                <a:gd name="connsiteX8" fmla="*/ 2768941 w 2771798"/>
                <a:gd name="connsiteY8" fmla="*/ 0 h 669108"/>
                <a:gd name="connsiteX0" fmla="*/ 2026920 w 2771798"/>
                <a:gd name="connsiteY0" fmla="*/ 6300 h 563146"/>
                <a:gd name="connsiteX1" fmla="*/ 2739268 w 2771798"/>
                <a:gd name="connsiteY1" fmla="*/ 6300 h 563146"/>
                <a:gd name="connsiteX2" fmla="*/ 1055248 w 2771798"/>
                <a:gd name="connsiteY2" fmla="*/ 563146 h 563146"/>
                <a:gd name="connsiteX3" fmla="*/ 0 w 2771798"/>
                <a:gd name="connsiteY3" fmla="*/ 563146 h 563146"/>
                <a:gd name="connsiteX4" fmla="*/ 2026920 w 2771798"/>
                <a:gd name="connsiteY4" fmla="*/ 6300 h 563146"/>
                <a:gd name="connsiteX5" fmla="*/ 2768941 w 2771798"/>
                <a:gd name="connsiteY5" fmla="*/ 0 h 563146"/>
                <a:gd name="connsiteX6" fmla="*/ 2771798 w 2771798"/>
                <a:gd name="connsiteY6" fmla="*/ 56174 h 563146"/>
                <a:gd name="connsiteX7" fmla="*/ 2768941 w 2771798"/>
                <a:gd name="connsiteY7" fmla="*/ 0 h 563146"/>
                <a:gd name="connsiteX0" fmla="*/ 2026920 w 2739268"/>
                <a:gd name="connsiteY0" fmla="*/ 0 h 556846"/>
                <a:gd name="connsiteX1" fmla="*/ 2739268 w 2739268"/>
                <a:gd name="connsiteY1" fmla="*/ 0 h 556846"/>
                <a:gd name="connsiteX2" fmla="*/ 1055248 w 2739268"/>
                <a:gd name="connsiteY2" fmla="*/ 556846 h 556846"/>
                <a:gd name="connsiteX3" fmla="*/ 0 w 2739268"/>
                <a:gd name="connsiteY3" fmla="*/ 556846 h 556846"/>
                <a:gd name="connsiteX4" fmla="*/ 2026920 w 2739268"/>
                <a:gd name="connsiteY4" fmla="*/ 0 h 55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9268" h="556846">
                  <a:moveTo>
                    <a:pt x="2026920" y="0"/>
                  </a:moveTo>
                  <a:lnTo>
                    <a:pt x="2739268" y="0"/>
                  </a:lnTo>
                  <a:lnTo>
                    <a:pt x="1055248" y="556846"/>
                  </a:lnTo>
                  <a:lnTo>
                    <a:pt x="0" y="556846"/>
                  </a:lnTo>
                  <a:lnTo>
                    <a:pt x="2026920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A85EB8F-69B8-4421-AEE0-F53A220968FF}"/>
                </a:ext>
              </a:extLst>
            </p:cNvPr>
            <p:cNvSpPr/>
            <p:nvPr/>
          </p:nvSpPr>
          <p:spPr>
            <a:xfrm>
              <a:off x="1335726" y="3955969"/>
              <a:ext cx="1710056" cy="642619"/>
            </a:xfrm>
            <a:custGeom>
              <a:avLst/>
              <a:gdLst>
                <a:gd name="connsiteX0" fmla="*/ 0 w 378143"/>
                <a:gd name="connsiteY0" fmla="*/ 0 h 45719"/>
                <a:gd name="connsiteX1" fmla="*/ 378143 w 378143"/>
                <a:gd name="connsiteY1" fmla="*/ 0 h 45719"/>
                <a:gd name="connsiteX2" fmla="*/ 378143 w 378143"/>
                <a:gd name="connsiteY2" fmla="*/ 45719 h 45719"/>
                <a:gd name="connsiteX3" fmla="*/ 0 w 378143"/>
                <a:gd name="connsiteY3" fmla="*/ 45719 h 45719"/>
                <a:gd name="connsiteX4" fmla="*/ 0 w 378143"/>
                <a:gd name="connsiteY4" fmla="*/ 0 h 45719"/>
                <a:gd name="connsiteX0" fmla="*/ 0 w 378143"/>
                <a:gd name="connsiteY0" fmla="*/ 0 h 71119"/>
                <a:gd name="connsiteX1" fmla="*/ 378143 w 378143"/>
                <a:gd name="connsiteY1" fmla="*/ 0 h 71119"/>
                <a:gd name="connsiteX2" fmla="*/ 378143 w 378143"/>
                <a:gd name="connsiteY2" fmla="*/ 45719 h 71119"/>
                <a:gd name="connsiteX3" fmla="*/ 0 w 378143"/>
                <a:gd name="connsiteY3" fmla="*/ 71119 h 71119"/>
                <a:gd name="connsiteX4" fmla="*/ 0 w 378143"/>
                <a:gd name="connsiteY4" fmla="*/ 0 h 71119"/>
                <a:gd name="connsiteX0" fmla="*/ 0 w 1705293"/>
                <a:gd name="connsiteY0" fmla="*/ 565150 h 636269"/>
                <a:gd name="connsiteX1" fmla="*/ 1705293 w 1705293"/>
                <a:gd name="connsiteY1" fmla="*/ 0 h 636269"/>
                <a:gd name="connsiteX2" fmla="*/ 378143 w 1705293"/>
                <a:gd name="connsiteY2" fmla="*/ 610869 h 636269"/>
                <a:gd name="connsiteX3" fmla="*/ 0 w 1705293"/>
                <a:gd name="connsiteY3" fmla="*/ 636269 h 636269"/>
                <a:gd name="connsiteX4" fmla="*/ 0 w 1705293"/>
                <a:gd name="connsiteY4" fmla="*/ 565150 h 636269"/>
                <a:gd name="connsiteX0" fmla="*/ 0 w 1705293"/>
                <a:gd name="connsiteY0" fmla="*/ 565150 h 636269"/>
                <a:gd name="connsiteX1" fmla="*/ 1705293 w 1705293"/>
                <a:gd name="connsiteY1" fmla="*/ 0 h 636269"/>
                <a:gd name="connsiteX2" fmla="*/ 1625918 w 1705293"/>
                <a:gd name="connsiteY2" fmla="*/ 83819 h 636269"/>
                <a:gd name="connsiteX3" fmla="*/ 0 w 1705293"/>
                <a:gd name="connsiteY3" fmla="*/ 636269 h 636269"/>
                <a:gd name="connsiteX4" fmla="*/ 0 w 1705293"/>
                <a:gd name="connsiteY4" fmla="*/ 565150 h 636269"/>
                <a:gd name="connsiteX0" fmla="*/ 0 w 1714818"/>
                <a:gd name="connsiteY0" fmla="*/ 565150 h 636269"/>
                <a:gd name="connsiteX1" fmla="*/ 1705293 w 1714818"/>
                <a:gd name="connsiteY1" fmla="*/ 0 h 636269"/>
                <a:gd name="connsiteX2" fmla="*/ 1714818 w 1714818"/>
                <a:gd name="connsiteY2" fmla="*/ 33019 h 636269"/>
                <a:gd name="connsiteX3" fmla="*/ 0 w 1714818"/>
                <a:gd name="connsiteY3" fmla="*/ 636269 h 636269"/>
                <a:gd name="connsiteX4" fmla="*/ 0 w 1714818"/>
                <a:gd name="connsiteY4" fmla="*/ 565150 h 636269"/>
                <a:gd name="connsiteX0" fmla="*/ 0 w 1711643"/>
                <a:gd name="connsiteY0" fmla="*/ 565150 h 636269"/>
                <a:gd name="connsiteX1" fmla="*/ 1705293 w 1711643"/>
                <a:gd name="connsiteY1" fmla="*/ 0 h 636269"/>
                <a:gd name="connsiteX2" fmla="*/ 1711643 w 1711643"/>
                <a:gd name="connsiteY2" fmla="*/ 55244 h 636269"/>
                <a:gd name="connsiteX3" fmla="*/ 0 w 1711643"/>
                <a:gd name="connsiteY3" fmla="*/ 636269 h 636269"/>
                <a:gd name="connsiteX4" fmla="*/ 0 w 1711643"/>
                <a:gd name="connsiteY4" fmla="*/ 565150 h 636269"/>
                <a:gd name="connsiteX0" fmla="*/ 0 w 1705293"/>
                <a:gd name="connsiteY0" fmla="*/ 565150 h 636269"/>
                <a:gd name="connsiteX1" fmla="*/ 1705293 w 1705293"/>
                <a:gd name="connsiteY1" fmla="*/ 0 h 636269"/>
                <a:gd name="connsiteX2" fmla="*/ 1695768 w 1705293"/>
                <a:gd name="connsiteY2" fmla="*/ 55244 h 636269"/>
                <a:gd name="connsiteX3" fmla="*/ 0 w 1705293"/>
                <a:gd name="connsiteY3" fmla="*/ 636269 h 636269"/>
                <a:gd name="connsiteX4" fmla="*/ 0 w 1705293"/>
                <a:gd name="connsiteY4" fmla="*/ 565150 h 636269"/>
                <a:gd name="connsiteX0" fmla="*/ 0 w 1710056"/>
                <a:gd name="connsiteY0" fmla="*/ 555625 h 636269"/>
                <a:gd name="connsiteX1" fmla="*/ 1710056 w 1710056"/>
                <a:gd name="connsiteY1" fmla="*/ 0 h 636269"/>
                <a:gd name="connsiteX2" fmla="*/ 1700531 w 1710056"/>
                <a:gd name="connsiteY2" fmla="*/ 55244 h 636269"/>
                <a:gd name="connsiteX3" fmla="*/ 4763 w 1710056"/>
                <a:gd name="connsiteY3" fmla="*/ 636269 h 636269"/>
                <a:gd name="connsiteX4" fmla="*/ 0 w 1710056"/>
                <a:gd name="connsiteY4" fmla="*/ 555625 h 636269"/>
                <a:gd name="connsiteX0" fmla="*/ 0 w 1710056"/>
                <a:gd name="connsiteY0" fmla="*/ 555625 h 636269"/>
                <a:gd name="connsiteX1" fmla="*/ 1710056 w 1710056"/>
                <a:gd name="connsiteY1" fmla="*/ 0 h 636269"/>
                <a:gd name="connsiteX2" fmla="*/ 1700531 w 1710056"/>
                <a:gd name="connsiteY2" fmla="*/ 55244 h 636269"/>
                <a:gd name="connsiteX3" fmla="*/ 4763 w 1710056"/>
                <a:gd name="connsiteY3" fmla="*/ 636269 h 636269"/>
                <a:gd name="connsiteX4" fmla="*/ 0 w 1710056"/>
                <a:gd name="connsiteY4" fmla="*/ 555625 h 636269"/>
                <a:gd name="connsiteX0" fmla="*/ 0 w 1700531"/>
                <a:gd name="connsiteY0" fmla="*/ 558800 h 639444"/>
                <a:gd name="connsiteX1" fmla="*/ 1678306 w 1700531"/>
                <a:gd name="connsiteY1" fmla="*/ 0 h 639444"/>
                <a:gd name="connsiteX2" fmla="*/ 1700531 w 1700531"/>
                <a:gd name="connsiteY2" fmla="*/ 58419 h 639444"/>
                <a:gd name="connsiteX3" fmla="*/ 4763 w 1700531"/>
                <a:gd name="connsiteY3" fmla="*/ 639444 h 639444"/>
                <a:gd name="connsiteX4" fmla="*/ 0 w 1700531"/>
                <a:gd name="connsiteY4" fmla="*/ 558800 h 639444"/>
                <a:gd name="connsiteX0" fmla="*/ 0 w 1700531"/>
                <a:gd name="connsiteY0" fmla="*/ 558800 h 639444"/>
                <a:gd name="connsiteX1" fmla="*/ 1678306 w 1700531"/>
                <a:gd name="connsiteY1" fmla="*/ 0 h 639444"/>
                <a:gd name="connsiteX2" fmla="*/ 1700531 w 1700531"/>
                <a:gd name="connsiteY2" fmla="*/ 67944 h 639444"/>
                <a:gd name="connsiteX3" fmla="*/ 4763 w 1700531"/>
                <a:gd name="connsiteY3" fmla="*/ 639444 h 639444"/>
                <a:gd name="connsiteX4" fmla="*/ 0 w 1700531"/>
                <a:gd name="connsiteY4" fmla="*/ 558800 h 639444"/>
                <a:gd name="connsiteX0" fmla="*/ 0 w 1706881"/>
                <a:gd name="connsiteY0" fmla="*/ 568325 h 648969"/>
                <a:gd name="connsiteX1" fmla="*/ 1706881 w 1706881"/>
                <a:gd name="connsiteY1" fmla="*/ 0 h 648969"/>
                <a:gd name="connsiteX2" fmla="*/ 1700531 w 1706881"/>
                <a:gd name="connsiteY2" fmla="*/ 77469 h 648969"/>
                <a:gd name="connsiteX3" fmla="*/ 4763 w 1706881"/>
                <a:gd name="connsiteY3" fmla="*/ 648969 h 648969"/>
                <a:gd name="connsiteX4" fmla="*/ 0 w 1706881"/>
                <a:gd name="connsiteY4" fmla="*/ 568325 h 648969"/>
                <a:gd name="connsiteX0" fmla="*/ 0 w 1722756"/>
                <a:gd name="connsiteY0" fmla="*/ 568325 h 648969"/>
                <a:gd name="connsiteX1" fmla="*/ 1706881 w 1722756"/>
                <a:gd name="connsiteY1" fmla="*/ 0 h 648969"/>
                <a:gd name="connsiteX2" fmla="*/ 1722756 w 1722756"/>
                <a:gd name="connsiteY2" fmla="*/ 77469 h 648969"/>
                <a:gd name="connsiteX3" fmla="*/ 4763 w 1722756"/>
                <a:gd name="connsiteY3" fmla="*/ 648969 h 648969"/>
                <a:gd name="connsiteX4" fmla="*/ 0 w 1722756"/>
                <a:gd name="connsiteY4" fmla="*/ 568325 h 648969"/>
                <a:gd name="connsiteX0" fmla="*/ 0 w 1722756"/>
                <a:gd name="connsiteY0" fmla="*/ 561975 h 642619"/>
                <a:gd name="connsiteX1" fmla="*/ 1710056 w 1722756"/>
                <a:gd name="connsiteY1" fmla="*/ 0 h 642619"/>
                <a:gd name="connsiteX2" fmla="*/ 1722756 w 1722756"/>
                <a:gd name="connsiteY2" fmla="*/ 71119 h 642619"/>
                <a:gd name="connsiteX3" fmla="*/ 4763 w 1722756"/>
                <a:gd name="connsiteY3" fmla="*/ 642619 h 642619"/>
                <a:gd name="connsiteX4" fmla="*/ 0 w 1722756"/>
                <a:gd name="connsiteY4" fmla="*/ 561975 h 642619"/>
                <a:gd name="connsiteX0" fmla="*/ 0 w 1710056"/>
                <a:gd name="connsiteY0" fmla="*/ 561975 h 642619"/>
                <a:gd name="connsiteX1" fmla="*/ 1710056 w 1710056"/>
                <a:gd name="connsiteY1" fmla="*/ 0 h 642619"/>
                <a:gd name="connsiteX2" fmla="*/ 1703706 w 1710056"/>
                <a:gd name="connsiteY2" fmla="*/ 71119 h 642619"/>
                <a:gd name="connsiteX3" fmla="*/ 4763 w 1710056"/>
                <a:gd name="connsiteY3" fmla="*/ 642619 h 642619"/>
                <a:gd name="connsiteX4" fmla="*/ 0 w 1710056"/>
                <a:gd name="connsiteY4" fmla="*/ 561975 h 642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056" h="642619">
                  <a:moveTo>
                    <a:pt x="0" y="561975"/>
                  </a:moveTo>
                  <a:lnTo>
                    <a:pt x="1710056" y="0"/>
                  </a:lnTo>
                  <a:lnTo>
                    <a:pt x="1703706" y="71119"/>
                  </a:lnTo>
                  <a:lnTo>
                    <a:pt x="4763" y="642619"/>
                  </a:lnTo>
                  <a:lnTo>
                    <a:pt x="0" y="561975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Rectangle 53">
              <a:extLst>
                <a:ext uri="{FF2B5EF4-FFF2-40B4-BE49-F238E27FC236}">
                  <a16:creationId xmlns:a16="http://schemas.microsoft.com/office/drawing/2014/main" id="{8BDAEBEA-8675-47CE-9480-CB910EE41BED}"/>
                </a:ext>
              </a:extLst>
            </p:cNvPr>
            <p:cNvSpPr/>
            <p:nvPr/>
          </p:nvSpPr>
          <p:spPr>
            <a:xfrm rot="21354135">
              <a:off x="1284877" y="4578001"/>
              <a:ext cx="1777314" cy="1003610"/>
            </a:xfrm>
            <a:custGeom>
              <a:avLst/>
              <a:gdLst>
                <a:gd name="connsiteX0" fmla="*/ 0 w 746760"/>
                <a:gd name="connsiteY0" fmla="*/ 0 h 105228"/>
                <a:gd name="connsiteX1" fmla="*/ 746760 w 746760"/>
                <a:gd name="connsiteY1" fmla="*/ 0 h 105228"/>
                <a:gd name="connsiteX2" fmla="*/ 746760 w 746760"/>
                <a:gd name="connsiteY2" fmla="*/ 105228 h 105228"/>
                <a:gd name="connsiteX3" fmla="*/ 0 w 746760"/>
                <a:gd name="connsiteY3" fmla="*/ 105228 h 105228"/>
                <a:gd name="connsiteX4" fmla="*/ 0 w 746760"/>
                <a:gd name="connsiteY4" fmla="*/ 0 h 105228"/>
                <a:gd name="connsiteX0" fmla="*/ 0 w 1714500"/>
                <a:gd name="connsiteY0" fmla="*/ 563880 h 669108"/>
                <a:gd name="connsiteX1" fmla="*/ 1714500 w 1714500"/>
                <a:gd name="connsiteY1" fmla="*/ 0 h 669108"/>
                <a:gd name="connsiteX2" fmla="*/ 746760 w 1714500"/>
                <a:gd name="connsiteY2" fmla="*/ 669108 h 669108"/>
                <a:gd name="connsiteX3" fmla="*/ 0 w 1714500"/>
                <a:gd name="connsiteY3" fmla="*/ 669108 h 669108"/>
                <a:gd name="connsiteX4" fmla="*/ 0 w 1714500"/>
                <a:gd name="connsiteY4" fmla="*/ 563880 h 669108"/>
                <a:gd name="connsiteX0" fmla="*/ 0 w 1760220"/>
                <a:gd name="connsiteY0" fmla="*/ 563880 h 669108"/>
                <a:gd name="connsiteX1" fmla="*/ 1714500 w 1760220"/>
                <a:gd name="connsiteY1" fmla="*/ 0 h 669108"/>
                <a:gd name="connsiteX2" fmla="*/ 1760220 w 1760220"/>
                <a:gd name="connsiteY2" fmla="*/ 44268 h 669108"/>
                <a:gd name="connsiteX3" fmla="*/ 0 w 1760220"/>
                <a:gd name="connsiteY3" fmla="*/ 669108 h 669108"/>
                <a:gd name="connsiteX4" fmla="*/ 0 w 1760220"/>
                <a:gd name="connsiteY4" fmla="*/ 563880 h 669108"/>
                <a:gd name="connsiteX0" fmla="*/ 0 w 1734026"/>
                <a:gd name="connsiteY0" fmla="*/ 563880 h 669108"/>
                <a:gd name="connsiteX1" fmla="*/ 1714500 w 1734026"/>
                <a:gd name="connsiteY1" fmla="*/ 0 h 669108"/>
                <a:gd name="connsiteX2" fmla="*/ 1734026 w 1734026"/>
                <a:gd name="connsiteY2" fmla="*/ 53793 h 669108"/>
                <a:gd name="connsiteX3" fmla="*/ 0 w 1734026"/>
                <a:gd name="connsiteY3" fmla="*/ 669108 h 669108"/>
                <a:gd name="connsiteX4" fmla="*/ 0 w 1734026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1 w 1815352"/>
                <a:gd name="connsiteY0" fmla="*/ 632258 h 669108"/>
                <a:gd name="connsiteX1" fmla="*/ 1812495 w 1815352"/>
                <a:gd name="connsiteY1" fmla="*/ 0 h 669108"/>
                <a:gd name="connsiteX2" fmla="*/ 1815352 w 1815352"/>
                <a:gd name="connsiteY2" fmla="*/ 56174 h 669108"/>
                <a:gd name="connsiteX3" fmla="*/ 97995 w 1815352"/>
                <a:gd name="connsiteY3" fmla="*/ 669108 h 669108"/>
                <a:gd name="connsiteX4" fmla="*/ 1 w 1815352"/>
                <a:gd name="connsiteY4" fmla="*/ 632258 h 669108"/>
                <a:gd name="connsiteX0" fmla="*/ 0 w 1815351"/>
                <a:gd name="connsiteY0" fmla="*/ 632258 h 696386"/>
                <a:gd name="connsiteX1" fmla="*/ 1812494 w 1815351"/>
                <a:gd name="connsiteY1" fmla="*/ 0 h 696386"/>
                <a:gd name="connsiteX2" fmla="*/ 1815351 w 1815351"/>
                <a:gd name="connsiteY2" fmla="*/ 56174 h 696386"/>
                <a:gd name="connsiteX3" fmla="*/ 968 w 1815351"/>
                <a:gd name="connsiteY3" fmla="*/ 696386 h 696386"/>
                <a:gd name="connsiteX4" fmla="*/ 0 w 1815351"/>
                <a:gd name="connsiteY4" fmla="*/ 632258 h 696386"/>
                <a:gd name="connsiteX0" fmla="*/ 46353 w 1861704"/>
                <a:gd name="connsiteY0" fmla="*/ 632258 h 714655"/>
                <a:gd name="connsiteX1" fmla="*/ 1858847 w 1861704"/>
                <a:gd name="connsiteY1" fmla="*/ 0 h 714655"/>
                <a:gd name="connsiteX2" fmla="*/ 1861704 w 1861704"/>
                <a:gd name="connsiteY2" fmla="*/ 56174 h 714655"/>
                <a:gd name="connsiteX3" fmla="*/ 1 w 1861704"/>
                <a:gd name="connsiteY3" fmla="*/ 714655 h 714655"/>
                <a:gd name="connsiteX4" fmla="*/ 46353 w 1861704"/>
                <a:gd name="connsiteY4" fmla="*/ 632258 h 714655"/>
                <a:gd name="connsiteX0" fmla="*/ 0 w 1872706"/>
                <a:gd name="connsiteY0" fmla="*/ 650038 h 714655"/>
                <a:gd name="connsiteX1" fmla="*/ 1869849 w 1872706"/>
                <a:gd name="connsiteY1" fmla="*/ 0 h 714655"/>
                <a:gd name="connsiteX2" fmla="*/ 1872706 w 1872706"/>
                <a:gd name="connsiteY2" fmla="*/ 56174 h 714655"/>
                <a:gd name="connsiteX3" fmla="*/ 11003 w 1872706"/>
                <a:gd name="connsiteY3" fmla="*/ 714655 h 714655"/>
                <a:gd name="connsiteX4" fmla="*/ 0 w 1872706"/>
                <a:gd name="connsiteY4" fmla="*/ 650038 h 714655"/>
                <a:gd name="connsiteX0" fmla="*/ 0 w 1871987"/>
                <a:gd name="connsiteY0" fmla="*/ 643216 h 714655"/>
                <a:gd name="connsiteX1" fmla="*/ 1869130 w 1871987"/>
                <a:gd name="connsiteY1" fmla="*/ 0 h 714655"/>
                <a:gd name="connsiteX2" fmla="*/ 1871987 w 1871987"/>
                <a:gd name="connsiteY2" fmla="*/ 56174 h 714655"/>
                <a:gd name="connsiteX3" fmla="*/ 10284 w 1871987"/>
                <a:gd name="connsiteY3" fmla="*/ 714655 h 714655"/>
                <a:gd name="connsiteX4" fmla="*/ 0 w 1871987"/>
                <a:gd name="connsiteY4" fmla="*/ 643216 h 714655"/>
                <a:gd name="connsiteX0" fmla="*/ 5143 w 1877130"/>
                <a:gd name="connsiteY0" fmla="*/ 643216 h 717333"/>
                <a:gd name="connsiteX1" fmla="*/ 1874273 w 1877130"/>
                <a:gd name="connsiteY1" fmla="*/ 0 h 717333"/>
                <a:gd name="connsiteX2" fmla="*/ 1877130 w 1877130"/>
                <a:gd name="connsiteY2" fmla="*/ 56174 h 717333"/>
                <a:gd name="connsiteX3" fmla="*/ 13 w 1877130"/>
                <a:gd name="connsiteY3" fmla="*/ 717333 h 717333"/>
                <a:gd name="connsiteX4" fmla="*/ 5143 w 1877130"/>
                <a:gd name="connsiteY4" fmla="*/ 643216 h 717333"/>
                <a:gd name="connsiteX0" fmla="*/ 5501 w 1877488"/>
                <a:gd name="connsiteY0" fmla="*/ 643216 h 720744"/>
                <a:gd name="connsiteX1" fmla="*/ 1874631 w 1877488"/>
                <a:gd name="connsiteY1" fmla="*/ 0 h 720744"/>
                <a:gd name="connsiteX2" fmla="*/ 1877488 w 1877488"/>
                <a:gd name="connsiteY2" fmla="*/ 56174 h 720744"/>
                <a:gd name="connsiteX3" fmla="*/ 12 w 1877488"/>
                <a:gd name="connsiteY3" fmla="*/ 720744 h 720744"/>
                <a:gd name="connsiteX4" fmla="*/ 5501 w 1877488"/>
                <a:gd name="connsiteY4" fmla="*/ 643216 h 72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7488" h="720744">
                  <a:moveTo>
                    <a:pt x="5501" y="643216"/>
                  </a:moveTo>
                  <a:lnTo>
                    <a:pt x="1874631" y="0"/>
                  </a:lnTo>
                  <a:lnTo>
                    <a:pt x="1877488" y="56174"/>
                  </a:lnTo>
                  <a:cubicBezTo>
                    <a:pt x="1314562" y="267629"/>
                    <a:pt x="572464" y="516433"/>
                    <a:pt x="12" y="720744"/>
                  </a:cubicBezTo>
                  <a:cubicBezTo>
                    <a:pt x="-311" y="699368"/>
                    <a:pt x="5824" y="664592"/>
                    <a:pt x="5501" y="643216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1" name="Rectangle 65">
              <a:extLst>
                <a:ext uri="{FF2B5EF4-FFF2-40B4-BE49-F238E27FC236}">
                  <a16:creationId xmlns:a16="http://schemas.microsoft.com/office/drawing/2014/main" id="{F144A630-9835-4541-BCD7-059193B5FC18}"/>
                </a:ext>
              </a:extLst>
            </p:cNvPr>
            <p:cNvSpPr/>
            <p:nvPr/>
          </p:nvSpPr>
          <p:spPr>
            <a:xfrm>
              <a:off x="466891" y="4287529"/>
              <a:ext cx="2540032" cy="860997"/>
            </a:xfrm>
            <a:custGeom>
              <a:avLst/>
              <a:gdLst>
                <a:gd name="connsiteX0" fmla="*/ 0 w 1038257"/>
                <a:gd name="connsiteY0" fmla="*/ 0 h 48197"/>
                <a:gd name="connsiteX1" fmla="*/ 1038257 w 1038257"/>
                <a:gd name="connsiteY1" fmla="*/ 0 h 48197"/>
                <a:gd name="connsiteX2" fmla="*/ 1038257 w 1038257"/>
                <a:gd name="connsiteY2" fmla="*/ 48197 h 48197"/>
                <a:gd name="connsiteX3" fmla="*/ 0 w 1038257"/>
                <a:gd name="connsiteY3" fmla="*/ 48197 h 48197"/>
                <a:gd name="connsiteX4" fmla="*/ 0 w 1038257"/>
                <a:gd name="connsiteY4" fmla="*/ 0 h 48197"/>
                <a:gd name="connsiteX0" fmla="*/ 2057400 w 2057400"/>
                <a:gd name="connsiteY0" fmla="*/ 0 h 576835"/>
                <a:gd name="connsiteX1" fmla="*/ 1038257 w 2057400"/>
                <a:gd name="connsiteY1" fmla="*/ 528638 h 576835"/>
                <a:gd name="connsiteX2" fmla="*/ 1038257 w 2057400"/>
                <a:gd name="connsiteY2" fmla="*/ 576835 h 576835"/>
                <a:gd name="connsiteX3" fmla="*/ 0 w 2057400"/>
                <a:gd name="connsiteY3" fmla="*/ 576835 h 576835"/>
                <a:gd name="connsiteX4" fmla="*/ 2057400 w 2057400"/>
                <a:gd name="connsiteY4" fmla="*/ 0 h 576835"/>
                <a:gd name="connsiteX0" fmla="*/ 2057400 w 2757519"/>
                <a:gd name="connsiteY0" fmla="*/ 0 h 576835"/>
                <a:gd name="connsiteX1" fmla="*/ 2757519 w 2757519"/>
                <a:gd name="connsiteY1" fmla="*/ 14288 h 576835"/>
                <a:gd name="connsiteX2" fmla="*/ 1038257 w 2757519"/>
                <a:gd name="connsiteY2" fmla="*/ 576835 h 576835"/>
                <a:gd name="connsiteX3" fmla="*/ 0 w 2757519"/>
                <a:gd name="connsiteY3" fmla="*/ 576835 h 576835"/>
                <a:gd name="connsiteX4" fmla="*/ 2057400 w 2757519"/>
                <a:gd name="connsiteY4" fmla="*/ 0 h 576835"/>
                <a:gd name="connsiteX0" fmla="*/ 2057400 w 2752757"/>
                <a:gd name="connsiteY0" fmla="*/ 0 h 576835"/>
                <a:gd name="connsiteX1" fmla="*/ 2752757 w 2752757"/>
                <a:gd name="connsiteY1" fmla="*/ 14288 h 576835"/>
                <a:gd name="connsiteX2" fmla="*/ 1038257 w 2752757"/>
                <a:gd name="connsiteY2" fmla="*/ 576835 h 576835"/>
                <a:gd name="connsiteX3" fmla="*/ 0 w 2752757"/>
                <a:gd name="connsiteY3" fmla="*/ 576835 h 576835"/>
                <a:gd name="connsiteX4" fmla="*/ 2057400 w 2752757"/>
                <a:gd name="connsiteY4" fmla="*/ 0 h 576835"/>
                <a:gd name="connsiteX0" fmla="*/ 2014537 w 2752757"/>
                <a:gd name="connsiteY0" fmla="*/ 0 h 967360"/>
                <a:gd name="connsiteX1" fmla="*/ 2752757 w 2752757"/>
                <a:gd name="connsiteY1" fmla="*/ 404813 h 967360"/>
                <a:gd name="connsiteX2" fmla="*/ 1038257 w 2752757"/>
                <a:gd name="connsiteY2" fmla="*/ 967360 h 967360"/>
                <a:gd name="connsiteX3" fmla="*/ 0 w 2752757"/>
                <a:gd name="connsiteY3" fmla="*/ 967360 h 967360"/>
                <a:gd name="connsiteX4" fmla="*/ 2014537 w 2752757"/>
                <a:gd name="connsiteY4" fmla="*/ 0 h 967360"/>
                <a:gd name="connsiteX0" fmla="*/ 2014537 w 2652744"/>
                <a:gd name="connsiteY0" fmla="*/ 0 h 967360"/>
                <a:gd name="connsiteX1" fmla="*/ 2652744 w 2652744"/>
                <a:gd name="connsiteY1" fmla="*/ 85725 h 967360"/>
                <a:gd name="connsiteX2" fmla="*/ 1038257 w 2652744"/>
                <a:gd name="connsiteY2" fmla="*/ 967360 h 967360"/>
                <a:gd name="connsiteX3" fmla="*/ 0 w 2652744"/>
                <a:gd name="connsiteY3" fmla="*/ 967360 h 967360"/>
                <a:gd name="connsiteX4" fmla="*/ 2014537 w 2652744"/>
                <a:gd name="connsiteY4" fmla="*/ 0 h 967360"/>
                <a:gd name="connsiteX0" fmla="*/ 2014537 w 2628932"/>
                <a:gd name="connsiteY0" fmla="*/ 4762 h 972122"/>
                <a:gd name="connsiteX1" fmla="*/ 2628932 w 2628932"/>
                <a:gd name="connsiteY1" fmla="*/ 0 h 972122"/>
                <a:gd name="connsiteX2" fmla="*/ 1038257 w 2628932"/>
                <a:gd name="connsiteY2" fmla="*/ 972122 h 972122"/>
                <a:gd name="connsiteX3" fmla="*/ 0 w 2628932"/>
                <a:gd name="connsiteY3" fmla="*/ 972122 h 972122"/>
                <a:gd name="connsiteX4" fmla="*/ 2014537 w 2628932"/>
                <a:gd name="connsiteY4" fmla="*/ 4762 h 972122"/>
                <a:gd name="connsiteX0" fmla="*/ 2062162 w 2628932"/>
                <a:gd name="connsiteY0" fmla="*/ 0 h 1029272"/>
                <a:gd name="connsiteX1" fmla="*/ 2628932 w 2628932"/>
                <a:gd name="connsiteY1" fmla="*/ 57150 h 1029272"/>
                <a:gd name="connsiteX2" fmla="*/ 1038257 w 2628932"/>
                <a:gd name="connsiteY2" fmla="*/ 1029272 h 1029272"/>
                <a:gd name="connsiteX3" fmla="*/ 0 w 2628932"/>
                <a:gd name="connsiteY3" fmla="*/ 1029272 h 1029272"/>
                <a:gd name="connsiteX4" fmla="*/ 2062162 w 2628932"/>
                <a:gd name="connsiteY4" fmla="*/ 0 h 1029272"/>
                <a:gd name="connsiteX0" fmla="*/ 2062162 w 2628932"/>
                <a:gd name="connsiteY0" fmla="*/ 0 h 1038797"/>
                <a:gd name="connsiteX1" fmla="*/ 2628932 w 2628932"/>
                <a:gd name="connsiteY1" fmla="*/ 66675 h 1038797"/>
                <a:gd name="connsiteX2" fmla="*/ 1038257 w 2628932"/>
                <a:gd name="connsiteY2" fmla="*/ 1038797 h 1038797"/>
                <a:gd name="connsiteX3" fmla="*/ 0 w 2628932"/>
                <a:gd name="connsiteY3" fmla="*/ 1038797 h 1038797"/>
                <a:gd name="connsiteX4" fmla="*/ 2062162 w 2628932"/>
                <a:gd name="connsiteY4" fmla="*/ 0 h 1038797"/>
                <a:gd name="connsiteX0" fmla="*/ 2062162 w 2628932"/>
                <a:gd name="connsiteY0" fmla="*/ 0 h 1038797"/>
                <a:gd name="connsiteX1" fmla="*/ 2628932 w 2628932"/>
                <a:gd name="connsiteY1" fmla="*/ 66675 h 1038797"/>
                <a:gd name="connsiteX2" fmla="*/ 1000157 w 2628932"/>
                <a:gd name="connsiteY2" fmla="*/ 860997 h 1038797"/>
                <a:gd name="connsiteX3" fmla="*/ 0 w 2628932"/>
                <a:gd name="connsiteY3" fmla="*/ 1038797 h 1038797"/>
                <a:gd name="connsiteX4" fmla="*/ 2062162 w 2628932"/>
                <a:gd name="connsiteY4" fmla="*/ 0 h 1038797"/>
                <a:gd name="connsiteX0" fmla="*/ 1916112 w 2482882"/>
                <a:gd name="connsiteY0" fmla="*/ 0 h 860997"/>
                <a:gd name="connsiteX1" fmla="*/ 2482882 w 2482882"/>
                <a:gd name="connsiteY1" fmla="*/ 66675 h 860997"/>
                <a:gd name="connsiteX2" fmla="*/ 854107 w 2482882"/>
                <a:gd name="connsiteY2" fmla="*/ 860997 h 860997"/>
                <a:gd name="connsiteX3" fmla="*/ 0 w 2482882"/>
                <a:gd name="connsiteY3" fmla="*/ 829247 h 860997"/>
                <a:gd name="connsiteX4" fmla="*/ 1916112 w 2482882"/>
                <a:gd name="connsiteY4" fmla="*/ 0 h 860997"/>
                <a:gd name="connsiteX0" fmla="*/ 1916112 w 2482882"/>
                <a:gd name="connsiteY0" fmla="*/ 0 h 822897"/>
                <a:gd name="connsiteX1" fmla="*/ 2482882 w 2482882"/>
                <a:gd name="connsiteY1" fmla="*/ 28575 h 822897"/>
                <a:gd name="connsiteX2" fmla="*/ 854107 w 2482882"/>
                <a:gd name="connsiteY2" fmla="*/ 822897 h 822897"/>
                <a:gd name="connsiteX3" fmla="*/ 0 w 2482882"/>
                <a:gd name="connsiteY3" fmla="*/ 791147 h 822897"/>
                <a:gd name="connsiteX4" fmla="*/ 1916112 w 2482882"/>
                <a:gd name="connsiteY4" fmla="*/ 0 h 822897"/>
                <a:gd name="connsiteX0" fmla="*/ 1941512 w 2482882"/>
                <a:gd name="connsiteY0" fmla="*/ 15875 h 794322"/>
                <a:gd name="connsiteX1" fmla="*/ 2482882 w 2482882"/>
                <a:gd name="connsiteY1" fmla="*/ 0 h 794322"/>
                <a:gd name="connsiteX2" fmla="*/ 854107 w 2482882"/>
                <a:gd name="connsiteY2" fmla="*/ 794322 h 794322"/>
                <a:gd name="connsiteX3" fmla="*/ 0 w 2482882"/>
                <a:gd name="connsiteY3" fmla="*/ 762572 h 794322"/>
                <a:gd name="connsiteX4" fmla="*/ 1941512 w 2482882"/>
                <a:gd name="connsiteY4" fmla="*/ 15875 h 794322"/>
                <a:gd name="connsiteX0" fmla="*/ 1941512 w 2482882"/>
                <a:gd name="connsiteY0" fmla="*/ 41275 h 794322"/>
                <a:gd name="connsiteX1" fmla="*/ 2482882 w 2482882"/>
                <a:gd name="connsiteY1" fmla="*/ 0 h 794322"/>
                <a:gd name="connsiteX2" fmla="*/ 854107 w 2482882"/>
                <a:gd name="connsiteY2" fmla="*/ 794322 h 794322"/>
                <a:gd name="connsiteX3" fmla="*/ 0 w 2482882"/>
                <a:gd name="connsiteY3" fmla="*/ 762572 h 794322"/>
                <a:gd name="connsiteX4" fmla="*/ 1941512 w 2482882"/>
                <a:gd name="connsiteY4" fmla="*/ 41275 h 794322"/>
                <a:gd name="connsiteX0" fmla="*/ 1941512 w 2489232"/>
                <a:gd name="connsiteY0" fmla="*/ 3175 h 756222"/>
                <a:gd name="connsiteX1" fmla="*/ 2489232 w 2489232"/>
                <a:gd name="connsiteY1" fmla="*/ 0 h 756222"/>
                <a:gd name="connsiteX2" fmla="*/ 854107 w 2489232"/>
                <a:gd name="connsiteY2" fmla="*/ 756222 h 756222"/>
                <a:gd name="connsiteX3" fmla="*/ 0 w 2489232"/>
                <a:gd name="connsiteY3" fmla="*/ 724472 h 756222"/>
                <a:gd name="connsiteX4" fmla="*/ 1941512 w 2489232"/>
                <a:gd name="connsiteY4" fmla="*/ 3175 h 756222"/>
                <a:gd name="connsiteX0" fmla="*/ 1941512 w 2495582"/>
                <a:gd name="connsiteY0" fmla="*/ 0 h 753047"/>
                <a:gd name="connsiteX1" fmla="*/ 2495582 w 2495582"/>
                <a:gd name="connsiteY1" fmla="*/ 28575 h 753047"/>
                <a:gd name="connsiteX2" fmla="*/ 854107 w 2495582"/>
                <a:gd name="connsiteY2" fmla="*/ 753047 h 753047"/>
                <a:gd name="connsiteX3" fmla="*/ 0 w 2495582"/>
                <a:gd name="connsiteY3" fmla="*/ 721297 h 753047"/>
                <a:gd name="connsiteX4" fmla="*/ 1941512 w 2495582"/>
                <a:gd name="connsiteY4" fmla="*/ 0 h 753047"/>
                <a:gd name="connsiteX0" fmla="*/ 1941512 w 2432082"/>
                <a:gd name="connsiteY0" fmla="*/ 0 h 753047"/>
                <a:gd name="connsiteX1" fmla="*/ 2432082 w 2432082"/>
                <a:gd name="connsiteY1" fmla="*/ 28575 h 753047"/>
                <a:gd name="connsiteX2" fmla="*/ 854107 w 2432082"/>
                <a:gd name="connsiteY2" fmla="*/ 753047 h 753047"/>
                <a:gd name="connsiteX3" fmla="*/ 0 w 2432082"/>
                <a:gd name="connsiteY3" fmla="*/ 721297 h 753047"/>
                <a:gd name="connsiteX4" fmla="*/ 1941512 w 2432082"/>
                <a:gd name="connsiteY4" fmla="*/ 0 h 753047"/>
                <a:gd name="connsiteX0" fmla="*/ 1941512 w 2559082"/>
                <a:gd name="connsiteY0" fmla="*/ 0 h 753047"/>
                <a:gd name="connsiteX1" fmla="*/ 2559082 w 2559082"/>
                <a:gd name="connsiteY1" fmla="*/ 28575 h 753047"/>
                <a:gd name="connsiteX2" fmla="*/ 854107 w 2559082"/>
                <a:gd name="connsiteY2" fmla="*/ 753047 h 753047"/>
                <a:gd name="connsiteX3" fmla="*/ 0 w 2559082"/>
                <a:gd name="connsiteY3" fmla="*/ 721297 h 753047"/>
                <a:gd name="connsiteX4" fmla="*/ 1941512 w 2559082"/>
                <a:gd name="connsiteY4" fmla="*/ 0 h 753047"/>
                <a:gd name="connsiteX0" fmla="*/ 1941512 w 2540032"/>
                <a:gd name="connsiteY0" fmla="*/ 41275 h 794322"/>
                <a:gd name="connsiteX1" fmla="*/ 2540032 w 2540032"/>
                <a:gd name="connsiteY1" fmla="*/ 0 h 794322"/>
                <a:gd name="connsiteX2" fmla="*/ 854107 w 2540032"/>
                <a:gd name="connsiteY2" fmla="*/ 794322 h 794322"/>
                <a:gd name="connsiteX3" fmla="*/ 0 w 2540032"/>
                <a:gd name="connsiteY3" fmla="*/ 762572 h 794322"/>
                <a:gd name="connsiteX4" fmla="*/ 1941512 w 2540032"/>
                <a:gd name="connsiteY4" fmla="*/ 41275 h 794322"/>
                <a:gd name="connsiteX0" fmla="*/ 1979612 w 2540032"/>
                <a:gd name="connsiteY0" fmla="*/ 0 h 803847"/>
                <a:gd name="connsiteX1" fmla="*/ 2540032 w 2540032"/>
                <a:gd name="connsiteY1" fmla="*/ 9525 h 803847"/>
                <a:gd name="connsiteX2" fmla="*/ 854107 w 2540032"/>
                <a:gd name="connsiteY2" fmla="*/ 803847 h 803847"/>
                <a:gd name="connsiteX3" fmla="*/ 0 w 2540032"/>
                <a:gd name="connsiteY3" fmla="*/ 772097 h 803847"/>
                <a:gd name="connsiteX4" fmla="*/ 1979612 w 2540032"/>
                <a:gd name="connsiteY4" fmla="*/ 0 h 803847"/>
                <a:gd name="connsiteX0" fmla="*/ 1979612 w 2540032"/>
                <a:gd name="connsiteY0" fmla="*/ 0 h 860997"/>
                <a:gd name="connsiteX1" fmla="*/ 2540032 w 2540032"/>
                <a:gd name="connsiteY1" fmla="*/ 9525 h 860997"/>
                <a:gd name="connsiteX2" fmla="*/ 854107 w 2540032"/>
                <a:gd name="connsiteY2" fmla="*/ 860997 h 860997"/>
                <a:gd name="connsiteX3" fmla="*/ 0 w 2540032"/>
                <a:gd name="connsiteY3" fmla="*/ 772097 h 860997"/>
                <a:gd name="connsiteX4" fmla="*/ 1979612 w 2540032"/>
                <a:gd name="connsiteY4" fmla="*/ 0 h 860997"/>
                <a:gd name="connsiteX0" fmla="*/ 1979612 w 2540032"/>
                <a:gd name="connsiteY0" fmla="*/ 0 h 860997"/>
                <a:gd name="connsiteX1" fmla="*/ 2540032 w 2540032"/>
                <a:gd name="connsiteY1" fmla="*/ 9525 h 860997"/>
                <a:gd name="connsiteX2" fmla="*/ 854107 w 2540032"/>
                <a:gd name="connsiteY2" fmla="*/ 860997 h 860997"/>
                <a:gd name="connsiteX3" fmla="*/ 0 w 2540032"/>
                <a:gd name="connsiteY3" fmla="*/ 727647 h 860997"/>
                <a:gd name="connsiteX4" fmla="*/ 1979612 w 2540032"/>
                <a:gd name="connsiteY4" fmla="*/ 0 h 860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0032" h="860997">
                  <a:moveTo>
                    <a:pt x="1979612" y="0"/>
                  </a:moveTo>
                  <a:lnTo>
                    <a:pt x="2540032" y="9525"/>
                  </a:lnTo>
                  <a:lnTo>
                    <a:pt x="854107" y="860997"/>
                  </a:lnTo>
                  <a:lnTo>
                    <a:pt x="0" y="727647"/>
                  </a:lnTo>
                  <a:lnTo>
                    <a:pt x="1979612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8C9372-B91B-4344-89DB-DE281FDBB9D8}"/>
                </a:ext>
              </a:extLst>
            </p:cNvPr>
            <p:cNvSpPr/>
            <p:nvPr/>
          </p:nvSpPr>
          <p:spPr>
            <a:xfrm>
              <a:off x="282407" y="4518877"/>
              <a:ext cx="1043905" cy="11083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" name="Cylinder 47">
            <a:extLst>
              <a:ext uri="{FF2B5EF4-FFF2-40B4-BE49-F238E27FC236}">
                <a16:creationId xmlns:a16="http://schemas.microsoft.com/office/drawing/2014/main" id="{8B284FCE-827A-41E9-9233-03DA7B280B67}"/>
              </a:ext>
            </a:extLst>
          </p:cNvPr>
          <p:cNvSpPr/>
          <p:nvPr/>
        </p:nvSpPr>
        <p:spPr>
          <a:xfrm>
            <a:off x="4967343" y="3876522"/>
            <a:ext cx="134911" cy="246802"/>
          </a:xfrm>
          <a:custGeom>
            <a:avLst/>
            <a:gdLst>
              <a:gd name="connsiteX0" fmla="*/ 0 w 336934"/>
              <a:gd name="connsiteY0" fmla="*/ 42117 h 614590"/>
              <a:gd name="connsiteX1" fmla="*/ 168467 w 336934"/>
              <a:gd name="connsiteY1" fmla="*/ 84234 h 614590"/>
              <a:gd name="connsiteX2" fmla="*/ 336934 w 336934"/>
              <a:gd name="connsiteY2" fmla="*/ 42117 h 614590"/>
              <a:gd name="connsiteX3" fmla="*/ 336934 w 336934"/>
              <a:gd name="connsiteY3" fmla="*/ 572473 h 614590"/>
              <a:gd name="connsiteX4" fmla="*/ 168467 w 336934"/>
              <a:gd name="connsiteY4" fmla="*/ 614590 h 614590"/>
              <a:gd name="connsiteX5" fmla="*/ 0 w 336934"/>
              <a:gd name="connsiteY5" fmla="*/ 572473 h 614590"/>
              <a:gd name="connsiteX6" fmla="*/ 0 w 336934"/>
              <a:gd name="connsiteY6" fmla="*/ 42117 h 614590"/>
              <a:gd name="connsiteX0" fmla="*/ 0 w 336934"/>
              <a:gd name="connsiteY0" fmla="*/ 42117 h 614590"/>
              <a:gd name="connsiteX1" fmla="*/ 168467 w 336934"/>
              <a:gd name="connsiteY1" fmla="*/ 0 h 614590"/>
              <a:gd name="connsiteX2" fmla="*/ 336934 w 336934"/>
              <a:gd name="connsiteY2" fmla="*/ 42117 h 614590"/>
              <a:gd name="connsiteX3" fmla="*/ 168467 w 336934"/>
              <a:gd name="connsiteY3" fmla="*/ 84234 h 614590"/>
              <a:gd name="connsiteX4" fmla="*/ 0 w 336934"/>
              <a:gd name="connsiteY4" fmla="*/ 42117 h 614590"/>
              <a:gd name="connsiteX0" fmla="*/ 336934 w 336934"/>
              <a:gd name="connsiteY0" fmla="*/ 42117 h 614590"/>
              <a:gd name="connsiteX1" fmla="*/ 168467 w 336934"/>
              <a:gd name="connsiteY1" fmla="*/ 84234 h 614590"/>
              <a:gd name="connsiteX2" fmla="*/ 0 w 336934"/>
              <a:gd name="connsiteY2" fmla="*/ 42117 h 614590"/>
              <a:gd name="connsiteX3" fmla="*/ 168467 w 336934"/>
              <a:gd name="connsiteY3" fmla="*/ 0 h 614590"/>
              <a:gd name="connsiteX4" fmla="*/ 336934 w 336934"/>
              <a:gd name="connsiteY4" fmla="*/ 42117 h 614590"/>
              <a:gd name="connsiteX5" fmla="*/ 336934 w 336934"/>
              <a:gd name="connsiteY5" fmla="*/ 572473 h 614590"/>
              <a:gd name="connsiteX6" fmla="*/ 168467 w 336934"/>
              <a:gd name="connsiteY6" fmla="*/ 614590 h 614590"/>
              <a:gd name="connsiteX7" fmla="*/ 0 w 336934"/>
              <a:gd name="connsiteY7" fmla="*/ 572473 h 614590"/>
              <a:gd name="connsiteX8" fmla="*/ 0 w 336934"/>
              <a:gd name="connsiteY8" fmla="*/ 42117 h 614590"/>
              <a:gd name="connsiteX0" fmla="*/ 0 w 336934"/>
              <a:gd name="connsiteY0" fmla="*/ 42117 h 616336"/>
              <a:gd name="connsiteX1" fmla="*/ 168467 w 336934"/>
              <a:gd name="connsiteY1" fmla="*/ 84234 h 616336"/>
              <a:gd name="connsiteX2" fmla="*/ 336934 w 336934"/>
              <a:gd name="connsiteY2" fmla="*/ 42117 h 616336"/>
              <a:gd name="connsiteX3" fmla="*/ 336934 w 336934"/>
              <a:gd name="connsiteY3" fmla="*/ 572473 h 616336"/>
              <a:gd name="connsiteX4" fmla="*/ 168467 w 336934"/>
              <a:gd name="connsiteY4" fmla="*/ 614590 h 616336"/>
              <a:gd name="connsiteX5" fmla="*/ 0 w 336934"/>
              <a:gd name="connsiteY5" fmla="*/ 572473 h 616336"/>
              <a:gd name="connsiteX6" fmla="*/ 0 w 336934"/>
              <a:gd name="connsiteY6" fmla="*/ 42117 h 616336"/>
              <a:gd name="connsiteX0" fmla="*/ 0 w 336934"/>
              <a:gd name="connsiteY0" fmla="*/ 42117 h 616336"/>
              <a:gd name="connsiteX1" fmla="*/ 168467 w 336934"/>
              <a:gd name="connsiteY1" fmla="*/ 0 h 616336"/>
              <a:gd name="connsiteX2" fmla="*/ 336934 w 336934"/>
              <a:gd name="connsiteY2" fmla="*/ 42117 h 616336"/>
              <a:gd name="connsiteX3" fmla="*/ 168467 w 336934"/>
              <a:gd name="connsiteY3" fmla="*/ 84234 h 616336"/>
              <a:gd name="connsiteX4" fmla="*/ 0 w 336934"/>
              <a:gd name="connsiteY4" fmla="*/ 42117 h 616336"/>
              <a:gd name="connsiteX0" fmla="*/ 336934 w 336934"/>
              <a:gd name="connsiteY0" fmla="*/ 42117 h 616336"/>
              <a:gd name="connsiteX1" fmla="*/ 168467 w 336934"/>
              <a:gd name="connsiteY1" fmla="*/ 84234 h 616336"/>
              <a:gd name="connsiteX2" fmla="*/ 0 w 336934"/>
              <a:gd name="connsiteY2" fmla="*/ 42117 h 616336"/>
              <a:gd name="connsiteX3" fmla="*/ 168467 w 336934"/>
              <a:gd name="connsiteY3" fmla="*/ 0 h 616336"/>
              <a:gd name="connsiteX4" fmla="*/ 336934 w 336934"/>
              <a:gd name="connsiteY4" fmla="*/ 42117 h 616336"/>
              <a:gd name="connsiteX5" fmla="*/ 292484 w 336934"/>
              <a:gd name="connsiteY5" fmla="*/ 594698 h 616336"/>
              <a:gd name="connsiteX6" fmla="*/ 168467 w 336934"/>
              <a:gd name="connsiteY6" fmla="*/ 614590 h 616336"/>
              <a:gd name="connsiteX7" fmla="*/ 0 w 336934"/>
              <a:gd name="connsiteY7" fmla="*/ 572473 h 616336"/>
              <a:gd name="connsiteX8" fmla="*/ 0 w 336934"/>
              <a:gd name="connsiteY8" fmla="*/ 42117 h 616336"/>
              <a:gd name="connsiteX0" fmla="*/ 0 w 336934"/>
              <a:gd name="connsiteY0" fmla="*/ 42117 h 615424"/>
              <a:gd name="connsiteX1" fmla="*/ 168467 w 336934"/>
              <a:gd name="connsiteY1" fmla="*/ 84234 h 615424"/>
              <a:gd name="connsiteX2" fmla="*/ 336934 w 336934"/>
              <a:gd name="connsiteY2" fmla="*/ 42117 h 615424"/>
              <a:gd name="connsiteX3" fmla="*/ 336934 w 336934"/>
              <a:gd name="connsiteY3" fmla="*/ 572473 h 615424"/>
              <a:gd name="connsiteX4" fmla="*/ 168467 w 336934"/>
              <a:gd name="connsiteY4" fmla="*/ 614590 h 615424"/>
              <a:gd name="connsiteX5" fmla="*/ 0 w 336934"/>
              <a:gd name="connsiteY5" fmla="*/ 572473 h 615424"/>
              <a:gd name="connsiteX6" fmla="*/ 0 w 336934"/>
              <a:gd name="connsiteY6" fmla="*/ 42117 h 615424"/>
              <a:gd name="connsiteX0" fmla="*/ 0 w 336934"/>
              <a:gd name="connsiteY0" fmla="*/ 42117 h 615424"/>
              <a:gd name="connsiteX1" fmla="*/ 168467 w 336934"/>
              <a:gd name="connsiteY1" fmla="*/ 0 h 615424"/>
              <a:gd name="connsiteX2" fmla="*/ 336934 w 336934"/>
              <a:gd name="connsiteY2" fmla="*/ 42117 h 615424"/>
              <a:gd name="connsiteX3" fmla="*/ 168467 w 336934"/>
              <a:gd name="connsiteY3" fmla="*/ 84234 h 615424"/>
              <a:gd name="connsiteX4" fmla="*/ 0 w 336934"/>
              <a:gd name="connsiteY4" fmla="*/ 42117 h 615424"/>
              <a:gd name="connsiteX0" fmla="*/ 336934 w 336934"/>
              <a:gd name="connsiteY0" fmla="*/ 42117 h 615424"/>
              <a:gd name="connsiteX1" fmla="*/ 168467 w 336934"/>
              <a:gd name="connsiteY1" fmla="*/ 84234 h 615424"/>
              <a:gd name="connsiteX2" fmla="*/ 0 w 336934"/>
              <a:gd name="connsiteY2" fmla="*/ 42117 h 615424"/>
              <a:gd name="connsiteX3" fmla="*/ 168467 w 336934"/>
              <a:gd name="connsiteY3" fmla="*/ 0 h 615424"/>
              <a:gd name="connsiteX4" fmla="*/ 336934 w 336934"/>
              <a:gd name="connsiteY4" fmla="*/ 42117 h 615424"/>
              <a:gd name="connsiteX5" fmla="*/ 292484 w 336934"/>
              <a:gd name="connsiteY5" fmla="*/ 594698 h 615424"/>
              <a:gd name="connsiteX6" fmla="*/ 168467 w 336934"/>
              <a:gd name="connsiteY6" fmla="*/ 614590 h 615424"/>
              <a:gd name="connsiteX7" fmla="*/ 63500 w 336934"/>
              <a:gd name="connsiteY7" fmla="*/ 585173 h 615424"/>
              <a:gd name="connsiteX8" fmla="*/ 0 w 336934"/>
              <a:gd name="connsiteY8" fmla="*/ 42117 h 615424"/>
              <a:gd name="connsiteX0" fmla="*/ 0 w 336934"/>
              <a:gd name="connsiteY0" fmla="*/ 42117 h 615424"/>
              <a:gd name="connsiteX1" fmla="*/ 168467 w 336934"/>
              <a:gd name="connsiteY1" fmla="*/ 84234 h 615424"/>
              <a:gd name="connsiteX2" fmla="*/ 336934 w 336934"/>
              <a:gd name="connsiteY2" fmla="*/ 42117 h 615424"/>
              <a:gd name="connsiteX3" fmla="*/ 336934 w 336934"/>
              <a:gd name="connsiteY3" fmla="*/ 572473 h 615424"/>
              <a:gd name="connsiteX4" fmla="*/ 168467 w 336934"/>
              <a:gd name="connsiteY4" fmla="*/ 614590 h 615424"/>
              <a:gd name="connsiteX5" fmla="*/ 0 w 336934"/>
              <a:gd name="connsiteY5" fmla="*/ 572473 h 615424"/>
              <a:gd name="connsiteX6" fmla="*/ 0 w 336934"/>
              <a:gd name="connsiteY6" fmla="*/ 42117 h 615424"/>
              <a:gd name="connsiteX0" fmla="*/ 0 w 336934"/>
              <a:gd name="connsiteY0" fmla="*/ 42117 h 615424"/>
              <a:gd name="connsiteX1" fmla="*/ 168467 w 336934"/>
              <a:gd name="connsiteY1" fmla="*/ 0 h 615424"/>
              <a:gd name="connsiteX2" fmla="*/ 336934 w 336934"/>
              <a:gd name="connsiteY2" fmla="*/ 42117 h 615424"/>
              <a:gd name="connsiteX3" fmla="*/ 168467 w 336934"/>
              <a:gd name="connsiteY3" fmla="*/ 84234 h 615424"/>
              <a:gd name="connsiteX4" fmla="*/ 0 w 336934"/>
              <a:gd name="connsiteY4" fmla="*/ 42117 h 615424"/>
              <a:gd name="connsiteX0" fmla="*/ 336934 w 336934"/>
              <a:gd name="connsiteY0" fmla="*/ 42117 h 615424"/>
              <a:gd name="connsiteX1" fmla="*/ 168467 w 336934"/>
              <a:gd name="connsiteY1" fmla="*/ 84234 h 615424"/>
              <a:gd name="connsiteX2" fmla="*/ 0 w 336934"/>
              <a:gd name="connsiteY2" fmla="*/ 42117 h 615424"/>
              <a:gd name="connsiteX3" fmla="*/ 168467 w 336934"/>
              <a:gd name="connsiteY3" fmla="*/ 0 h 615424"/>
              <a:gd name="connsiteX4" fmla="*/ 336934 w 336934"/>
              <a:gd name="connsiteY4" fmla="*/ 42117 h 615424"/>
              <a:gd name="connsiteX5" fmla="*/ 292484 w 336934"/>
              <a:gd name="connsiteY5" fmla="*/ 594698 h 615424"/>
              <a:gd name="connsiteX6" fmla="*/ 168467 w 336934"/>
              <a:gd name="connsiteY6" fmla="*/ 614590 h 615424"/>
              <a:gd name="connsiteX7" fmla="*/ 63500 w 336934"/>
              <a:gd name="connsiteY7" fmla="*/ 585173 h 615424"/>
              <a:gd name="connsiteX8" fmla="*/ 0 w 336934"/>
              <a:gd name="connsiteY8" fmla="*/ 42117 h 615424"/>
              <a:gd name="connsiteX0" fmla="*/ 0 w 336934"/>
              <a:gd name="connsiteY0" fmla="*/ 42117 h 616375"/>
              <a:gd name="connsiteX1" fmla="*/ 168467 w 336934"/>
              <a:gd name="connsiteY1" fmla="*/ 84234 h 616375"/>
              <a:gd name="connsiteX2" fmla="*/ 336934 w 336934"/>
              <a:gd name="connsiteY2" fmla="*/ 42117 h 616375"/>
              <a:gd name="connsiteX3" fmla="*/ 336934 w 336934"/>
              <a:gd name="connsiteY3" fmla="*/ 572473 h 616375"/>
              <a:gd name="connsiteX4" fmla="*/ 168467 w 336934"/>
              <a:gd name="connsiteY4" fmla="*/ 614590 h 616375"/>
              <a:gd name="connsiteX5" fmla="*/ 0 w 336934"/>
              <a:gd name="connsiteY5" fmla="*/ 572473 h 616375"/>
              <a:gd name="connsiteX6" fmla="*/ 0 w 336934"/>
              <a:gd name="connsiteY6" fmla="*/ 42117 h 616375"/>
              <a:gd name="connsiteX0" fmla="*/ 0 w 336934"/>
              <a:gd name="connsiteY0" fmla="*/ 42117 h 616375"/>
              <a:gd name="connsiteX1" fmla="*/ 168467 w 336934"/>
              <a:gd name="connsiteY1" fmla="*/ 0 h 616375"/>
              <a:gd name="connsiteX2" fmla="*/ 336934 w 336934"/>
              <a:gd name="connsiteY2" fmla="*/ 42117 h 616375"/>
              <a:gd name="connsiteX3" fmla="*/ 168467 w 336934"/>
              <a:gd name="connsiteY3" fmla="*/ 84234 h 616375"/>
              <a:gd name="connsiteX4" fmla="*/ 0 w 336934"/>
              <a:gd name="connsiteY4" fmla="*/ 42117 h 616375"/>
              <a:gd name="connsiteX0" fmla="*/ 336934 w 336934"/>
              <a:gd name="connsiteY0" fmla="*/ 42117 h 616375"/>
              <a:gd name="connsiteX1" fmla="*/ 168467 w 336934"/>
              <a:gd name="connsiteY1" fmla="*/ 84234 h 616375"/>
              <a:gd name="connsiteX2" fmla="*/ 0 w 336934"/>
              <a:gd name="connsiteY2" fmla="*/ 42117 h 616375"/>
              <a:gd name="connsiteX3" fmla="*/ 168467 w 336934"/>
              <a:gd name="connsiteY3" fmla="*/ 0 h 616375"/>
              <a:gd name="connsiteX4" fmla="*/ 336934 w 336934"/>
              <a:gd name="connsiteY4" fmla="*/ 42117 h 616375"/>
              <a:gd name="connsiteX5" fmla="*/ 286134 w 336934"/>
              <a:gd name="connsiteY5" fmla="*/ 597873 h 616375"/>
              <a:gd name="connsiteX6" fmla="*/ 168467 w 336934"/>
              <a:gd name="connsiteY6" fmla="*/ 614590 h 616375"/>
              <a:gd name="connsiteX7" fmla="*/ 63500 w 336934"/>
              <a:gd name="connsiteY7" fmla="*/ 585173 h 616375"/>
              <a:gd name="connsiteX8" fmla="*/ 0 w 336934"/>
              <a:gd name="connsiteY8" fmla="*/ 42117 h 616375"/>
              <a:gd name="connsiteX0" fmla="*/ 0 w 336934"/>
              <a:gd name="connsiteY0" fmla="*/ 42117 h 616375"/>
              <a:gd name="connsiteX1" fmla="*/ 168467 w 336934"/>
              <a:gd name="connsiteY1" fmla="*/ 84234 h 616375"/>
              <a:gd name="connsiteX2" fmla="*/ 336934 w 336934"/>
              <a:gd name="connsiteY2" fmla="*/ 42117 h 616375"/>
              <a:gd name="connsiteX3" fmla="*/ 336934 w 336934"/>
              <a:gd name="connsiteY3" fmla="*/ 572473 h 616375"/>
              <a:gd name="connsiteX4" fmla="*/ 168467 w 336934"/>
              <a:gd name="connsiteY4" fmla="*/ 614590 h 616375"/>
              <a:gd name="connsiteX5" fmla="*/ 63500 w 336934"/>
              <a:gd name="connsiteY5" fmla="*/ 585173 h 616375"/>
              <a:gd name="connsiteX6" fmla="*/ 0 w 336934"/>
              <a:gd name="connsiteY6" fmla="*/ 42117 h 616375"/>
              <a:gd name="connsiteX0" fmla="*/ 0 w 336934"/>
              <a:gd name="connsiteY0" fmla="*/ 42117 h 616375"/>
              <a:gd name="connsiteX1" fmla="*/ 168467 w 336934"/>
              <a:gd name="connsiteY1" fmla="*/ 0 h 616375"/>
              <a:gd name="connsiteX2" fmla="*/ 336934 w 336934"/>
              <a:gd name="connsiteY2" fmla="*/ 42117 h 616375"/>
              <a:gd name="connsiteX3" fmla="*/ 168467 w 336934"/>
              <a:gd name="connsiteY3" fmla="*/ 84234 h 616375"/>
              <a:gd name="connsiteX4" fmla="*/ 0 w 336934"/>
              <a:gd name="connsiteY4" fmla="*/ 42117 h 616375"/>
              <a:gd name="connsiteX0" fmla="*/ 336934 w 336934"/>
              <a:gd name="connsiteY0" fmla="*/ 42117 h 616375"/>
              <a:gd name="connsiteX1" fmla="*/ 168467 w 336934"/>
              <a:gd name="connsiteY1" fmla="*/ 84234 h 616375"/>
              <a:gd name="connsiteX2" fmla="*/ 0 w 336934"/>
              <a:gd name="connsiteY2" fmla="*/ 42117 h 616375"/>
              <a:gd name="connsiteX3" fmla="*/ 168467 w 336934"/>
              <a:gd name="connsiteY3" fmla="*/ 0 h 616375"/>
              <a:gd name="connsiteX4" fmla="*/ 336934 w 336934"/>
              <a:gd name="connsiteY4" fmla="*/ 42117 h 616375"/>
              <a:gd name="connsiteX5" fmla="*/ 286134 w 336934"/>
              <a:gd name="connsiteY5" fmla="*/ 597873 h 616375"/>
              <a:gd name="connsiteX6" fmla="*/ 168467 w 336934"/>
              <a:gd name="connsiteY6" fmla="*/ 614590 h 616375"/>
              <a:gd name="connsiteX7" fmla="*/ 63500 w 336934"/>
              <a:gd name="connsiteY7" fmla="*/ 585173 h 616375"/>
              <a:gd name="connsiteX8" fmla="*/ 0 w 336934"/>
              <a:gd name="connsiteY8" fmla="*/ 42117 h 616375"/>
              <a:gd name="connsiteX0" fmla="*/ 0 w 336934"/>
              <a:gd name="connsiteY0" fmla="*/ 42117 h 616375"/>
              <a:gd name="connsiteX1" fmla="*/ 168467 w 336934"/>
              <a:gd name="connsiteY1" fmla="*/ 84234 h 616375"/>
              <a:gd name="connsiteX2" fmla="*/ 336934 w 336934"/>
              <a:gd name="connsiteY2" fmla="*/ 42117 h 616375"/>
              <a:gd name="connsiteX3" fmla="*/ 289309 w 336934"/>
              <a:gd name="connsiteY3" fmla="*/ 578823 h 616375"/>
              <a:gd name="connsiteX4" fmla="*/ 168467 w 336934"/>
              <a:gd name="connsiteY4" fmla="*/ 614590 h 616375"/>
              <a:gd name="connsiteX5" fmla="*/ 63500 w 336934"/>
              <a:gd name="connsiteY5" fmla="*/ 585173 h 616375"/>
              <a:gd name="connsiteX6" fmla="*/ 0 w 336934"/>
              <a:gd name="connsiteY6" fmla="*/ 42117 h 616375"/>
              <a:gd name="connsiteX0" fmla="*/ 0 w 336934"/>
              <a:gd name="connsiteY0" fmla="*/ 42117 h 616375"/>
              <a:gd name="connsiteX1" fmla="*/ 168467 w 336934"/>
              <a:gd name="connsiteY1" fmla="*/ 0 h 616375"/>
              <a:gd name="connsiteX2" fmla="*/ 336934 w 336934"/>
              <a:gd name="connsiteY2" fmla="*/ 42117 h 616375"/>
              <a:gd name="connsiteX3" fmla="*/ 168467 w 336934"/>
              <a:gd name="connsiteY3" fmla="*/ 84234 h 616375"/>
              <a:gd name="connsiteX4" fmla="*/ 0 w 336934"/>
              <a:gd name="connsiteY4" fmla="*/ 42117 h 616375"/>
              <a:gd name="connsiteX0" fmla="*/ 336934 w 336934"/>
              <a:gd name="connsiteY0" fmla="*/ 42117 h 616375"/>
              <a:gd name="connsiteX1" fmla="*/ 168467 w 336934"/>
              <a:gd name="connsiteY1" fmla="*/ 84234 h 616375"/>
              <a:gd name="connsiteX2" fmla="*/ 0 w 336934"/>
              <a:gd name="connsiteY2" fmla="*/ 42117 h 616375"/>
              <a:gd name="connsiteX3" fmla="*/ 168467 w 336934"/>
              <a:gd name="connsiteY3" fmla="*/ 0 h 616375"/>
              <a:gd name="connsiteX4" fmla="*/ 336934 w 336934"/>
              <a:gd name="connsiteY4" fmla="*/ 42117 h 616375"/>
              <a:gd name="connsiteX5" fmla="*/ 286134 w 336934"/>
              <a:gd name="connsiteY5" fmla="*/ 597873 h 616375"/>
              <a:gd name="connsiteX6" fmla="*/ 168467 w 336934"/>
              <a:gd name="connsiteY6" fmla="*/ 614590 h 616375"/>
              <a:gd name="connsiteX7" fmla="*/ 63500 w 336934"/>
              <a:gd name="connsiteY7" fmla="*/ 585173 h 616375"/>
              <a:gd name="connsiteX8" fmla="*/ 0 w 336934"/>
              <a:gd name="connsiteY8" fmla="*/ 42117 h 61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934" h="616375" stroke="0" extrusionOk="0">
                <a:moveTo>
                  <a:pt x="0" y="42117"/>
                </a:moveTo>
                <a:cubicBezTo>
                  <a:pt x="0" y="65378"/>
                  <a:pt x="75425" y="84234"/>
                  <a:pt x="168467" y="84234"/>
                </a:cubicBezTo>
                <a:cubicBezTo>
                  <a:pt x="261509" y="84234"/>
                  <a:pt x="336934" y="65378"/>
                  <a:pt x="336934" y="42117"/>
                </a:cubicBezTo>
                <a:lnTo>
                  <a:pt x="289309" y="578823"/>
                </a:lnTo>
                <a:cubicBezTo>
                  <a:pt x="289309" y="602084"/>
                  <a:pt x="261509" y="614590"/>
                  <a:pt x="168467" y="614590"/>
                </a:cubicBezTo>
                <a:cubicBezTo>
                  <a:pt x="75425" y="614590"/>
                  <a:pt x="63500" y="608434"/>
                  <a:pt x="63500" y="585173"/>
                </a:cubicBezTo>
                <a:lnTo>
                  <a:pt x="0" y="42117"/>
                </a:lnTo>
                <a:close/>
              </a:path>
              <a:path w="336934" h="616375" fill="lighten" stroke="0" extrusionOk="0">
                <a:moveTo>
                  <a:pt x="0" y="42117"/>
                </a:moveTo>
                <a:cubicBezTo>
                  <a:pt x="0" y="18856"/>
                  <a:pt x="75425" y="0"/>
                  <a:pt x="168467" y="0"/>
                </a:cubicBezTo>
                <a:cubicBezTo>
                  <a:pt x="261509" y="0"/>
                  <a:pt x="336934" y="18856"/>
                  <a:pt x="336934" y="42117"/>
                </a:cubicBezTo>
                <a:cubicBezTo>
                  <a:pt x="336934" y="65378"/>
                  <a:pt x="261509" y="84234"/>
                  <a:pt x="168467" y="84234"/>
                </a:cubicBezTo>
                <a:cubicBezTo>
                  <a:pt x="75425" y="84234"/>
                  <a:pt x="0" y="65378"/>
                  <a:pt x="0" y="42117"/>
                </a:cubicBezTo>
                <a:close/>
              </a:path>
              <a:path w="336934" h="616375" fill="none" extrusionOk="0">
                <a:moveTo>
                  <a:pt x="336934" y="42117"/>
                </a:moveTo>
                <a:cubicBezTo>
                  <a:pt x="336934" y="65378"/>
                  <a:pt x="261509" y="84234"/>
                  <a:pt x="168467" y="84234"/>
                </a:cubicBezTo>
                <a:cubicBezTo>
                  <a:pt x="75425" y="84234"/>
                  <a:pt x="0" y="65378"/>
                  <a:pt x="0" y="42117"/>
                </a:cubicBezTo>
                <a:cubicBezTo>
                  <a:pt x="0" y="18856"/>
                  <a:pt x="75425" y="0"/>
                  <a:pt x="168467" y="0"/>
                </a:cubicBezTo>
                <a:cubicBezTo>
                  <a:pt x="261509" y="0"/>
                  <a:pt x="336934" y="18856"/>
                  <a:pt x="336934" y="42117"/>
                </a:cubicBezTo>
                <a:cubicBezTo>
                  <a:pt x="336934" y="218902"/>
                  <a:pt x="292484" y="421088"/>
                  <a:pt x="286134" y="597873"/>
                </a:cubicBezTo>
                <a:cubicBezTo>
                  <a:pt x="286134" y="621134"/>
                  <a:pt x="205573" y="616707"/>
                  <a:pt x="168467" y="614590"/>
                </a:cubicBezTo>
                <a:cubicBezTo>
                  <a:pt x="131361" y="612473"/>
                  <a:pt x="63500" y="608434"/>
                  <a:pt x="63500" y="585173"/>
                </a:cubicBezTo>
                <a:lnTo>
                  <a:pt x="0" y="42117"/>
                </a:ln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3" name="Cylinder 47">
            <a:extLst>
              <a:ext uri="{FF2B5EF4-FFF2-40B4-BE49-F238E27FC236}">
                <a16:creationId xmlns:a16="http://schemas.microsoft.com/office/drawing/2014/main" id="{DBC3D425-A62F-4BC2-8BCB-E237DBB8EE2F}"/>
              </a:ext>
            </a:extLst>
          </p:cNvPr>
          <p:cNvSpPr/>
          <p:nvPr/>
        </p:nvSpPr>
        <p:spPr>
          <a:xfrm>
            <a:off x="8428077" y="4874990"/>
            <a:ext cx="134911" cy="246802"/>
          </a:xfrm>
          <a:custGeom>
            <a:avLst/>
            <a:gdLst>
              <a:gd name="connsiteX0" fmla="*/ 0 w 336934"/>
              <a:gd name="connsiteY0" fmla="*/ 42117 h 614590"/>
              <a:gd name="connsiteX1" fmla="*/ 168467 w 336934"/>
              <a:gd name="connsiteY1" fmla="*/ 84234 h 614590"/>
              <a:gd name="connsiteX2" fmla="*/ 336934 w 336934"/>
              <a:gd name="connsiteY2" fmla="*/ 42117 h 614590"/>
              <a:gd name="connsiteX3" fmla="*/ 336934 w 336934"/>
              <a:gd name="connsiteY3" fmla="*/ 572473 h 614590"/>
              <a:gd name="connsiteX4" fmla="*/ 168467 w 336934"/>
              <a:gd name="connsiteY4" fmla="*/ 614590 h 614590"/>
              <a:gd name="connsiteX5" fmla="*/ 0 w 336934"/>
              <a:gd name="connsiteY5" fmla="*/ 572473 h 614590"/>
              <a:gd name="connsiteX6" fmla="*/ 0 w 336934"/>
              <a:gd name="connsiteY6" fmla="*/ 42117 h 614590"/>
              <a:gd name="connsiteX0" fmla="*/ 0 w 336934"/>
              <a:gd name="connsiteY0" fmla="*/ 42117 h 614590"/>
              <a:gd name="connsiteX1" fmla="*/ 168467 w 336934"/>
              <a:gd name="connsiteY1" fmla="*/ 0 h 614590"/>
              <a:gd name="connsiteX2" fmla="*/ 336934 w 336934"/>
              <a:gd name="connsiteY2" fmla="*/ 42117 h 614590"/>
              <a:gd name="connsiteX3" fmla="*/ 168467 w 336934"/>
              <a:gd name="connsiteY3" fmla="*/ 84234 h 614590"/>
              <a:gd name="connsiteX4" fmla="*/ 0 w 336934"/>
              <a:gd name="connsiteY4" fmla="*/ 42117 h 614590"/>
              <a:gd name="connsiteX0" fmla="*/ 336934 w 336934"/>
              <a:gd name="connsiteY0" fmla="*/ 42117 h 614590"/>
              <a:gd name="connsiteX1" fmla="*/ 168467 w 336934"/>
              <a:gd name="connsiteY1" fmla="*/ 84234 h 614590"/>
              <a:gd name="connsiteX2" fmla="*/ 0 w 336934"/>
              <a:gd name="connsiteY2" fmla="*/ 42117 h 614590"/>
              <a:gd name="connsiteX3" fmla="*/ 168467 w 336934"/>
              <a:gd name="connsiteY3" fmla="*/ 0 h 614590"/>
              <a:gd name="connsiteX4" fmla="*/ 336934 w 336934"/>
              <a:gd name="connsiteY4" fmla="*/ 42117 h 614590"/>
              <a:gd name="connsiteX5" fmla="*/ 336934 w 336934"/>
              <a:gd name="connsiteY5" fmla="*/ 572473 h 614590"/>
              <a:gd name="connsiteX6" fmla="*/ 168467 w 336934"/>
              <a:gd name="connsiteY6" fmla="*/ 614590 h 614590"/>
              <a:gd name="connsiteX7" fmla="*/ 0 w 336934"/>
              <a:gd name="connsiteY7" fmla="*/ 572473 h 614590"/>
              <a:gd name="connsiteX8" fmla="*/ 0 w 336934"/>
              <a:gd name="connsiteY8" fmla="*/ 42117 h 614590"/>
              <a:gd name="connsiteX0" fmla="*/ 0 w 336934"/>
              <a:gd name="connsiteY0" fmla="*/ 42117 h 616336"/>
              <a:gd name="connsiteX1" fmla="*/ 168467 w 336934"/>
              <a:gd name="connsiteY1" fmla="*/ 84234 h 616336"/>
              <a:gd name="connsiteX2" fmla="*/ 336934 w 336934"/>
              <a:gd name="connsiteY2" fmla="*/ 42117 h 616336"/>
              <a:gd name="connsiteX3" fmla="*/ 336934 w 336934"/>
              <a:gd name="connsiteY3" fmla="*/ 572473 h 616336"/>
              <a:gd name="connsiteX4" fmla="*/ 168467 w 336934"/>
              <a:gd name="connsiteY4" fmla="*/ 614590 h 616336"/>
              <a:gd name="connsiteX5" fmla="*/ 0 w 336934"/>
              <a:gd name="connsiteY5" fmla="*/ 572473 h 616336"/>
              <a:gd name="connsiteX6" fmla="*/ 0 w 336934"/>
              <a:gd name="connsiteY6" fmla="*/ 42117 h 616336"/>
              <a:gd name="connsiteX0" fmla="*/ 0 w 336934"/>
              <a:gd name="connsiteY0" fmla="*/ 42117 h 616336"/>
              <a:gd name="connsiteX1" fmla="*/ 168467 w 336934"/>
              <a:gd name="connsiteY1" fmla="*/ 0 h 616336"/>
              <a:gd name="connsiteX2" fmla="*/ 336934 w 336934"/>
              <a:gd name="connsiteY2" fmla="*/ 42117 h 616336"/>
              <a:gd name="connsiteX3" fmla="*/ 168467 w 336934"/>
              <a:gd name="connsiteY3" fmla="*/ 84234 h 616336"/>
              <a:gd name="connsiteX4" fmla="*/ 0 w 336934"/>
              <a:gd name="connsiteY4" fmla="*/ 42117 h 616336"/>
              <a:gd name="connsiteX0" fmla="*/ 336934 w 336934"/>
              <a:gd name="connsiteY0" fmla="*/ 42117 h 616336"/>
              <a:gd name="connsiteX1" fmla="*/ 168467 w 336934"/>
              <a:gd name="connsiteY1" fmla="*/ 84234 h 616336"/>
              <a:gd name="connsiteX2" fmla="*/ 0 w 336934"/>
              <a:gd name="connsiteY2" fmla="*/ 42117 h 616336"/>
              <a:gd name="connsiteX3" fmla="*/ 168467 w 336934"/>
              <a:gd name="connsiteY3" fmla="*/ 0 h 616336"/>
              <a:gd name="connsiteX4" fmla="*/ 336934 w 336934"/>
              <a:gd name="connsiteY4" fmla="*/ 42117 h 616336"/>
              <a:gd name="connsiteX5" fmla="*/ 292484 w 336934"/>
              <a:gd name="connsiteY5" fmla="*/ 594698 h 616336"/>
              <a:gd name="connsiteX6" fmla="*/ 168467 w 336934"/>
              <a:gd name="connsiteY6" fmla="*/ 614590 h 616336"/>
              <a:gd name="connsiteX7" fmla="*/ 0 w 336934"/>
              <a:gd name="connsiteY7" fmla="*/ 572473 h 616336"/>
              <a:gd name="connsiteX8" fmla="*/ 0 w 336934"/>
              <a:gd name="connsiteY8" fmla="*/ 42117 h 616336"/>
              <a:gd name="connsiteX0" fmla="*/ 0 w 336934"/>
              <a:gd name="connsiteY0" fmla="*/ 42117 h 615424"/>
              <a:gd name="connsiteX1" fmla="*/ 168467 w 336934"/>
              <a:gd name="connsiteY1" fmla="*/ 84234 h 615424"/>
              <a:gd name="connsiteX2" fmla="*/ 336934 w 336934"/>
              <a:gd name="connsiteY2" fmla="*/ 42117 h 615424"/>
              <a:gd name="connsiteX3" fmla="*/ 336934 w 336934"/>
              <a:gd name="connsiteY3" fmla="*/ 572473 h 615424"/>
              <a:gd name="connsiteX4" fmla="*/ 168467 w 336934"/>
              <a:gd name="connsiteY4" fmla="*/ 614590 h 615424"/>
              <a:gd name="connsiteX5" fmla="*/ 0 w 336934"/>
              <a:gd name="connsiteY5" fmla="*/ 572473 h 615424"/>
              <a:gd name="connsiteX6" fmla="*/ 0 w 336934"/>
              <a:gd name="connsiteY6" fmla="*/ 42117 h 615424"/>
              <a:gd name="connsiteX0" fmla="*/ 0 w 336934"/>
              <a:gd name="connsiteY0" fmla="*/ 42117 h 615424"/>
              <a:gd name="connsiteX1" fmla="*/ 168467 w 336934"/>
              <a:gd name="connsiteY1" fmla="*/ 0 h 615424"/>
              <a:gd name="connsiteX2" fmla="*/ 336934 w 336934"/>
              <a:gd name="connsiteY2" fmla="*/ 42117 h 615424"/>
              <a:gd name="connsiteX3" fmla="*/ 168467 w 336934"/>
              <a:gd name="connsiteY3" fmla="*/ 84234 h 615424"/>
              <a:gd name="connsiteX4" fmla="*/ 0 w 336934"/>
              <a:gd name="connsiteY4" fmla="*/ 42117 h 615424"/>
              <a:gd name="connsiteX0" fmla="*/ 336934 w 336934"/>
              <a:gd name="connsiteY0" fmla="*/ 42117 h 615424"/>
              <a:gd name="connsiteX1" fmla="*/ 168467 w 336934"/>
              <a:gd name="connsiteY1" fmla="*/ 84234 h 615424"/>
              <a:gd name="connsiteX2" fmla="*/ 0 w 336934"/>
              <a:gd name="connsiteY2" fmla="*/ 42117 h 615424"/>
              <a:gd name="connsiteX3" fmla="*/ 168467 w 336934"/>
              <a:gd name="connsiteY3" fmla="*/ 0 h 615424"/>
              <a:gd name="connsiteX4" fmla="*/ 336934 w 336934"/>
              <a:gd name="connsiteY4" fmla="*/ 42117 h 615424"/>
              <a:gd name="connsiteX5" fmla="*/ 292484 w 336934"/>
              <a:gd name="connsiteY5" fmla="*/ 594698 h 615424"/>
              <a:gd name="connsiteX6" fmla="*/ 168467 w 336934"/>
              <a:gd name="connsiteY6" fmla="*/ 614590 h 615424"/>
              <a:gd name="connsiteX7" fmla="*/ 63500 w 336934"/>
              <a:gd name="connsiteY7" fmla="*/ 585173 h 615424"/>
              <a:gd name="connsiteX8" fmla="*/ 0 w 336934"/>
              <a:gd name="connsiteY8" fmla="*/ 42117 h 615424"/>
              <a:gd name="connsiteX0" fmla="*/ 0 w 336934"/>
              <a:gd name="connsiteY0" fmla="*/ 42117 h 615424"/>
              <a:gd name="connsiteX1" fmla="*/ 168467 w 336934"/>
              <a:gd name="connsiteY1" fmla="*/ 84234 h 615424"/>
              <a:gd name="connsiteX2" fmla="*/ 336934 w 336934"/>
              <a:gd name="connsiteY2" fmla="*/ 42117 h 615424"/>
              <a:gd name="connsiteX3" fmla="*/ 336934 w 336934"/>
              <a:gd name="connsiteY3" fmla="*/ 572473 h 615424"/>
              <a:gd name="connsiteX4" fmla="*/ 168467 w 336934"/>
              <a:gd name="connsiteY4" fmla="*/ 614590 h 615424"/>
              <a:gd name="connsiteX5" fmla="*/ 0 w 336934"/>
              <a:gd name="connsiteY5" fmla="*/ 572473 h 615424"/>
              <a:gd name="connsiteX6" fmla="*/ 0 w 336934"/>
              <a:gd name="connsiteY6" fmla="*/ 42117 h 615424"/>
              <a:gd name="connsiteX0" fmla="*/ 0 w 336934"/>
              <a:gd name="connsiteY0" fmla="*/ 42117 h 615424"/>
              <a:gd name="connsiteX1" fmla="*/ 168467 w 336934"/>
              <a:gd name="connsiteY1" fmla="*/ 0 h 615424"/>
              <a:gd name="connsiteX2" fmla="*/ 336934 w 336934"/>
              <a:gd name="connsiteY2" fmla="*/ 42117 h 615424"/>
              <a:gd name="connsiteX3" fmla="*/ 168467 w 336934"/>
              <a:gd name="connsiteY3" fmla="*/ 84234 h 615424"/>
              <a:gd name="connsiteX4" fmla="*/ 0 w 336934"/>
              <a:gd name="connsiteY4" fmla="*/ 42117 h 615424"/>
              <a:gd name="connsiteX0" fmla="*/ 336934 w 336934"/>
              <a:gd name="connsiteY0" fmla="*/ 42117 h 615424"/>
              <a:gd name="connsiteX1" fmla="*/ 168467 w 336934"/>
              <a:gd name="connsiteY1" fmla="*/ 84234 h 615424"/>
              <a:gd name="connsiteX2" fmla="*/ 0 w 336934"/>
              <a:gd name="connsiteY2" fmla="*/ 42117 h 615424"/>
              <a:gd name="connsiteX3" fmla="*/ 168467 w 336934"/>
              <a:gd name="connsiteY3" fmla="*/ 0 h 615424"/>
              <a:gd name="connsiteX4" fmla="*/ 336934 w 336934"/>
              <a:gd name="connsiteY4" fmla="*/ 42117 h 615424"/>
              <a:gd name="connsiteX5" fmla="*/ 292484 w 336934"/>
              <a:gd name="connsiteY5" fmla="*/ 594698 h 615424"/>
              <a:gd name="connsiteX6" fmla="*/ 168467 w 336934"/>
              <a:gd name="connsiteY6" fmla="*/ 614590 h 615424"/>
              <a:gd name="connsiteX7" fmla="*/ 63500 w 336934"/>
              <a:gd name="connsiteY7" fmla="*/ 585173 h 615424"/>
              <a:gd name="connsiteX8" fmla="*/ 0 w 336934"/>
              <a:gd name="connsiteY8" fmla="*/ 42117 h 615424"/>
              <a:gd name="connsiteX0" fmla="*/ 0 w 336934"/>
              <a:gd name="connsiteY0" fmla="*/ 42117 h 616375"/>
              <a:gd name="connsiteX1" fmla="*/ 168467 w 336934"/>
              <a:gd name="connsiteY1" fmla="*/ 84234 h 616375"/>
              <a:gd name="connsiteX2" fmla="*/ 336934 w 336934"/>
              <a:gd name="connsiteY2" fmla="*/ 42117 h 616375"/>
              <a:gd name="connsiteX3" fmla="*/ 336934 w 336934"/>
              <a:gd name="connsiteY3" fmla="*/ 572473 h 616375"/>
              <a:gd name="connsiteX4" fmla="*/ 168467 w 336934"/>
              <a:gd name="connsiteY4" fmla="*/ 614590 h 616375"/>
              <a:gd name="connsiteX5" fmla="*/ 0 w 336934"/>
              <a:gd name="connsiteY5" fmla="*/ 572473 h 616375"/>
              <a:gd name="connsiteX6" fmla="*/ 0 w 336934"/>
              <a:gd name="connsiteY6" fmla="*/ 42117 h 616375"/>
              <a:gd name="connsiteX0" fmla="*/ 0 w 336934"/>
              <a:gd name="connsiteY0" fmla="*/ 42117 h 616375"/>
              <a:gd name="connsiteX1" fmla="*/ 168467 w 336934"/>
              <a:gd name="connsiteY1" fmla="*/ 0 h 616375"/>
              <a:gd name="connsiteX2" fmla="*/ 336934 w 336934"/>
              <a:gd name="connsiteY2" fmla="*/ 42117 h 616375"/>
              <a:gd name="connsiteX3" fmla="*/ 168467 w 336934"/>
              <a:gd name="connsiteY3" fmla="*/ 84234 h 616375"/>
              <a:gd name="connsiteX4" fmla="*/ 0 w 336934"/>
              <a:gd name="connsiteY4" fmla="*/ 42117 h 616375"/>
              <a:gd name="connsiteX0" fmla="*/ 336934 w 336934"/>
              <a:gd name="connsiteY0" fmla="*/ 42117 h 616375"/>
              <a:gd name="connsiteX1" fmla="*/ 168467 w 336934"/>
              <a:gd name="connsiteY1" fmla="*/ 84234 h 616375"/>
              <a:gd name="connsiteX2" fmla="*/ 0 w 336934"/>
              <a:gd name="connsiteY2" fmla="*/ 42117 h 616375"/>
              <a:gd name="connsiteX3" fmla="*/ 168467 w 336934"/>
              <a:gd name="connsiteY3" fmla="*/ 0 h 616375"/>
              <a:gd name="connsiteX4" fmla="*/ 336934 w 336934"/>
              <a:gd name="connsiteY4" fmla="*/ 42117 h 616375"/>
              <a:gd name="connsiteX5" fmla="*/ 286134 w 336934"/>
              <a:gd name="connsiteY5" fmla="*/ 597873 h 616375"/>
              <a:gd name="connsiteX6" fmla="*/ 168467 w 336934"/>
              <a:gd name="connsiteY6" fmla="*/ 614590 h 616375"/>
              <a:gd name="connsiteX7" fmla="*/ 63500 w 336934"/>
              <a:gd name="connsiteY7" fmla="*/ 585173 h 616375"/>
              <a:gd name="connsiteX8" fmla="*/ 0 w 336934"/>
              <a:gd name="connsiteY8" fmla="*/ 42117 h 616375"/>
              <a:gd name="connsiteX0" fmla="*/ 0 w 336934"/>
              <a:gd name="connsiteY0" fmla="*/ 42117 h 616375"/>
              <a:gd name="connsiteX1" fmla="*/ 168467 w 336934"/>
              <a:gd name="connsiteY1" fmla="*/ 84234 h 616375"/>
              <a:gd name="connsiteX2" fmla="*/ 336934 w 336934"/>
              <a:gd name="connsiteY2" fmla="*/ 42117 h 616375"/>
              <a:gd name="connsiteX3" fmla="*/ 336934 w 336934"/>
              <a:gd name="connsiteY3" fmla="*/ 572473 h 616375"/>
              <a:gd name="connsiteX4" fmla="*/ 168467 w 336934"/>
              <a:gd name="connsiteY4" fmla="*/ 614590 h 616375"/>
              <a:gd name="connsiteX5" fmla="*/ 63500 w 336934"/>
              <a:gd name="connsiteY5" fmla="*/ 585173 h 616375"/>
              <a:gd name="connsiteX6" fmla="*/ 0 w 336934"/>
              <a:gd name="connsiteY6" fmla="*/ 42117 h 616375"/>
              <a:gd name="connsiteX0" fmla="*/ 0 w 336934"/>
              <a:gd name="connsiteY0" fmla="*/ 42117 h 616375"/>
              <a:gd name="connsiteX1" fmla="*/ 168467 w 336934"/>
              <a:gd name="connsiteY1" fmla="*/ 0 h 616375"/>
              <a:gd name="connsiteX2" fmla="*/ 336934 w 336934"/>
              <a:gd name="connsiteY2" fmla="*/ 42117 h 616375"/>
              <a:gd name="connsiteX3" fmla="*/ 168467 w 336934"/>
              <a:gd name="connsiteY3" fmla="*/ 84234 h 616375"/>
              <a:gd name="connsiteX4" fmla="*/ 0 w 336934"/>
              <a:gd name="connsiteY4" fmla="*/ 42117 h 616375"/>
              <a:gd name="connsiteX0" fmla="*/ 336934 w 336934"/>
              <a:gd name="connsiteY0" fmla="*/ 42117 h 616375"/>
              <a:gd name="connsiteX1" fmla="*/ 168467 w 336934"/>
              <a:gd name="connsiteY1" fmla="*/ 84234 h 616375"/>
              <a:gd name="connsiteX2" fmla="*/ 0 w 336934"/>
              <a:gd name="connsiteY2" fmla="*/ 42117 h 616375"/>
              <a:gd name="connsiteX3" fmla="*/ 168467 w 336934"/>
              <a:gd name="connsiteY3" fmla="*/ 0 h 616375"/>
              <a:gd name="connsiteX4" fmla="*/ 336934 w 336934"/>
              <a:gd name="connsiteY4" fmla="*/ 42117 h 616375"/>
              <a:gd name="connsiteX5" fmla="*/ 286134 w 336934"/>
              <a:gd name="connsiteY5" fmla="*/ 597873 h 616375"/>
              <a:gd name="connsiteX6" fmla="*/ 168467 w 336934"/>
              <a:gd name="connsiteY6" fmla="*/ 614590 h 616375"/>
              <a:gd name="connsiteX7" fmla="*/ 63500 w 336934"/>
              <a:gd name="connsiteY7" fmla="*/ 585173 h 616375"/>
              <a:gd name="connsiteX8" fmla="*/ 0 w 336934"/>
              <a:gd name="connsiteY8" fmla="*/ 42117 h 616375"/>
              <a:gd name="connsiteX0" fmla="*/ 0 w 336934"/>
              <a:gd name="connsiteY0" fmla="*/ 42117 h 616375"/>
              <a:gd name="connsiteX1" fmla="*/ 168467 w 336934"/>
              <a:gd name="connsiteY1" fmla="*/ 84234 h 616375"/>
              <a:gd name="connsiteX2" fmla="*/ 336934 w 336934"/>
              <a:gd name="connsiteY2" fmla="*/ 42117 h 616375"/>
              <a:gd name="connsiteX3" fmla="*/ 289309 w 336934"/>
              <a:gd name="connsiteY3" fmla="*/ 578823 h 616375"/>
              <a:gd name="connsiteX4" fmla="*/ 168467 w 336934"/>
              <a:gd name="connsiteY4" fmla="*/ 614590 h 616375"/>
              <a:gd name="connsiteX5" fmla="*/ 63500 w 336934"/>
              <a:gd name="connsiteY5" fmla="*/ 585173 h 616375"/>
              <a:gd name="connsiteX6" fmla="*/ 0 w 336934"/>
              <a:gd name="connsiteY6" fmla="*/ 42117 h 616375"/>
              <a:gd name="connsiteX0" fmla="*/ 0 w 336934"/>
              <a:gd name="connsiteY0" fmla="*/ 42117 h 616375"/>
              <a:gd name="connsiteX1" fmla="*/ 168467 w 336934"/>
              <a:gd name="connsiteY1" fmla="*/ 0 h 616375"/>
              <a:gd name="connsiteX2" fmla="*/ 336934 w 336934"/>
              <a:gd name="connsiteY2" fmla="*/ 42117 h 616375"/>
              <a:gd name="connsiteX3" fmla="*/ 168467 w 336934"/>
              <a:gd name="connsiteY3" fmla="*/ 84234 h 616375"/>
              <a:gd name="connsiteX4" fmla="*/ 0 w 336934"/>
              <a:gd name="connsiteY4" fmla="*/ 42117 h 616375"/>
              <a:gd name="connsiteX0" fmla="*/ 336934 w 336934"/>
              <a:gd name="connsiteY0" fmla="*/ 42117 h 616375"/>
              <a:gd name="connsiteX1" fmla="*/ 168467 w 336934"/>
              <a:gd name="connsiteY1" fmla="*/ 84234 h 616375"/>
              <a:gd name="connsiteX2" fmla="*/ 0 w 336934"/>
              <a:gd name="connsiteY2" fmla="*/ 42117 h 616375"/>
              <a:gd name="connsiteX3" fmla="*/ 168467 w 336934"/>
              <a:gd name="connsiteY3" fmla="*/ 0 h 616375"/>
              <a:gd name="connsiteX4" fmla="*/ 336934 w 336934"/>
              <a:gd name="connsiteY4" fmla="*/ 42117 h 616375"/>
              <a:gd name="connsiteX5" fmla="*/ 286134 w 336934"/>
              <a:gd name="connsiteY5" fmla="*/ 597873 h 616375"/>
              <a:gd name="connsiteX6" fmla="*/ 168467 w 336934"/>
              <a:gd name="connsiteY6" fmla="*/ 614590 h 616375"/>
              <a:gd name="connsiteX7" fmla="*/ 63500 w 336934"/>
              <a:gd name="connsiteY7" fmla="*/ 585173 h 616375"/>
              <a:gd name="connsiteX8" fmla="*/ 0 w 336934"/>
              <a:gd name="connsiteY8" fmla="*/ 42117 h 61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934" h="616375" stroke="0" extrusionOk="0">
                <a:moveTo>
                  <a:pt x="0" y="42117"/>
                </a:moveTo>
                <a:cubicBezTo>
                  <a:pt x="0" y="65378"/>
                  <a:pt x="75425" y="84234"/>
                  <a:pt x="168467" y="84234"/>
                </a:cubicBezTo>
                <a:cubicBezTo>
                  <a:pt x="261509" y="84234"/>
                  <a:pt x="336934" y="65378"/>
                  <a:pt x="336934" y="42117"/>
                </a:cubicBezTo>
                <a:lnTo>
                  <a:pt x="289309" y="578823"/>
                </a:lnTo>
                <a:cubicBezTo>
                  <a:pt x="289309" y="602084"/>
                  <a:pt x="261509" y="614590"/>
                  <a:pt x="168467" y="614590"/>
                </a:cubicBezTo>
                <a:cubicBezTo>
                  <a:pt x="75425" y="614590"/>
                  <a:pt x="63500" y="608434"/>
                  <a:pt x="63500" y="585173"/>
                </a:cubicBezTo>
                <a:lnTo>
                  <a:pt x="0" y="42117"/>
                </a:lnTo>
                <a:close/>
              </a:path>
              <a:path w="336934" h="616375" fill="lighten" stroke="0" extrusionOk="0">
                <a:moveTo>
                  <a:pt x="0" y="42117"/>
                </a:moveTo>
                <a:cubicBezTo>
                  <a:pt x="0" y="18856"/>
                  <a:pt x="75425" y="0"/>
                  <a:pt x="168467" y="0"/>
                </a:cubicBezTo>
                <a:cubicBezTo>
                  <a:pt x="261509" y="0"/>
                  <a:pt x="336934" y="18856"/>
                  <a:pt x="336934" y="42117"/>
                </a:cubicBezTo>
                <a:cubicBezTo>
                  <a:pt x="336934" y="65378"/>
                  <a:pt x="261509" y="84234"/>
                  <a:pt x="168467" y="84234"/>
                </a:cubicBezTo>
                <a:cubicBezTo>
                  <a:pt x="75425" y="84234"/>
                  <a:pt x="0" y="65378"/>
                  <a:pt x="0" y="42117"/>
                </a:cubicBezTo>
                <a:close/>
              </a:path>
              <a:path w="336934" h="616375" fill="none" extrusionOk="0">
                <a:moveTo>
                  <a:pt x="336934" y="42117"/>
                </a:moveTo>
                <a:cubicBezTo>
                  <a:pt x="336934" y="65378"/>
                  <a:pt x="261509" y="84234"/>
                  <a:pt x="168467" y="84234"/>
                </a:cubicBezTo>
                <a:cubicBezTo>
                  <a:pt x="75425" y="84234"/>
                  <a:pt x="0" y="65378"/>
                  <a:pt x="0" y="42117"/>
                </a:cubicBezTo>
                <a:cubicBezTo>
                  <a:pt x="0" y="18856"/>
                  <a:pt x="75425" y="0"/>
                  <a:pt x="168467" y="0"/>
                </a:cubicBezTo>
                <a:cubicBezTo>
                  <a:pt x="261509" y="0"/>
                  <a:pt x="336934" y="18856"/>
                  <a:pt x="336934" y="42117"/>
                </a:cubicBezTo>
                <a:cubicBezTo>
                  <a:pt x="336934" y="218902"/>
                  <a:pt x="292484" y="421088"/>
                  <a:pt x="286134" y="597873"/>
                </a:cubicBezTo>
                <a:cubicBezTo>
                  <a:pt x="286134" y="621134"/>
                  <a:pt x="205573" y="616707"/>
                  <a:pt x="168467" y="614590"/>
                </a:cubicBezTo>
                <a:cubicBezTo>
                  <a:pt x="131361" y="612473"/>
                  <a:pt x="63500" y="608434"/>
                  <a:pt x="63500" y="585173"/>
                </a:cubicBezTo>
                <a:lnTo>
                  <a:pt x="0" y="42117"/>
                </a:ln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00BBAE1-CA8A-43BE-896D-D663894AD099}"/>
              </a:ext>
            </a:extLst>
          </p:cNvPr>
          <p:cNvGrpSpPr/>
          <p:nvPr/>
        </p:nvGrpSpPr>
        <p:grpSpPr>
          <a:xfrm>
            <a:off x="8042283" y="4404647"/>
            <a:ext cx="315018" cy="538703"/>
            <a:chOff x="4738680" y="4379515"/>
            <a:chExt cx="847417" cy="144914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2C7E413-F47D-4D6D-864C-BBE5C6AD2AF6}"/>
                </a:ext>
              </a:extLst>
            </p:cNvPr>
            <p:cNvGrpSpPr/>
            <p:nvPr/>
          </p:nvGrpSpPr>
          <p:grpSpPr>
            <a:xfrm>
              <a:off x="4746969" y="4379515"/>
              <a:ext cx="834206" cy="1424435"/>
              <a:chOff x="4746969" y="4379515"/>
              <a:chExt cx="834206" cy="1424435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299F63A3-051B-4280-8D13-061715D31D83}"/>
                  </a:ext>
                </a:extLst>
              </p:cNvPr>
              <p:cNvSpPr/>
              <p:nvPr/>
            </p:nvSpPr>
            <p:spPr>
              <a:xfrm>
                <a:off x="4746969" y="4514322"/>
                <a:ext cx="834206" cy="1289628"/>
              </a:xfrm>
              <a:custGeom>
                <a:avLst/>
                <a:gdLst>
                  <a:gd name="connsiteX0" fmla="*/ 0 w 834206"/>
                  <a:gd name="connsiteY0" fmla="*/ 139037 h 1289628"/>
                  <a:gd name="connsiteX1" fmla="*/ 139037 w 834206"/>
                  <a:gd name="connsiteY1" fmla="*/ 0 h 1289628"/>
                  <a:gd name="connsiteX2" fmla="*/ 695169 w 834206"/>
                  <a:gd name="connsiteY2" fmla="*/ 0 h 1289628"/>
                  <a:gd name="connsiteX3" fmla="*/ 834206 w 834206"/>
                  <a:gd name="connsiteY3" fmla="*/ 139037 h 1289628"/>
                  <a:gd name="connsiteX4" fmla="*/ 834206 w 834206"/>
                  <a:gd name="connsiteY4" fmla="*/ 1150591 h 1289628"/>
                  <a:gd name="connsiteX5" fmla="*/ 695169 w 834206"/>
                  <a:gd name="connsiteY5" fmla="*/ 1289628 h 1289628"/>
                  <a:gd name="connsiteX6" fmla="*/ 139037 w 834206"/>
                  <a:gd name="connsiteY6" fmla="*/ 1289628 h 1289628"/>
                  <a:gd name="connsiteX7" fmla="*/ 0 w 834206"/>
                  <a:gd name="connsiteY7" fmla="*/ 1150591 h 1289628"/>
                  <a:gd name="connsiteX8" fmla="*/ 0 w 834206"/>
                  <a:gd name="connsiteY8" fmla="*/ 139037 h 1289628"/>
                  <a:gd name="connsiteX0" fmla="*/ 285750 w 834206"/>
                  <a:gd name="connsiteY0" fmla="*/ 339062 h 1289628"/>
                  <a:gd name="connsiteX1" fmla="*/ 139037 w 834206"/>
                  <a:gd name="connsiteY1" fmla="*/ 0 h 1289628"/>
                  <a:gd name="connsiteX2" fmla="*/ 695169 w 834206"/>
                  <a:gd name="connsiteY2" fmla="*/ 0 h 1289628"/>
                  <a:gd name="connsiteX3" fmla="*/ 834206 w 834206"/>
                  <a:gd name="connsiteY3" fmla="*/ 139037 h 1289628"/>
                  <a:gd name="connsiteX4" fmla="*/ 834206 w 834206"/>
                  <a:gd name="connsiteY4" fmla="*/ 1150591 h 1289628"/>
                  <a:gd name="connsiteX5" fmla="*/ 695169 w 834206"/>
                  <a:gd name="connsiteY5" fmla="*/ 1289628 h 1289628"/>
                  <a:gd name="connsiteX6" fmla="*/ 139037 w 834206"/>
                  <a:gd name="connsiteY6" fmla="*/ 1289628 h 1289628"/>
                  <a:gd name="connsiteX7" fmla="*/ 0 w 834206"/>
                  <a:gd name="connsiteY7" fmla="*/ 1150591 h 1289628"/>
                  <a:gd name="connsiteX8" fmla="*/ 285750 w 834206"/>
                  <a:gd name="connsiteY8" fmla="*/ 339062 h 1289628"/>
                  <a:gd name="connsiteX0" fmla="*/ 285750 w 834206"/>
                  <a:gd name="connsiteY0" fmla="*/ 339062 h 1289628"/>
                  <a:gd name="connsiteX1" fmla="*/ 139037 w 834206"/>
                  <a:gd name="connsiteY1" fmla="*/ 0 h 1289628"/>
                  <a:gd name="connsiteX2" fmla="*/ 695169 w 834206"/>
                  <a:gd name="connsiteY2" fmla="*/ 0 h 1289628"/>
                  <a:gd name="connsiteX3" fmla="*/ 481781 w 834206"/>
                  <a:gd name="connsiteY3" fmla="*/ 339062 h 1289628"/>
                  <a:gd name="connsiteX4" fmla="*/ 834206 w 834206"/>
                  <a:gd name="connsiteY4" fmla="*/ 1150591 h 1289628"/>
                  <a:gd name="connsiteX5" fmla="*/ 695169 w 834206"/>
                  <a:gd name="connsiteY5" fmla="*/ 1289628 h 1289628"/>
                  <a:gd name="connsiteX6" fmla="*/ 139037 w 834206"/>
                  <a:gd name="connsiteY6" fmla="*/ 1289628 h 1289628"/>
                  <a:gd name="connsiteX7" fmla="*/ 0 w 834206"/>
                  <a:gd name="connsiteY7" fmla="*/ 1150591 h 1289628"/>
                  <a:gd name="connsiteX8" fmla="*/ 285750 w 834206"/>
                  <a:gd name="connsiteY8" fmla="*/ 339062 h 1289628"/>
                  <a:gd name="connsiteX0" fmla="*/ 285750 w 834206"/>
                  <a:gd name="connsiteY0" fmla="*/ 339062 h 1289628"/>
                  <a:gd name="connsiteX1" fmla="*/ 139037 w 834206"/>
                  <a:gd name="connsiteY1" fmla="*/ 0 h 1289628"/>
                  <a:gd name="connsiteX2" fmla="*/ 695169 w 834206"/>
                  <a:gd name="connsiteY2" fmla="*/ 0 h 1289628"/>
                  <a:gd name="connsiteX3" fmla="*/ 548456 w 834206"/>
                  <a:gd name="connsiteY3" fmla="*/ 339062 h 1289628"/>
                  <a:gd name="connsiteX4" fmla="*/ 834206 w 834206"/>
                  <a:gd name="connsiteY4" fmla="*/ 1150591 h 1289628"/>
                  <a:gd name="connsiteX5" fmla="*/ 695169 w 834206"/>
                  <a:gd name="connsiteY5" fmla="*/ 1289628 h 1289628"/>
                  <a:gd name="connsiteX6" fmla="*/ 139037 w 834206"/>
                  <a:gd name="connsiteY6" fmla="*/ 1289628 h 1289628"/>
                  <a:gd name="connsiteX7" fmla="*/ 0 w 834206"/>
                  <a:gd name="connsiteY7" fmla="*/ 1150591 h 1289628"/>
                  <a:gd name="connsiteX8" fmla="*/ 285750 w 834206"/>
                  <a:gd name="connsiteY8" fmla="*/ 339062 h 1289628"/>
                  <a:gd name="connsiteX0" fmla="*/ 285750 w 834206"/>
                  <a:gd name="connsiteY0" fmla="*/ 339062 h 1289628"/>
                  <a:gd name="connsiteX1" fmla="*/ 139037 w 834206"/>
                  <a:gd name="connsiteY1" fmla="*/ 0 h 1289628"/>
                  <a:gd name="connsiteX2" fmla="*/ 695169 w 834206"/>
                  <a:gd name="connsiteY2" fmla="*/ 0 h 1289628"/>
                  <a:gd name="connsiteX3" fmla="*/ 557981 w 834206"/>
                  <a:gd name="connsiteY3" fmla="*/ 310487 h 1289628"/>
                  <a:gd name="connsiteX4" fmla="*/ 834206 w 834206"/>
                  <a:gd name="connsiteY4" fmla="*/ 1150591 h 1289628"/>
                  <a:gd name="connsiteX5" fmla="*/ 695169 w 834206"/>
                  <a:gd name="connsiteY5" fmla="*/ 1289628 h 1289628"/>
                  <a:gd name="connsiteX6" fmla="*/ 139037 w 834206"/>
                  <a:gd name="connsiteY6" fmla="*/ 1289628 h 1289628"/>
                  <a:gd name="connsiteX7" fmla="*/ 0 w 834206"/>
                  <a:gd name="connsiteY7" fmla="*/ 1150591 h 1289628"/>
                  <a:gd name="connsiteX8" fmla="*/ 285750 w 834206"/>
                  <a:gd name="connsiteY8" fmla="*/ 339062 h 1289628"/>
                  <a:gd name="connsiteX0" fmla="*/ 285750 w 834206"/>
                  <a:gd name="connsiteY0" fmla="*/ 339062 h 1289628"/>
                  <a:gd name="connsiteX1" fmla="*/ 139037 w 834206"/>
                  <a:gd name="connsiteY1" fmla="*/ 0 h 1289628"/>
                  <a:gd name="connsiteX2" fmla="*/ 695169 w 834206"/>
                  <a:gd name="connsiteY2" fmla="*/ 0 h 1289628"/>
                  <a:gd name="connsiteX3" fmla="*/ 567506 w 834206"/>
                  <a:gd name="connsiteY3" fmla="*/ 339062 h 1289628"/>
                  <a:gd name="connsiteX4" fmla="*/ 834206 w 834206"/>
                  <a:gd name="connsiteY4" fmla="*/ 1150591 h 1289628"/>
                  <a:gd name="connsiteX5" fmla="*/ 695169 w 834206"/>
                  <a:gd name="connsiteY5" fmla="*/ 1289628 h 1289628"/>
                  <a:gd name="connsiteX6" fmla="*/ 139037 w 834206"/>
                  <a:gd name="connsiteY6" fmla="*/ 1289628 h 1289628"/>
                  <a:gd name="connsiteX7" fmla="*/ 0 w 834206"/>
                  <a:gd name="connsiteY7" fmla="*/ 1150591 h 1289628"/>
                  <a:gd name="connsiteX8" fmla="*/ 285750 w 834206"/>
                  <a:gd name="connsiteY8" fmla="*/ 339062 h 1289628"/>
                  <a:gd name="connsiteX0" fmla="*/ 285750 w 834206"/>
                  <a:gd name="connsiteY0" fmla="*/ 339062 h 1289628"/>
                  <a:gd name="connsiteX1" fmla="*/ 139037 w 834206"/>
                  <a:gd name="connsiteY1" fmla="*/ 0 h 1289628"/>
                  <a:gd name="connsiteX2" fmla="*/ 695169 w 834206"/>
                  <a:gd name="connsiteY2" fmla="*/ 0 h 1289628"/>
                  <a:gd name="connsiteX3" fmla="*/ 462731 w 834206"/>
                  <a:gd name="connsiteY3" fmla="*/ 377162 h 1289628"/>
                  <a:gd name="connsiteX4" fmla="*/ 834206 w 834206"/>
                  <a:gd name="connsiteY4" fmla="*/ 1150591 h 1289628"/>
                  <a:gd name="connsiteX5" fmla="*/ 695169 w 834206"/>
                  <a:gd name="connsiteY5" fmla="*/ 1289628 h 1289628"/>
                  <a:gd name="connsiteX6" fmla="*/ 139037 w 834206"/>
                  <a:gd name="connsiteY6" fmla="*/ 1289628 h 1289628"/>
                  <a:gd name="connsiteX7" fmla="*/ 0 w 834206"/>
                  <a:gd name="connsiteY7" fmla="*/ 1150591 h 1289628"/>
                  <a:gd name="connsiteX8" fmla="*/ 285750 w 834206"/>
                  <a:gd name="connsiteY8" fmla="*/ 339062 h 1289628"/>
                  <a:gd name="connsiteX0" fmla="*/ 285750 w 834206"/>
                  <a:gd name="connsiteY0" fmla="*/ 339062 h 1289628"/>
                  <a:gd name="connsiteX1" fmla="*/ 139037 w 834206"/>
                  <a:gd name="connsiteY1" fmla="*/ 0 h 1289628"/>
                  <a:gd name="connsiteX2" fmla="*/ 695169 w 834206"/>
                  <a:gd name="connsiteY2" fmla="*/ 0 h 1289628"/>
                  <a:gd name="connsiteX3" fmla="*/ 681806 w 834206"/>
                  <a:gd name="connsiteY3" fmla="*/ 310487 h 1289628"/>
                  <a:gd name="connsiteX4" fmla="*/ 834206 w 834206"/>
                  <a:gd name="connsiteY4" fmla="*/ 1150591 h 1289628"/>
                  <a:gd name="connsiteX5" fmla="*/ 695169 w 834206"/>
                  <a:gd name="connsiteY5" fmla="*/ 1289628 h 1289628"/>
                  <a:gd name="connsiteX6" fmla="*/ 139037 w 834206"/>
                  <a:gd name="connsiteY6" fmla="*/ 1289628 h 1289628"/>
                  <a:gd name="connsiteX7" fmla="*/ 0 w 834206"/>
                  <a:gd name="connsiteY7" fmla="*/ 1150591 h 1289628"/>
                  <a:gd name="connsiteX8" fmla="*/ 285750 w 834206"/>
                  <a:gd name="connsiteY8" fmla="*/ 339062 h 1289628"/>
                  <a:gd name="connsiteX0" fmla="*/ 285750 w 834206"/>
                  <a:gd name="connsiteY0" fmla="*/ 339062 h 1289628"/>
                  <a:gd name="connsiteX1" fmla="*/ 139037 w 834206"/>
                  <a:gd name="connsiteY1" fmla="*/ 0 h 1289628"/>
                  <a:gd name="connsiteX2" fmla="*/ 695169 w 834206"/>
                  <a:gd name="connsiteY2" fmla="*/ 0 h 1289628"/>
                  <a:gd name="connsiteX3" fmla="*/ 681806 w 834206"/>
                  <a:gd name="connsiteY3" fmla="*/ 310487 h 1289628"/>
                  <a:gd name="connsiteX4" fmla="*/ 834206 w 834206"/>
                  <a:gd name="connsiteY4" fmla="*/ 1150591 h 1289628"/>
                  <a:gd name="connsiteX5" fmla="*/ 695169 w 834206"/>
                  <a:gd name="connsiteY5" fmla="*/ 1289628 h 1289628"/>
                  <a:gd name="connsiteX6" fmla="*/ 139037 w 834206"/>
                  <a:gd name="connsiteY6" fmla="*/ 1289628 h 1289628"/>
                  <a:gd name="connsiteX7" fmla="*/ 0 w 834206"/>
                  <a:gd name="connsiteY7" fmla="*/ 1150591 h 1289628"/>
                  <a:gd name="connsiteX8" fmla="*/ 285750 w 834206"/>
                  <a:gd name="connsiteY8" fmla="*/ 339062 h 1289628"/>
                  <a:gd name="connsiteX0" fmla="*/ 285750 w 834206"/>
                  <a:gd name="connsiteY0" fmla="*/ 339062 h 1289628"/>
                  <a:gd name="connsiteX1" fmla="*/ 139037 w 834206"/>
                  <a:gd name="connsiteY1" fmla="*/ 0 h 1289628"/>
                  <a:gd name="connsiteX2" fmla="*/ 695169 w 834206"/>
                  <a:gd name="connsiteY2" fmla="*/ 0 h 1289628"/>
                  <a:gd name="connsiteX3" fmla="*/ 615131 w 834206"/>
                  <a:gd name="connsiteY3" fmla="*/ 358112 h 1289628"/>
                  <a:gd name="connsiteX4" fmla="*/ 834206 w 834206"/>
                  <a:gd name="connsiteY4" fmla="*/ 1150591 h 1289628"/>
                  <a:gd name="connsiteX5" fmla="*/ 695169 w 834206"/>
                  <a:gd name="connsiteY5" fmla="*/ 1289628 h 1289628"/>
                  <a:gd name="connsiteX6" fmla="*/ 139037 w 834206"/>
                  <a:gd name="connsiteY6" fmla="*/ 1289628 h 1289628"/>
                  <a:gd name="connsiteX7" fmla="*/ 0 w 834206"/>
                  <a:gd name="connsiteY7" fmla="*/ 1150591 h 1289628"/>
                  <a:gd name="connsiteX8" fmla="*/ 285750 w 834206"/>
                  <a:gd name="connsiteY8" fmla="*/ 339062 h 128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4206" h="1289628">
                    <a:moveTo>
                      <a:pt x="285750" y="339062"/>
                    </a:moveTo>
                    <a:cubicBezTo>
                      <a:pt x="285750" y="262274"/>
                      <a:pt x="62249" y="0"/>
                      <a:pt x="139037" y="0"/>
                    </a:cubicBezTo>
                    <a:lnTo>
                      <a:pt x="695169" y="0"/>
                    </a:lnTo>
                    <a:cubicBezTo>
                      <a:pt x="771957" y="0"/>
                      <a:pt x="624656" y="205124"/>
                      <a:pt x="615131" y="358112"/>
                    </a:cubicBezTo>
                    <a:lnTo>
                      <a:pt x="834206" y="1150591"/>
                    </a:lnTo>
                    <a:cubicBezTo>
                      <a:pt x="834206" y="1227379"/>
                      <a:pt x="771957" y="1289628"/>
                      <a:pt x="695169" y="1289628"/>
                    </a:cubicBezTo>
                    <a:lnTo>
                      <a:pt x="139037" y="1289628"/>
                    </a:lnTo>
                    <a:cubicBezTo>
                      <a:pt x="62249" y="1289628"/>
                      <a:pt x="0" y="1227379"/>
                      <a:pt x="0" y="1150591"/>
                    </a:cubicBezTo>
                    <a:cubicBezTo>
                      <a:pt x="0" y="813406"/>
                      <a:pt x="285750" y="676247"/>
                      <a:pt x="285750" y="339062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FF69A7B6-0AFA-4A9C-A3BC-7BD09827106D}"/>
                  </a:ext>
                </a:extLst>
              </p:cNvPr>
              <p:cNvSpPr/>
              <p:nvPr/>
            </p:nvSpPr>
            <p:spPr>
              <a:xfrm>
                <a:off x="4854589" y="4379515"/>
                <a:ext cx="627505" cy="156614"/>
              </a:xfrm>
              <a:custGeom>
                <a:avLst/>
                <a:gdLst>
                  <a:gd name="connsiteX0" fmla="*/ 0 w 656080"/>
                  <a:gd name="connsiteY0" fmla="*/ 166406 h 332812"/>
                  <a:gd name="connsiteX1" fmla="*/ 328040 w 656080"/>
                  <a:gd name="connsiteY1" fmla="*/ 0 h 332812"/>
                  <a:gd name="connsiteX2" fmla="*/ 656080 w 656080"/>
                  <a:gd name="connsiteY2" fmla="*/ 166406 h 332812"/>
                  <a:gd name="connsiteX3" fmla="*/ 328040 w 656080"/>
                  <a:gd name="connsiteY3" fmla="*/ 332812 h 332812"/>
                  <a:gd name="connsiteX4" fmla="*/ 0 w 656080"/>
                  <a:gd name="connsiteY4" fmla="*/ 166406 h 332812"/>
                  <a:gd name="connsiteX0" fmla="*/ 0 w 627505"/>
                  <a:gd name="connsiteY0" fmla="*/ 168555 h 347366"/>
                  <a:gd name="connsiteX1" fmla="*/ 328040 w 627505"/>
                  <a:gd name="connsiteY1" fmla="*/ 2149 h 347366"/>
                  <a:gd name="connsiteX2" fmla="*/ 627505 w 627505"/>
                  <a:gd name="connsiteY2" fmla="*/ 273330 h 347366"/>
                  <a:gd name="connsiteX3" fmla="*/ 328040 w 627505"/>
                  <a:gd name="connsiteY3" fmla="*/ 334961 h 347366"/>
                  <a:gd name="connsiteX4" fmla="*/ 0 w 627505"/>
                  <a:gd name="connsiteY4" fmla="*/ 168555 h 347366"/>
                  <a:gd name="connsiteX0" fmla="*/ 0 w 627505"/>
                  <a:gd name="connsiteY0" fmla="*/ 271181 h 337586"/>
                  <a:gd name="connsiteX1" fmla="*/ 328040 w 627505"/>
                  <a:gd name="connsiteY1" fmla="*/ 0 h 337586"/>
                  <a:gd name="connsiteX2" fmla="*/ 627505 w 627505"/>
                  <a:gd name="connsiteY2" fmla="*/ 271181 h 337586"/>
                  <a:gd name="connsiteX3" fmla="*/ 328040 w 627505"/>
                  <a:gd name="connsiteY3" fmla="*/ 332812 h 337586"/>
                  <a:gd name="connsiteX4" fmla="*/ 0 w 627505"/>
                  <a:gd name="connsiteY4" fmla="*/ 271181 h 337586"/>
                  <a:gd name="connsiteX0" fmla="*/ 0 w 627505"/>
                  <a:gd name="connsiteY0" fmla="*/ 90209 h 156614"/>
                  <a:gd name="connsiteX1" fmla="*/ 328040 w 627505"/>
                  <a:gd name="connsiteY1" fmla="*/ 3 h 156614"/>
                  <a:gd name="connsiteX2" fmla="*/ 627505 w 627505"/>
                  <a:gd name="connsiteY2" fmla="*/ 90209 h 156614"/>
                  <a:gd name="connsiteX3" fmla="*/ 328040 w 627505"/>
                  <a:gd name="connsiteY3" fmla="*/ 151840 h 156614"/>
                  <a:gd name="connsiteX4" fmla="*/ 0 w 627505"/>
                  <a:gd name="connsiteY4" fmla="*/ 90209 h 156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505" h="156614">
                    <a:moveTo>
                      <a:pt x="0" y="90209"/>
                    </a:moveTo>
                    <a:cubicBezTo>
                      <a:pt x="0" y="64903"/>
                      <a:pt x="223456" y="3"/>
                      <a:pt x="328040" y="3"/>
                    </a:cubicBezTo>
                    <a:cubicBezTo>
                      <a:pt x="432624" y="3"/>
                      <a:pt x="627505" y="-1694"/>
                      <a:pt x="627505" y="90209"/>
                    </a:cubicBezTo>
                    <a:cubicBezTo>
                      <a:pt x="627505" y="182112"/>
                      <a:pt x="432624" y="151840"/>
                      <a:pt x="328040" y="151840"/>
                    </a:cubicBezTo>
                    <a:cubicBezTo>
                      <a:pt x="223456" y="151840"/>
                      <a:pt x="0" y="115515"/>
                      <a:pt x="0" y="90209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DF6C163-9775-444B-8C61-6C13598DA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5368"/>
            <a:stretch/>
          </p:blipFill>
          <p:spPr>
            <a:xfrm>
              <a:off x="4738680" y="4989371"/>
              <a:ext cx="847417" cy="839285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4C6EA53-D45D-44D7-B373-056EE45C7C4C}"/>
              </a:ext>
            </a:extLst>
          </p:cNvPr>
          <p:cNvGrpSpPr/>
          <p:nvPr/>
        </p:nvGrpSpPr>
        <p:grpSpPr>
          <a:xfrm flipH="1">
            <a:off x="5461037" y="3232755"/>
            <a:ext cx="1060766" cy="1401257"/>
            <a:chOff x="3866971" y="6327657"/>
            <a:chExt cx="2661978" cy="3516439"/>
          </a:xfrm>
          <a:effectLst/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AD908836-2158-4EA1-92C1-9664A451D2BF}"/>
                </a:ext>
              </a:extLst>
            </p:cNvPr>
            <p:cNvGrpSpPr/>
            <p:nvPr/>
          </p:nvGrpSpPr>
          <p:grpSpPr>
            <a:xfrm flipH="1">
              <a:off x="3866971" y="6342971"/>
              <a:ext cx="2661978" cy="3501125"/>
              <a:chOff x="-704602" y="7985701"/>
              <a:chExt cx="3434247" cy="4516839"/>
            </a:xfrm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1DD9E62-AC0E-4F25-8C34-F9B8ED41441F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206A4301-833D-45EE-8508-D3324A4240A0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959321" cy="4018542"/>
                <a:chOff x="-229676" y="8483998"/>
                <a:chExt cx="2959321" cy="4018542"/>
              </a:xfrm>
            </p:grpSpPr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43311F51-6ECD-4D39-AE58-E307568B73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877184CB-589B-47CD-8DB7-2DF52D998E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A71D5D64-6226-49B7-8D0B-1803DEFDF3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2" y="11061486"/>
                  <a:ext cx="110221" cy="128950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18D6D978-8F80-4A90-9207-1B035C29BE25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A1823C18-3984-40B1-9166-3C24521175D1}"/>
                    </a:ext>
                  </a:extLst>
                </p:cNvPr>
                <p:cNvSpPr/>
                <p:nvPr/>
              </p:nvSpPr>
              <p:spPr>
                <a:xfrm>
                  <a:off x="1051647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Rectangle: Top Corners Rounded 151">
                  <a:extLst>
                    <a:ext uri="{FF2B5EF4-FFF2-40B4-BE49-F238E27FC236}">
                      <a16:creationId xmlns:a16="http://schemas.microsoft.com/office/drawing/2014/main" id="{3C33D749-8C06-4DE6-9190-EB40D7BB935F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Rectangle: Top Corners Rounded 152">
                  <a:extLst>
                    <a:ext uri="{FF2B5EF4-FFF2-40B4-BE49-F238E27FC236}">
                      <a16:creationId xmlns:a16="http://schemas.microsoft.com/office/drawing/2014/main" id="{7B44AF16-6B56-4E0A-ABF4-A512031CC2D9}"/>
                    </a:ext>
                  </a:extLst>
                </p:cNvPr>
                <p:cNvSpPr/>
                <p:nvPr/>
              </p:nvSpPr>
              <p:spPr>
                <a:xfrm>
                  <a:off x="1827061" y="12302231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29C8D9C0-4A47-4372-857E-3F68BA806A74}"/>
                    </a:ext>
                  </a:extLst>
                </p:cNvPr>
                <p:cNvSpPr/>
                <p:nvPr/>
              </p:nvSpPr>
              <p:spPr>
                <a:xfrm>
                  <a:off x="1008627" y="9969220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5A69E571-CB1C-4DF2-8A19-D7D426B43E9C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C95365B9-2DDC-445B-BB9D-42E52D171BF3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8D2CBE4E-0EC3-489D-BC5C-E661F2065255}"/>
                    </a:ext>
                  </a:extLst>
                </p:cNvPr>
                <p:cNvSpPr/>
                <p:nvPr/>
              </p:nvSpPr>
              <p:spPr>
                <a:xfrm>
                  <a:off x="1168545" y="9294502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24D183A8-CC14-43C4-A013-C70D687FCEB9}"/>
                    </a:ext>
                  </a:extLst>
                </p:cNvPr>
                <p:cNvSpPr/>
                <p:nvPr/>
              </p:nvSpPr>
              <p:spPr>
                <a:xfrm>
                  <a:off x="2031857" y="928975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012F0014-CC90-4513-B52F-7B2B1CC9F6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10" y="10795925"/>
                  <a:ext cx="79698" cy="1399744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920615DE-ED3C-40CE-ACC9-7AFE8FAB6C3C}"/>
                  </a:ext>
                </a:extLst>
              </p:cNvPr>
              <p:cNvSpPr/>
              <p:nvPr/>
            </p:nvSpPr>
            <p:spPr>
              <a:xfrm>
                <a:off x="1434892" y="10072407"/>
                <a:ext cx="353980" cy="132856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AFF44E-AF49-4A0B-AA42-04DBBD66AF66}"/>
                </a:ext>
              </a:extLst>
            </p:cNvPr>
            <p:cNvSpPr/>
            <p:nvPr/>
          </p:nvSpPr>
          <p:spPr>
            <a:xfrm>
              <a:off x="3966907" y="6327657"/>
              <a:ext cx="2509532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6F0ED587-1294-469B-86FE-FBAEDC143FF7}"/>
                </a:ext>
              </a:extLst>
            </p:cNvPr>
            <p:cNvGrpSpPr/>
            <p:nvPr/>
          </p:nvGrpSpPr>
          <p:grpSpPr>
            <a:xfrm>
              <a:off x="5284903" y="6347744"/>
              <a:ext cx="1054009" cy="1558727"/>
              <a:chOff x="5284903" y="6347744"/>
              <a:chExt cx="1054009" cy="1558727"/>
            </a:xfrm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F3229F38-FEEB-45E0-A395-ACF1D7E2A15B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90678CF4-DB49-4564-877F-AAFFCF5FCA35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80C9AC8A-837F-4603-8B93-0D9FEBD41C07}"/>
                  </a:ext>
                </a:extLst>
              </p:cNvPr>
              <p:cNvSpPr/>
              <p:nvPr/>
            </p:nvSpPr>
            <p:spPr>
              <a:xfrm rot="20615175" flipH="1">
                <a:off x="5284903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12842A4-6606-4A91-AD82-5996F90E2462}"/>
              </a:ext>
            </a:extLst>
          </p:cNvPr>
          <p:cNvGrpSpPr/>
          <p:nvPr/>
        </p:nvGrpSpPr>
        <p:grpSpPr>
          <a:xfrm>
            <a:off x="9998924" y="4582291"/>
            <a:ext cx="918640" cy="960522"/>
            <a:chOff x="10127150" y="4575203"/>
            <a:chExt cx="918640" cy="960522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E6FF828-94AD-447E-AEBE-542EB904D634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732" y="4818159"/>
              <a:ext cx="19885" cy="673312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C5E0EF2-5A8F-4AE3-9938-F9C661ED2C89}"/>
                </a:ext>
              </a:extLst>
            </p:cNvPr>
            <p:cNvCxnSpPr>
              <a:cxnSpLocks/>
            </p:cNvCxnSpPr>
            <p:nvPr/>
          </p:nvCxnSpPr>
          <p:spPr>
            <a:xfrm>
              <a:off x="10346960" y="4740309"/>
              <a:ext cx="19319" cy="683047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99" name="Rectangle: Top Corners Rounded 198">
              <a:extLst>
                <a:ext uri="{FF2B5EF4-FFF2-40B4-BE49-F238E27FC236}">
                  <a16:creationId xmlns:a16="http://schemas.microsoft.com/office/drawing/2014/main" id="{D0CD7F26-487C-47E4-8246-4494EC13E2FD}"/>
                </a:ext>
              </a:extLst>
            </p:cNvPr>
            <p:cNvSpPr/>
            <p:nvPr/>
          </p:nvSpPr>
          <p:spPr>
            <a:xfrm flipH="1">
              <a:off x="10127150" y="5338933"/>
              <a:ext cx="350446" cy="10485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457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Rectangle: Top Corners Rounded 199">
              <a:extLst>
                <a:ext uri="{FF2B5EF4-FFF2-40B4-BE49-F238E27FC236}">
                  <a16:creationId xmlns:a16="http://schemas.microsoft.com/office/drawing/2014/main" id="{736F3479-394C-4064-B345-B15040C0F8F9}"/>
                </a:ext>
              </a:extLst>
            </p:cNvPr>
            <p:cNvSpPr/>
            <p:nvPr/>
          </p:nvSpPr>
          <p:spPr>
            <a:xfrm flipH="1">
              <a:off x="10438075" y="5430873"/>
              <a:ext cx="350446" cy="10485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457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C1F980D5-BF90-480A-8C12-FC119CEF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8057" y="4575203"/>
              <a:ext cx="393346" cy="18550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09E5E98-EC18-4C3C-8AF0-2D719A92B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52444" y="4645642"/>
              <a:ext cx="393346" cy="18550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15C30FE-4799-4A58-8E97-0D1762F2D8F0}"/>
              </a:ext>
            </a:extLst>
          </p:cNvPr>
          <p:cNvGrpSpPr/>
          <p:nvPr/>
        </p:nvGrpSpPr>
        <p:grpSpPr>
          <a:xfrm>
            <a:off x="10054654" y="3400235"/>
            <a:ext cx="1327921" cy="1301791"/>
            <a:chOff x="6715464" y="3243539"/>
            <a:chExt cx="1534625" cy="1504426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5E931394-27C9-4296-90DF-C1E229B7FD37}"/>
                </a:ext>
              </a:extLst>
            </p:cNvPr>
            <p:cNvGrpSpPr/>
            <p:nvPr/>
          </p:nvGrpSpPr>
          <p:grpSpPr>
            <a:xfrm flipH="1">
              <a:off x="6715464" y="3254124"/>
              <a:ext cx="1534625" cy="1493841"/>
              <a:chOff x="3101939" y="4851431"/>
              <a:chExt cx="2536874" cy="2469456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6AD26EEF-BA7B-47CC-9CAA-F06B22C536C1}"/>
                  </a:ext>
                </a:extLst>
              </p:cNvPr>
              <p:cNvSpPr/>
              <p:nvPr/>
            </p:nvSpPr>
            <p:spPr>
              <a:xfrm>
                <a:off x="3101939" y="4851431"/>
                <a:ext cx="2536874" cy="2447775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536A7F1E-F41C-4AD7-95FF-BD0DD69AFCE1}"/>
                  </a:ext>
                </a:extLst>
              </p:cNvPr>
              <p:cNvSpPr/>
              <p:nvPr/>
            </p:nvSpPr>
            <p:spPr>
              <a:xfrm>
                <a:off x="3939044" y="5739574"/>
                <a:ext cx="261279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F829B59-B2D8-477C-905A-C89B03BE1E67}"/>
                  </a:ext>
                </a:extLst>
              </p:cNvPr>
              <p:cNvSpPr/>
              <p:nvPr/>
            </p:nvSpPr>
            <p:spPr>
              <a:xfrm flipH="1">
                <a:off x="4760275" y="6835060"/>
                <a:ext cx="620241" cy="485827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  <a:gd name="connsiteX0" fmla="*/ 0 w 620241"/>
                  <a:gd name="connsiteY0" fmla="*/ 0 h 485827"/>
                  <a:gd name="connsiteX1" fmla="*/ 533400 w 620241"/>
                  <a:gd name="connsiteY1" fmla="*/ 409575 h 485827"/>
                  <a:gd name="connsiteX2" fmla="*/ 619125 w 620241"/>
                  <a:gd name="connsiteY2" fmla="*/ 485775 h 485827"/>
                  <a:gd name="connsiteX3" fmla="*/ 619125 w 620241"/>
                  <a:gd name="connsiteY3" fmla="*/ 485775 h 485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0241" h="485827">
                    <a:moveTo>
                      <a:pt x="0" y="0"/>
                    </a:moveTo>
                    <a:cubicBezTo>
                      <a:pt x="74612" y="141288"/>
                      <a:pt x="430213" y="328613"/>
                      <a:pt x="533400" y="409575"/>
                    </a:cubicBezTo>
                    <a:cubicBezTo>
                      <a:pt x="636587" y="490537"/>
                      <a:pt x="619125" y="485775"/>
                      <a:pt x="619125" y="485775"/>
                    </a:cubicBezTo>
                    <a:lnTo>
                      <a:pt x="619125" y="485775"/>
                    </a:ln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D1ECF77-8CF6-4A29-BA39-4D9D4BE2FED3}"/>
                  </a:ext>
                </a:extLst>
              </p:cNvPr>
              <p:cNvSpPr/>
              <p:nvPr/>
            </p:nvSpPr>
            <p:spPr>
              <a:xfrm>
                <a:off x="4535867" y="6183905"/>
                <a:ext cx="184935" cy="190500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53AFA3C-820C-42FD-91D8-D8C265A50646}"/>
                  </a:ext>
                </a:extLst>
              </p:cNvPr>
              <p:cNvSpPr/>
              <p:nvPr/>
            </p:nvSpPr>
            <p:spPr>
              <a:xfrm>
                <a:off x="4821637" y="5739574"/>
                <a:ext cx="261279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C23BEEC2-BB36-4CCD-BF3B-99C80CDE775B}"/>
                  </a:ext>
                </a:extLst>
              </p:cNvPr>
              <p:cNvSpPr/>
              <p:nvPr/>
            </p:nvSpPr>
            <p:spPr>
              <a:xfrm>
                <a:off x="4079923" y="5802373"/>
                <a:ext cx="100006" cy="130464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17DF9E6B-28DD-4FD8-98FD-78C81C16DE67}"/>
                  </a:ext>
                </a:extLst>
              </p:cNvPr>
              <p:cNvSpPr/>
              <p:nvPr/>
            </p:nvSpPr>
            <p:spPr>
              <a:xfrm>
                <a:off x="4952279" y="5796755"/>
                <a:ext cx="100006" cy="130464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E27F171-E179-4C36-BEBC-A7C1604E6FF2}"/>
                </a:ext>
              </a:extLst>
            </p:cNvPr>
            <p:cNvSpPr/>
            <p:nvPr/>
          </p:nvSpPr>
          <p:spPr>
            <a:xfrm>
              <a:off x="6887094" y="3243539"/>
              <a:ext cx="1232186" cy="347260"/>
            </a:xfrm>
            <a:custGeom>
              <a:avLst/>
              <a:gdLst>
                <a:gd name="connsiteX0" fmla="*/ 584194 w 1232186"/>
                <a:gd name="connsiteY0" fmla="*/ 0 h 347260"/>
                <a:gd name="connsiteX1" fmla="*/ 1220462 w 1232186"/>
                <a:gd name="connsiteY1" fmla="*/ 326419 h 347260"/>
                <a:gd name="connsiteX2" fmla="*/ 1232186 w 1232186"/>
                <a:gd name="connsiteY2" fmla="*/ 347260 h 347260"/>
                <a:gd name="connsiteX3" fmla="*/ 0 w 1232186"/>
                <a:gd name="connsiteY3" fmla="*/ 347260 h 347260"/>
                <a:gd name="connsiteX4" fmla="*/ 0 w 1232186"/>
                <a:gd name="connsiteY4" fmla="*/ 265522 h 347260"/>
                <a:gd name="connsiteX5" fmla="*/ 41622 w 1232186"/>
                <a:gd name="connsiteY5" fmla="*/ 216848 h 347260"/>
                <a:gd name="connsiteX6" fmla="*/ 584194 w 1232186"/>
                <a:gd name="connsiteY6" fmla="*/ 0 h 34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2186" h="347260">
                  <a:moveTo>
                    <a:pt x="584194" y="0"/>
                  </a:moveTo>
                  <a:cubicBezTo>
                    <a:pt x="849053" y="0"/>
                    <a:pt x="1082570" y="129481"/>
                    <a:pt x="1220462" y="326419"/>
                  </a:cubicBezTo>
                  <a:lnTo>
                    <a:pt x="1232186" y="347260"/>
                  </a:lnTo>
                  <a:lnTo>
                    <a:pt x="0" y="347260"/>
                  </a:lnTo>
                  <a:lnTo>
                    <a:pt x="0" y="265522"/>
                  </a:lnTo>
                  <a:lnTo>
                    <a:pt x="41622" y="216848"/>
                  </a:lnTo>
                  <a:cubicBezTo>
                    <a:pt x="180478" y="82868"/>
                    <a:pt x="372307" y="0"/>
                    <a:pt x="584194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0F4C00F-DA5B-4665-9AAA-91E8CEE5FEC3}"/>
                </a:ext>
              </a:extLst>
            </p:cNvPr>
            <p:cNvSpPr/>
            <p:nvPr/>
          </p:nvSpPr>
          <p:spPr>
            <a:xfrm rot="21346442">
              <a:off x="8016684" y="3561642"/>
              <a:ext cx="205192" cy="305266"/>
            </a:xfrm>
            <a:custGeom>
              <a:avLst/>
              <a:gdLst>
                <a:gd name="connsiteX0" fmla="*/ 0 w 205192"/>
                <a:gd name="connsiteY0" fmla="*/ 0 h 305266"/>
                <a:gd name="connsiteX1" fmla="*/ 95531 w 205192"/>
                <a:gd name="connsiteY1" fmla="*/ 0 h 305266"/>
                <a:gd name="connsiteX2" fmla="*/ 149297 w 205192"/>
                <a:gd name="connsiteY2" fmla="*/ 95577 h 305266"/>
                <a:gd name="connsiteX3" fmla="*/ 194007 w 205192"/>
                <a:gd name="connsiteY3" fmla="*/ 234551 h 305266"/>
                <a:gd name="connsiteX4" fmla="*/ 205192 w 205192"/>
                <a:gd name="connsiteY4" fmla="*/ 305266 h 305266"/>
                <a:gd name="connsiteX5" fmla="*/ 0 w 205192"/>
                <a:gd name="connsiteY5" fmla="*/ 305266 h 305266"/>
                <a:gd name="connsiteX6" fmla="*/ 0 w 205192"/>
                <a:gd name="connsiteY6" fmla="*/ 0 h 30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92" h="305266">
                  <a:moveTo>
                    <a:pt x="0" y="0"/>
                  </a:moveTo>
                  <a:lnTo>
                    <a:pt x="95531" y="0"/>
                  </a:lnTo>
                  <a:lnTo>
                    <a:pt x="149297" y="95577"/>
                  </a:lnTo>
                  <a:cubicBezTo>
                    <a:pt x="168711" y="139865"/>
                    <a:pt x="183786" y="186355"/>
                    <a:pt x="194007" y="234551"/>
                  </a:cubicBezTo>
                  <a:lnTo>
                    <a:pt x="205192" y="305266"/>
                  </a:lnTo>
                  <a:lnTo>
                    <a:pt x="0" y="305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8" name="Rectangle 122">
            <a:extLst>
              <a:ext uri="{FF2B5EF4-FFF2-40B4-BE49-F238E27FC236}">
                <a16:creationId xmlns:a16="http://schemas.microsoft.com/office/drawing/2014/main" id="{DC8DC5BB-8AB8-45E7-8EA3-F1313EA6D66B}"/>
              </a:ext>
            </a:extLst>
          </p:cNvPr>
          <p:cNvSpPr/>
          <p:nvPr/>
        </p:nvSpPr>
        <p:spPr>
          <a:xfrm>
            <a:off x="10785486" y="4550313"/>
            <a:ext cx="1122070" cy="1170655"/>
          </a:xfrm>
          <a:custGeom>
            <a:avLst/>
            <a:gdLst>
              <a:gd name="connsiteX0" fmla="*/ 0 w 1560469"/>
              <a:gd name="connsiteY0" fmla="*/ 0 h 1107711"/>
              <a:gd name="connsiteX1" fmla="*/ 1560469 w 1560469"/>
              <a:gd name="connsiteY1" fmla="*/ 0 h 1107711"/>
              <a:gd name="connsiteX2" fmla="*/ 1560469 w 1560469"/>
              <a:gd name="connsiteY2" fmla="*/ 1107711 h 1107711"/>
              <a:gd name="connsiteX3" fmla="*/ 0 w 1560469"/>
              <a:gd name="connsiteY3" fmla="*/ 1107711 h 1107711"/>
              <a:gd name="connsiteX4" fmla="*/ 0 w 1560469"/>
              <a:gd name="connsiteY4" fmla="*/ 0 h 1107711"/>
              <a:gd name="connsiteX0" fmla="*/ 13648 w 1560469"/>
              <a:gd name="connsiteY0" fmla="*/ 136478 h 1107711"/>
              <a:gd name="connsiteX1" fmla="*/ 1560469 w 1560469"/>
              <a:gd name="connsiteY1" fmla="*/ 0 h 1107711"/>
              <a:gd name="connsiteX2" fmla="*/ 1560469 w 1560469"/>
              <a:gd name="connsiteY2" fmla="*/ 1107711 h 1107711"/>
              <a:gd name="connsiteX3" fmla="*/ 0 w 1560469"/>
              <a:gd name="connsiteY3" fmla="*/ 1107711 h 1107711"/>
              <a:gd name="connsiteX4" fmla="*/ 13648 w 1560469"/>
              <a:gd name="connsiteY4" fmla="*/ 136478 h 1107711"/>
              <a:gd name="connsiteX0" fmla="*/ 13648 w 1560469"/>
              <a:gd name="connsiteY0" fmla="*/ 142828 h 1114061"/>
              <a:gd name="connsiteX1" fmla="*/ 1528719 w 1560469"/>
              <a:gd name="connsiteY1" fmla="*/ 0 h 1114061"/>
              <a:gd name="connsiteX2" fmla="*/ 1560469 w 1560469"/>
              <a:gd name="connsiteY2" fmla="*/ 1114061 h 1114061"/>
              <a:gd name="connsiteX3" fmla="*/ 0 w 1560469"/>
              <a:gd name="connsiteY3" fmla="*/ 1114061 h 1114061"/>
              <a:gd name="connsiteX4" fmla="*/ 13648 w 1560469"/>
              <a:gd name="connsiteY4" fmla="*/ 142828 h 1114061"/>
              <a:gd name="connsiteX0" fmla="*/ 13648 w 1528719"/>
              <a:gd name="connsiteY0" fmla="*/ 142828 h 1114061"/>
              <a:gd name="connsiteX1" fmla="*/ 1528719 w 1528719"/>
              <a:gd name="connsiteY1" fmla="*/ 0 h 1114061"/>
              <a:gd name="connsiteX2" fmla="*/ 1509669 w 1528719"/>
              <a:gd name="connsiteY2" fmla="*/ 1095011 h 1114061"/>
              <a:gd name="connsiteX3" fmla="*/ 0 w 1528719"/>
              <a:gd name="connsiteY3" fmla="*/ 1114061 h 1114061"/>
              <a:gd name="connsiteX4" fmla="*/ 13648 w 1528719"/>
              <a:gd name="connsiteY4" fmla="*/ 142828 h 1114061"/>
              <a:gd name="connsiteX0" fmla="*/ 13648 w 1509669"/>
              <a:gd name="connsiteY0" fmla="*/ 293693 h 1264926"/>
              <a:gd name="connsiteX1" fmla="*/ 1473627 w 1509669"/>
              <a:gd name="connsiteY1" fmla="*/ 0 h 1264926"/>
              <a:gd name="connsiteX2" fmla="*/ 1509669 w 1509669"/>
              <a:gd name="connsiteY2" fmla="*/ 1245876 h 1264926"/>
              <a:gd name="connsiteX3" fmla="*/ 0 w 1509669"/>
              <a:gd name="connsiteY3" fmla="*/ 1264926 h 1264926"/>
              <a:gd name="connsiteX4" fmla="*/ 13648 w 1509669"/>
              <a:gd name="connsiteY4" fmla="*/ 293693 h 1264926"/>
              <a:gd name="connsiteX0" fmla="*/ 13648 w 1473627"/>
              <a:gd name="connsiteY0" fmla="*/ 293693 h 1264926"/>
              <a:gd name="connsiteX1" fmla="*/ 1473627 w 1473627"/>
              <a:gd name="connsiteY1" fmla="*/ 0 h 1264926"/>
              <a:gd name="connsiteX2" fmla="*/ 1423097 w 1473627"/>
              <a:gd name="connsiteY2" fmla="*/ 1095011 h 1264926"/>
              <a:gd name="connsiteX3" fmla="*/ 0 w 1473627"/>
              <a:gd name="connsiteY3" fmla="*/ 1264926 h 1264926"/>
              <a:gd name="connsiteX4" fmla="*/ 13648 w 1473627"/>
              <a:gd name="connsiteY4" fmla="*/ 293693 h 1264926"/>
              <a:gd name="connsiteX0" fmla="*/ 0 w 1459979"/>
              <a:gd name="connsiteY0" fmla="*/ 293693 h 1257383"/>
              <a:gd name="connsiteX1" fmla="*/ 1459979 w 1459979"/>
              <a:gd name="connsiteY1" fmla="*/ 0 h 1257383"/>
              <a:gd name="connsiteX2" fmla="*/ 1409449 w 1459979"/>
              <a:gd name="connsiteY2" fmla="*/ 1095011 h 1257383"/>
              <a:gd name="connsiteX3" fmla="*/ 88665 w 1459979"/>
              <a:gd name="connsiteY3" fmla="*/ 1257383 h 1257383"/>
              <a:gd name="connsiteX4" fmla="*/ 0 w 1459979"/>
              <a:gd name="connsiteY4" fmla="*/ 293693 h 1257383"/>
              <a:gd name="connsiteX0" fmla="*/ 0 w 1459979"/>
              <a:gd name="connsiteY0" fmla="*/ 293693 h 1159320"/>
              <a:gd name="connsiteX1" fmla="*/ 1459979 w 1459979"/>
              <a:gd name="connsiteY1" fmla="*/ 0 h 1159320"/>
              <a:gd name="connsiteX2" fmla="*/ 1409449 w 1459979"/>
              <a:gd name="connsiteY2" fmla="*/ 1095011 h 1159320"/>
              <a:gd name="connsiteX3" fmla="*/ 104405 w 1459979"/>
              <a:gd name="connsiteY3" fmla="*/ 1159320 h 1159320"/>
              <a:gd name="connsiteX4" fmla="*/ 0 w 1459979"/>
              <a:gd name="connsiteY4" fmla="*/ 293693 h 1159320"/>
              <a:gd name="connsiteX0" fmla="*/ 0 w 1459979"/>
              <a:gd name="connsiteY0" fmla="*/ 293693 h 1181950"/>
              <a:gd name="connsiteX1" fmla="*/ 1459979 w 1459979"/>
              <a:gd name="connsiteY1" fmla="*/ 0 h 1181950"/>
              <a:gd name="connsiteX2" fmla="*/ 1409449 w 1459979"/>
              <a:gd name="connsiteY2" fmla="*/ 1095011 h 1181950"/>
              <a:gd name="connsiteX3" fmla="*/ 230329 w 1459979"/>
              <a:gd name="connsiteY3" fmla="*/ 1181950 h 1181950"/>
              <a:gd name="connsiteX4" fmla="*/ 0 w 1459979"/>
              <a:gd name="connsiteY4" fmla="*/ 293693 h 1181950"/>
              <a:gd name="connsiteX0" fmla="*/ 0 w 1459979"/>
              <a:gd name="connsiteY0" fmla="*/ 293693 h 1174407"/>
              <a:gd name="connsiteX1" fmla="*/ 1459979 w 1459979"/>
              <a:gd name="connsiteY1" fmla="*/ 0 h 1174407"/>
              <a:gd name="connsiteX2" fmla="*/ 1409449 w 1459979"/>
              <a:gd name="connsiteY2" fmla="*/ 1095011 h 1174407"/>
              <a:gd name="connsiteX3" fmla="*/ 88665 w 1459979"/>
              <a:gd name="connsiteY3" fmla="*/ 1174407 h 1174407"/>
              <a:gd name="connsiteX4" fmla="*/ 0 w 1459979"/>
              <a:gd name="connsiteY4" fmla="*/ 293693 h 1174407"/>
              <a:gd name="connsiteX0" fmla="*/ 0 w 1517692"/>
              <a:gd name="connsiteY0" fmla="*/ 420421 h 1174407"/>
              <a:gd name="connsiteX1" fmla="*/ 1517692 w 1517692"/>
              <a:gd name="connsiteY1" fmla="*/ 0 h 1174407"/>
              <a:gd name="connsiteX2" fmla="*/ 1467162 w 1517692"/>
              <a:gd name="connsiteY2" fmla="*/ 1095011 h 1174407"/>
              <a:gd name="connsiteX3" fmla="*/ 146378 w 1517692"/>
              <a:gd name="connsiteY3" fmla="*/ 1174407 h 1174407"/>
              <a:gd name="connsiteX4" fmla="*/ 0 w 1517692"/>
              <a:gd name="connsiteY4" fmla="*/ 420421 h 1174407"/>
              <a:gd name="connsiteX0" fmla="*/ 0 w 1517692"/>
              <a:gd name="connsiteY0" fmla="*/ 420421 h 1246822"/>
              <a:gd name="connsiteX1" fmla="*/ 1517692 w 1517692"/>
              <a:gd name="connsiteY1" fmla="*/ 0 h 1246822"/>
              <a:gd name="connsiteX2" fmla="*/ 1467162 w 1517692"/>
              <a:gd name="connsiteY2" fmla="*/ 1095011 h 1246822"/>
              <a:gd name="connsiteX3" fmla="*/ 65579 w 1517692"/>
              <a:gd name="connsiteY3" fmla="*/ 1246822 h 1246822"/>
              <a:gd name="connsiteX4" fmla="*/ 0 w 1517692"/>
              <a:gd name="connsiteY4" fmla="*/ 420421 h 1246822"/>
              <a:gd name="connsiteX0" fmla="*/ 0 w 1517692"/>
              <a:gd name="connsiteY0" fmla="*/ 420421 h 1255874"/>
              <a:gd name="connsiteX1" fmla="*/ 1517692 w 1517692"/>
              <a:gd name="connsiteY1" fmla="*/ 0 h 1255874"/>
              <a:gd name="connsiteX2" fmla="*/ 1467162 w 1517692"/>
              <a:gd name="connsiteY2" fmla="*/ 1095011 h 1255874"/>
              <a:gd name="connsiteX3" fmla="*/ 134835 w 1517692"/>
              <a:gd name="connsiteY3" fmla="*/ 1255874 h 1255874"/>
              <a:gd name="connsiteX4" fmla="*/ 0 w 1517692"/>
              <a:gd name="connsiteY4" fmla="*/ 420421 h 1255874"/>
              <a:gd name="connsiteX0" fmla="*/ 0 w 1517692"/>
              <a:gd name="connsiteY0" fmla="*/ 420421 h 1165355"/>
              <a:gd name="connsiteX1" fmla="*/ 1517692 w 1517692"/>
              <a:gd name="connsiteY1" fmla="*/ 0 h 1165355"/>
              <a:gd name="connsiteX2" fmla="*/ 1467162 w 1517692"/>
              <a:gd name="connsiteY2" fmla="*/ 1095011 h 1165355"/>
              <a:gd name="connsiteX3" fmla="*/ 134835 w 1517692"/>
              <a:gd name="connsiteY3" fmla="*/ 1165355 h 1165355"/>
              <a:gd name="connsiteX4" fmla="*/ 0 w 1517692"/>
              <a:gd name="connsiteY4" fmla="*/ 420421 h 1165355"/>
              <a:gd name="connsiteX0" fmla="*/ 0 w 1517692"/>
              <a:gd name="connsiteY0" fmla="*/ 420421 h 1138199"/>
              <a:gd name="connsiteX1" fmla="*/ 1517692 w 1517692"/>
              <a:gd name="connsiteY1" fmla="*/ 0 h 1138199"/>
              <a:gd name="connsiteX2" fmla="*/ 1467162 w 1517692"/>
              <a:gd name="connsiteY2" fmla="*/ 1095011 h 1138199"/>
              <a:gd name="connsiteX3" fmla="*/ 77122 w 1517692"/>
              <a:gd name="connsiteY3" fmla="*/ 1138199 h 1138199"/>
              <a:gd name="connsiteX4" fmla="*/ 0 w 1517692"/>
              <a:gd name="connsiteY4" fmla="*/ 420421 h 1138199"/>
              <a:gd name="connsiteX0" fmla="*/ 0 w 1517692"/>
              <a:gd name="connsiteY0" fmla="*/ 420421 h 1138199"/>
              <a:gd name="connsiteX1" fmla="*/ 1517692 w 1517692"/>
              <a:gd name="connsiteY1" fmla="*/ 0 h 1138199"/>
              <a:gd name="connsiteX2" fmla="*/ 1409449 w 1517692"/>
              <a:gd name="connsiteY2" fmla="*/ 1067855 h 1138199"/>
              <a:gd name="connsiteX3" fmla="*/ 77122 w 1517692"/>
              <a:gd name="connsiteY3" fmla="*/ 1138199 h 1138199"/>
              <a:gd name="connsiteX4" fmla="*/ 0 w 1517692"/>
              <a:gd name="connsiteY4" fmla="*/ 420421 h 1138199"/>
              <a:gd name="connsiteX0" fmla="*/ 0 w 1517692"/>
              <a:gd name="connsiteY0" fmla="*/ 420421 h 1138199"/>
              <a:gd name="connsiteX1" fmla="*/ 1517692 w 1517692"/>
              <a:gd name="connsiteY1" fmla="*/ 0 h 1138199"/>
              <a:gd name="connsiteX2" fmla="*/ 1328650 w 1517692"/>
              <a:gd name="connsiteY2" fmla="*/ 1067855 h 1138199"/>
              <a:gd name="connsiteX3" fmla="*/ 77122 w 1517692"/>
              <a:gd name="connsiteY3" fmla="*/ 1138199 h 1138199"/>
              <a:gd name="connsiteX4" fmla="*/ 0 w 1517692"/>
              <a:gd name="connsiteY4" fmla="*/ 420421 h 1138199"/>
              <a:gd name="connsiteX0" fmla="*/ 0 w 1517692"/>
              <a:gd name="connsiteY0" fmla="*/ 420421 h 1138199"/>
              <a:gd name="connsiteX1" fmla="*/ 1517692 w 1517692"/>
              <a:gd name="connsiteY1" fmla="*/ 0 h 1138199"/>
              <a:gd name="connsiteX2" fmla="*/ 1294022 w 1517692"/>
              <a:gd name="connsiteY2" fmla="*/ 1067855 h 1138199"/>
              <a:gd name="connsiteX3" fmla="*/ 77122 w 1517692"/>
              <a:gd name="connsiteY3" fmla="*/ 1138199 h 1138199"/>
              <a:gd name="connsiteX4" fmla="*/ 0 w 1517692"/>
              <a:gd name="connsiteY4" fmla="*/ 420421 h 1138199"/>
              <a:gd name="connsiteX0" fmla="*/ 0 w 1470893"/>
              <a:gd name="connsiteY0" fmla="*/ 221805 h 939583"/>
              <a:gd name="connsiteX1" fmla="*/ 1470893 w 1470893"/>
              <a:gd name="connsiteY1" fmla="*/ 0 h 939583"/>
              <a:gd name="connsiteX2" fmla="*/ 1294022 w 1470893"/>
              <a:gd name="connsiteY2" fmla="*/ 869239 h 939583"/>
              <a:gd name="connsiteX3" fmla="*/ 77122 w 1470893"/>
              <a:gd name="connsiteY3" fmla="*/ 939583 h 939583"/>
              <a:gd name="connsiteX4" fmla="*/ 0 w 1470893"/>
              <a:gd name="connsiteY4" fmla="*/ 221805 h 939583"/>
              <a:gd name="connsiteX0" fmla="*/ 0 w 1462634"/>
              <a:gd name="connsiteY0" fmla="*/ 211011 h 928789"/>
              <a:gd name="connsiteX1" fmla="*/ 1462634 w 1462634"/>
              <a:gd name="connsiteY1" fmla="*/ 0 h 928789"/>
              <a:gd name="connsiteX2" fmla="*/ 1294022 w 1462634"/>
              <a:gd name="connsiteY2" fmla="*/ 858445 h 928789"/>
              <a:gd name="connsiteX3" fmla="*/ 77122 w 1462634"/>
              <a:gd name="connsiteY3" fmla="*/ 928789 h 928789"/>
              <a:gd name="connsiteX4" fmla="*/ 0 w 1462634"/>
              <a:gd name="connsiteY4" fmla="*/ 211011 h 928789"/>
              <a:gd name="connsiteX0" fmla="*/ 10971 w 1385512"/>
              <a:gd name="connsiteY0" fmla="*/ 172150 h 928789"/>
              <a:gd name="connsiteX1" fmla="*/ 1385512 w 1385512"/>
              <a:gd name="connsiteY1" fmla="*/ 0 h 928789"/>
              <a:gd name="connsiteX2" fmla="*/ 1216900 w 1385512"/>
              <a:gd name="connsiteY2" fmla="*/ 858445 h 928789"/>
              <a:gd name="connsiteX3" fmla="*/ 0 w 1385512"/>
              <a:gd name="connsiteY3" fmla="*/ 928789 h 928789"/>
              <a:gd name="connsiteX4" fmla="*/ 10971 w 1385512"/>
              <a:gd name="connsiteY4" fmla="*/ 172150 h 928789"/>
              <a:gd name="connsiteX0" fmla="*/ 10971 w 1366946"/>
              <a:gd name="connsiteY0" fmla="*/ 104858 h 861497"/>
              <a:gd name="connsiteX1" fmla="*/ 1366946 w 1366946"/>
              <a:gd name="connsiteY1" fmla="*/ 0 h 861497"/>
              <a:gd name="connsiteX2" fmla="*/ 1216900 w 1366946"/>
              <a:gd name="connsiteY2" fmla="*/ 791153 h 861497"/>
              <a:gd name="connsiteX3" fmla="*/ 0 w 1366946"/>
              <a:gd name="connsiteY3" fmla="*/ 861497 h 861497"/>
              <a:gd name="connsiteX4" fmla="*/ 10971 w 1366946"/>
              <a:gd name="connsiteY4" fmla="*/ 104858 h 861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6946" h="861497">
                <a:moveTo>
                  <a:pt x="10971" y="104858"/>
                </a:moveTo>
                <a:lnTo>
                  <a:pt x="1366946" y="0"/>
                </a:lnTo>
                <a:lnTo>
                  <a:pt x="1216900" y="791153"/>
                </a:lnTo>
                <a:lnTo>
                  <a:pt x="0" y="861497"/>
                </a:lnTo>
                <a:lnTo>
                  <a:pt x="10971" y="10485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Rectangle 122">
            <a:extLst>
              <a:ext uri="{FF2B5EF4-FFF2-40B4-BE49-F238E27FC236}">
                <a16:creationId xmlns:a16="http://schemas.microsoft.com/office/drawing/2014/main" id="{2C7AB378-8B73-4DCE-97A1-77EFDA70DC41}"/>
              </a:ext>
            </a:extLst>
          </p:cNvPr>
          <p:cNvSpPr/>
          <p:nvPr/>
        </p:nvSpPr>
        <p:spPr>
          <a:xfrm rot="20684676">
            <a:off x="10709943" y="4415053"/>
            <a:ext cx="1282833" cy="331694"/>
          </a:xfrm>
          <a:custGeom>
            <a:avLst/>
            <a:gdLst>
              <a:gd name="connsiteX0" fmla="*/ 0 w 1099402"/>
              <a:gd name="connsiteY0" fmla="*/ 20354 h 122120"/>
              <a:gd name="connsiteX1" fmla="*/ 20354 w 1099402"/>
              <a:gd name="connsiteY1" fmla="*/ 0 h 122120"/>
              <a:gd name="connsiteX2" fmla="*/ 1079048 w 1099402"/>
              <a:gd name="connsiteY2" fmla="*/ 0 h 122120"/>
              <a:gd name="connsiteX3" fmla="*/ 1099402 w 1099402"/>
              <a:gd name="connsiteY3" fmla="*/ 20354 h 122120"/>
              <a:gd name="connsiteX4" fmla="*/ 1099402 w 1099402"/>
              <a:gd name="connsiteY4" fmla="*/ 101766 h 122120"/>
              <a:gd name="connsiteX5" fmla="*/ 1079048 w 1099402"/>
              <a:gd name="connsiteY5" fmla="*/ 122120 h 122120"/>
              <a:gd name="connsiteX6" fmla="*/ 20354 w 1099402"/>
              <a:gd name="connsiteY6" fmla="*/ 122120 h 122120"/>
              <a:gd name="connsiteX7" fmla="*/ 0 w 1099402"/>
              <a:gd name="connsiteY7" fmla="*/ 101766 h 122120"/>
              <a:gd name="connsiteX8" fmla="*/ 0 w 1099402"/>
              <a:gd name="connsiteY8" fmla="*/ 20354 h 122120"/>
              <a:gd name="connsiteX0" fmla="*/ 9607 w 1099402"/>
              <a:gd name="connsiteY0" fmla="*/ 57530 h 122120"/>
              <a:gd name="connsiteX1" fmla="*/ 20354 w 1099402"/>
              <a:gd name="connsiteY1" fmla="*/ 0 h 122120"/>
              <a:gd name="connsiteX2" fmla="*/ 1079048 w 1099402"/>
              <a:gd name="connsiteY2" fmla="*/ 0 h 122120"/>
              <a:gd name="connsiteX3" fmla="*/ 1099402 w 1099402"/>
              <a:gd name="connsiteY3" fmla="*/ 20354 h 122120"/>
              <a:gd name="connsiteX4" fmla="*/ 1099402 w 1099402"/>
              <a:gd name="connsiteY4" fmla="*/ 101766 h 122120"/>
              <a:gd name="connsiteX5" fmla="*/ 1079048 w 1099402"/>
              <a:gd name="connsiteY5" fmla="*/ 122120 h 122120"/>
              <a:gd name="connsiteX6" fmla="*/ 20354 w 1099402"/>
              <a:gd name="connsiteY6" fmla="*/ 122120 h 122120"/>
              <a:gd name="connsiteX7" fmla="*/ 0 w 1099402"/>
              <a:gd name="connsiteY7" fmla="*/ 101766 h 122120"/>
              <a:gd name="connsiteX8" fmla="*/ 9607 w 1099402"/>
              <a:gd name="connsiteY8" fmla="*/ 57530 h 122120"/>
              <a:gd name="connsiteX0" fmla="*/ 9607 w 1099402"/>
              <a:gd name="connsiteY0" fmla="*/ 57530 h 122120"/>
              <a:gd name="connsiteX1" fmla="*/ 12835 w 1099402"/>
              <a:gd name="connsiteY1" fmla="*/ 27568 h 122120"/>
              <a:gd name="connsiteX2" fmla="*/ 1079048 w 1099402"/>
              <a:gd name="connsiteY2" fmla="*/ 0 h 122120"/>
              <a:gd name="connsiteX3" fmla="*/ 1099402 w 1099402"/>
              <a:gd name="connsiteY3" fmla="*/ 20354 h 122120"/>
              <a:gd name="connsiteX4" fmla="*/ 1099402 w 1099402"/>
              <a:gd name="connsiteY4" fmla="*/ 101766 h 122120"/>
              <a:gd name="connsiteX5" fmla="*/ 1079048 w 1099402"/>
              <a:gd name="connsiteY5" fmla="*/ 122120 h 122120"/>
              <a:gd name="connsiteX6" fmla="*/ 20354 w 1099402"/>
              <a:gd name="connsiteY6" fmla="*/ 122120 h 122120"/>
              <a:gd name="connsiteX7" fmla="*/ 0 w 1099402"/>
              <a:gd name="connsiteY7" fmla="*/ 101766 h 122120"/>
              <a:gd name="connsiteX8" fmla="*/ 9607 w 1099402"/>
              <a:gd name="connsiteY8" fmla="*/ 57530 h 122120"/>
              <a:gd name="connsiteX0" fmla="*/ 0 w 1102327"/>
              <a:gd name="connsiteY0" fmla="*/ 76326 h 122120"/>
              <a:gd name="connsiteX1" fmla="*/ 15760 w 1102327"/>
              <a:gd name="connsiteY1" fmla="*/ 27568 h 122120"/>
              <a:gd name="connsiteX2" fmla="*/ 1081973 w 1102327"/>
              <a:gd name="connsiteY2" fmla="*/ 0 h 122120"/>
              <a:gd name="connsiteX3" fmla="*/ 1102327 w 1102327"/>
              <a:gd name="connsiteY3" fmla="*/ 20354 h 122120"/>
              <a:gd name="connsiteX4" fmla="*/ 1102327 w 1102327"/>
              <a:gd name="connsiteY4" fmla="*/ 101766 h 122120"/>
              <a:gd name="connsiteX5" fmla="*/ 1081973 w 1102327"/>
              <a:gd name="connsiteY5" fmla="*/ 122120 h 122120"/>
              <a:gd name="connsiteX6" fmla="*/ 23279 w 1102327"/>
              <a:gd name="connsiteY6" fmla="*/ 122120 h 122120"/>
              <a:gd name="connsiteX7" fmla="*/ 2925 w 1102327"/>
              <a:gd name="connsiteY7" fmla="*/ 101766 h 122120"/>
              <a:gd name="connsiteX8" fmla="*/ 0 w 1102327"/>
              <a:gd name="connsiteY8" fmla="*/ 76326 h 122120"/>
              <a:gd name="connsiteX0" fmla="*/ 4317 w 1106644"/>
              <a:gd name="connsiteY0" fmla="*/ 76326 h 122120"/>
              <a:gd name="connsiteX1" fmla="*/ 5249 w 1106644"/>
              <a:gd name="connsiteY1" fmla="*/ 45738 h 122120"/>
              <a:gd name="connsiteX2" fmla="*/ 1086290 w 1106644"/>
              <a:gd name="connsiteY2" fmla="*/ 0 h 122120"/>
              <a:gd name="connsiteX3" fmla="*/ 1106644 w 1106644"/>
              <a:gd name="connsiteY3" fmla="*/ 20354 h 122120"/>
              <a:gd name="connsiteX4" fmla="*/ 1106644 w 1106644"/>
              <a:gd name="connsiteY4" fmla="*/ 101766 h 122120"/>
              <a:gd name="connsiteX5" fmla="*/ 1086290 w 1106644"/>
              <a:gd name="connsiteY5" fmla="*/ 122120 h 122120"/>
              <a:gd name="connsiteX6" fmla="*/ 27596 w 1106644"/>
              <a:gd name="connsiteY6" fmla="*/ 122120 h 122120"/>
              <a:gd name="connsiteX7" fmla="*/ 7242 w 1106644"/>
              <a:gd name="connsiteY7" fmla="*/ 101766 h 122120"/>
              <a:gd name="connsiteX8" fmla="*/ 4317 w 1106644"/>
              <a:gd name="connsiteY8" fmla="*/ 76326 h 122120"/>
              <a:gd name="connsiteX0" fmla="*/ 1148 w 1108696"/>
              <a:gd name="connsiteY0" fmla="*/ 77371 h 122120"/>
              <a:gd name="connsiteX1" fmla="*/ 7301 w 1108696"/>
              <a:gd name="connsiteY1" fmla="*/ 45738 h 122120"/>
              <a:gd name="connsiteX2" fmla="*/ 1088342 w 1108696"/>
              <a:gd name="connsiteY2" fmla="*/ 0 h 122120"/>
              <a:gd name="connsiteX3" fmla="*/ 1108696 w 1108696"/>
              <a:gd name="connsiteY3" fmla="*/ 20354 h 122120"/>
              <a:gd name="connsiteX4" fmla="*/ 1108696 w 1108696"/>
              <a:gd name="connsiteY4" fmla="*/ 101766 h 122120"/>
              <a:gd name="connsiteX5" fmla="*/ 1088342 w 1108696"/>
              <a:gd name="connsiteY5" fmla="*/ 122120 h 122120"/>
              <a:gd name="connsiteX6" fmla="*/ 29648 w 1108696"/>
              <a:gd name="connsiteY6" fmla="*/ 122120 h 122120"/>
              <a:gd name="connsiteX7" fmla="*/ 9294 w 1108696"/>
              <a:gd name="connsiteY7" fmla="*/ 101766 h 122120"/>
              <a:gd name="connsiteX8" fmla="*/ 1148 w 1108696"/>
              <a:gd name="connsiteY8" fmla="*/ 77371 h 122120"/>
              <a:gd name="connsiteX0" fmla="*/ 1148 w 1108696"/>
              <a:gd name="connsiteY0" fmla="*/ 77371 h 122120"/>
              <a:gd name="connsiteX1" fmla="*/ 7301 w 1108696"/>
              <a:gd name="connsiteY1" fmla="*/ 45738 h 122120"/>
              <a:gd name="connsiteX2" fmla="*/ 1088342 w 1108696"/>
              <a:gd name="connsiteY2" fmla="*/ 0 h 122120"/>
              <a:gd name="connsiteX3" fmla="*/ 1108696 w 1108696"/>
              <a:gd name="connsiteY3" fmla="*/ 20354 h 122120"/>
              <a:gd name="connsiteX4" fmla="*/ 1108696 w 1108696"/>
              <a:gd name="connsiteY4" fmla="*/ 101766 h 122120"/>
              <a:gd name="connsiteX5" fmla="*/ 1088342 w 1108696"/>
              <a:gd name="connsiteY5" fmla="*/ 122120 h 122120"/>
              <a:gd name="connsiteX6" fmla="*/ 52204 w 1108696"/>
              <a:gd name="connsiteY6" fmla="*/ 120867 h 122120"/>
              <a:gd name="connsiteX7" fmla="*/ 9294 w 1108696"/>
              <a:gd name="connsiteY7" fmla="*/ 101766 h 122120"/>
              <a:gd name="connsiteX8" fmla="*/ 1148 w 1108696"/>
              <a:gd name="connsiteY8" fmla="*/ 77371 h 122120"/>
              <a:gd name="connsiteX0" fmla="*/ 1148 w 1108696"/>
              <a:gd name="connsiteY0" fmla="*/ 77371 h 122120"/>
              <a:gd name="connsiteX1" fmla="*/ 7301 w 1108696"/>
              <a:gd name="connsiteY1" fmla="*/ 45738 h 122120"/>
              <a:gd name="connsiteX2" fmla="*/ 1088342 w 1108696"/>
              <a:gd name="connsiteY2" fmla="*/ 0 h 122120"/>
              <a:gd name="connsiteX3" fmla="*/ 1108696 w 1108696"/>
              <a:gd name="connsiteY3" fmla="*/ 20354 h 122120"/>
              <a:gd name="connsiteX4" fmla="*/ 1108696 w 1108696"/>
              <a:gd name="connsiteY4" fmla="*/ 101766 h 122120"/>
              <a:gd name="connsiteX5" fmla="*/ 1088342 w 1108696"/>
              <a:gd name="connsiteY5" fmla="*/ 122120 h 122120"/>
              <a:gd name="connsiteX6" fmla="*/ 81652 w 1108696"/>
              <a:gd name="connsiteY6" fmla="*/ 121494 h 122120"/>
              <a:gd name="connsiteX7" fmla="*/ 9294 w 1108696"/>
              <a:gd name="connsiteY7" fmla="*/ 101766 h 122120"/>
              <a:gd name="connsiteX8" fmla="*/ 1148 w 1108696"/>
              <a:gd name="connsiteY8" fmla="*/ 77371 h 122120"/>
              <a:gd name="connsiteX0" fmla="*/ 1148 w 1108696"/>
              <a:gd name="connsiteY0" fmla="*/ 77371 h 122120"/>
              <a:gd name="connsiteX1" fmla="*/ 7301 w 1108696"/>
              <a:gd name="connsiteY1" fmla="*/ 45738 h 122120"/>
              <a:gd name="connsiteX2" fmla="*/ 1088342 w 1108696"/>
              <a:gd name="connsiteY2" fmla="*/ 0 h 122120"/>
              <a:gd name="connsiteX3" fmla="*/ 1108696 w 1108696"/>
              <a:gd name="connsiteY3" fmla="*/ 20354 h 122120"/>
              <a:gd name="connsiteX4" fmla="*/ 1108696 w 1108696"/>
              <a:gd name="connsiteY4" fmla="*/ 101766 h 122120"/>
              <a:gd name="connsiteX5" fmla="*/ 1088342 w 1108696"/>
              <a:gd name="connsiteY5" fmla="*/ 122120 h 122120"/>
              <a:gd name="connsiteX6" fmla="*/ 81652 w 1108696"/>
              <a:gd name="connsiteY6" fmla="*/ 121494 h 122120"/>
              <a:gd name="connsiteX7" fmla="*/ 21198 w 1108696"/>
              <a:gd name="connsiteY7" fmla="*/ 112417 h 122120"/>
              <a:gd name="connsiteX8" fmla="*/ 1148 w 1108696"/>
              <a:gd name="connsiteY8" fmla="*/ 77371 h 122120"/>
              <a:gd name="connsiteX0" fmla="*/ 423 w 1109850"/>
              <a:gd name="connsiteY0" fmla="*/ 84263 h 122120"/>
              <a:gd name="connsiteX1" fmla="*/ 8455 w 1109850"/>
              <a:gd name="connsiteY1" fmla="*/ 45738 h 122120"/>
              <a:gd name="connsiteX2" fmla="*/ 1089496 w 1109850"/>
              <a:gd name="connsiteY2" fmla="*/ 0 h 122120"/>
              <a:gd name="connsiteX3" fmla="*/ 1109850 w 1109850"/>
              <a:gd name="connsiteY3" fmla="*/ 20354 h 122120"/>
              <a:gd name="connsiteX4" fmla="*/ 1109850 w 1109850"/>
              <a:gd name="connsiteY4" fmla="*/ 101766 h 122120"/>
              <a:gd name="connsiteX5" fmla="*/ 1089496 w 1109850"/>
              <a:gd name="connsiteY5" fmla="*/ 122120 h 122120"/>
              <a:gd name="connsiteX6" fmla="*/ 82806 w 1109850"/>
              <a:gd name="connsiteY6" fmla="*/ 121494 h 122120"/>
              <a:gd name="connsiteX7" fmla="*/ 22352 w 1109850"/>
              <a:gd name="connsiteY7" fmla="*/ 112417 h 122120"/>
              <a:gd name="connsiteX8" fmla="*/ 423 w 1109850"/>
              <a:gd name="connsiteY8" fmla="*/ 84263 h 122120"/>
              <a:gd name="connsiteX0" fmla="*/ 423 w 1109850"/>
              <a:gd name="connsiteY0" fmla="*/ 84263 h 122120"/>
              <a:gd name="connsiteX1" fmla="*/ 8455 w 1109850"/>
              <a:gd name="connsiteY1" fmla="*/ 45738 h 122120"/>
              <a:gd name="connsiteX2" fmla="*/ 1089496 w 1109850"/>
              <a:gd name="connsiteY2" fmla="*/ 0 h 122120"/>
              <a:gd name="connsiteX3" fmla="*/ 1109850 w 1109850"/>
              <a:gd name="connsiteY3" fmla="*/ 20354 h 122120"/>
              <a:gd name="connsiteX4" fmla="*/ 1109850 w 1109850"/>
              <a:gd name="connsiteY4" fmla="*/ 101766 h 122120"/>
              <a:gd name="connsiteX5" fmla="*/ 1089496 w 1109850"/>
              <a:gd name="connsiteY5" fmla="*/ 122120 h 122120"/>
              <a:gd name="connsiteX6" fmla="*/ 82806 w 1109850"/>
              <a:gd name="connsiteY6" fmla="*/ 121494 h 122120"/>
              <a:gd name="connsiteX7" fmla="*/ 22352 w 1109850"/>
              <a:gd name="connsiteY7" fmla="*/ 112417 h 122120"/>
              <a:gd name="connsiteX8" fmla="*/ 423 w 1109850"/>
              <a:gd name="connsiteY8" fmla="*/ 84263 h 122120"/>
              <a:gd name="connsiteX0" fmla="*/ 423 w 1109850"/>
              <a:gd name="connsiteY0" fmla="*/ 84263 h 122202"/>
              <a:gd name="connsiteX1" fmla="*/ 8455 w 1109850"/>
              <a:gd name="connsiteY1" fmla="*/ 45738 h 122202"/>
              <a:gd name="connsiteX2" fmla="*/ 1089496 w 1109850"/>
              <a:gd name="connsiteY2" fmla="*/ 0 h 122202"/>
              <a:gd name="connsiteX3" fmla="*/ 1109850 w 1109850"/>
              <a:gd name="connsiteY3" fmla="*/ 20354 h 122202"/>
              <a:gd name="connsiteX4" fmla="*/ 1109850 w 1109850"/>
              <a:gd name="connsiteY4" fmla="*/ 101766 h 122202"/>
              <a:gd name="connsiteX5" fmla="*/ 1089496 w 1109850"/>
              <a:gd name="connsiteY5" fmla="*/ 122120 h 122202"/>
              <a:gd name="connsiteX6" fmla="*/ 82806 w 1109850"/>
              <a:gd name="connsiteY6" fmla="*/ 121494 h 122202"/>
              <a:gd name="connsiteX7" fmla="*/ 29245 w 1109850"/>
              <a:gd name="connsiteY7" fmla="*/ 114297 h 122202"/>
              <a:gd name="connsiteX8" fmla="*/ 423 w 1109850"/>
              <a:gd name="connsiteY8" fmla="*/ 84263 h 122202"/>
              <a:gd name="connsiteX0" fmla="*/ 423 w 1109850"/>
              <a:gd name="connsiteY0" fmla="*/ 84263 h 124941"/>
              <a:gd name="connsiteX1" fmla="*/ 8455 w 1109850"/>
              <a:gd name="connsiteY1" fmla="*/ 45738 h 124941"/>
              <a:gd name="connsiteX2" fmla="*/ 1089496 w 1109850"/>
              <a:gd name="connsiteY2" fmla="*/ 0 h 124941"/>
              <a:gd name="connsiteX3" fmla="*/ 1109850 w 1109850"/>
              <a:gd name="connsiteY3" fmla="*/ 20354 h 124941"/>
              <a:gd name="connsiteX4" fmla="*/ 1109850 w 1109850"/>
              <a:gd name="connsiteY4" fmla="*/ 101766 h 124941"/>
              <a:gd name="connsiteX5" fmla="*/ 1089496 w 1109850"/>
              <a:gd name="connsiteY5" fmla="*/ 122120 h 124941"/>
              <a:gd name="connsiteX6" fmla="*/ 82806 w 1109850"/>
              <a:gd name="connsiteY6" fmla="*/ 121494 h 124941"/>
              <a:gd name="connsiteX7" fmla="*/ 20473 w 1109850"/>
              <a:gd name="connsiteY7" fmla="*/ 119309 h 124941"/>
              <a:gd name="connsiteX8" fmla="*/ 423 w 1109850"/>
              <a:gd name="connsiteY8" fmla="*/ 84263 h 124941"/>
              <a:gd name="connsiteX0" fmla="*/ 423 w 1109850"/>
              <a:gd name="connsiteY0" fmla="*/ 84263 h 122120"/>
              <a:gd name="connsiteX1" fmla="*/ 8455 w 1109850"/>
              <a:gd name="connsiteY1" fmla="*/ 45738 h 122120"/>
              <a:gd name="connsiteX2" fmla="*/ 1089496 w 1109850"/>
              <a:gd name="connsiteY2" fmla="*/ 0 h 122120"/>
              <a:gd name="connsiteX3" fmla="*/ 1109850 w 1109850"/>
              <a:gd name="connsiteY3" fmla="*/ 20354 h 122120"/>
              <a:gd name="connsiteX4" fmla="*/ 1109850 w 1109850"/>
              <a:gd name="connsiteY4" fmla="*/ 101766 h 122120"/>
              <a:gd name="connsiteX5" fmla="*/ 1089496 w 1109850"/>
              <a:gd name="connsiteY5" fmla="*/ 122120 h 122120"/>
              <a:gd name="connsiteX6" fmla="*/ 82806 w 1109850"/>
              <a:gd name="connsiteY6" fmla="*/ 121494 h 122120"/>
              <a:gd name="connsiteX7" fmla="*/ 20473 w 1109850"/>
              <a:gd name="connsiteY7" fmla="*/ 119309 h 122120"/>
              <a:gd name="connsiteX8" fmla="*/ 423 w 1109850"/>
              <a:gd name="connsiteY8" fmla="*/ 84263 h 122120"/>
              <a:gd name="connsiteX0" fmla="*/ 423 w 1109850"/>
              <a:gd name="connsiteY0" fmla="*/ 84263 h 184059"/>
              <a:gd name="connsiteX1" fmla="*/ 8455 w 1109850"/>
              <a:gd name="connsiteY1" fmla="*/ 45738 h 184059"/>
              <a:gd name="connsiteX2" fmla="*/ 1089496 w 1109850"/>
              <a:gd name="connsiteY2" fmla="*/ 0 h 184059"/>
              <a:gd name="connsiteX3" fmla="*/ 1005637 w 1109850"/>
              <a:gd name="connsiteY3" fmla="*/ 180383 h 184059"/>
              <a:gd name="connsiteX4" fmla="*/ 1109850 w 1109850"/>
              <a:gd name="connsiteY4" fmla="*/ 101766 h 184059"/>
              <a:gd name="connsiteX5" fmla="*/ 1089496 w 1109850"/>
              <a:gd name="connsiteY5" fmla="*/ 122120 h 184059"/>
              <a:gd name="connsiteX6" fmla="*/ 82806 w 1109850"/>
              <a:gd name="connsiteY6" fmla="*/ 121494 h 184059"/>
              <a:gd name="connsiteX7" fmla="*/ 20473 w 1109850"/>
              <a:gd name="connsiteY7" fmla="*/ 119309 h 184059"/>
              <a:gd name="connsiteX8" fmla="*/ 423 w 1109850"/>
              <a:gd name="connsiteY8" fmla="*/ 84263 h 184059"/>
              <a:gd name="connsiteX0" fmla="*/ 423 w 1109850"/>
              <a:gd name="connsiteY0" fmla="*/ 38525 h 138321"/>
              <a:gd name="connsiteX1" fmla="*/ 8455 w 1109850"/>
              <a:gd name="connsiteY1" fmla="*/ 0 h 138321"/>
              <a:gd name="connsiteX2" fmla="*/ 1019719 w 1109850"/>
              <a:gd name="connsiteY2" fmla="*/ 39350 h 138321"/>
              <a:gd name="connsiteX3" fmla="*/ 1005637 w 1109850"/>
              <a:gd name="connsiteY3" fmla="*/ 134645 h 138321"/>
              <a:gd name="connsiteX4" fmla="*/ 1109850 w 1109850"/>
              <a:gd name="connsiteY4" fmla="*/ 56028 h 138321"/>
              <a:gd name="connsiteX5" fmla="*/ 1089496 w 1109850"/>
              <a:gd name="connsiteY5" fmla="*/ 76382 h 138321"/>
              <a:gd name="connsiteX6" fmla="*/ 82806 w 1109850"/>
              <a:gd name="connsiteY6" fmla="*/ 75756 h 138321"/>
              <a:gd name="connsiteX7" fmla="*/ 20473 w 1109850"/>
              <a:gd name="connsiteY7" fmla="*/ 73571 h 138321"/>
              <a:gd name="connsiteX8" fmla="*/ 423 w 1109850"/>
              <a:gd name="connsiteY8" fmla="*/ 38525 h 138321"/>
              <a:gd name="connsiteX0" fmla="*/ 423 w 1109850"/>
              <a:gd name="connsiteY0" fmla="*/ 38525 h 172400"/>
              <a:gd name="connsiteX1" fmla="*/ 8455 w 1109850"/>
              <a:gd name="connsiteY1" fmla="*/ 0 h 172400"/>
              <a:gd name="connsiteX2" fmla="*/ 1019719 w 1109850"/>
              <a:gd name="connsiteY2" fmla="*/ 39350 h 172400"/>
              <a:gd name="connsiteX3" fmla="*/ 1005637 w 1109850"/>
              <a:gd name="connsiteY3" fmla="*/ 134645 h 172400"/>
              <a:gd name="connsiteX4" fmla="*/ 1109850 w 1109850"/>
              <a:gd name="connsiteY4" fmla="*/ 56028 h 172400"/>
              <a:gd name="connsiteX5" fmla="*/ 1026968 w 1109850"/>
              <a:gd name="connsiteY5" fmla="*/ 172400 h 172400"/>
              <a:gd name="connsiteX6" fmla="*/ 82806 w 1109850"/>
              <a:gd name="connsiteY6" fmla="*/ 75756 h 172400"/>
              <a:gd name="connsiteX7" fmla="*/ 20473 w 1109850"/>
              <a:gd name="connsiteY7" fmla="*/ 73571 h 172400"/>
              <a:gd name="connsiteX8" fmla="*/ 423 w 1109850"/>
              <a:gd name="connsiteY8" fmla="*/ 38525 h 172400"/>
              <a:gd name="connsiteX0" fmla="*/ 423 w 1109850"/>
              <a:gd name="connsiteY0" fmla="*/ 38525 h 172400"/>
              <a:gd name="connsiteX1" fmla="*/ 8455 w 1109850"/>
              <a:gd name="connsiteY1" fmla="*/ 0 h 172400"/>
              <a:gd name="connsiteX2" fmla="*/ 1006126 w 1109850"/>
              <a:gd name="connsiteY2" fmla="*/ 82285 h 172400"/>
              <a:gd name="connsiteX3" fmla="*/ 1005637 w 1109850"/>
              <a:gd name="connsiteY3" fmla="*/ 134645 h 172400"/>
              <a:gd name="connsiteX4" fmla="*/ 1109850 w 1109850"/>
              <a:gd name="connsiteY4" fmla="*/ 56028 h 172400"/>
              <a:gd name="connsiteX5" fmla="*/ 1026968 w 1109850"/>
              <a:gd name="connsiteY5" fmla="*/ 172400 h 172400"/>
              <a:gd name="connsiteX6" fmla="*/ 82806 w 1109850"/>
              <a:gd name="connsiteY6" fmla="*/ 75756 h 172400"/>
              <a:gd name="connsiteX7" fmla="*/ 20473 w 1109850"/>
              <a:gd name="connsiteY7" fmla="*/ 73571 h 172400"/>
              <a:gd name="connsiteX8" fmla="*/ 423 w 1109850"/>
              <a:gd name="connsiteY8" fmla="*/ 38525 h 172400"/>
              <a:gd name="connsiteX0" fmla="*/ 423 w 1109850"/>
              <a:gd name="connsiteY0" fmla="*/ 38525 h 172400"/>
              <a:gd name="connsiteX1" fmla="*/ 8455 w 1109850"/>
              <a:gd name="connsiteY1" fmla="*/ 0 h 172400"/>
              <a:gd name="connsiteX2" fmla="*/ 992533 w 1109850"/>
              <a:gd name="connsiteY2" fmla="*/ 125220 h 172400"/>
              <a:gd name="connsiteX3" fmla="*/ 1005637 w 1109850"/>
              <a:gd name="connsiteY3" fmla="*/ 134645 h 172400"/>
              <a:gd name="connsiteX4" fmla="*/ 1109850 w 1109850"/>
              <a:gd name="connsiteY4" fmla="*/ 56028 h 172400"/>
              <a:gd name="connsiteX5" fmla="*/ 1026968 w 1109850"/>
              <a:gd name="connsiteY5" fmla="*/ 172400 h 172400"/>
              <a:gd name="connsiteX6" fmla="*/ 82806 w 1109850"/>
              <a:gd name="connsiteY6" fmla="*/ 75756 h 172400"/>
              <a:gd name="connsiteX7" fmla="*/ 20473 w 1109850"/>
              <a:gd name="connsiteY7" fmla="*/ 73571 h 172400"/>
              <a:gd name="connsiteX8" fmla="*/ 423 w 1109850"/>
              <a:gd name="connsiteY8" fmla="*/ 38525 h 172400"/>
              <a:gd name="connsiteX0" fmla="*/ 423 w 1091331"/>
              <a:gd name="connsiteY0" fmla="*/ 38525 h 173949"/>
              <a:gd name="connsiteX1" fmla="*/ 8455 w 1091331"/>
              <a:gd name="connsiteY1" fmla="*/ 0 h 173949"/>
              <a:gd name="connsiteX2" fmla="*/ 992533 w 1091331"/>
              <a:gd name="connsiteY2" fmla="*/ 125220 h 173949"/>
              <a:gd name="connsiteX3" fmla="*/ 1005637 w 1091331"/>
              <a:gd name="connsiteY3" fmla="*/ 134645 h 173949"/>
              <a:gd name="connsiteX4" fmla="*/ 1026968 w 1091331"/>
              <a:gd name="connsiteY4" fmla="*/ 172400 h 173949"/>
              <a:gd name="connsiteX5" fmla="*/ 82806 w 1091331"/>
              <a:gd name="connsiteY5" fmla="*/ 75756 h 173949"/>
              <a:gd name="connsiteX6" fmla="*/ 20473 w 1091331"/>
              <a:gd name="connsiteY6" fmla="*/ 73571 h 173949"/>
              <a:gd name="connsiteX7" fmla="*/ 423 w 1091331"/>
              <a:gd name="connsiteY7" fmla="*/ 38525 h 173949"/>
              <a:gd name="connsiteX0" fmla="*/ 423 w 1106253"/>
              <a:gd name="connsiteY0" fmla="*/ 38525 h 173561"/>
              <a:gd name="connsiteX1" fmla="*/ 8455 w 1106253"/>
              <a:gd name="connsiteY1" fmla="*/ 0 h 173561"/>
              <a:gd name="connsiteX2" fmla="*/ 992533 w 1106253"/>
              <a:gd name="connsiteY2" fmla="*/ 125220 h 173561"/>
              <a:gd name="connsiteX3" fmla="*/ 1058720 w 1106253"/>
              <a:gd name="connsiteY3" fmla="*/ 118935 h 173561"/>
              <a:gd name="connsiteX4" fmla="*/ 1026968 w 1106253"/>
              <a:gd name="connsiteY4" fmla="*/ 172400 h 173561"/>
              <a:gd name="connsiteX5" fmla="*/ 82806 w 1106253"/>
              <a:gd name="connsiteY5" fmla="*/ 75756 h 173561"/>
              <a:gd name="connsiteX6" fmla="*/ 20473 w 1106253"/>
              <a:gd name="connsiteY6" fmla="*/ 73571 h 173561"/>
              <a:gd name="connsiteX7" fmla="*/ 423 w 1106253"/>
              <a:gd name="connsiteY7" fmla="*/ 38525 h 173561"/>
              <a:gd name="connsiteX0" fmla="*/ 423 w 1106253"/>
              <a:gd name="connsiteY0" fmla="*/ 38525 h 173561"/>
              <a:gd name="connsiteX1" fmla="*/ 8455 w 1106253"/>
              <a:gd name="connsiteY1" fmla="*/ 0 h 173561"/>
              <a:gd name="connsiteX2" fmla="*/ 1058720 w 1106253"/>
              <a:gd name="connsiteY2" fmla="*/ 118935 h 173561"/>
              <a:gd name="connsiteX3" fmla="*/ 1026968 w 1106253"/>
              <a:gd name="connsiteY3" fmla="*/ 172400 h 173561"/>
              <a:gd name="connsiteX4" fmla="*/ 82806 w 1106253"/>
              <a:gd name="connsiteY4" fmla="*/ 75756 h 173561"/>
              <a:gd name="connsiteX5" fmla="*/ 20473 w 1106253"/>
              <a:gd name="connsiteY5" fmla="*/ 73571 h 173561"/>
              <a:gd name="connsiteX6" fmla="*/ 423 w 1106253"/>
              <a:gd name="connsiteY6" fmla="*/ 38525 h 173561"/>
              <a:gd name="connsiteX0" fmla="*/ 0 w 1105830"/>
              <a:gd name="connsiteY0" fmla="*/ 28145 h 163181"/>
              <a:gd name="connsiteX1" fmla="*/ 150998 w 1105830"/>
              <a:gd name="connsiteY1" fmla="*/ 0 h 163181"/>
              <a:gd name="connsiteX2" fmla="*/ 1058297 w 1105830"/>
              <a:gd name="connsiteY2" fmla="*/ 108555 h 163181"/>
              <a:gd name="connsiteX3" fmla="*/ 1026545 w 1105830"/>
              <a:gd name="connsiteY3" fmla="*/ 162020 h 163181"/>
              <a:gd name="connsiteX4" fmla="*/ 82383 w 1105830"/>
              <a:gd name="connsiteY4" fmla="*/ 65376 h 163181"/>
              <a:gd name="connsiteX5" fmla="*/ 20050 w 1105830"/>
              <a:gd name="connsiteY5" fmla="*/ 63191 h 163181"/>
              <a:gd name="connsiteX6" fmla="*/ 0 w 1105830"/>
              <a:gd name="connsiteY6" fmla="*/ 28145 h 163181"/>
              <a:gd name="connsiteX0" fmla="*/ 91003 w 1087411"/>
              <a:gd name="connsiteY0" fmla="*/ 10755 h 163184"/>
              <a:gd name="connsiteX1" fmla="*/ 132579 w 1087411"/>
              <a:gd name="connsiteY1" fmla="*/ 3 h 163184"/>
              <a:gd name="connsiteX2" fmla="*/ 1039878 w 1087411"/>
              <a:gd name="connsiteY2" fmla="*/ 108558 h 163184"/>
              <a:gd name="connsiteX3" fmla="*/ 1008126 w 1087411"/>
              <a:gd name="connsiteY3" fmla="*/ 162023 h 163184"/>
              <a:gd name="connsiteX4" fmla="*/ 63964 w 1087411"/>
              <a:gd name="connsiteY4" fmla="*/ 65379 h 163184"/>
              <a:gd name="connsiteX5" fmla="*/ 1631 w 1087411"/>
              <a:gd name="connsiteY5" fmla="*/ 63194 h 163184"/>
              <a:gd name="connsiteX6" fmla="*/ 91003 w 1087411"/>
              <a:gd name="connsiteY6" fmla="*/ 10755 h 163184"/>
              <a:gd name="connsiteX0" fmla="*/ 91003 w 1087411"/>
              <a:gd name="connsiteY0" fmla="*/ 10755 h 163184"/>
              <a:gd name="connsiteX1" fmla="*/ 132579 w 1087411"/>
              <a:gd name="connsiteY1" fmla="*/ 3 h 163184"/>
              <a:gd name="connsiteX2" fmla="*/ 1039878 w 1087411"/>
              <a:gd name="connsiteY2" fmla="*/ 108558 h 163184"/>
              <a:gd name="connsiteX3" fmla="*/ 1008126 w 1087411"/>
              <a:gd name="connsiteY3" fmla="*/ 162023 h 163184"/>
              <a:gd name="connsiteX4" fmla="*/ 168175 w 1087411"/>
              <a:gd name="connsiteY4" fmla="*/ 76601 h 163184"/>
              <a:gd name="connsiteX5" fmla="*/ 1631 w 1087411"/>
              <a:gd name="connsiteY5" fmla="*/ 63194 h 163184"/>
              <a:gd name="connsiteX6" fmla="*/ 91003 w 1087411"/>
              <a:gd name="connsiteY6" fmla="*/ 10755 h 163184"/>
              <a:gd name="connsiteX0" fmla="*/ 0 w 996408"/>
              <a:gd name="connsiteY0" fmla="*/ 10755 h 163184"/>
              <a:gd name="connsiteX1" fmla="*/ 41576 w 996408"/>
              <a:gd name="connsiteY1" fmla="*/ 3 h 163184"/>
              <a:gd name="connsiteX2" fmla="*/ 948875 w 996408"/>
              <a:gd name="connsiteY2" fmla="*/ 108558 h 163184"/>
              <a:gd name="connsiteX3" fmla="*/ 917123 w 996408"/>
              <a:gd name="connsiteY3" fmla="*/ 162023 h 163184"/>
              <a:gd name="connsiteX4" fmla="*/ 77172 w 996408"/>
              <a:gd name="connsiteY4" fmla="*/ 76601 h 163184"/>
              <a:gd name="connsiteX5" fmla="*/ 17446 w 996408"/>
              <a:gd name="connsiteY5" fmla="*/ 78344 h 163184"/>
              <a:gd name="connsiteX6" fmla="*/ 0 w 996408"/>
              <a:gd name="connsiteY6" fmla="*/ 10755 h 163184"/>
              <a:gd name="connsiteX0" fmla="*/ 0 w 996408"/>
              <a:gd name="connsiteY0" fmla="*/ 10755 h 163184"/>
              <a:gd name="connsiteX1" fmla="*/ 41576 w 996408"/>
              <a:gd name="connsiteY1" fmla="*/ 3 h 163184"/>
              <a:gd name="connsiteX2" fmla="*/ 948875 w 996408"/>
              <a:gd name="connsiteY2" fmla="*/ 108558 h 163184"/>
              <a:gd name="connsiteX3" fmla="*/ 917123 w 996408"/>
              <a:gd name="connsiteY3" fmla="*/ 162023 h 163184"/>
              <a:gd name="connsiteX4" fmla="*/ 77172 w 996408"/>
              <a:gd name="connsiteY4" fmla="*/ 76601 h 163184"/>
              <a:gd name="connsiteX5" fmla="*/ 24285 w 996408"/>
              <a:gd name="connsiteY5" fmla="*/ 56742 h 163184"/>
              <a:gd name="connsiteX6" fmla="*/ 0 w 996408"/>
              <a:gd name="connsiteY6" fmla="*/ 10755 h 163184"/>
              <a:gd name="connsiteX0" fmla="*/ 16521 w 1012929"/>
              <a:gd name="connsiteY0" fmla="*/ 10755 h 163184"/>
              <a:gd name="connsiteX1" fmla="*/ 58097 w 1012929"/>
              <a:gd name="connsiteY1" fmla="*/ 3 h 163184"/>
              <a:gd name="connsiteX2" fmla="*/ 965396 w 1012929"/>
              <a:gd name="connsiteY2" fmla="*/ 108558 h 163184"/>
              <a:gd name="connsiteX3" fmla="*/ 933644 w 1012929"/>
              <a:gd name="connsiteY3" fmla="*/ 162023 h 163184"/>
              <a:gd name="connsiteX4" fmla="*/ 93693 w 1012929"/>
              <a:gd name="connsiteY4" fmla="*/ 76601 h 163184"/>
              <a:gd name="connsiteX5" fmla="*/ 16521 w 1012929"/>
              <a:gd name="connsiteY5" fmla="*/ 10755 h 163184"/>
              <a:gd name="connsiteX0" fmla="*/ 128588 w 1047824"/>
              <a:gd name="connsiteY0" fmla="*/ 76959 h 163542"/>
              <a:gd name="connsiteX1" fmla="*/ 92992 w 1047824"/>
              <a:gd name="connsiteY1" fmla="*/ 361 h 163542"/>
              <a:gd name="connsiteX2" fmla="*/ 1000291 w 1047824"/>
              <a:gd name="connsiteY2" fmla="*/ 108916 h 163542"/>
              <a:gd name="connsiteX3" fmla="*/ 968539 w 1047824"/>
              <a:gd name="connsiteY3" fmla="*/ 162381 h 163542"/>
              <a:gd name="connsiteX4" fmla="*/ 128588 w 1047824"/>
              <a:gd name="connsiteY4" fmla="*/ 76959 h 163542"/>
              <a:gd name="connsiteX0" fmla="*/ 88027 w 1007263"/>
              <a:gd name="connsiteY0" fmla="*/ 77790 h 164373"/>
              <a:gd name="connsiteX1" fmla="*/ 52431 w 1007263"/>
              <a:gd name="connsiteY1" fmla="*/ 1192 h 164373"/>
              <a:gd name="connsiteX2" fmla="*/ 959730 w 1007263"/>
              <a:gd name="connsiteY2" fmla="*/ 109747 h 164373"/>
              <a:gd name="connsiteX3" fmla="*/ 927978 w 1007263"/>
              <a:gd name="connsiteY3" fmla="*/ 163212 h 164373"/>
              <a:gd name="connsiteX4" fmla="*/ 88027 w 1007263"/>
              <a:gd name="connsiteY4" fmla="*/ 77790 h 164373"/>
              <a:gd name="connsiteX0" fmla="*/ 80931 w 1000167"/>
              <a:gd name="connsiteY0" fmla="*/ 79742 h 166325"/>
              <a:gd name="connsiteX1" fmla="*/ 45335 w 1000167"/>
              <a:gd name="connsiteY1" fmla="*/ 3144 h 166325"/>
              <a:gd name="connsiteX2" fmla="*/ 952634 w 1000167"/>
              <a:gd name="connsiteY2" fmla="*/ 111699 h 166325"/>
              <a:gd name="connsiteX3" fmla="*/ 920882 w 1000167"/>
              <a:gd name="connsiteY3" fmla="*/ 165164 h 166325"/>
              <a:gd name="connsiteX4" fmla="*/ 80931 w 1000167"/>
              <a:gd name="connsiteY4" fmla="*/ 79742 h 16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167" h="166325">
                <a:moveTo>
                  <a:pt x="80931" y="79742"/>
                </a:moveTo>
                <a:cubicBezTo>
                  <a:pt x="-64993" y="52739"/>
                  <a:pt x="27384" y="-15366"/>
                  <a:pt x="45335" y="3144"/>
                </a:cubicBezTo>
                <a:lnTo>
                  <a:pt x="952634" y="111699"/>
                </a:lnTo>
                <a:cubicBezTo>
                  <a:pt x="958373" y="119562"/>
                  <a:pt x="1074687" y="174979"/>
                  <a:pt x="920882" y="165164"/>
                </a:cubicBezTo>
                <a:lnTo>
                  <a:pt x="80931" y="797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innerShdw blurRad="177800" dist="50800" dir="5400000">
              <a:prstClr val="black">
                <a:alpha val="1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E5EF1B08-C922-4C9B-BD8B-6C5BF23055A5}"/>
              </a:ext>
            </a:extLst>
          </p:cNvPr>
          <p:cNvSpPr/>
          <p:nvPr/>
        </p:nvSpPr>
        <p:spPr>
          <a:xfrm rot="20295679" flipH="1">
            <a:off x="10898194" y="4276410"/>
            <a:ext cx="340194" cy="483654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  <a:lnTo>
                  <a:pt x="648793" y="923925"/>
                </a:ln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540A4A-CFB1-4799-976B-74E5695CC8A0}"/>
              </a:ext>
            </a:extLst>
          </p:cNvPr>
          <p:cNvGrpSpPr/>
          <p:nvPr/>
        </p:nvGrpSpPr>
        <p:grpSpPr>
          <a:xfrm rot="549629" flipH="1">
            <a:off x="8372641" y="3900344"/>
            <a:ext cx="579629" cy="581590"/>
            <a:chOff x="8213781" y="3683180"/>
            <a:chExt cx="474705" cy="476311"/>
          </a:xfrm>
        </p:grpSpPr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303FD34B-EFA8-4DAA-9024-481B996414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92171" y="3683180"/>
              <a:ext cx="101814" cy="439083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6D7BEF51-8CB6-49DC-B7D4-C8883B7D0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22522" y="3746779"/>
              <a:ext cx="127410" cy="395445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317" name="Rectangle: Top Corners Rounded 316">
              <a:extLst>
                <a:ext uri="{FF2B5EF4-FFF2-40B4-BE49-F238E27FC236}">
                  <a16:creationId xmlns:a16="http://schemas.microsoft.com/office/drawing/2014/main" id="{BB20B531-3257-46D0-A942-319F605CC44D}"/>
                </a:ext>
              </a:extLst>
            </p:cNvPr>
            <p:cNvSpPr/>
            <p:nvPr/>
          </p:nvSpPr>
          <p:spPr>
            <a:xfrm>
              <a:off x="8462824" y="4090053"/>
              <a:ext cx="225662" cy="675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457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" name="Rectangle: Top Corners Rounded 317">
              <a:extLst>
                <a:ext uri="{FF2B5EF4-FFF2-40B4-BE49-F238E27FC236}">
                  <a16:creationId xmlns:a16="http://schemas.microsoft.com/office/drawing/2014/main" id="{6078FE1C-0D91-422F-AAEC-763D00043532}"/>
                </a:ext>
              </a:extLst>
            </p:cNvPr>
            <p:cNvSpPr/>
            <p:nvPr/>
          </p:nvSpPr>
          <p:spPr>
            <a:xfrm>
              <a:off x="8213781" y="4091974"/>
              <a:ext cx="225662" cy="675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457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31CA2CD6-5BD8-4942-9ED2-7E75E58173CE}"/>
              </a:ext>
            </a:extLst>
          </p:cNvPr>
          <p:cNvGrpSpPr/>
          <p:nvPr/>
        </p:nvGrpSpPr>
        <p:grpSpPr>
          <a:xfrm>
            <a:off x="8066258" y="3175124"/>
            <a:ext cx="927275" cy="1050170"/>
            <a:chOff x="179982" y="7262551"/>
            <a:chExt cx="2783806" cy="3152754"/>
          </a:xfrm>
        </p:grpSpPr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A571E4FA-127A-4469-8DC8-A53525502FF6}"/>
                </a:ext>
              </a:extLst>
            </p:cNvPr>
            <p:cNvSpPr/>
            <p:nvPr/>
          </p:nvSpPr>
          <p:spPr>
            <a:xfrm rot="501063">
              <a:off x="303478" y="7262551"/>
              <a:ext cx="2536874" cy="2261467"/>
            </a:xfrm>
            <a:custGeom>
              <a:avLst/>
              <a:gdLst>
                <a:gd name="connsiteX0" fmla="*/ 1268437 w 2536874"/>
                <a:gd name="connsiteY0" fmla="*/ 0 h 2148762"/>
                <a:gd name="connsiteX1" fmla="*/ 2536874 w 2536874"/>
                <a:gd name="connsiteY1" fmla="*/ 1223889 h 2148762"/>
                <a:gd name="connsiteX2" fmla="*/ 2530325 w 2536874"/>
                <a:gd name="connsiteY2" fmla="*/ 1349025 h 2148762"/>
                <a:gd name="connsiteX3" fmla="*/ 2529071 w 2536874"/>
                <a:gd name="connsiteY3" fmla="*/ 1356956 h 2148762"/>
                <a:gd name="connsiteX4" fmla="*/ 2506790 w 2536874"/>
                <a:gd name="connsiteY4" fmla="*/ 1337417 h 2148762"/>
                <a:gd name="connsiteX5" fmla="*/ 1699946 w 2536874"/>
                <a:gd name="connsiteY5" fmla="*/ 1057940 h 2148762"/>
                <a:gd name="connsiteX6" fmla="*/ 457279 w 2536874"/>
                <a:gd name="connsiteY6" fmla="*/ 2035173 h 2148762"/>
                <a:gd name="connsiteX7" fmla="*/ 439312 w 2536874"/>
                <a:gd name="connsiteY7" fmla="*/ 2148762 h 2148762"/>
                <a:gd name="connsiteX8" fmla="*/ 371517 w 2536874"/>
                <a:gd name="connsiteY8" fmla="*/ 2089309 h 2148762"/>
                <a:gd name="connsiteX9" fmla="*/ 0 w 2536874"/>
                <a:gd name="connsiteY9" fmla="*/ 1223889 h 2148762"/>
                <a:gd name="connsiteX10" fmla="*/ 1268437 w 2536874"/>
                <a:gd name="connsiteY10" fmla="*/ 0 h 214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874" h="2148762">
                  <a:moveTo>
                    <a:pt x="1268437" y="0"/>
                  </a:moveTo>
                  <a:cubicBezTo>
                    <a:pt x="1968975" y="0"/>
                    <a:pt x="2536874" y="547954"/>
                    <a:pt x="2536874" y="1223889"/>
                  </a:cubicBezTo>
                  <a:cubicBezTo>
                    <a:pt x="2536874" y="1266135"/>
                    <a:pt x="2534656" y="1307881"/>
                    <a:pt x="2530325" y="1349025"/>
                  </a:cubicBezTo>
                  <a:lnTo>
                    <a:pt x="2529071" y="1356956"/>
                  </a:lnTo>
                  <a:lnTo>
                    <a:pt x="2506790" y="1337417"/>
                  </a:lnTo>
                  <a:cubicBezTo>
                    <a:pt x="2287529" y="1162822"/>
                    <a:pt x="2006431" y="1057940"/>
                    <a:pt x="1699946" y="1057940"/>
                  </a:cubicBezTo>
                  <a:cubicBezTo>
                    <a:pt x="1086975" y="1057940"/>
                    <a:pt x="575556" y="1477468"/>
                    <a:pt x="457279" y="2035173"/>
                  </a:cubicBezTo>
                  <a:lnTo>
                    <a:pt x="439312" y="2148762"/>
                  </a:lnTo>
                  <a:lnTo>
                    <a:pt x="371517" y="2089309"/>
                  </a:lnTo>
                  <a:cubicBezTo>
                    <a:pt x="141975" y="1867829"/>
                    <a:pt x="0" y="1561857"/>
                    <a:pt x="0" y="1223889"/>
                  </a:cubicBezTo>
                  <a:cubicBezTo>
                    <a:pt x="0" y="547954"/>
                    <a:pt x="567899" y="0"/>
                    <a:pt x="1268437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97E35ECE-0E9B-45A9-8292-01A373FBD07D}"/>
                </a:ext>
              </a:extLst>
            </p:cNvPr>
            <p:cNvGrpSpPr/>
            <p:nvPr/>
          </p:nvGrpSpPr>
          <p:grpSpPr>
            <a:xfrm>
              <a:off x="179982" y="7374544"/>
              <a:ext cx="2783806" cy="3040761"/>
              <a:chOff x="179982" y="7374544"/>
              <a:chExt cx="2783806" cy="3040761"/>
            </a:xfrm>
          </p:grpSpPr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19EA9B8E-4F0A-4F72-B6D1-DDC7ABDDC644}"/>
                  </a:ext>
                </a:extLst>
              </p:cNvPr>
              <p:cNvSpPr/>
              <p:nvPr/>
            </p:nvSpPr>
            <p:spPr>
              <a:xfrm rot="20518619" flipH="1">
                <a:off x="2303893" y="9683452"/>
                <a:ext cx="533402" cy="447953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  <a:gd name="connsiteX0" fmla="*/ 0 w 620241"/>
                  <a:gd name="connsiteY0" fmla="*/ 1 h 485828"/>
                  <a:gd name="connsiteX1" fmla="*/ 533400 w 620241"/>
                  <a:gd name="connsiteY1" fmla="*/ 409576 h 485828"/>
                  <a:gd name="connsiteX2" fmla="*/ 619125 w 620241"/>
                  <a:gd name="connsiteY2" fmla="*/ 485776 h 485828"/>
                  <a:gd name="connsiteX3" fmla="*/ 619125 w 620241"/>
                  <a:gd name="connsiteY3" fmla="*/ 485776 h 485828"/>
                  <a:gd name="connsiteX0" fmla="*/ 0 w 619125"/>
                  <a:gd name="connsiteY0" fmla="*/ -1 h 485775"/>
                  <a:gd name="connsiteX1" fmla="*/ 317003 w 619125"/>
                  <a:gd name="connsiteY1" fmla="*/ 186900 h 485775"/>
                  <a:gd name="connsiteX2" fmla="*/ 533400 w 619125"/>
                  <a:gd name="connsiteY2" fmla="*/ 409574 h 485775"/>
                  <a:gd name="connsiteX3" fmla="*/ 619125 w 619125"/>
                  <a:gd name="connsiteY3" fmla="*/ 485774 h 485775"/>
                  <a:gd name="connsiteX4" fmla="*/ 619125 w 619125"/>
                  <a:gd name="connsiteY4" fmla="*/ 485774 h 485775"/>
                  <a:gd name="connsiteX0" fmla="*/ 0 w 619125"/>
                  <a:gd name="connsiteY0" fmla="*/ 1 h 485775"/>
                  <a:gd name="connsiteX1" fmla="*/ 224546 w 619125"/>
                  <a:gd name="connsiteY1" fmla="*/ 422480 h 485775"/>
                  <a:gd name="connsiteX2" fmla="*/ 533400 w 619125"/>
                  <a:gd name="connsiteY2" fmla="*/ 409576 h 485775"/>
                  <a:gd name="connsiteX3" fmla="*/ 619125 w 619125"/>
                  <a:gd name="connsiteY3" fmla="*/ 485776 h 485775"/>
                  <a:gd name="connsiteX4" fmla="*/ 619125 w 619125"/>
                  <a:gd name="connsiteY4" fmla="*/ 485776 h 485775"/>
                  <a:gd name="connsiteX0" fmla="*/ 0 w 619125"/>
                  <a:gd name="connsiteY0" fmla="*/ -1 h 485775"/>
                  <a:gd name="connsiteX1" fmla="*/ 224546 w 619125"/>
                  <a:gd name="connsiteY1" fmla="*/ 422478 h 485775"/>
                  <a:gd name="connsiteX2" fmla="*/ 533400 w 619125"/>
                  <a:gd name="connsiteY2" fmla="*/ 409574 h 485775"/>
                  <a:gd name="connsiteX3" fmla="*/ 619125 w 619125"/>
                  <a:gd name="connsiteY3" fmla="*/ 485774 h 485775"/>
                  <a:gd name="connsiteX0" fmla="*/ 0 w 533401"/>
                  <a:gd name="connsiteY0" fmla="*/ 1 h 447954"/>
                  <a:gd name="connsiteX1" fmla="*/ 224546 w 533401"/>
                  <a:gd name="connsiteY1" fmla="*/ 422480 h 447954"/>
                  <a:gd name="connsiteX2" fmla="*/ 533400 w 533401"/>
                  <a:gd name="connsiteY2" fmla="*/ 409576 h 44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1" h="447954">
                    <a:moveTo>
                      <a:pt x="0" y="1"/>
                    </a:moveTo>
                    <a:cubicBezTo>
                      <a:pt x="23639" y="28132"/>
                      <a:pt x="135646" y="354218"/>
                      <a:pt x="224546" y="422480"/>
                    </a:cubicBezTo>
                    <a:cubicBezTo>
                      <a:pt x="313446" y="490742"/>
                      <a:pt x="467637" y="399027"/>
                      <a:pt x="533400" y="409576"/>
                    </a:cubicBez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7829F36B-4488-46F9-A8F1-812F1675F170}"/>
                  </a:ext>
                </a:extLst>
              </p:cNvPr>
              <p:cNvSpPr/>
              <p:nvPr/>
            </p:nvSpPr>
            <p:spPr>
              <a:xfrm>
                <a:off x="426914" y="7967527"/>
                <a:ext cx="2536874" cy="2447778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59EBBD81-A883-4117-AB10-E76A8AF02293}"/>
                  </a:ext>
                </a:extLst>
              </p:cNvPr>
              <p:cNvSpPr/>
              <p:nvPr/>
            </p:nvSpPr>
            <p:spPr>
              <a:xfrm>
                <a:off x="1536348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6D1A687B-CE94-4E88-AE5C-5CCB3D6D60BE}"/>
                  </a:ext>
                </a:extLst>
              </p:cNvPr>
              <p:cNvSpPr/>
              <p:nvPr/>
            </p:nvSpPr>
            <p:spPr>
              <a:xfrm>
                <a:off x="2122366" y="9224948"/>
                <a:ext cx="184935" cy="190500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81F086CE-D5D3-4ACF-8438-7EEF3B02D0EF}"/>
                  </a:ext>
                </a:extLst>
              </p:cNvPr>
              <p:cNvSpPr/>
              <p:nvPr/>
            </p:nvSpPr>
            <p:spPr>
              <a:xfrm>
                <a:off x="2418943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83455171-A05A-4919-AFC5-4DEA3377CB3C}"/>
                  </a:ext>
                </a:extLst>
              </p:cNvPr>
              <p:cNvSpPr/>
              <p:nvPr/>
            </p:nvSpPr>
            <p:spPr>
              <a:xfrm>
                <a:off x="1653246" y="8902381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B6E6F9EA-7D29-4CF7-9679-3EC8A7DD0095}"/>
                  </a:ext>
                </a:extLst>
              </p:cNvPr>
              <p:cNvSpPr/>
              <p:nvPr/>
            </p:nvSpPr>
            <p:spPr>
              <a:xfrm>
                <a:off x="2516559" y="8897629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9664D7B1-2DC6-40E1-AB24-A65B1417D394}"/>
                  </a:ext>
                </a:extLst>
              </p:cNvPr>
              <p:cNvSpPr/>
              <p:nvPr/>
            </p:nvSpPr>
            <p:spPr>
              <a:xfrm rot="20734271">
                <a:off x="179982" y="7449596"/>
                <a:ext cx="2089759" cy="1389838"/>
              </a:xfrm>
              <a:custGeom>
                <a:avLst/>
                <a:gdLst>
                  <a:gd name="connsiteX0" fmla="*/ 1260634 w 2089759"/>
                  <a:gd name="connsiteY0" fmla="*/ 0 h 1389838"/>
                  <a:gd name="connsiteX1" fmla="*/ 2067478 w 2089759"/>
                  <a:gd name="connsiteY1" fmla="*/ 279477 h 1389838"/>
                  <a:gd name="connsiteX2" fmla="*/ 2089759 w 2089759"/>
                  <a:gd name="connsiteY2" fmla="*/ 299016 h 1389838"/>
                  <a:gd name="connsiteX3" fmla="*/ 2071792 w 2089759"/>
                  <a:gd name="connsiteY3" fmla="*/ 412605 h 1389838"/>
                  <a:gd name="connsiteX4" fmla="*/ 829125 w 2089759"/>
                  <a:gd name="connsiteY4" fmla="*/ 1389838 h 1389838"/>
                  <a:gd name="connsiteX5" fmla="*/ 22281 w 2089759"/>
                  <a:gd name="connsiteY5" fmla="*/ 1110361 h 1389838"/>
                  <a:gd name="connsiteX6" fmla="*/ 0 w 2089759"/>
                  <a:gd name="connsiteY6" fmla="*/ 1090822 h 1389838"/>
                  <a:gd name="connsiteX7" fmla="*/ 17967 w 2089759"/>
                  <a:gd name="connsiteY7" fmla="*/ 977233 h 1389838"/>
                  <a:gd name="connsiteX8" fmla="*/ 1260634 w 2089759"/>
                  <a:gd name="connsiteY8" fmla="*/ 0 h 1389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9759" h="1389838">
                    <a:moveTo>
                      <a:pt x="1260634" y="0"/>
                    </a:moveTo>
                    <a:cubicBezTo>
                      <a:pt x="1567119" y="0"/>
                      <a:pt x="1848217" y="104882"/>
                      <a:pt x="2067478" y="279477"/>
                    </a:cubicBezTo>
                    <a:lnTo>
                      <a:pt x="2089759" y="299016"/>
                    </a:lnTo>
                    <a:lnTo>
                      <a:pt x="2071792" y="412605"/>
                    </a:lnTo>
                    <a:cubicBezTo>
                      <a:pt x="1953515" y="970311"/>
                      <a:pt x="1442096" y="1389838"/>
                      <a:pt x="829125" y="1389838"/>
                    </a:cubicBezTo>
                    <a:cubicBezTo>
                      <a:pt x="522640" y="1389838"/>
                      <a:pt x="241542" y="1284956"/>
                      <a:pt x="22281" y="1110361"/>
                    </a:cubicBezTo>
                    <a:lnTo>
                      <a:pt x="0" y="1090822"/>
                    </a:lnTo>
                    <a:lnTo>
                      <a:pt x="17967" y="977233"/>
                    </a:lnTo>
                    <a:cubicBezTo>
                      <a:pt x="136244" y="419528"/>
                      <a:pt x="647663" y="0"/>
                      <a:pt x="126063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55163E28-C3DF-46B7-AE70-A58145307F73}"/>
                  </a:ext>
                </a:extLst>
              </p:cNvPr>
              <p:cNvSpPr/>
              <p:nvPr/>
            </p:nvSpPr>
            <p:spPr>
              <a:xfrm rot="2770079">
                <a:off x="1499893" y="7897066"/>
                <a:ext cx="1688685" cy="643641"/>
              </a:xfrm>
              <a:custGeom>
                <a:avLst/>
                <a:gdLst>
                  <a:gd name="connsiteX0" fmla="*/ 0 w 1013373"/>
                  <a:gd name="connsiteY0" fmla="*/ 40511 h 439325"/>
                  <a:gd name="connsiteX1" fmla="*/ 87844 w 1013373"/>
                  <a:gd name="connsiteY1" fmla="*/ 20157 h 439325"/>
                  <a:gd name="connsiteX2" fmla="*/ 1007416 w 1013373"/>
                  <a:gd name="connsiteY2" fmla="*/ 223541 h 439325"/>
                  <a:gd name="connsiteX3" fmla="*/ 1013373 w 1013373"/>
                  <a:gd name="connsiteY3" fmla="*/ 228313 h 439325"/>
                  <a:gd name="connsiteX4" fmla="*/ 1010613 w 1013373"/>
                  <a:gd name="connsiteY4" fmla="*/ 230304 h 439325"/>
                  <a:gd name="connsiteX5" fmla="*/ 301418 w 1013373"/>
                  <a:gd name="connsiteY5" fmla="*/ 439325 h 439325"/>
                  <a:gd name="connsiteX6" fmla="*/ 287592 w 1013373"/>
                  <a:gd name="connsiteY6" fmla="*/ 438652 h 439325"/>
                  <a:gd name="connsiteX7" fmla="*/ 261250 w 1013373"/>
                  <a:gd name="connsiteY7" fmla="*/ 381024 h 439325"/>
                  <a:gd name="connsiteX8" fmla="*/ 81753 w 1013373"/>
                  <a:gd name="connsiteY8" fmla="*/ 121393 h 439325"/>
                  <a:gd name="connsiteX9" fmla="*/ 0 w 1013373"/>
                  <a:gd name="connsiteY9" fmla="*/ 40511 h 43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13373" h="439325">
                    <a:moveTo>
                      <a:pt x="0" y="40511"/>
                    </a:moveTo>
                    <a:lnTo>
                      <a:pt x="87844" y="20157"/>
                    </a:lnTo>
                    <a:cubicBezTo>
                      <a:pt x="401657" y="-36981"/>
                      <a:pt x="732975" y="26300"/>
                      <a:pt x="1007416" y="223541"/>
                    </a:cubicBezTo>
                    <a:lnTo>
                      <a:pt x="1013373" y="228313"/>
                    </a:lnTo>
                    <a:lnTo>
                      <a:pt x="1010613" y="230304"/>
                    </a:lnTo>
                    <a:cubicBezTo>
                      <a:pt x="808169" y="362269"/>
                      <a:pt x="564120" y="439325"/>
                      <a:pt x="301418" y="439325"/>
                    </a:cubicBezTo>
                    <a:lnTo>
                      <a:pt x="287592" y="438652"/>
                    </a:lnTo>
                    <a:lnTo>
                      <a:pt x="261250" y="381024"/>
                    </a:lnTo>
                    <a:cubicBezTo>
                      <a:pt x="213685" y="287854"/>
                      <a:pt x="153725" y="200430"/>
                      <a:pt x="81753" y="121393"/>
                    </a:cubicBezTo>
                    <a:lnTo>
                      <a:pt x="0" y="40511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19" name="Freeform: Shape 318">
            <a:extLst>
              <a:ext uri="{FF2B5EF4-FFF2-40B4-BE49-F238E27FC236}">
                <a16:creationId xmlns:a16="http://schemas.microsoft.com/office/drawing/2014/main" id="{60A171AF-DA9C-41D6-9FB7-1C3AD16D50FC}"/>
              </a:ext>
            </a:extLst>
          </p:cNvPr>
          <p:cNvSpPr/>
          <p:nvPr/>
        </p:nvSpPr>
        <p:spPr>
          <a:xfrm>
            <a:off x="8653255" y="3952180"/>
            <a:ext cx="109337" cy="41036"/>
          </a:xfrm>
          <a:custGeom>
            <a:avLst/>
            <a:gdLst>
              <a:gd name="connsiteX0" fmla="*/ 4816 w 1113086"/>
              <a:gd name="connsiteY0" fmla="*/ 82008 h 379987"/>
              <a:gd name="connsiteX1" fmla="*/ 433441 w 1113086"/>
              <a:gd name="connsiteY1" fmla="*/ 85183 h 379987"/>
              <a:gd name="connsiteX2" fmla="*/ 519166 w 1113086"/>
              <a:gd name="connsiteY2" fmla="*/ 116933 h 379987"/>
              <a:gd name="connsiteX3" fmla="*/ 579491 w 1113086"/>
              <a:gd name="connsiteY3" fmla="*/ 104233 h 379987"/>
              <a:gd name="connsiteX4" fmla="*/ 604891 w 1113086"/>
              <a:gd name="connsiteY4" fmla="*/ 62958 h 379987"/>
              <a:gd name="connsiteX5" fmla="*/ 1112891 w 1113086"/>
              <a:gd name="connsiteY5" fmla="*/ 15333 h 379987"/>
              <a:gd name="connsiteX6" fmla="*/ 662041 w 1113086"/>
              <a:gd name="connsiteY6" fmla="*/ 355058 h 379987"/>
              <a:gd name="connsiteX7" fmla="*/ 392166 w 1113086"/>
              <a:gd name="connsiteY7" fmla="*/ 345533 h 379987"/>
              <a:gd name="connsiteX8" fmla="*/ 214366 w 1113086"/>
              <a:gd name="connsiteY8" fmla="*/ 275683 h 379987"/>
              <a:gd name="connsiteX9" fmla="*/ 4816 w 1113086"/>
              <a:gd name="connsiteY9" fmla="*/ 82008 h 379987"/>
              <a:gd name="connsiteX0" fmla="*/ 4816 w 1113291"/>
              <a:gd name="connsiteY0" fmla="*/ 75842 h 373821"/>
              <a:gd name="connsiteX1" fmla="*/ 433441 w 1113291"/>
              <a:gd name="connsiteY1" fmla="*/ 79017 h 373821"/>
              <a:gd name="connsiteX2" fmla="*/ 519166 w 1113291"/>
              <a:gd name="connsiteY2" fmla="*/ 110767 h 373821"/>
              <a:gd name="connsiteX3" fmla="*/ 579491 w 1113291"/>
              <a:gd name="connsiteY3" fmla="*/ 98067 h 373821"/>
              <a:gd name="connsiteX4" fmla="*/ 1112891 w 1113291"/>
              <a:gd name="connsiteY4" fmla="*/ 9167 h 373821"/>
              <a:gd name="connsiteX5" fmla="*/ 662041 w 1113291"/>
              <a:gd name="connsiteY5" fmla="*/ 348892 h 373821"/>
              <a:gd name="connsiteX6" fmla="*/ 392166 w 1113291"/>
              <a:gd name="connsiteY6" fmla="*/ 339367 h 373821"/>
              <a:gd name="connsiteX7" fmla="*/ 214366 w 1113291"/>
              <a:gd name="connsiteY7" fmla="*/ 269517 h 373821"/>
              <a:gd name="connsiteX8" fmla="*/ 4816 w 1113291"/>
              <a:gd name="connsiteY8" fmla="*/ 75842 h 373821"/>
              <a:gd name="connsiteX0" fmla="*/ 4816 w 1113291"/>
              <a:gd name="connsiteY0" fmla="*/ 78386 h 376365"/>
              <a:gd name="connsiteX1" fmla="*/ 433441 w 1113291"/>
              <a:gd name="connsiteY1" fmla="*/ 81561 h 376365"/>
              <a:gd name="connsiteX2" fmla="*/ 519166 w 1113291"/>
              <a:gd name="connsiteY2" fmla="*/ 113311 h 376365"/>
              <a:gd name="connsiteX3" fmla="*/ 579491 w 1113291"/>
              <a:gd name="connsiteY3" fmla="*/ 81561 h 376365"/>
              <a:gd name="connsiteX4" fmla="*/ 1112891 w 1113291"/>
              <a:gd name="connsiteY4" fmla="*/ 11711 h 376365"/>
              <a:gd name="connsiteX5" fmla="*/ 662041 w 1113291"/>
              <a:gd name="connsiteY5" fmla="*/ 351436 h 376365"/>
              <a:gd name="connsiteX6" fmla="*/ 392166 w 1113291"/>
              <a:gd name="connsiteY6" fmla="*/ 341911 h 376365"/>
              <a:gd name="connsiteX7" fmla="*/ 214366 w 1113291"/>
              <a:gd name="connsiteY7" fmla="*/ 272061 h 376365"/>
              <a:gd name="connsiteX8" fmla="*/ 4816 w 1113291"/>
              <a:gd name="connsiteY8" fmla="*/ 78386 h 376365"/>
              <a:gd name="connsiteX0" fmla="*/ 4816 w 1113987"/>
              <a:gd name="connsiteY0" fmla="*/ 67224 h 365203"/>
              <a:gd name="connsiteX1" fmla="*/ 433441 w 1113987"/>
              <a:gd name="connsiteY1" fmla="*/ 70399 h 365203"/>
              <a:gd name="connsiteX2" fmla="*/ 519166 w 1113987"/>
              <a:gd name="connsiteY2" fmla="*/ 102149 h 365203"/>
              <a:gd name="connsiteX3" fmla="*/ 579491 w 1113987"/>
              <a:gd name="connsiteY3" fmla="*/ 70399 h 365203"/>
              <a:gd name="connsiteX4" fmla="*/ 1112891 w 1113987"/>
              <a:gd name="connsiteY4" fmla="*/ 549 h 365203"/>
              <a:gd name="connsiteX5" fmla="*/ 662041 w 1113987"/>
              <a:gd name="connsiteY5" fmla="*/ 340274 h 365203"/>
              <a:gd name="connsiteX6" fmla="*/ 392166 w 1113987"/>
              <a:gd name="connsiteY6" fmla="*/ 330749 h 365203"/>
              <a:gd name="connsiteX7" fmla="*/ 214366 w 1113987"/>
              <a:gd name="connsiteY7" fmla="*/ 260899 h 365203"/>
              <a:gd name="connsiteX8" fmla="*/ 4816 w 1113987"/>
              <a:gd name="connsiteY8" fmla="*/ 67224 h 365203"/>
              <a:gd name="connsiteX0" fmla="*/ 4816 w 1113987"/>
              <a:gd name="connsiteY0" fmla="*/ 67394 h 365373"/>
              <a:gd name="connsiteX1" fmla="*/ 433441 w 1113987"/>
              <a:gd name="connsiteY1" fmla="*/ 70569 h 365373"/>
              <a:gd name="connsiteX2" fmla="*/ 519166 w 1113987"/>
              <a:gd name="connsiteY2" fmla="*/ 102319 h 365373"/>
              <a:gd name="connsiteX3" fmla="*/ 579491 w 1113987"/>
              <a:gd name="connsiteY3" fmla="*/ 70569 h 365373"/>
              <a:gd name="connsiteX4" fmla="*/ 1112891 w 1113987"/>
              <a:gd name="connsiteY4" fmla="*/ 719 h 365373"/>
              <a:gd name="connsiteX5" fmla="*/ 662041 w 1113987"/>
              <a:gd name="connsiteY5" fmla="*/ 340444 h 365373"/>
              <a:gd name="connsiteX6" fmla="*/ 392166 w 1113987"/>
              <a:gd name="connsiteY6" fmla="*/ 330919 h 365373"/>
              <a:gd name="connsiteX7" fmla="*/ 214366 w 1113987"/>
              <a:gd name="connsiteY7" fmla="*/ 261069 h 365373"/>
              <a:gd name="connsiteX8" fmla="*/ 4816 w 1113987"/>
              <a:gd name="connsiteY8" fmla="*/ 67394 h 365373"/>
              <a:gd name="connsiteX0" fmla="*/ 4816 w 1113108"/>
              <a:gd name="connsiteY0" fmla="*/ 80414 h 378393"/>
              <a:gd name="connsiteX1" fmla="*/ 433441 w 1113108"/>
              <a:gd name="connsiteY1" fmla="*/ 83589 h 378393"/>
              <a:gd name="connsiteX2" fmla="*/ 519166 w 1113108"/>
              <a:gd name="connsiteY2" fmla="*/ 115339 h 378393"/>
              <a:gd name="connsiteX3" fmla="*/ 601716 w 1113108"/>
              <a:gd name="connsiteY3" fmla="*/ 80414 h 378393"/>
              <a:gd name="connsiteX4" fmla="*/ 1112891 w 1113108"/>
              <a:gd name="connsiteY4" fmla="*/ 13739 h 378393"/>
              <a:gd name="connsiteX5" fmla="*/ 662041 w 1113108"/>
              <a:gd name="connsiteY5" fmla="*/ 353464 h 378393"/>
              <a:gd name="connsiteX6" fmla="*/ 392166 w 1113108"/>
              <a:gd name="connsiteY6" fmla="*/ 343939 h 378393"/>
              <a:gd name="connsiteX7" fmla="*/ 214366 w 1113108"/>
              <a:gd name="connsiteY7" fmla="*/ 274089 h 378393"/>
              <a:gd name="connsiteX8" fmla="*/ 4816 w 1113108"/>
              <a:gd name="connsiteY8" fmla="*/ 80414 h 378393"/>
              <a:gd name="connsiteX0" fmla="*/ 4816 w 1113066"/>
              <a:gd name="connsiteY0" fmla="*/ 82957 h 380936"/>
              <a:gd name="connsiteX1" fmla="*/ 433441 w 1113066"/>
              <a:gd name="connsiteY1" fmla="*/ 86132 h 380936"/>
              <a:gd name="connsiteX2" fmla="*/ 519166 w 1113066"/>
              <a:gd name="connsiteY2" fmla="*/ 117882 h 380936"/>
              <a:gd name="connsiteX3" fmla="*/ 608066 w 1113066"/>
              <a:gd name="connsiteY3" fmla="*/ 70257 h 380936"/>
              <a:gd name="connsiteX4" fmla="*/ 1112891 w 1113066"/>
              <a:gd name="connsiteY4" fmla="*/ 16282 h 380936"/>
              <a:gd name="connsiteX5" fmla="*/ 662041 w 1113066"/>
              <a:gd name="connsiteY5" fmla="*/ 356007 h 380936"/>
              <a:gd name="connsiteX6" fmla="*/ 392166 w 1113066"/>
              <a:gd name="connsiteY6" fmla="*/ 346482 h 380936"/>
              <a:gd name="connsiteX7" fmla="*/ 214366 w 1113066"/>
              <a:gd name="connsiteY7" fmla="*/ 276632 h 380936"/>
              <a:gd name="connsiteX8" fmla="*/ 4816 w 1113066"/>
              <a:gd name="connsiteY8" fmla="*/ 82957 h 380936"/>
              <a:gd name="connsiteX0" fmla="*/ 4816 w 1115568"/>
              <a:gd name="connsiteY0" fmla="*/ 67070 h 365049"/>
              <a:gd name="connsiteX1" fmla="*/ 433441 w 1115568"/>
              <a:gd name="connsiteY1" fmla="*/ 70245 h 365049"/>
              <a:gd name="connsiteX2" fmla="*/ 519166 w 1115568"/>
              <a:gd name="connsiteY2" fmla="*/ 101995 h 365049"/>
              <a:gd name="connsiteX3" fmla="*/ 608066 w 1115568"/>
              <a:gd name="connsiteY3" fmla="*/ 54370 h 365049"/>
              <a:gd name="connsiteX4" fmla="*/ 1112891 w 1115568"/>
              <a:gd name="connsiteY4" fmla="*/ 395 h 365049"/>
              <a:gd name="connsiteX5" fmla="*/ 662041 w 1115568"/>
              <a:gd name="connsiteY5" fmla="*/ 340120 h 365049"/>
              <a:gd name="connsiteX6" fmla="*/ 392166 w 1115568"/>
              <a:gd name="connsiteY6" fmla="*/ 330595 h 365049"/>
              <a:gd name="connsiteX7" fmla="*/ 214366 w 1115568"/>
              <a:gd name="connsiteY7" fmla="*/ 260745 h 365049"/>
              <a:gd name="connsiteX8" fmla="*/ 4816 w 1115568"/>
              <a:gd name="connsiteY8" fmla="*/ 67070 h 365049"/>
              <a:gd name="connsiteX0" fmla="*/ 8764 w 1119516"/>
              <a:gd name="connsiteY0" fmla="*/ 67070 h 365049"/>
              <a:gd name="connsiteX1" fmla="*/ 437389 w 1119516"/>
              <a:gd name="connsiteY1" fmla="*/ 70245 h 365049"/>
              <a:gd name="connsiteX2" fmla="*/ 523114 w 1119516"/>
              <a:gd name="connsiteY2" fmla="*/ 101995 h 365049"/>
              <a:gd name="connsiteX3" fmla="*/ 612014 w 1119516"/>
              <a:gd name="connsiteY3" fmla="*/ 54370 h 365049"/>
              <a:gd name="connsiteX4" fmla="*/ 1116839 w 1119516"/>
              <a:gd name="connsiteY4" fmla="*/ 395 h 365049"/>
              <a:gd name="connsiteX5" fmla="*/ 665989 w 1119516"/>
              <a:gd name="connsiteY5" fmla="*/ 340120 h 365049"/>
              <a:gd name="connsiteX6" fmla="*/ 396114 w 1119516"/>
              <a:gd name="connsiteY6" fmla="*/ 330595 h 365049"/>
              <a:gd name="connsiteX7" fmla="*/ 218314 w 1119516"/>
              <a:gd name="connsiteY7" fmla="*/ 260745 h 365049"/>
              <a:gd name="connsiteX8" fmla="*/ 8764 w 1119516"/>
              <a:gd name="connsiteY8" fmla="*/ 67070 h 365049"/>
              <a:gd name="connsiteX0" fmla="*/ 4351 w 1115103"/>
              <a:gd name="connsiteY0" fmla="*/ 67070 h 365049"/>
              <a:gd name="connsiteX1" fmla="*/ 420276 w 1115103"/>
              <a:gd name="connsiteY1" fmla="*/ 60720 h 365049"/>
              <a:gd name="connsiteX2" fmla="*/ 518701 w 1115103"/>
              <a:gd name="connsiteY2" fmla="*/ 101995 h 365049"/>
              <a:gd name="connsiteX3" fmla="*/ 607601 w 1115103"/>
              <a:gd name="connsiteY3" fmla="*/ 54370 h 365049"/>
              <a:gd name="connsiteX4" fmla="*/ 1112426 w 1115103"/>
              <a:gd name="connsiteY4" fmla="*/ 395 h 365049"/>
              <a:gd name="connsiteX5" fmla="*/ 661576 w 1115103"/>
              <a:gd name="connsiteY5" fmla="*/ 340120 h 365049"/>
              <a:gd name="connsiteX6" fmla="*/ 391701 w 1115103"/>
              <a:gd name="connsiteY6" fmla="*/ 330595 h 365049"/>
              <a:gd name="connsiteX7" fmla="*/ 213901 w 1115103"/>
              <a:gd name="connsiteY7" fmla="*/ 260745 h 365049"/>
              <a:gd name="connsiteX8" fmla="*/ 4351 w 1115103"/>
              <a:gd name="connsiteY8" fmla="*/ 67070 h 365049"/>
              <a:gd name="connsiteX0" fmla="*/ 6566 w 1117318"/>
              <a:gd name="connsiteY0" fmla="*/ 67070 h 365049"/>
              <a:gd name="connsiteX1" fmla="*/ 422491 w 1117318"/>
              <a:gd name="connsiteY1" fmla="*/ 60720 h 365049"/>
              <a:gd name="connsiteX2" fmla="*/ 520916 w 1117318"/>
              <a:gd name="connsiteY2" fmla="*/ 101995 h 365049"/>
              <a:gd name="connsiteX3" fmla="*/ 609816 w 1117318"/>
              <a:gd name="connsiteY3" fmla="*/ 54370 h 365049"/>
              <a:gd name="connsiteX4" fmla="*/ 1114641 w 1117318"/>
              <a:gd name="connsiteY4" fmla="*/ 395 h 365049"/>
              <a:gd name="connsiteX5" fmla="*/ 663791 w 1117318"/>
              <a:gd name="connsiteY5" fmla="*/ 340120 h 365049"/>
              <a:gd name="connsiteX6" fmla="*/ 393916 w 1117318"/>
              <a:gd name="connsiteY6" fmla="*/ 330595 h 365049"/>
              <a:gd name="connsiteX7" fmla="*/ 216116 w 1117318"/>
              <a:gd name="connsiteY7" fmla="*/ 260745 h 365049"/>
              <a:gd name="connsiteX8" fmla="*/ 6566 w 1117318"/>
              <a:gd name="connsiteY8" fmla="*/ 67070 h 365049"/>
              <a:gd name="connsiteX0" fmla="*/ 7462 w 1118037"/>
              <a:gd name="connsiteY0" fmla="*/ 67074 h 373955"/>
              <a:gd name="connsiteX1" fmla="*/ 423387 w 1118037"/>
              <a:gd name="connsiteY1" fmla="*/ 60724 h 373955"/>
              <a:gd name="connsiteX2" fmla="*/ 521812 w 1118037"/>
              <a:gd name="connsiteY2" fmla="*/ 101999 h 373955"/>
              <a:gd name="connsiteX3" fmla="*/ 610712 w 1118037"/>
              <a:gd name="connsiteY3" fmla="*/ 54374 h 373955"/>
              <a:gd name="connsiteX4" fmla="*/ 1115537 w 1118037"/>
              <a:gd name="connsiteY4" fmla="*/ 399 h 373955"/>
              <a:gd name="connsiteX5" fmla="*/ 664687 w 1118037"/>
              <a:gd name="connsiteY5" fmla="*/ 340124 h 373955"/>
              <a:gd name="connsiteX6" fmla="*/ 566262 w 1118037"/>
              <a:gd name="connsiteY6" fmla="*/ 352824 h 373955"/>
              <a:gd name="connsiteX7" fmla="*/ 217012 w 1118037"/>
              <a:gd name="connsiteY7" fmla="*/ 260749 h 373955"/>
              <a:gd name="connsiteX8" fmla="*/ 7462 w 1118037"/>
              <a:gd name="connsiteY8" fmla="*/ 67074 h 373955"/>
              <a:gd name="connsiteX0" fmla="*/ 7462 w 1124417"/>
              <a:gd name="connsiteY0" fmla="*/ 75198 h 362376"/>
              <a:gd name="connsiteX1" fmla="*/ 423387 w 1124417"/>
              <a:gd name="connsiteY1" fmla="*/ 68848 h 362376"/>
              <a:gd name="connsiteX2" fmla="*/ 521812 w 1124417"/>
              <a:gd name="connsiteY2" fmla="*/ 110123 h 362376"/>
              <a:gd name="connsiteX3" fmla="*/ 610712 w 1124417"/>
              <a:gd name="connsiteY3" fmla="*/ 62498 h 362376"/>
              <a:gd name="connsiteX4" fmla="*/ 1115537 w 1124417"/>
              <a:gd name="connsiteY4" fmla="*/ 8523 h 362376"/>
              <a:gd name="connsiteX5" fmla="*/ 905987 w 1124417"/>
              <a:gd name="connsiteY5" fmla="*/ 233948 h 362376"/>
              <a:gd name="connsiteX6" fmla="*/ 566262 w 1124417"/>
              <a:gd name="connsiteY6" fmla="*/ 360948 h 362376"/>
              <a:gd name="connsiteX7" fmla="*/ 217012 w 1124417"/>
              <a:gd name="connsiteY7" fmla="*/ 268873 h 362376"/>
              <a:gd name="connsiteX8" fmla="*/ 7462 w 1124417"/>
              <a:gd name="connsiteY8" fmla="*/ 75198 h 362376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4417" h="353897">
                <a:moveTo>
                  <a:pt x="7462" y="66719"/>
                </a:moveTo>
                <a:cubicBezTo>
                  <a:pt x="51383" y="61957"/>
                  <a:pt x="337662" y="54548"/>
                  <a:pt x="423387" y="60369"/>
                </a:cubicBezTo>
                <a:cubicBezTo>
                  <a:pt x="509112" y="66190"/>
                  <a:pt x="490591" y="102702"/>
                  <a:pt x="521812" y="101644"/>
                </a:cubicBezTo>
                <a:cubicBezTo>
                  <a:pt x="553033" y="100586"/>
                  <a:pt x="511758" y="86827"/>
                  <a:pt x="610712" y="54019"/>
                </a:cubicBezTo>
                <a:cubicBezTo>
                  <a:pt x="709666" y="21211"/>
                  <a:pt x="1066325" y="3219"/>
                  <a:pt x="1115537" y="44"/>
                </a:cubicBezTo>
                <a:cubicBezTo>
                  <a:pt x="1164749" y="-3131"/>
                  <a:pt x="997533" y="166732"/>
                  <a:pt x="905987" y="225469"/>
                </a:cubicBezTo>
                <a:cubicBezTo>
                  <a:pt x="814441" y="284207"/>
                  <a:pt x="640875" y="365698"/>
                  <a:pt x="566262" y="352469"/>
                </a:cubicBezTo>
                <a:cubicBezTo>
                  <a:pt x="485300" y="355115"/>
                  <a:pt x="310145" y="308019"/>
                  <a:pt x="217012" y="260394"/>
                </a:cubicBezTo>
                <a:cubicBezTo>
                  <a:pt x="123879" y="212769"/>
                  <a:pt x="-36459" y="71481"/>
                  <a:pt x="7462" y="66719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462741BC-56D5-4EA4-8BE5-1D78A08C431E}"/>
              </a:ext>
            </a:extLst>
          </p:cNvPr>
          <p:cNvGrpSpPr/>
          <p:nvPr/>
        </p:nvGrpSpPr>
        <p:grpSpPr>
          <a:xfrm>
            <a:off x="3461209" y="2982186"/>
            <a:ext cx="1063492" cy="1719840"/>
            <a:chOff x="1037066" y="3573580"/>
            <a:chExt cx="1418627" cy="2294151"/>
          </a:xfrm>
        </p:grpSpPr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ABB122EE-0FFD-40C3-92B2-878660A2316B}"/>
                </a:ext>
              </a:extLst>
            </p:cNvPr>
            <p:cNvGrpSpPr/>
            <p:nvPr/>
          </p:nvGrpSpPr>
          <p:grpSpPr>
            <a:xfrm>
              <a:off x="1037066" y="3573580"/>
              <a:ext cx="1418627" cy="2294151"/>
              <a:chOff x="1035568" y="2654171"/>
              <a:chExt cx="2211507" cy="3576367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85F99E3B-3D80-4E89-A2C2-52AD198A4900}"/>
                  </a:ext>
                </a:extLst>
              </p:cNvPr>
              <p:cNvGrpSpPr/>
              <p:nvPr/>
            </p:nvGrpSpPr>
            <p:grpSpPr>
              <a:xfrm>
                <a:off x="1035568" y="2772023"/>
                <a:ext cx="2211507" cy="3458515"/>
                <a:chOff x="3631168" y="4906674"/>
                <a:chExt cx="2536874" cy="3967349"/>
              </a:xfrm>
            </p:grpSpPr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ADE98C0F-ECC4-4DF8-90BC-F512B2C370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99238" y="7188137"/>
                  <a:ext cx="0" cy="1601342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C85AAC7A-9CA3-4E06-BFF7-EAF9DF8863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3125" y="7188137"/>
                  <a:ext cx="36906" cy="14712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335" name="Oval 334">
                  <a:extLst>
                    <a:ext uri="{FF2B5EF4-FFF2-40B4-BE49-F238E27FC236}">
                      <a16:creationId xmlns:a16="http://schemas.microsoft.com/office/drawing/2014/main" id="{D781CAD5-13BA-4EE8-8BDF-922A359DFFE0}"/>
                    </a:ext>
                  </a:extLst>
                </p:cNvPr>
                <p:cNvSpPr/>
                <p:nvPr/>
              </p:nvSpPr>
              <p:spPr>
                <a:xfrm>
                  <a:off x="3631168" y="4906674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1445F319-22ED-43AF-A3DE-D9F8E811082A}"/>
                    </a:ext>
                  </a:extLst>
                </p:cNvPr>
                <p:cNvSpPr/>
                <p:nvPr/>
              </p:nvSpPr>
              <p:spPr>
                <a:xfrm>
                  <a:off x="4468273" y="5794816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7" name="Rectangle: Top Corners Rounded 336">
                  <a:extLst>
                    <a:ext uri="{FF2B5EF4-FFF2-40B4-BE49-F238E27FC236}">
                      <a16:creationId xmlns:a16="http://schemas.microsoft.com/office/drawing/2014/main" id="{0C6F4676-CAE2-478E-9BBC-FDDAAF5EE438}"/>
                    </a:ext>
                  </a:extLst>
                </p:cNvPr>
                <p:cNvSpPr/>
                <p:nvPr/>
              </p:nvSpPr>
              <p:spPr>
                <a:xfrm>
                  <a:off x="5000464" y="8498070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8" name="Rectangle: Top Corners Rounded 337">
                  <a:extLst>
                    <a:ext uri="{FF2B5EF4-FFF2-40B4-BE49-F238E27FC236}">
                      <a16:creationId xmlns:a16="http://schemas.microsoft.com/office/drawing/2014/main" id="{17011E7F-BD49-48BD-8F97-74C6A39DFEFD}"/>
                    </a:ext>
                  </a:extLst>
                </p:cNvPr>
                <p:cNvSpPr/>
                <p:nvPr/>
              </p:nvSpPr>
              <p:spPr>
                <a:xfrm>
                  <a:off x="4406469" y="8673713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0" name="Freeform: Shape 339">
                  <a:extLst>
                    <a:ext uri="{FF2B5EF4-FFF2-40B4-BE49-F238E27FC236}">
                      <a16:creationId xmlns:a16="http://schemas.microsoft.com/office/drawing/2014/main" id="{B1BB5F6C-2249-47C2-9D7A-7CCD35F8D5A4}"/>
                    </a:ext>
                  </a:extLst>
                </p:cNvPr>
                <p:cNvSpPr/>
                <p:nvPr/>
              </p:nvSpPr>
              <p:spPr>
                <a:xfrm flipH="1">
                  <a:off x="5289505" y="6890302"/>
                  <a:ext cx="620241" cy="48582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0241" h="485827">
                      <a:moveTo>
                        <a:pt x="0" y="0"/>
                      </a:moveTo>
                      <a:cubicBezTo>
                        <a:pt x="74612" y="141288"/>
                        <a:pt x="430213" y="328613"/>
                        <a:pt x="533400" y="409575"/>
                      </a:cubicBezTo>
                      <a:cubicBezTo>
                        <a:pt x="636587" y="490537"/>
                        <a:pt x="619125" y="485775"/>
                        <a:pt x="619125" y="485775"/>
                      </a:cubicBezTo>
                      <a:lnTo>
                        <a:pt x="619125" y="48577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1" name="Freeform: Shape 340">
                  <a:extLst>
                    <a:ext uri="{FF2B5EF4-FFF2-40B4-BE49-F238E27FC236}">
                      <a16:creationId xmlns:a16="http://schemas.microsoft.com/office/drawing/2014/main" id="{7F556ED6-4502-45F3-ACC8-98CFEE3B9ED5}"/>
                    </a:ext>
                  </a:extLst>
                </p:cNvPr>
                <p:cNvSpPr/>
                <p:nvPr/>
              </p:nvSpPr>
              <p:spPr>
                <a:xfrm rot="20548923">
                  <a:off x="5089990" y="6162953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35E7F142-842D-4366-953A-54349EDA2ECC}"/>
                    </a:ext>
                  </a:extLst>
                </p:cNvPr>
                <p:cNvSpPr/>
                <p:nvPr/>
              </p:nvSpPr>
              <p:spPr>
                <a:xfrm>
                  <a:off x="5350866" y="5794815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B524BB84-054F-43B7-AE48-776855D417BE}"/>
                    </a:ext>
                  </a:extLst>
                </p:cNvPr>
                <p:cNvSpPr/>
                <p:nvPr/>
              </p:nvSpPr>
              <p:spPr>
                <a:xfrm>
                  <a:off x="4609151" y="5857615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7B6867CB-5814-4BF1-96FE-518316B584B8}"/>
                    </a:ext>
                  </a:extLst>
                </p:cNvPr>
                <p:cNvSpPr/>
                <p:nvPr/>
              </p:nvSpPr>
              <p:spPr>
                <a:xfrm>
                  <a:off x="5440338" y="5852372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3E7FA39-8932-469C-A468-6B2ADC9B029C}"/>
                  </a:ext>
                </a:extLst>
              </p:cNvPr>
              <p:cNvGrpSpPr/>
              <p:nvPr/>
            </p:nvGrpSpPr>
            <p:grpSpPr>
              <a:xfrm flipH="1">
                <a:off x="1155138" y="2654171"/>
                <a:ext cx="1972366" cy="622593"/>
                <a:chOff x="914840" y="1896670"/>
                <a:chExt cx="1972366" cy="622593"/>
              </a:xfrm>
            </p:grpSpPr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698A043D-C38E-4258-96C4-BF5232DD3979}"/>
                    </a:ext>
                  </a:extLst>
                </p:cNvPr>
                <p:cNvSpPr/>
                <p:nvPr/>
              </p:nvSpPr>
              <p:spPr>
                <a:xfrm flipH="1">
                  <a:off x="914840" y="2386707"/>
                  <a:ext cx="1972366" cy="132556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E19076CB-CA95-42EA-8C6B-6BD61A77D2B5}"/>
                    </a:ext>
                  </a:extLst>
                </p:cNvPr>
                <p:cNvSpPr/>
                <p:nvPr/>
              </p:nvSpPr>
              <p:spPr>
                <a:xfrm flipH="1">
                  <a:off x="951310" y="1896670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F066087B-CCAE-4DA8-A323-71791C985016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23" name="Arc 322">
              <a:extLst>
                <a:ext uri="{FF2B5EF4-FFF2-40B4-BE49-F238E27FC236}">
                  <a16:creationId xmlns:a16="http://schemas.microsoft.com/office/drawing/2014/main" id="{17890033-7FBC-4981-BFD3-C19CFC8C3EB6}"/>
                </a:ext>
              </a:extLst>
            </p:cNvPr>
            <p:cNvSpPr/>
            <p:nvPr/>
          </p:nvSpPr>
          <p:spPr>
            <a:xfrm rot="20364936">
              <a:off x="1404125" y="4304606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Arc 323">
              <a:extLst>
                <a:ext uri="{FF2B5EF4-FFF2-40B4-BE49-F238E27FC236}">
                  <a16:creationId xmlns:a16="http://schemas.microsoft.com/office/drawing/2014/main" id="{9274B8C9-D1E8-46C4-9B14-D99F8368CCFF}"/>
                </a:ext>
              </a:extLst>
            </p:cNvPr>
            <p:cNvSpPr/>
            <p:nvPr/>
          </p:nvSpPr>
          <p:spPr>
            <a:xfrm rot="20364936">
              <a:off x="1898048" y="4302297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Arc 346">
              <a:extLst>
                <a:ext uri="{FF2B5EF4-FFF2-40B4-BE49-F238E27FC236}">
                  <a16:creationId xmlns:a16="http://schemas.microsoft.com/office/drawing/2014/main" id="{2F7AE5A9-619A-4E2E-A024-7B5533B329EC}"/>
                </a:ext>
              </a:extLst>
            </p:cNvPr>
            <p:cNvSpPr/>
            <p:nvPr/>
          </p:nvSpPr>
          <p:spPr>
            <a:xfrm rot="10320247">
              <a:off x="1771428" y="4514880"/>
              <a:ext cx="143119" cy="609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5" name="Cylinder 47">
            <a:extLst>
              <a:ext uri="{FF2B5EF4-FFF2-40B4-BE49-F238E27FC236}">
                <a16:creationId xmlns:a16="http://schemas.microsoft.com/office/drawing/2014/main" id="{9EB02664-C8C2-46B1-A9FE-BC94D24B0BB3}"/>
              </a:ext>
            </a:extLst>
          </p:cNvPr>
          <p:cNvSpPr/>
          <p:nvPr/>
        </p:nvSpPr>
        <p:spPr>
          <a:xfrm>
            <a:off x="3814043" y="3874873"/>
            <a:ext cx="134911" cy="246802"/>
          </a:xfrm>
          <a:custGeom>
            <a:avLst/>
            <a:gdLst>
              <a:gd name="connsiteX0" fmla="*/ 0 w 336934"/>
              <a:gd name="connsiteY0" fmla="*/ 42117 h 614590"/>
              <a:gd name="connsiteX1" fmla="*/ 168467 w 336934"/>
              <a:gd name="connsiteY1" fmla="*/ 84234 h 614590"/>
              <a:gd name="connsiteX2" fmla="*/ 336934 w 336934"/>
              <a:gd name="connsiteY2" fmla="*/ 42117 h 614590"/>
              <a:gd name="connsiteX3" fmla="*/ 336934 w 336934"/>
              <a:gd name="connsiteY3" fmla="*/ 572473 h 614590"/>
              <a:gd name="connsiteX4" fmla="*/ 168467 w 336934"/>
              <a:gd name="connsiteY4" fmla="*/ 614590 h 614590"/>
              <a:gd name="connsiteX5" fmla="*/ 0 w 336934"/>
              <a:gd name="connsiteY5" fmla="*/ 572473 h 614590"/>
              <a:gd name="connsiteX6" fmla="*/ 0 w 336934"/>
              <a:gd name="connsiteY6" fmla="*/ 42117 h 614590"/>
              <a:gd name="connsiteX0" fmla="*/ 0 w 336934"/>
              <a:gd name="connsiteY0" fmla="*/ 42117 h 614590"/>
              <a:gd name="connsiteX1" fmla="*/ 168467 w 336934"/>
              <a:gd name="connsiteY1" fmla="*/ 0 h 614590"/>
              <a:gd name="connsiteX2" fmla="*/ 336934 w 336934"/>
              <a:gd name="connsiteY2" fmla="*/ 42117 h 614590"/>
              <a:gd name="connsiteX3" fmla="*/ 168467 w 336934"/>
              <a:gd name="connsiteY3" fmla="*/ 84234 h 614590"/>
              <a:gd name="connsiteX4" fmla="*/ 0 w 336934"/>
              <a:gd name="connsiteY4" fmla="*/ 42117 h 614590"/>
              <a:gd name="connsiteX0" fmla="*/ 336934 w 336934"/>
              <a:gd name="connsiteY0" fmla="*/ 42117 h 614590"/>
              <a:gd name="connsiteX1" fmla="*/ 168467 w 336934"/>
              <a:gd name="connsiteY1" fmla="*/ 84234 h 614590"/>
              <a:gd name="connsiteX2" fmla="*/ 0 w 336934"/>
              <a:gd name="connsiteY2" fmla="*/ 42117 h 614590"/>
              <a:gd name="connsiteX3" fmla="*/ 168467 w 336934"/>
              <a:gd name="connsiteY3" fmla="*/ 0 h 614590"/>
              <a:gd name="connsiteX4" fmla="*/ 336934 w 336934"/>
              <a:gd name="connsiteY4" fmla="*/ 42117 h 614590"/>
              <a:gd name="connsiteX5" fmla="*/ 336934 w 336934"/>
              <a:gd name="connsiteY5" fmla="*/ 572473 h 614590"/>
              <a:gd name="connsiteX6" fmla="*/ 168467 w 336934"/>
              <a:gd name="connsiteY6" fmla="*/ 614590 h 614590"/>
              <a:gd name="connsiteX7" fmla="*/ 0 w 336934"/>
              <a:gd name="connsiteY7" fmla="*/ 572473 h 614590"/>
              <a:gd name="connsiteX8" fmla="*/ 0 w 336934"/>
              <a:gd name="connsiteY8" fmla="*/ 42117 h 614590"/>
              <a:gd name="connsiteX0" fmla="*/ 0 w 336934"/>
              <a:gd name="connsiteY0" fmla="*/ 42117 h 616336"/>
              <a:gd name="connsiteX1" fmla="*/ 168467 w 336934"/>
              <a:gd name="connsiteY1" fmla="*/ 84234 h 616336"/>
              <a:gd name="connsiteX2" fmla="*/ 336934 w 336934"/>
              <a:gd name="connsiteY2" fmla="*/ 42117 h 616336"/>
              <a:gd name="connsiteX3" fmla="*/ 336934 w 336934"/>
              <a:gd name="connsiteY3" fmla="*/ 572473 h 616336"/>
              <a:gd name="connsiteX4" fmla="*/ 168467 w 336934"/>
              <a:gd name="connsiteY4" fmla="*/ 614590 h 616336"/>
              <a:gd name="connsiteX5" fmla="*/ 0 w 336934"/>
              <a:gd name="connsiteY5" fmla="*/ 572473 h 616336"/>
              <a:gd name="connsiteX6" fmla="*/ 0 w 336934"/>
              <a:gd name="connsiteY6" fmla="*/ 42117 h 616336"/>
              <a:gd name="connsiteX0" fmla="*/ 0 w 336934"/>
              <a:gd name="connsiteY0" fmla="*/ 42117 h 616336"/>
              <a:gd name="connsiteX1" fmla="*/ 168467 w 336934"/>
              <a:gd name="connsiteY1" fmla="*/ 0 h 616336"/>
              <a:gd name="connsiteX2" fmla="*/ 336934 w 336934"/>
              <a:gd name="connsiteY2" fmla="*/ 42117 h 616336"/>
              <a:gd name="connsiteX3" fmla="*/ 168467 w 336934"/>
              <a:gd name="connsiteY3" fmla="*/ 84234 h 616336"/>
              <a:gd name="connsiteX4" fmla="*/ 0 w 336934"/>
              <a:gd name="connsiteY4" fmla="*/ 42117 h 616336"/>
              <a:gd name="connsiteX0" fmla="*/ 336934 w 336934"/>
              <a:gd name="connsiteY0" fmla="*/ 42117 h 616336"/>
              <a:gd name="connsiteX1" fmla="*/ 168467 w 336934"/>
              <a:gd name="connsiteY1" fmla="*/ 84234 h 616336"/>
              <a:gd name="connsiteX2" fmla="*/ 0 w 336934"/>
              <a:gd name="connsiteY2" fmla="*/ 42117 h 616336"/>
              <a:gd name="connsiteX3" fmla="*/ 168467 w 336934"/>
              <a:gd name="connsiteY3" fmla="*/ 0 h 616336"/>
              <a:gd name="connsiteX4" fmla="*/ 336934 w 336934"/>
              <a:gd name="connsiteY4" fmla="*/ 42117 h 616336"/>
              <a:gd name="connsiteX5" fmla="*/ 292484 w 336934"/>
              <a:gd name="connsiteY5" fmla="*/ 594698 h 616336"/>
              <a:gd name="connsiteX6" fmla="*/ 168467 w 336934"/>
              <a:gd name="connsiteY6" fmla="*/ 614590 h 616336"/>
              <a:gd name="connsiteX7" fmla="*/ 0 w 336934"/>
              <a:gd name="connsiteY7" fmla="*/ 572473 h 616336"/>
              <a:gd name="connsiteX8" fmla="*/ 0 w 336934"/>
              <a:gd name="connsiteY8" fmla="*/ 42117 h 616336"/>
              <a:gd name="connsiteX0" fmla="*/ 0 w 336934"/>
              <a:gd name="connsiteY0" fmla="*/ 42117 h 615424"/>
              <a:gd name="connsiteX1" fmla="*/ 168467 w 336934"/>
              <a:gd name="connsiteY1" fmla="*/ 84234 h 615424"/>
              <a:gd name="connsiteX2" fmla="*/ 336934 w 336934"/>
              <a:gd name="connsiteY2" fmla="*/ 42117 h 615424"/>
              <a:gd name="connsiteX3" fmla="*/ 336934 w 336934"/>
              <a:gd name="connsiteY3" fmla="*/ 572473 h 615424"/>
              <a:gd name="connsiteX4" fmla="*/ 168467 w 336934"/>
              <a:gd name="connsiteY4" fmla="*/ 614590 h 615424"/>
              <a:gd name="connsiteX5" fmla="*/ 0 w 336934"/>
              <a:gd name="connsiteY5" fmla="*/ 572473 h 615424"/>
              <a:gd name="connsiteX6" fmla="*/ 0 w 336934"/>
              <a:gd name="connsiteY6" fmla="*/ 42117 h 615424"/>
              <a:gd name="connsiteX0" fmla="*/ 0 w 336934"/>
              <a:gd name="connsiteY0" fmla="*/ 42117 h 615424"/>
              <a:gd name="connsiteX1" fmla="*/ 168467 w 336934"/>
              <a:gd name="connsiteY1" fmla="*/ 0 h 615424"/>
              <a:gd name="connsiteX2" fmla="*/ 336934 w 336934"/>
              <a:gd name="connsiteY2" fmla="*/ 42117 h 615424"/>
              <a:gd name="connsiteX3" fmla="*/ 168467 w 336934"/>
              <a:gd name="connsiteY3" fmla="*/ 84234 h 615424"/>
              <a:gd name="connsiteX4" fmla="*/ 0 w 336934"/>
              <a:gd name="connsiteY4" fmla="*/ 42117 h 615424"/>
              <a:gd name="connsiteX0" fmla="*/ 336934 w 336934"/>
              <a:gd name="connsiteY0" fmla="*/ 42117 h 615424"/>
              <a:gd name="connsiteX1" fmla="*/ 168467 w 336934"/>
              <a:gd name="connsiteY1" fmla="*/ 84234 h 615424"/>
              <a:gd name="connsiteX2" fmla="*/ 0 w 336934"/>
              <a:gd name="connsiteY2" fmla="*/ 42117 h 615424"/>
              <a:gd name="connsiteX3" fmla="*/ 168467 w 336934"/>
              <a:gd name="connsiteY3" fmla="*/ 0 h 615424"/>
              <a:gd name="connsiteX4" fmla="*/ 336934 w 336934"/>
              <a:gd name="connsiteY4" fmla="*/ 42117 h 615424"/>
              <a:gd name="connsiteX5" fmla="*/ 292484 w 336934"/>
              <a:gd name="connsiteY5" fmla="*/ 594698 h 615424"/>
              <a:gd name="connsiteX6" fmla="*/ 168467 w 336934"/>
              <a:gd name="connsiteY6" fmla="*/ 614590 h 615424"/>
              <a:gd name="connsiteX7" fmla="*/ 63500 w 336934"/>
              <a:gd name="connsiteY7" fmla="*/ 585173 h 615424"/>
              <a:gd name="connsiteX8" fmla="*/ 0 w 336934"/>
              <a:gd name="connsiteY8" fmla="*/ 42117 h 615424"/>
              <a:gd name="connsiteX0" fmla="*/ 0 w 336934"/>
              <a:gd name="connsiteY0" fmla="*/ 42117 h 615424"/>
              <a:gd name="connsiteX1" fmla="*/ 168467 w 336934"/>
              <a:gd name="connsiteY1" fmla="*/ 84234 h 615424"/>
              <a:gd name="connsiteX2" fmla="*/ 336934 w 336934"/>
              <a:gd name="connsiteY2" fmla="*/ 42117 h 615424"/>
              <a:gd name="connsiteX3" fmla="*/ 336934 w 336934"/>
              <a:gd name="connsiteY3" fmla="*/ 572473 h 615424"/>
              <a:gd name="connsiteX4" fmla="*/ 168467 w 336934"/>
              <a:gd name="connsiteY4" fmla="*/ 614590 h 615424"/>
              <a:gd name="connsiteX5" fmla="*/ 0 w 336934"/>
              <a:gd name="connsiteY5" fmla="*/ 572473 h 615424"/>
              <a:gd name="connsiteX6" fmla="*/ 0 w 336934"/>
              <a:gd name="connsiteY6" fmla="*/ 42117 h 615424"/>
              <a:gd name="connsiteX0" fmla="*/ 0 w 336934"/>
              <a:gd name="connsiteY0" fmla="*/ 42117 h 615424"/>
              <a:gd name="connsiteX1" fmla="*/ 168467 w 336934"/>
              <a:gd name="connsiteY1" fmla="*/ 0 h 615424"/>
              <a:gd name="connsiteX2" fmla="*/ 336934 w 336934"/>
              <a:gd name="connsiteY2" fmla="*/ 42117 h 615424"/>
              <a:gd name="connsiteX3" fmla="*/ 168467 w 336934"/>
              <a:gd name="connsiteY3" fmla="*/ 84234 h 615424"/>
              <a:gd name="connsiteX4" fmla="*/ 0 w 336934"/>
              <a:gd name="connsiteY4" fmla="*/ 42117 h 615424"/>
              <a:gd name="connsiteX0" fmla="*/ 336934 w 336934"/>
              <a:gd name="connsiteY0" fmla="*/ 42117 h 615424"/>
              <a:gd name="connsiteX1" fmla="*/ 168467 w 336934"/>
              <a:gd name="connsiteY1" fmla="*/ 84234 h 615424"/>
              <a:gd name="connsiteX2" fmla="*/ 0 w 336934"/>
              <a:gd name="connsiteY2" fmla="*/ 42117 h 615424"/>
              <a:gd name="connsiteX3" fmla="*/ 168467 w 336934"/>
              <a:gd name="connsiteY3" fmla="*/ 0 h 615424"/>
              <a:gd name="connsiteX4" fmla="*/ 336934 w 336934"/>
              <a:gd name="connsiteY4" fmla="*/ 42117 h 615424"/>
              <a:gd name="connsiteX5" fmla="*/ 292484 w 336934"/>
              <a:gd name="connsiteY5" fmla="*/ 594698 h 615424"/>
              <a:gd name="connsiteX6" fmla="*/ 168467 w 336934"/>
              <a:gd name="connsiteY6" fmla="*/ 614590 h 615424"/>
              <a:gd name="connsiteX7" fmla="*/ 63500 w 336934"/>
              <a:gd name="connsiteY7" fmla="*/ 585173 h 615424"/>
              <a:gd name="connsiteX8" fmla="*/ 0 w 336934"/>
              <a:gd name="connsiteY8" fmla="*/ 42117 h 615424"/>
              <a:gd name="connsiteX0" fmla="*/ 0 w 336934"/>
              <a:gd name="connsiteY0" fmla="*/ 42117 h 616375"/>
              <a:gd name="connsiteX1" fmla="*/ 168467 w 336934"/>
              <a:gd name="connsiteY1" fmla="*/ 84234 h 616375"/>
              <a:gd name="connsiteX2" fmla="*/ 336934 w 336934"/>
              <a:gd name="connsiteY2" fmla="*/ 42117 h 616375"/>
              <a:gd name="connsiteX3" fmla="*/ 336934 w 336934"/>
              <a:gd name="connsiteY3" fmla="*/ 572473 h 616375"/>
              <a:gd name="connsiteX4" fmla="*/ 168467 w 336934"/>
              <a:gd name="connsiteY4" fmla="*/ 614590 h 616375"/>
              <a:gd name="connsiteX5" fmla="*/ 0 w 336934"/>
              <a:gd name="connsiteY5" fmla="*/ 572473 h 616375"/>
              <a:gd name="connsiteX6" fmla="*/ 0 w 336934"/>
              <a:gd name="connsiteY6" fmla="*/ 42117 h 616375"/>
              <a:gd name="connsiteX0" fmla="*/ 0 w 336934"/>
              <a:gd name="connsiteY0" fmla="*/ 42117 h 616375"/>
              <a:gd name="connsiteX1" fmla="*/ 168467 w 336934"/>
              <a:gd name="connsiteY1" fmla="*/ 0 h 616375"/>
              <a:gd name="connsiteX2" fmla="*/ 336934 w 336934"/>
              <a:gd name="connsiteY2" fmla="*/ 42117 h 616375"/>
              <a:gd name="connsiteX3" fmla="*/ 168467 w 336934"/>
              <a:gd name="connsiteY3" fmla="*/ 84234 h 616375"/>
              <a:gd name="connsiteX4" fmla="*/ 0 w 336934"/>
              <a:gd name="connsiteY4" fmla="*/ 42117 h 616375"/>
              <a:gd name="connsiteX0" fmla="*/ 336934 w 336934"/>
              <a:gd name="connsiteY0" fmla="*/ 42117 h 616375"/>
              <a:gd name="connsiteX1" fmla="*/ 168467 w 336934"/>
              <a:gd name="connsiteY1" fmla="*/ 84234 h 616375"/>
              <a:gd name="connsiteX2" fmla="*/ 0 w 336934"/>
              <a:gd name="connsiteY2" fmla="*/ 42117 h 616375"/>
              <a:gd name="connsiteX3" fmla="*/ 168467 w 336934"/>
              <a:gd name="connsiteY3" fmla="*/ 0 h 616375"/>
              <a:gd name="connsiteX4" fmla="*/ 336934 w 336934"/>
              <a:gd name="connsiteY4" fmla="*/ 42117 h 616375"/>
              <a:gd name="connsiteX5" fmla="*/ 286134 w 336934"/>
              <a:gd name="connsiteY5" fmla="*/ 597873 h 616375"/>
              <a:gd name="connsiteX6" fmla="*/ 168467 w 336934"/>
              <a:gd name="connsiteY6" fmla="*/ 614590 h 616375"/>
              <a:gd name="connsiteX7" fmla="*/ 63500 w 336934"/>
              <a:gd name="connsiteY7" fmla="*/ 585173 h 616375"/>
              <a:gd name="connsiteX8" fmla="*/ 0 w 336934"/>
              <a:gd name="connsiteY8" fmla="*/ 42117 h 616375"/>
              <a:gd name="connsiteX0" fmla="*/ 0 w 336934"/>
              <a:gd name="connsiteY0" fmla="*/ 42117 h 616375"/>
              <a:gd name="connsiteX1" fmla="*/ 168467 w 336934"/>
              <a:gd name="connsiteY1" fmla="*/ 84234 h 616375"/>
              <a:gd name="connsiteX2" fmla="*/ 336934 w 336934"/>
              <a:gd name="connsiteY2" fmla="*/ 42117 h 616375"/>
              <a:gd name="connsiteX3" fmla="*/ 336934 w 336934"/>
              <a:gd name="connsiteY3" fmla="*/ 572473 h 616375"/>
              <a:gd name="connsiteX4" fmla="*/ 168467 w 336934"/>
              <a:gd name="connsiteY4" fmla="*/ 614590 h 616375"/>
              <a:gd name="connsiteX5" fmla="*/ 63500 w 336934"/>
              <a:gd name="connsiteY5" fmla="*/ 585173 h 616375"/>
              <a:gd name="connsiteX6" fmla="*/ 0 w 336934"/>
              <a:gd name="connsiteY6" fmla="*/ 42117 h 616375"/>
              <a:gd name="connsiteX0" fmla="*/ 0 w 336934"/>
              <a:gd name="connsiteY0" fmla="*/ 42117 h 616375"/>
              <a:gd name="connsiteX1" fmla="*/ 168467 w 336934"/>
              <a:gd name="connsiteY1" fmla="*/ 0 h 616375"/>
              <a:gd name="connsiteX2" fmla="*/ 336934 w 336934"/>
              <a:gd name="connsiteY2" fmla="*/ 42117 h 616375"/>
              <a:gd name="connsiteX3" fmla="*/ 168467 w 336934"/>
              <a:gd name="connsiteY3" fmla="*/ 84234 h 616375"/>
              <a:gd name="connsiteX4" fmla="*/ 0 w 336934"/>
              <a:gd name="connsiteY4" fmla="*/ 42117 h 616375"/>
              <a:gd name="connsiteX0" fmla="*/ 336934 w 336934"/>
              <a:gd name="connsiteY0" fmla="*/ 42117 h 616375"/>
              <a:gd name="connsiteX1" fmla="*/ 168467 w 336934"/>
              <a:gd name="connsiteY1" fmla="*/ 84234 h 616375"/>
              <a:gd name="connsiteX2" fmla="*/ 0 w 336934"/>
              <a:gd name="connsiteY2" fmla="*/ 42117 h 616375"/>
              <a:gd name="connsiteX3" fmla="*/ 168467 w 336934"/>
              <a:gd name="connsiteY3" fmla="*/ 0 h 616375"/>
              <a:gd name="connsiteX4" fmla="*/ 336934 w 336934"/>
              <a:gd name="connsiteY4" fmla="*/ 42117 h 616375"/>
              <a:gd name="connsiteX5" fmla="*/ 286134 w 336934"/>
              <a:gd name="connsiteY5" fmla="*/ 597873 h 616375"/>
              <a:gd name="connsiteX6" fmla="*/ 168467 w 336934"/>
              <a:gd name="connsiteY6" fmla="*/ 614590 h 616375"/>
              <a:gd name="connsiteX7" fmla="*/ 63500 w 336934"/>
              <a:gd name="connsiteY7" fmla="*/ 585173 h 616375"/>
              <a:gd name="connsiteX8" fmla="*/ 0 w 336934"/>
              <a:gd name="connsiteY8" fmla="*/ 42117 h 616375"/>
              <a:gd name="connsiteX0" fmla="*/ 0 w 336934"/>
              <a:gd name="connsiteY0" fmla="*/ 42117 h 616375"/>
              <a:gd name="connsiteX1" fmla="*/ 168467 w 336934"/>
              <a:gd name="connsiteY1" fmla="*/ 84234 h 616375"/>
              <a:gd name="connsiteX2" fmla="*/ 336934 w 336934"/>
              <a:gd name="connsiteY2" fmla="*/ 42117 h 616375"/>
              <a:gd name="connsiteX3" fmla="*/ 289309 w 336934"/>
              <a:gd name="connsiteY3" fmla="*/ 578823 h 616375"/>
              <a:gd name="connsiteX4" fmla="*/ 168467 w 336934"/>
              <a:gd name="connsiteY4" fmla="*/ 614590 h 616375"/>
              <a:gd name="connsiteX5" fmla="*/ 63500 w 336934"/>
              <a:gd name="connsiteY5" fmla="*/ 585173 h 616375"/>
              <a:gd name="connsiteX6" fmla="*/ 0 w 336934"/>
              <a:gd name="connsiteY6" fmla="*/ 42117 h 616375"/>
              <a:gd name="connsiteX0" fmla="*/ 0 w 336934"/>
              <a:gd name="connsiteY0" fmla="*/ 42117 h 616375"/>
              <a:gd name="connsiteX1" fmla="*/ 168467 w 336934"/>
              <a:gd name="connsiteY1" fmla="*/ 0 h 616375"/>
              <a:gd name="connsiteX2" fmla="*/ 336934 w 336934"/>
              <a:gd name="connsiteY2" fmla="*/ 42117 h 616375"/>
              <a:gd name="connsiteX3" fmla="*/ 168467 w 336934"/>
              <a:gd name="connsiteY3" fmla="*/ 84234 h 616375"/>
              <a:gd name="connsiteX4" fmla="*/ 0 w 336934"/>
              <a:gd name="connsiteY4" fmla="*/ 42117 h 616375"/>
              <a:gd name="connsiteX0" fmla="*/ 336934 w 336934"/>
              <a:gd name="connsiteY0" fmla="*/ 42117 h 616375"/>
              <a:gd name="connsiteX1" fmla="*/ 168467 w 336934"/>
              <a:gd name="connsiteY1" fmla="*/ 84234 h 616375"/>
              <a:gd name="connsiteX2" fmla="*/ 0 w 336934"/>
              <a:gd name="connsiteY2" fmla="*/ 42117 h 616375"/>
              <a:gd name="connsiteX3" fmla="*/ 168467 w 336934"/>
              <a:gd name="connsiteY3" fmla="*/ 0 h 616375"/>
              <a:gd name="connsiteX4" fmla="*/ 336934 w 336934"/>
              <a:gd name="connsiteY4" fmla="*/ 42117 h 616375"/>
              <a:gd name="connsiteX5" fmla="*/ 286134 w 336934"/>
              <a:gd name="connsiteY5" fmla="*/ 597873 h 616375"/>
              <a:gd name="connsiteX6" fmla="*/ 168467 w 336934"/>
              <a:gd name="connsiteY6" fmla="*/ 614590 h 616375"/>
              <a:gd name="connsiteX7" fmla="*/ 63500 w 336934"/>
              <a:gd name="connsiteY7" fmla="*/ 585173 h 616375"/>
              <a:gd name="connsiteX8" fmla="*/ 0 w 336934"/>
              <a:gd name="connsiteY8" fmla="*/ 42117 h 61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934" h="616375" stroke="0" extrusionOk="0">
                <a:moveTo>
                  <a:pt x="0" y="42117"/>
                </a:moveTo>
                <a:cubicBezTo>
                  <a:pt x="0" y="65378"/>
                  <a:pt x="75425" y="84234"/>
                  <a:pt x="168467" y="84234"/>
                </a:cubicBezTo>
                <a:cubicBezTo>
                  <a:pt x="261509" y="84234"/>
                  <a:pt x="336934" y="65378"/>
                  <a:pt x="336934" y="42117"/>
                </a:cubicBezTo>
                <a:lnTo>
                  <a:pt x="289309" y="578823"/>
                </a:lnTo>
                <a:cubicBezTo>
                  <a:pt x="289309" y="602084"/>
                  <a:pt x="261509" y="614590"/>
                  <a:pt x="168467" y="614590"/>
                </a:cubicBezTo>
                <a:cubicBezTo>
                  <a:pt x="75425" y="614590"/>
                  <a:pt x="63500" y="608434"/>
                  <a:pt x="63500" y="585173"/>
                </a:cubicBezTo>
                <a:lnTo>
                  <a:pt x="0" y="42117"/>
                </a:lnTo>
                <a:close/>
              </a:path>
              <a:path w="336934" h="616375" fill="lighten" stroke="0" extrusionOk="0">
                <a:moveTo>
                  <a:pt x="0" y="42117"/>
                </a:moveTo>
                <a:cubicBezTo>
                  <a:pt x="0" y="18856"/>
                  <a:pt x="75425" y="0"/>
                  <a:pt x="168467" y="0"/>
                </a:cubicBezTo>
                <a:cubicBezTo>
                  <a:pt x="261509" y="0"/>
                  <a:pt x="336934" y="18856"/>
                  <a:pt x="336934" y="42117"/>
                </a:cubicBezTo>
                <a:cubicBezTo>
                  <a:pt x="336934" y="65378"/>
                  <a:pt x="261509" y="84234"/>
                  <a:pt x="168467" y="84234"/>
                </a:cubicBezTo>
                <a:cubicBezTo>
                  <a:pt x="75425" y="84234"/>
                  <a:pt x="0" y="65378"/>
                  <a:pt x="0" y="42117"/>
                </a:cubicBezTo>
                <a:close/>
              </a:path>
              <a:path w="336934" h="616375" fill="none" extrusionOk="0">
                <a:moveTo>
                  <a:pt x="336934" y="42117"/>
                </a:moveTo>
                <a:cubicBezTo>
                  <a:pt x="336934" y="65378"/>
                  <a:pt x="261509" y="84234"/>
                  <a:pt x="168467" y="84234"/>
                </a:cubicBezTo>
                <a:cubicBezTo>
                  <a:pt x="75425" y="84234"/>
                  <a:pt x="0" y="65378"/>
                  <a:pt x="0" y="42117"/>
                </a:cubicBezTo>
                <a:cubicBezTo>
                  <a:pt x="0" y="18856"/>
                  <a:pt x="75425" y="0"/>
                  <a:pt x="168467" y="0"/>
                </a:cubicBezTo>
                <a:cubicBezTo>
                  <a:pt x="261509" y="0"/>
                  <a:pt x="336934" y="18856"/>
                  <a:pt x="336934" y="42117"/>
                </a:cubicBezTo>
                <a:cubicBezTo>
                  <a:pt x="336934" y="218902"/>
                  <a:pt x="292484" y="421088"/>
                  <a:pt x="286134" y="597873"/>
                </a:cubicBezTo>
                <a:cubicBezTo>
                  <a:pt x="286134" y="621134"/>
                  <a:pt x="205573" y="616707"/>
                  <a:pt x="168467" y="614590"/>
                </a:cubicBezTo>
                <a:cubicBezTo>
                  <a:pt x="131361" y="612473"/>
                  <a:pt x="63500" y="608434"/>
                  <a:pt x="63500" y="585173"/>
                </a:cubicBezTo>
                <a:lnTo>
                  <a:pt x="0" y="42117"/>
                </a:ln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6" name="Freeform: Shape 345">
            <a:extLst>
              <a:ext uri="{FF2B5EF4-FFF2-40B4-BE49-F238E27FC236}">
                <a16:creationId xmlns:a16="http://schemas.microsoft.com/office/drawing/2014/main" id="{76880ABB-7D44-47C9-AD54-A49135BAAE43}"/>
              </a:ext>
            </a:extLst>
          </p:cNvPr>
          <p:cNvSpPr/>
          <p:nvPr/>
        </p:nvSpPr>
        <p:spPr>
          <a:xfrm rot="20780811">
            <a:off x="3576686" y="3733226"/>
            <a:ext cx="272451" cy="387344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  <a:lnTo>
                  <a:pt x="648793" y="923925"/>
                </a:ln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8" name="Arc 347">
            <a:extLst>
              <a:ext uri="{FF2B5EF4-FFF2-40B4-BE49-F238E27FC236}">
                <a16:creationId xmlns:a16="http://schemas.microsoft.com/office/drawing/2014/main" id="{AF4A99A8-349D-4931-A65A-18491B7B129B}"/>
              </a:ext>
            </a:extLst>
          </p:cNvPr>
          <p:cNvSpPr/>
          <p:nvPr/>
        </p:nvSpPr>
        <p:spPr>
          <a:xfrm rot="9673180">
            <a:off x="10636493" y="4243615"/>
            <a:ext cx="107291" cy="45719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9" name="Cylinder 47">
            <a:extLst>
              <a:ext uri="{FF2B5EF4-FFF2-40B4-BE49-F238E27FC236}">
                <a16:creationId xmlns:a16="http://schemas.microsoft.com/office/drawing/2014/main" id="{C188539E-4A67-45E0-9177-E66C30D0D78C}"/>
              </a:ext>
            </a:extLst>
          </p:cNvPr>
          <p:cNvSpPr/>
          <p:nvPr/>
        </p:nvSpPr>
        <p:spPr>
          <a:xfrm>
            <a:off x="8369361" y="3926829"/>
            <a:ext cx="134911" cy="246802"/>
          </a:xfrm>
          <a:custGeom>
            <a:avLst/>
            <a:gdLst>
              <a:gd name="connsiteX0" fmla="*/ 0 w 336934"/>
              <a:gd name="connsiteY0" fmla="*/ 42117 h 614590"/>
              <a:gd name="connsiteX1" fmla="*/ 168467 w 336934"/>
              <a:gd name="connsiteY1" fmla="*/ 84234 h 614590"/>
              <a:gd name="connsiteX2" fmla="*/ 336934 w 336934"/>
              <a:gd name="connsiteY2" fmla="*/ 42117 h 614590"/>
              <a:gd name="connsiteX3" fmla="*/ 336934 w 336934"/>
              <a:gd name="connsiteY3" fmla="*/ 572473 h 614590"/>
              <a:gd name="connsiteX4" fmla="*/ 168467 w 336934"/>
              <a:gd name="connsiteY4" fmla="*/ 614590 h 614590"/>
              <a:gd name="connsiteX5" fmla="*/ 0 w 336934"/>
              <a:gd name="connsiteY5" fmla="*/ 572473 h 614590"/>
              <a:gd name="connsiteX6" fmla="*/ 0 w 336934"/>
              <a:gd name="connsiteY6" fmla="*/ 42117 h 614590"/>
              <a:gd name="connsiteX0" fmla="*/ 0 w 336934"/>
              <a:gd name="connsiteY0" fmla="*/ 42117 h 614590"/>
              <a:gd name="connsiteX1" fmla="*/ 168467 w 336934"/>
              <a:gd name="connsiteY1" fmla="*/ 0 h 614590"/>
              <a:gd name="connsiteX2" fmla="*/ 336934 w 336934"/>
              <a:gd name="connsiteY2" fmla="*/ 42117 h 614590"/>
              <a:gd name="connsiteX3" fmla="*/ 168467 w 336934"/>
              <a:gd name="connsiteY3" fmla="*/ 84234 h 614590"/>
              <a:gd name="connsiteX4" fmla="*/ 0 w 336934"/>
              <a:gd name="connsiteY4" fmla="*/ 42117 h 614590"/>
              <a:gd name="connsiteX0" fmla="*/ 336934 w 336934"/>
              <a:gd name="connsiteY0" fmla="*/ 42117 h 614590"/>
              <a:gd name="connsiteX1" fmla="*/ 168467 w 336934"/>
              <a:gd name="connsiteY1" fmla="*/ 84234 h 614590"/>
              <a:gd name="connsiteX2" fmla="*/ 0 w 336934"/>
              <a:gd name="connsiteY2" fmla="*/ 42117 h 614590"/>
              <a:gd name="connsiteX3" fmla="*/ 168467 w 336934"/>
              <a:gd name="connsiteY3" fmla="*/ 0 h 614590"/>
              <a:gd name="connsiteX4" fmla="*/ 336934 w 336934"/>
              <a:gd name="connsiteY4" fmla="*/ 42117 h 614590"/>
              <a:gd name="connsiteX5" fmla="*/ 336934 w 336934"/>
              <a:gd name="connsiteY5" fmla="*/ 572473 h 614590"/>
              <a:gd name="connsiteX6" fmla="*/ 168467 w 336934"/>
              <a:gd name="connsiteY6" fmla="*/ 614590 h 614590"/>
              <a:gd name="connsiteX7" fmla="*/ 0 w 336934"/>
              <a:gd name="connsiteY7" fmla="*/ 572473 h 614590"/>
              <a:gd name="connsiteX8" fmla="*/ 0 w 336934"/>
              <a:gd name="connsiteY8" fmla="*/ 42117 h 614590"/>
              <a:gd name="connsiteX0" fmla="*/ 0 w 336934"/>
              <a:gd name="connsiteY0" fmla="*/ 42117 h 616336"/>
              <a:gd name="connsiteX1" fmla="*/ 168467 w 336934"/>
              <a:gd name="connsiteY1" fmla="*/ 84234 h 616336"/>
              <a:gd name="connsiteX2" fmla="*/ 336934 w 336934"/>
              <a:gd name="connsiteY2" fmla="*/ 42117 h 616336"/>
              <a:gd name="connsiteX3" fmla="*/ 336934 w 336934"/>
              <a:gd name="connsiteY3" fmla="*/ 572473 h 616336"/>
              <a:gd name="connsiteX4" fmla="*/ 168467 w 336934"/>
              <a:gd name="connsiteY4" fmla="*/ 614590 h 616336"/>
              <a:gd name="connsiteX5" fmla="*/ 0 w 336934"/>
              <a:gd name="connsiteY5" fmla="*/ 572473 h 616336"/>
              <a:gd name="connsiteX6" fmla="*/ 0 w 336934"/>
              <a:gd name="connsiteY6" fmla="*/ 42117 h 616336"/>
              <a:gd name="connsiteX0" fmla="*/ 0 w 336934"/>
              <a:gd name="connsiteY0" fmla="*/ 42117 h 616336"/>
              <a:gd name="connsiteX1" fmla="*/ 168467 w 336934"/>
              <a:gd name="connsiteY1" fmla="*/ 0 h 616336"/>
              <a:gd name="connsiteX2" fmla="*/ 336934 w 336934"/>
              <a:gd name="connsiteY2" fmla="*/ 42117 h 616336"/>
              <a:gd name="connsiteX3" fmla="*/ 168467 w 336934"/>
              <a:gd name="connsiteY3" fmla="*/ 84234 h 616336"/>
              <a:gd name="connsiteX4" fmla="*/ 0 w 336934"/>
              <a:gd name="connsiteY4" fmla="*/ 42117 h 616336"/>
              <a:gd name="connsiteX0" fmla="*/ 336934 w 336934"/>
              <a:gd name="connsiteY0" fmla="*/ 42117 h 616336"/>
              <a:gd name="connsiteX1" fmla="*/ 168467 w 336934"/>
              <a:gd name="connsiteY1" fmla="*/ 84234 h 616336"/>
              <a:gd name="connsiteX2" fmla="*/ 0 w 336934"/>
              <a:gd name="connsiteY2" fmla="*/ 42117 h 616336"/>
              <a:gd name="connsiteX3" fmla="*/ 168467 w 336934"/>
              <a:gd name="connsiteY3" fmla="*/ 0 h 616336"/>
              <a:gd name="connsiteX4" fmla="*/ 336934 w 336934"/>
              <a:gd name="connsiteY4" fmla="*/ 42117 h 616336"/>
              <a:gd name="connsiteX5" fmla="*/ 292484 w 336934"/>
              <a:gd name="connsiteY5" fmla="*/ 594698 h 616336"/>
              <a:gd name="connsiteX6" fmla="*/ 168467 w 336934"/>
              <a:gd name="connsiteY6" fmla="*/ 614590 h 616336"/>
              <a:gd name="connsiteX7" fmla="*/ 0 w 336934"/>
              <a:gd name="connsiteY7" fmla="*/ 572473 h 616336"/>
              <a:gd name="connsiteX8" fmla="*/ 0 w 336934"/>
              <a:gd name="connsiteY8" fmla="*/ 42117 h 616336"/>
              <a:gd name="connsiteX0" fmla="*/ 0 w 336934"/>
              <a:gd name="connsiteY0" fmla="*/ 42117 h 615424"/>
              <a:gd name="connsiteX1" fmla="*/ 168467 w 336934"/>
              <a:gd name="connsiteY1" fmla="*/ 84234 h 615424"/>
              <a:gd name="connsiteX2" fmla="*/ 336934 w 336934"/>
              <a:gd name="connsiteY2" fmla="*/ 42117 h 615424"/>
              <a:gd name="connsiteX3" fmla="*/ 336934 w 336934"/>
              <a:gd name="connsiteY3" fmla="*/ 572473 h 615424"/>
              <a:gd name="connsiteX4" fmla="*/ 168467 w 336934"/>
              <a:gd name="connsiteY4" fmla="*/ 614590 h 615424"/>
              <a:gd name="connsiteX5" fmla="*/ 0 w 336934"/>
              <a:gd name="connsiteY5" fmla="*/ 572473 h 615424"/>
              <a:gd name="connsiteX6" fmla="*/ 0 w 336934"/>
              <a:gd name="connsiteY6" fmla="*/ 42117 h 615424"/>
              <a:gd name="connsiteX0" fmla="*/ 0 w 336934"/>
              <a:gd name="connsiteY0" fmla="*/ 42117 h 615424"/>
              <a:gd name="connsiteX1" fmla="*/ 168467 w 336934"/>
              <a:gd name="connsiteY1" fmla="*/ 0 h 615424"/>
              <a:gd name="connsiteX2" fmla="*/ 336934 w 336934"/>
              <a:gd name="connsiteY2" fmla="*/ 42117 h 615424"/>
              <a:gd name="connsiteX3" fmla="*/ 168467 w 336934"/>
              <a:gd name="connsiteY3" fmla="*/ 84234 h 615424"/>
              <a:gd name="connsiteX4" fmla="*/ 0 w 336934"/>
              <a:gd name="connsiteY4" fmla="*/ 42117 h 615424"/>
              <a:gd name="connsiteX0" fmla="*/ 336934 w 336934"/>
              <a:gd name="connsiteY0" fmla="*/ 42117 h 615424"/>
              <a:gd name="connsiteX1" fmla="*/ 168467 w 336934"/>
              <a:gd name="connsiteY1" fmla="*/ 84234 h 615424"/>
              <a:gd name="connsiteX2" fmla="*/ 0 w 336934"/>
              <a:gd name="connsiteY2" fmla="*/ 42117 h 615424"/>
              <a:gd name="connsiteX3" fmla="*/ 168467 w 336934"/>
              <a:gd name="connsiteY3" fmla="*/ 0 h 615424"/>
              <a:gd name="connsiteX4" fmla="*/ 336934 w 336934"/>
              <a:gd name="connsiteY4" fmla="*/ 42117 h 615424"/>
              <a:gd name="connsiteX5" fmla="*/ 292484 w 336934"/>
              <a:gd name="connsiteY5" fmla="*/ 594698 h 615424"/>
              <a:gd name="connsiteX6" fmla="*/ 168467 w 336934"/>
              <a:gd name="connsiteY6" fmla="*/ 614590 h 615424"/>
              <a:gd name="connsiteX7" fmla="*/ 63500 w 336934"/>
              <a:gd name="connsiteY7" fmla="*/ 585173 h 615424"/>
              <a:gd name="connsiteX8" fmla="*/ 0 w 336934"/>
              <a:gd name="connsiteY8" fmla="*/ 42117 h 615424"/>
              <a:gd name="connsiteX0" fmla="*/ 0 w 336934"/>
              <a:gd name="connsiteY0" fmla="*/ 42117 h 615424"/>
              <a:gd name="connsiteX1" fmla="*/ 168467 w 336934"/>
              <a:gd name="connsiteY1" fmla="*/ 84234 h 615424"/>
              <a:gd name="connsiteX2" fmla="*/ 336934 w 336934"/>
              <a:gd name="connsiteY2" fmla="*/ 42117 h 615424"/>
              <a:gd name="connsiteX3" fmla="*/ 336934 w 336934"/>
              <a:gd name="connsiteY3" fmla="*/ 572473 h 615424"/>
              <a:gd name="connsiteX4" fmla="*/ 168467 w 336934"/>
              <a:gd name="connsiteY4" fmla="*/ 614590 h 615424"/>
              <a:gd name="connsiteX5" fmla="*/ 0 w 336934"/>
              <a:gd name="connsiteY5" fmla="*/ 572473 h 615424"/>
              <a:gd name="connsiteX6" fmla="*/ 0 w 336934"/>
              <a:gd name="connsiteY6" fmla="*/ 42117 h 615424"/>
              <a:gd name="connsiteX0" fmla="*/ 0 w 336934"/>
              <a:gd name="connsiteY0" fmla="*/ 42117 h 615424"/>
              <a:gd name="connsiteX1" fmla="*/ 168467 w 336934"/>
              <a:gd name="connsiteY1" fmla="*/ 0 h 615424"/>
              <a:gd name="connsiteX2" fmla="*/ 336934 w 336934"/>
              <a:gd name="connsiteY2" fmla="*/ 42117 h 615424"/>
              <a:gd name="connsiteX3" fmla="*/ 168467 w 336934"/>
              <a:gd name="connsiteY3" fmla="*/ 84234 h 615424"/>
              <a:gd name="connsiteX4" fmla="*/ 0 w 336934"/>
              <a:gd name="connsiteY4" fmla="*/ 42117 h 615424"/>
              <a:gd name="connsiteX0" fmla="*/ 336934 w 336934"/>
              <a:gd name="connsiteY0" fmla="*/ 42117 h 615424"/>
              <a:gd name="connsiteX1" fmla="*/ 168467 w 336934"/>
              <a:gd name="connsiteY1" fmla="*/ 84234 h 615424"/>
              <a:gd name="connsiteX2" fmla="*/ 0 w 336934"/>
              <a:gd name="connsiteY2" fmla="*/ 42117 h 615424"/>
              <a:gd name="connsiteX3" fmla="*/ 168467 w 336934"/>
              <a:gd name="connsiteY3" fmla="*/ 0 h 615424"/>
              <a:gd name="connsiteX4" fmla="*/ 336934 w 336934"/>
              <a:gd name="connsiteY4" fmla="*/ 42117 h 615424"/>
              <a:gd name="connsiteX5" fmla="*/ 292484 w 336934"/>
              <a:gd name="connsiteY5" fmla="*/ 594698 h 615424"/>
              <a:gd name="connsiteX6" fmla="*/ 168467 w 336934"/>
              <a:gd name="connsiteY6" fmla="*/ 614590 h 615424"/>
              <a:gd name="connsiteX7" fmla="*/ 63500 w 336934"/>
              <a:gd name="connsiteY7" fmla="*/ 585173 h 615424"/>
              <a:gd name="connsiteX8" fmla="*/ 0 w 336934"/>
              <a:gd name="connsiteY8" fmla="*/ 42117 h 615424"/>
              <a:gd name="connsiteX0" fmla="*/ 0 w 336934"/>
              <a:gd name="connsiteY0" fmla="*/ 42117 h 616375"/>
              <a:gd name="connsiteX1" fmla="*/ 168467 w 336934"/>
              <a:gd name="connsiteY1" fmla="*/ 84234 h 616375"/>
              <a:gd name="connsiteX2" fmla="*/ 336934 w 336934"/>
              <a:gd name="connsiteY2" fmla="*/ 42117 h 616375"/>
              <a:gd name="connsiteX3" fmla="*/ 336934 w 336934"/>
              <a:gd name="connsiteY3" fmla="*/ 572473 h 616375"/>
              <a:gd name="connsiteX4" fmla="*/ 168467 w 336934"/>
              <a:gd name="connsiteY4" fmla="*/ 614590 h 616375"/>
              <a:gd name="connsiteX5" fmla="*/ 0 w 336934"/>
              <a:gd name="connsiteY5" fmla="*/ 572473 h 616375"/>
              <a:gd name="connsiteX6" fmla="*/ 0 w 336934"/>
              <a:gd name="connsiteY6" fmla="*/ 42117 h 616375"/>
              <a:gd name="connsiteX0" fmla="*/ 0 w 336934"/>
              <a:gd name="connsiteY0" fmla="*/ 42117 h 616375"/>
              <a:gd name="connsiteX1" fmla="*/ 168467 w 336934"/>
              <a:gd name="connsiteY1" fmla="*/ 0 h 616375"/>
              <a:gd name="connsiteX2" fmla="*/ 336934 w 336934"/>
              <a:gd name="connsiteY2" fmla="*/ 42117 h 616375"/>
              <a:gd name="connsiteX3" fmla="*/ 168467 w 336934"/>
              <a:gd name="connsiteY3" fmla="*/ 84234 h 616375"/>
              <a:gd name="connsiteX4" fmla="*/ 0 w 336934"/>
              <a:gd name="connsiteY4" fmla="*/ 42117 h 616375"/>
              <a:gd name="connsiteX0" fmla="*/ 336934 w 336934"/>
              <a:gd name="connsiteY0" fmla="*/ 42117 h 616375"/>
              <a:gd name="connsiteX1" fmla="*/ 168467 w 336934"/>
              <a:gd name="connsiteY1" fmla="*/ 84234 h 616375"/>
              <a:gd name="connsiteX2" fmla="*/ 0 w 336934"/>
              <a:gd name="connsiteY2" fmla="*/ 42117 h 616375"/>
              <a:gd name="connsiteX3" fmla="*/ 168467 w 336934"/>
              <a:gd name="connsiteY3" fmla="*/ 0 h 616375"/>
              <a:gd name="connsiteX4" fmla="*/ 336934 w 336934"/>
              <a:gd name="connsiteY4" fmla="*/ 42117 h 616375"/>
              <a:gd name="connsiteX5" fmla="*/ 286134 w 336934"/>
              <a:gd name="connsiteY5" fmla="*/ 597873 h 616375"/>
              <a:gd name="connsiteX6" fmla="*/ 168467 w 336934"/>
              <a:gd name="connsiteY6" fmla="*/ 614590 h 616375"/>
              <a:gd name="connsiteX7" fmla="*/ 63500 w 336934"/>
              <a:gd name="connsiteY7" fmla="*/ 585173 h 616375"/>
              <a:gd name="connsiteX8" fmla="*/ 0 w 336934"/>
              <a:gd name="connsiteY8" fmla="*/ 42117 h 616375"/>
              <a:gd name="connsiteX0" fmla="*/ 0 w 336934"/>
              <a:gd name="connsiteY0" fmla="*/ 42117 h 616375"/>
              <a:gd name="connsiteX1" fmla="*/ 168467 w 336934"/>
              <a:gd name="connsiteY1" fmla="*/ 84234 h 616375"/>
              <a:gd name="connsiteX2" fmla="*/ 336934 w 336934"/>
              <a:gd name="connsiteY2" fmla="*/ 42117 h 616375"/>
              <a:gd name="connsiteX3" fmla="*/ 336934 w 336934"/>
              <a:gd name="connsiteY3" fmla="*/ 572473 h 616375"/>
              <a:gd name="connsiteX4" fmla="*/ 168467 w 336934"/>
              <a:gd name="connsiteY4" fmla="*/ 614590 h 616375"/>
              <a:gd name="connsiteX5" fmla="*/ 63500 w 336934"/>
              <a:gd name="connsiteY5" fmla="*/ 585173 h 616375"/>
              <a:gd name="connsiteX6" fmla="*/ 0 w 336934"/>
              <a:gd name="connsiteY6" fmla="*/ 42117 h 616375"/>
              <a:gd name="connsiteX0" fmla="*/ 0 w 336934"/>
              <a:gd name="connsiteY0" fmla="*/ 42117 h 616375"/>
              <a:gd name="connsiteX1" fmla="*/ 168467 w 336934"/>
              <a:gd name="connsiteY1" fmla="*/ 0 h 616375"/>
              <a:gd name="connsiteX2" fmla="*/ 336934 w 336934"/>
              <a:gd name="connsiteY2" fmla="*/ 42117 h 616375"/>
              <a:gd name="connsiteX3" fmla="*/ 168467 w 336934"/>
              <a:gd name="connsiteY3" fmla="*/ 84234 h 616375"/>
              <a:gd name="connsiteX4" fmla="*/ 0 w 336934"/>
              <a:gd name="connsiteY4" fmla="*/ 42117 h 616375"/>
              <a:gd name="connsiteX0" fmla="*/ 336934 w 336934"/>
              <a:gd name="connsiteY0" fmla="*/ 42117 h 616375"/>
              <a:gd name="connsiteX1" fmla="*/ 168467 w 336934"/>
              <a:gd name="connsiteY1" fmla="*/ 84234 h 616375"/>
              <a:gd name="connsiteX2" fmla="*/ 0 w 336934"/>
              <a:gd name="connsiteY2" fmla="*/ 42117 h 616375"/>
              <a:gd name="connsiteX3" fmla="*/ 168467 w 336934"/>
              <a:gd name="connsiteY3" fmla="*/ 0 h 616375"/>
              <a:gd name="connsiteX4" fmla="*/ 336934 w 336934"/>
              <a:gd name="connsiteY4" fmla="*/ 42117 h 616375"/>
              <a:gd name="connsiteX5" fmla="*/ 286134 w 336934"/>
              <a:gd name="connsiteY5" fmla="*/ 597873 h 616375"/>
              <a:gd name="connsiteX6" fmla="*/ 168467 w 336934"/>
              <a:gd name="connsiteY6" fmla="*/ 614590 h 616375"/>
              <a:gd name="connsiteX7" fmla="*/ 63500 w 336934"/>
              <a:gd name="connsiteY7" fmla="*/ 585173 h 616375"/>
              <a:gd name="connsiteX8" fmla="*/ 0 w 336934"/>
              <a:gd name="connsiteY8" fmla="*/ 42117 h 616375"/>
              <a:gd name="connsiteX0" fmla="*/ 0 w 336934"/>
              <a:gd name="connsiteY0" fmla="*/ 42117 h 616375"/>
              <a:gd name="connsiteX1" fmla="*/ 168467 w 336934"/>
              <a:gd name="connsiteY1" fmla="*/ 84234 h 616375"/>
              <a:gd name="connsiteX2" fmla="*/ 336934 w 336934"/>
              <a:gd name="connsiteY2" fmla="*/ 42117 h 616375"/>
              <a:gd name="connsiteX3" fmla="*/ 289309 w 336934"/>
              <a:gd name="connsiteY3" fmla="*/ 578823 h 616375"/>
              <a:gd name="connsiteX4" fmla="*/ 168467 w 336934"/>
              <a:gd name="connsiteY4" fmla="*/ 614590 h 616375"/>
              <a:gd name="connsiteX5" fmla="*/ 63500 w 336934"/>
              <a:gd name="connsiteY5" fmla="*/ 585173 h 616375"/>
              <a:gd name="connsiteX6" fmla="*/ 0 w 336934"/>
              <a:gd name="connsiteY6" fmla="*/ 42117 h 616375"/>
              <a:gd name="connsiteX0" fmla="*/ 0 w 336934"/>
              <a:gd name="connsiteY0" fmla="*/ 42117 h 616375"/>
              <a:gd name="connsiteX1" fmla="*/ 168467 w 336934"/>
              <a:gd name="connsiteY1" fmla="*/ 0 h 616375"/>
              <a:gd name="connsiteX2" fmla="*/ 336934 w 336934"/>
              <a:gd name="connsiteY2" fmla="*/ 42117 h 616375"/>
              <a:gd name="connsiteX3" fmla="*/ 168467 w 336934"/>
              <a:gd name="connsiteY3" fmla="*/ 84234 h 616375"/>
              <a:gd name="connsiteX4" fmla="*/ 0 w 336934"/>
              <a:gd name="connsiteY4" fmla="*/ 42117 h 616375"/>
              <a:gd name="connsiteX0" fmla="*/ 336934 w 336934"/>
              <a:gd name="connsiteY0" fmla="*/ 42117 h 616375"/>
              <a:gd name="connsiteX1" fmla="*/ 168467 w 336934"/>
              <a:gd name="connsiteY1" fmla="*/ 84234 h 616375"/>
              <a:gd name="connsiteX2" fmla="*/ 0 w 336934"/>
              <a:gd name="connsiteY2" fmla="*/ 42117 h 616375"/>
              <a:gd name="connsiteX3" fmla="*/ 168467 w 336934"/>
              <a:gd name="connsiteY3" fmla="*/ 0 h 616375"/>
              <a:gd name="connsiteX4" fmla="*/ 336934 w 336934"/>
              <a:gd name="connsiteY4" fmla="*/ 42117 h 616375"/>
              <a:gd name="connsiteX5" fmla="*/ 286134 w 336934"/>
              <a:gd name="connsiteY5" fmla="*/ 597873 h 616375"/>
              <a:gd name="connsiteX6" fmla="*/ 168467 w 336934"/>
              <a:gd name="connsiteY6" fmla="*/ 614590 h 616375"/>
              <a:gd name="connsiteX7" fmla="*/ 63500 w 336934"/>
              <a:gd name="connsiteY7" fmla="*/ 585173 h 616375"/>
              <a:gd name="connsiteX8" fmla="*/ 0 w 336934"/>
              <a:gd name="connsiteY8" fmla="*/ 42117 h 61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934" h="616375" stroke="0" extrusionOk="0">
                <a:moveTo>
                  <a:pt x="0" y="42117"/>
                </a:moveTo>
                <a:cubicBezTo>
                  <a:pt x="0" y="65378"/>
                  <a:pt x="75425" y="84234"/>
                  <a:pt x="168467" y="84234"/>
                </a:cubicBezTo>
                <a:cubicBezTo>
                  <a:pt x="261509" y="84234"/>
                  <a:pt x="336934" y="65378"/>
                  <a:pt x="336934" y="42117"/>
                </a:cubicBezTo>
                <a:lnTo>
                  <a:pt x="289309" y="578823"/>
                </a:lnTo>
                <a:cubicBezTo>
                  <a:pt x="289309" y="602084"/>
                  <a:pt x="261509" y="614590"/>
                  <a:pt x="168467" y="614590"/>
                </a:cubicBezTo>
                <a:cubicBezTo>
                  <a:pt x="75425" y="614590"/>
                  <a:pt x="63500" y="608434"/>
                  <a:pt x="63500" y="585173"/>
                </a:cubicBezTo>
                <a:lnTo>
                  <a:pt x="0" y="42117"/>
                </a:lnTo>
                <a:close/>
              </a:path>
              <a:path w="336934" h="616375" fill="lighten" stroke="0" extrusionOk="0">
                <a:moveTo>
                  <a:pt x="0" y="42117"/>
                </a:moveTo>
                <a:cubicBezTo>
                  <a:pt x="0" y="18856"/>
                  <a:pt x="75425" y="0"/>
                  <a:pt x="168467" y="0"/>
                </a:cubicBezTo>
                <a:cubicBezTo>
                  <a:pt x="261509" y="0"/>
                  <a:pt x="336934" y="18856"/>
                  <a:pt x="336934" y="42117"/>
                </a:cubicBezTo>
                <a:cubicBezTo>
                  <a:pt x="336934" y="65378"/>
                  <a:pt x="261509" y="84234"/>
                  <a:pt x="168467" y="84234"/>
                </a:cubicBezTo>
                <a:cubicBezTo>
                  <a:pt x="75425" y="84234"/>
                  <a:pt x="0" y="65378"/>
                  <a:pt x="0" y="42117"/>
                </a:cubicBezTo>
                <a:close/>
              </a:path>
              <a:path w="336934" h="616375" fill="none" extrusionOk="0">
                <a:moveTo>
                  <a:pt x="336934" y="42117"/>
                </a:moveTo>
                <a:cubicBezTo>
                  <a:pt x="336934" y="65378"/>
                  <a:pt x="261509" y="84234"/>
                  <a:pt x="168467" y="84234"/>
                </a:cubicBezTo>
                <a:cubicBezTo>
                  <a:pt x="75425" y="84234"/>
                  <a:pt x="0" y="65378"/>
                  <a:pt x="0" y="42117"/>
                </a:cubicBezTo>
                <a:cubicBezTo>
                  <a:pt x="0" y="18856"/>
                  <a:pt x="75425" y="0"/>
                  <a:pt x="168467" y="0"/>
                </a:cubicBezTo>
                <a:cubicBezTo>
                  <a:pt x="261509" y="0"/>
                  <a:pt x="336934" y="18856"/>
                  <a:pt x="336934" y="42117"/>
                </a:cubicBezTo>
                <a:cubicBezTo>
                  <a:pt x="336934" y="218902"/>
                  <a:pt x="292484" y="421088"/>
                  <a:pt x="286134" y="597873"/>
                </a:cubicBezTo>
                <a:cubicBezTo>
                  <a:pt x="286134" y="621134"/>
                  <a:pt x="205573" y="616707"/>
                  <a:pt x="168467" y="614590"/>
                </a:cubicBezTo>
                <a:cubicBezTo>
                  <a:pt x="131361" y="612473"/>
                  <a:pt x="63500" y="608434"/>
                  <a:pt x="63500" y="585173"/>
                </a:cubicBezTo>
                <a:lnTo>
                  <a:pt x="0" y="42117"/>
                </a:ln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0" name="Freeform: Shape 349">
            <a:extLst>
              <a:ext uri="{FF2B5EF4-FFF2-40B4-BE49-F238E27FC236}">
                <a16:creationId xmlns:a16="http://schemas.microsoft.com/office/drawing/2014/main" id="{34A9008C-5F35-4BCA-81D6-FE2249A98762}"/>
              </a:ext>
            </a:extLst>
          </p:cNvPr>
          <p:cNvSpPr/>
          <p:nvPr/>
        </p:nvSpPr>
        <p:spPr>
          <a:xfrm rot="21245752">
            <a:off x="8264583" y="4005602"/>
            <a:ext cx="177674" cy="149212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0 w 620241"/>
              <a:gd name="connsiteY0" fmla="*/ 1 h 485828"/>
              <a:gd name="connsiteX1" fmla="*/ 533400 w 620241"/>
              <a:gd name="connsiteY1" fmla="*/ 409576 h 485828"/>
              <a:gd name="connsiteX2" fmla="*/ 619125 w 620241"/>
              <a:gd name="connsiteY2" fmla="*/ 485776 h 485828"/>
              <a:gd name="connsiteX3" fmla="*/ 619125 w 620241"/>
              <a:gd name="connsiteY3" fmla="*/ 485776 h 485828"/>
              <a:gd name="connsiteX0" fmla="*/ 0 w 619125"/>
              <a:gd name="connsiteY0" fmla="*/ -1 h 485775"/>
              <a:gd name="connsiteX1" fmla="*/ 317003 w 619125"/>
              <a:gd name="connsiteY1" fmla="*/ 186900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4" fmla="*/ 619125 w 619125"/>
              <a:gd name="connsiteY4" fmla="*/ 485774 h 485775"/>
              <a:gd name="connsiteX0" fmla="*/ 0 w 619125"/>
              <a:gd name="connsiteY0" fmla="*/ 1 h 485775"/>
              <a:gd name="connsiteX1" fmla="*/ 224546 w 619125"/>
              <a:gd name="connsiteY1" fmla="*/ 422480 h 485775"/>
              <a:gd name="connsiteX2" fmla="*/ 533400 w 619125"/>
              <a:gd name="connsiteY2" fmla="*/ 409576 h 485775"/>
              <a:gd name="connsiteX3" fmla="*/ 619125 w 619125"/>
              <a:gd name="connsiteY3" fmla="*/ 485776 h 485775"/>
              <a:gd name="connsiteX4" fmla="*/ 619125 w 619125"/>
              <a:gd name="connsiteY4" fmla="*/ 485776 h 485775"/>
              <a:gd name="connsiteX0" fmla="*/ 0 w 619125"/>
              <a:gd name="connsiteY0" fmla="*/ -1 h 485775"/>
              <a:gd name="connsiteX1" fmla="*/ 224546 w 619125"/>
              <a:gd name="connsiteY1" fmla="*/ 422478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0" fmla="*/ 0 w 533401"/>
              <a:gd name="connsiteY0" fmla="*/ 1 h 447954"/>
              <a:gd name="connsiteX1" fmla="*/ 224546 w 533401"/>
              <a:gd name="connsiteY1" fmla="*/ 422480 h 447954"/>
              <a:gd name="connsiteX2" fmla="*/ 533400 w 533401"/>
              <a:gd name="connsiteY2" fmla="*/ 409576 h 447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1" h="447954">
                <a:moveTo>
                  <a:pt x="0" y="1"/>
                </a:moveTo>
                <a:cubicBezTo>
                  <a:pt x="23639" y="28132"/>
                  <a:pt x="135646" y="354218"/>
                  <a:pt x="224546" y="422480"/>
                </a:cubicBezTo>
                <a:cubicBezTo>
                  <a:pt x="313446" y="490742"/>
                  <a:pt x="467637" y="399027"/>
                  <a:pt x="533400" y="409576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ntro-sound-bell-269297">
            <a:hlinkClick r:id="" action="ppaction://media"/>
            <a:extLst>
              <a:ext uri="{FF2B5EF4-FFF2-40B4-BE49-F238E27FC236}">
                <a16:creationId xmlns:a16="http://schemas.microsoft.com/office/drawing/2014/main" id="{64174EEB-54D9-4F87-AF13-88DAA60E06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352" name="Freeform: Shape 351">
            <a:extLst>
              <a:ext uri="{FF2B5EF4-FFF2-40B4-BE49-F238E27FC236}">
                <a16:creationId xmlns:a16="http://schemas.microsoft.com/office/drawing/2014/main" id="{ECBE8F90-EF07-4B0E-BA35-1AC5E8D0AEC2}"/>
              </a:ext>
            </a:extLst>
          </p:cNvPr>
          <p:cNvSpPr/>
          <p:nvPr/>
        </p:nvSpPr>
        <p:spPr>
          <a:xfrm rot="714881" flipH="1">
            <a:off x="10137407" y="3560250"/>
            <a:ext cx="122225" cy="264148"/>
          </a:xfrm>
          <a:custGeom>
            <a:avLst/>
            <a:gdLst>
              <a:gd name="connsiteX0" fmla="*/ 27335 w 122225"/>
              <a:gd name="connsiteY0" fmla="*/ 0 h 264148"/>
              <a:gd name="connsiteX1" fmla="*/ 0 w 122225"/>
              <a:gd name="connsiteY1" fmla="*/ 0 h 264148"/>
              <a:gd name="connsiteX2" fmla="*/ 43973 w 122225"/>
              <a:gd name="connsiteY2" fmla="*/ 88634 h 264148"/>
              <a:gd name="connsiteX3" fmla="*/ 82660 w 122225"/>
              <a:gd name="connsiteY3" fmla="*/ 224990 h 264148"/>
              <a:gd name="connsiteX4" fmla="*/ 88122 w 122225"/>
              <a:gd name="connsiteY4" fmla="*/ 264148 h 264148"/>
              <a:gd name="connsiteX5" fmla="*/ 122225 w 122225"/>
              <a:gd name="connsiteY5" fmla="*/ 264148 h 264148"/>
              <a:gd name="connsiteX6" fmla="*/ 112547 w 122225"/>
              <a:gd name="connsiteY6" fmla="*/ 202958 h 264148"/>
              <a:gd name="connsiteX7" fmla="*/ 73859 w 122225"/>
              <a:gd name="connsiteY7" fmla="*/ 82703 h 264148"/>
              <a:gd name="connsiteX8" fmla="*/ 27335 w 122225"/>
              <a:gd name="connsiteY8" fmla="*/ 0 h 26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225" h="264148">
                <a:moveTo>
                  <a:pt x="27335" y="0"/>
                </a:moveTo>
                <a:lnTo>
                  <a:pt x="0" y="0"/>
                </a:lnTo>
                <a:lnTo>
                  <a:pt x="43973" y="88634"/>
                </a:lnTo>
                <a:cubicBezTo>
                  <a:pt x="60772" y="132088"/>
                  <a:pt x="73816" y="177702"/>
                  <a:pt x="82660" y="224990"/>
                </a:cubicBezTo>
                <a:lnTo>
                  <a:pt x="88122" y="264148"/>
                </a:lnTo>
                <a:lnTo>
                  <a:pt x="122225" y="264148"/>
                </a:lnTo>
                <a:lnTo>
                  <a:pt x="112547" y="202958"/>
                </a:lnTo>
                <a:cubicBezTo>
                  <a:pt x="103703" y="161254"/>
                  <a:pt x="90658" y="121026"/>
                  <a:pt x="73859" y="82703"/>
                </a:cubicBezTo>
                <a:lnTo>
                  <a:pt x="27335" y="0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61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0627C07-EEF9-4FEC-9A90-4FAC021BE46F}"/>
              </a:ext>
            </a:extLst>
          </p:cNvPr>
          <p:cNvSpPr/>
          <p:nvPr/>
        </p:nvSpPr>
        <p:spPr>
          <a:xfrm>
            <a:off x="2194346" y="1222801"/>
            <a:ext cx="6350517" cy="3279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E60FC5-A792-49E1-8626-6F9612572ED6}"/>
              </a:ext>
            </a:extLst>
          </p:cNvPr>
          <p:cNvSpPr/>
          <p:nvPr/>
        </p:nvSpPr>
        <p:spPr>
          <a:xfrm>
            <a:off x="1523017" y="-95704"/>
            <a:ext cx="8563081" cy="1359835"/>
          </a:xfrm>
          <a:custGeom>
            <a:avLst/>
            <a:gdLst>
              <a:gd name="connsiteX0" fmla="*/ 0 w 4949371"/>
              <a:gd name="connsiteY0" fmla="*/ 0 h 501723"/>
              <a:gd name="connsiteX1" fmla="*/ 4949371 w 4949371"/>
              <a:gd name="connsiteY1" fmla="*/ 0 h 501723"/>
              <a:gd name="connsiteX2" fmla="*/ 4949371 w 4949371"/>
              <a:gd name="connsiteY2" fmla="*/ 501723 h 501723"/>
              <a:gd name="connsiteX3" fmla="*/ 0 w 4949371"/>
              <a:gd name="connsiteY3" fmla="*/ 501723 h 501723"/>
              <a:gd name="connsiteX4" fmla="*/ 0 w 4949371"/>
              <a:gd name="connsiteY4" fmla="*/ 0 h 501723"/>
              <a:gd name="connsiteX0" fmla="*/ 0 w 5979885"/>
              <a:gd name="connsiteY0" fmla="*/ 0 h 1227437"/>
              <a:gd name="connsiteX1" fmla="*/ 5979885 w 5979885"/>
              <a:gd name="connsiteY1" fmla="*/ 725714 h 1227437"/>
              <a:gd name="connsiteX2" fmla="*/ 5979885 w 5979885"/>
              <a:gd name="connsiteY2" fmla="*/ 1227437 h 1227437"/>
              <a:gd name="connsiteX3" fmla="*/ 1030514 w 5979885"/>
              <a:gd name="connsiteY3" fmla="*/ 1227437 h 1227437"/>
              <a:gd name="connsiteX4" fmla="*/ 0 w 5979885"/>
              <a:gd name="connsiteY4" fmla="*/ 0 h 1227437"/>
              <a:gd name="connsiteX0" fmla="*/ 0 w 7300685"/>
              <a:gd name="connsiteY0" fmla="*/ 0 h 1227437"/>
              <a:gd name="connsiteX1" fmla="*/ 7300685 w 7300685"/>
              <a:gd name="connsiteY1" fmla="*/ 0 h 1227437"/>
              <a:gd name="connsiteX2" fmla="*/ 5979885 w 7300685"/>
              <a:gd name="connsiteY2" fmla="*/ 1227437 h 1227437"/>
              <a:gd name="connsiteX3" fmla="*/ 1030514 w 7300685"/>
              <a:gd name="connsiteY3" fmla="*/ 1227437 h 1227437"/>
              <a:gd name="connsiteX4" fmla="*/ 0 w 7300685"/>
              <a:gd name="connsiteY4" fmla="*/ 0 h 122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0685" h="1227437">
                <a:moveTo>
                  <a:pt x="0" y="0"/>
                </a:moveTo>
                <a:lnTo>
                  <a:pt x="7300685" y="0"/>
                </a:lnTo>
                <a:lnTo>
                  <a:pt x="5979885" y="1227437"/>
                </a:lnTo>
                <a:lnTo>
                  <a:pt x="1030514" y="12274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EABE1-473B-4D23-A40C-A0388DF06CEB}"/>
              </a:ext>
            </a:extLst>
          </p:cNvPr>
          <p:cNvSpPr/>
          <p:nvPr/>
        </p:nvSpPr>
        <p:spPr>
          <a:xfrm>
            <a:off x="-236231" y="-627999"/>
            <a:ext cx="3208823" cy="6648603"/>
          </a:xfrm>
          <a:custGeom>
            <a:avLst/>
            <a:gdLst>
              <a:gd name="connsiteX0" fmla="*/ 0 w 691715"/>
              <a:gd name="connsiteY0" fmla="*/ 0 h 6023429"/>
              <a:gd name="connsiteX1" fmla="*/ 691715 w 691715"/>
              <a:gd name="connsiteY1" fmla="*/ 0 h 6023429"/>
              <a:gd name="connsiteX2" fmla="*/ 691715 w 691715"/>
              <a:gd name="connsiteY2" fmla="*/ 6023429 h 6023429"/>
              <a:gd name="connsiteX3" fmla="*/ 0 w 691715"/>
              <a:gd name="connsiteY3" fmla="*/ 6023429 h 6023429"/>
              <a:gd name="connsiteX4" fmla="*/ 0 w 691715"/>
              <a:gd name="connsiteY4" fmla="*/ 0 h 6023429"/>
              <a:gd name="connsiteX0" fmla="*/ 0 w 2360858"/>
              <a:gd name="connsiteY0" fmla="*/ 0 h 6023429"/>
              <a:gd name="connsiteX1" fmla="*/ 691715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06322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0858" h="6023429">
                <a:moveTo>
                  <a:pt x="0" y="0"/>
                </a:moveTo>
                <a:lnTo>
                  <a:pt x="1315829" y="0"/>
                </a:lnTo>
                <a:cubicBezTo>
                  <a:pt x="1436619" y="233438"/>
                  <a:pt x="2234070" y="998099"/>
                  <a:pt x="2325315" y="1254397"/>
                </a:cubicBezTo>
                <a:lnTo>
                  <a:pt x="2360858" y="4630057"/>
                </a:lnTo>
                <a:lnTo>
                  <a:pt x="0" y="60234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777700-D39F-43D1-B7E6-94680A9CF0CE}"/>
              </a:ext>
            </a:extLst>
          </p:cNvPr>
          <p:cNvSpPr/>
          <p:nvPr/>
        </p:nvSpPr>
        <p:spPr>
          <a:xfrm>
            <a:off x="8319283" y="-156330"/>
            <a:ext cx="3758176" cy="6127442"/>
          </a:xfrm>
          <a:custGeom>
            <a:avLst/>
            <a:gdLst>
              <a:gd name="connsiteX0" fmla="*/ 0 w 1815734"/>
              <a:gd name="connsiteY0" fmla="*/ 0 h 6023429"/>
              <a:gd name="connsiteX1" fmla="*/ 1815734 w 1815734"/>
              <a:gd name="connsiteY1" fmla="*/ 0 h 6023429"/>
              <a:gd name="connsiteX2" fmla="*/ 1815734 w 1815734"/>
              <a:gd name="connsiteY2" fmla="*/ 6023429 h 6023429"/>
              <a:gd name="connsiteX3" fmla="*/ 0 w 1815734"/>
              <a:gd name="connsiteY3" fmla="*/ 6023429 h 6023429"/>
              <a:gd name="connsiteX4" fmla="*/ 0 w 1815734"/>
              <a:gd name="connsiteY4" fmla="*/ 0 h 6023429"/>
              <a:gd name="connsiteX0" fmla="*/ 1246780 w 3062514"/>
              <a:gd name="connsiteY0" fmla="*/ 0 h 6023429"/>
              <a:gd name="connsiteX1" fmla="*/ 3062514 w 3062514"/>
              <a:gd name="connsiteY1" fmla="*/ 0 h 6023429"/>
              <a:gd name="connsiteX2" fmla="*/ 3062514 w 3062514"/>
              <a:gd name="connsiteY2" fmla="*/ 6023429 h 6023429"/>
              <a:gd name="connsiteX3" fmla="*/ 1246780 w 3062514"/>
              <a:gd name="connsiteY3" fmla="*/ 6023429 h 6023429"/>
              <a:gd name="connsiteX4" fmla="*/ 0 w 3062514"/>
              <a:gd name="connsiteY4" fmla="*/ 1248229 h 6023429"/>
              <a:gd name="connsiteX5" fmla="*/ 1246780 w 306251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0 w 3065072"/>
              <a:gd name="connsiteY3" fmla="*/ 463005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80201 w 3095935"/>
              <a:gd name="connsiteY0" fmla="*/ 0 h 6023429"/>
              <a:gd name="connsiteX1" fmla="*/ 3095935 w 3095935"/>
              <a:gd name="connsiteY1" fmla="*/ 0 h 6023429"/>
              <a:gd name="connsiteX2" fmla="*/ 3095935 w 3095935"/>
              <a:gd name="connsiteY2" fmla="*/ 6023429 h 6023429"/>
              <a:gd name="connsiteX3" fmla="*/ 318 w 3095935"/>
              <a:gd name="connsiteY3" fmla="*/ 4582432 h 6023429"/>
              <a:gd name="connsiteX4" fmla="*/ 33421 w 3095935"/>
              <a:gd name="connsiteY4" fmla="*/ 1248229 h 6023429"/>
              <a:gd name="connsiteX5" fmla="*/ 1280201 w 3095935"/>
              <a:gd name="connsiteY5" fmla="*/ 0 h 6023429"/>
              <a:gd name="connsiteX0" fmla="*/ 1264550 w 3080284"/>
              <a:gd name="connsiteY0" fmla="*/ 0 h 6023429"/>
              <a:gd name="connsiteX1" fmla="*/ 3080284 w 3080284"/>
              <a:gd name="connsiteY1" fmla="*/ 0 h 6023429"/>
              <a:gd name="connsiteX2" fmla="*/ 3080284 w 3080284"/>
              <a:gd name="connsiteY2" fmla="*/ 6023429 h 6023429"/>
              <a:gd name="connsiteX3" fmla="*/ 495 w 3080284"/>
              <a:gd name="connsiteY3" fmla="*/ 4601482 h 6023429"/>
              <a:gd name="connsiteX4" fmla="*/ 17770 w 3080284"/>
              <a:gd name="connsiteY4" fmla="*/ 1248229 h 6023429"/>
              <a:gd name="connsiteX5" fmla="*/ 1264550 w 308028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1 w 3065072"/>
              <a:gd name="connsiteY3" fmla="*/ 461100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64549 w 3080283"/>
              <a:gd name="connsiteY0" fmla="*/ 0 h 6023429"/>
              <a:gd name="connsiteX1" fmla="*/ 3080283 w 3080283"/>
              <a:gd name="connsiteY1" fmla="*/ 0 h 6023429"/>
              <a:gd name="connsiteX2" fmla="*/ 3080283 w 3080283"/>
              <a:gd name="connsiteY2" fmla="*/ 6023429 h 6023429"/>
              <a:gd name="connsiteX3" fmla="*/ 494 w 3080283"/>
              <a:gd name="connsiteY3" fmla="*/ 4611007 h 6023429"/>
              <a:gd name="connsiteX4" fmla="*/ 17769 w 3080283"/>
              <a:gd name="connsiteY4" fmla="*/ 1248229 h 6023429"/>
              <a:gd name="connsiteX5" fmla="*/ 1264549 w 3080283"/>
              <a:gd name="connsiteY5" fmla="*/ 0 h 6023429"/>
              <a:gd name="connsiteX0" fmla="*/ 1272104 w 3087838"/>
              <a:gd name="connsiteY0" fmla="*/ 0 h 6023429"/>
              <a:gd name="connsiteX1" fmla="*/ 3087838 w 3087838"/>
              <a:gd name="connsiteY1" fmla="*/ 0 h 6023429"/>
              <a:gd name="connsiteX2" fmla="*/ 3087838 w 3087838"/>
              <a:gd name="connsiteY2" fmla="*/ 6023429 h 6023429"/>
              <a:gd name="connsiteX3" fmla="*/ 8049 w 3087838"/>
              <a:gd name="connsiteY3" fmla="*/ 4611007 h 6023429"/>
              <a:gd name="connsiteX4" fmla="*/ 0 w 3087838"/>
              <a:gd name="connsiteY4" fmla="*/ 1225369 h 6023429"/>
              <a:gd name="connsiteX5" fmla="*/ 1272104 w 3087838"/>
              <a:gd name="connsiteY5" fmla="*/ 0 h 6023429"/>
              <a:gd name="connsiteX0" fmla="*/ 1272998 w 3088732"/>
              <a:gd name="connsiteY0" fmla="*/ 0 h 6023429"/>
              <a:gd name="connsiteX1" fmla="*/ 3088732 w 3088732"/>
              <a:gd name="connsiteY1" fmla="*/ 0 h 6023429"/>
              <a:gd name="connsiteX2" fmla="*/ 3088732 w 3088732"/>
              <a:gd name="connsiteY2" fmla="*/ 6023429 h 6023429"/>
              <a:gd name="connsiteX3" fmla="*/ 8943 w 3088732"/>
              <a:gd name="connsiteY3" fmla="*/ 4611007 h 6023429"/>
              <a:gd name="connsiteX4" fmla="*/ 894 w 3088732"/>
              <a:gd name="connsiteY4" fmla="*/ 1225369 h 6023429"/>
              <a:gd name="connsiteX5" fmla="*/ 1272998 w 3088732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8732" h="6023429">
                <a:moveTo>
                  <a:pt x="1272998" y="0"/>
                </a:moveTo>
                <a:lnTo>
                  <a:pt x="3088732" y="0"/>
                </a:lnTo>
                <a:lnTo>
                  <a:pt x="3088732" y="6023429"/>
                </a:lnTo>
                <a:lnTo>
                  <a:pt x="8943" y="4611007"/>
                </a:lnTo>
                <a:cubicBezTo>
                  <a:pt x="-8074" y="2990245"/>
                  <a:pt x="5249" y="2846131"/>
                  <a:pt x="894" y="1225369"/>
                </a:cubicBezTo>
                <a:lnTo>
                  <a:pt x="12729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5F07D8-91EE-4715-966A-7090967DAA2D}"/>
              </a:ext>
            </a:extLst>
          </p:cNvPr>
          <p:cNvGrpSpPr/>
          <p:nvPr/>
        </p:nvGrpSpPr>
        <p:grpSpPr>
          <a:xfrm flipH="1">
            <a:off x="90002" y="152789"/>
            <a:ext cx="2306092" cy="3648152"/>
            <a:chOff x="179963" y="622467"/>
            <a:chExt cx="2416168" cy="382228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059A724-CDB5-4D30-9090-C0AEB1705ACD}"/>
                </a:ext>
              </a:extLst>
            </p:cNvPr>
            <p:cNvGrpSpPr/>
            <p:nvPr/>
          </p:nvGrpSpPr>
          <p:grpSpPr>
            <a:xfrm>
              <a:off x="352709" y="870299"/>
              <a:ext cx="1996267" cy="3394010"/>
              <a:chOff x="9973743" y="1278478"/>
              <a:chExt cx="1090013" cy="2903628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EBBEEC4-51C3-41D4-88F3-E9AD30F530C3}"/>
                  </a:ext>
                </a:extLst>
              </p:cNvPr>
              <p:cNvSpPr/>
              <p:nvPr/>
            </p:nvSpPr>
            <p:spPr>
              <a:xfrm>
                <a:off x="9973743" y="1278478"/>
                <a:ext cx="1090013" cy="2903628"/>
              </a:xfrm>
              <a:custGeom>
                <a:avLst/>
                <a:gdLst>
                  <a:gd name="connsiteX0" fmla="*/ 0 w 299438"/>
                  <a:gd name="connsiteY0" fmla="*/ 0 h 2455953"/>
                  <a:gd name="connsiteX1" fmla="*/ 299438 w 299438"/>
                  <a:gd name="connsiteY1" fmla="*/ 0 h 2455953"/>
                  <a:gd name="connsiteX2" fmla="*/ 299438 w 299438"/>
                  <a:gd name="connsiteY2" fmla="*/ 2455953 h 2455953"/>
                  <a:gd name="connsiteX3" fmla="*/ 0 w 299438"/>
                  <a:gd name="connsiteY3" fmla="*/ 2455953 h 2455953"/>
                  <a:gd name="connsiteX4" fmla="*/ 0 w 299438"/>
                  <a:gd name="connsiteY4" fmla="*/ 0 h 2455953"/>
                  <a:gd name="connsiteX0" fmla="*/ 0 w 1118588"/>
                  <a:gd name="connsiteY0" fmla="*/ 152400 h 2608353"/>
                  <a:gd name="connsiteX1" fmla="*/ 1118588 w 1118588"/>
                  <a:gd name="connsiteY1" fmla="*/ 0 h 2608353"/>
                  <a:gd name="connsiteX2" fmla="*/ 299438 w 1118588"/>
                  <a:gd name="connsiteY2" fmla="*/ 2608353 h 2608353"/>
                  <a:gd name="connsiteX3" fmla="*/ 0 w 1118588"/>
                  <a:gd name="connsiteY3" fmla="*/ 2608353 h 2608353"/>
                  <a:gd name="connsiteX4" fmla="*/ 0 w 1118588"/>
                  <a:gd name="connsiteY4" fmla="*/ 152400 h 2608353"/>
                  <a:gd name="connsiteX0" fmla="*/ 0 w 1128113"/>
                  <a:gd name="connsiteY0" fmla="*/ 152400 h 2817903"/>
                  <a:gd name="connsiteX1" fmla="*/ 1118588 w 1128113"/>
                  <a:gd name="connsiteY1" fmla="*/ 0 h 2817903"/>
                  <a:gd name="connsiteX2" fmla="*/ 1128113 w 1128113"/>
                  <a:gd name="connsiteY2" fmla="*/ 2817903 h 2817903"/>
                  <a:gd name="connsiteX3" fmla="*/ 0 w 1128113"/>
                  <a:gd name="connsiteY3" fmla="*/ 2608353 h 2817903"/>
                  <a:gd name="connsiteX4" fmla="*/ 0 w 1128113"/>
                  <a:gd name="connsiteY4" fmla="*/ 152400 h 2817903"/>
                  <a:gd name="connsiteX0" fmla="*/ 0 w 1128113"/>
                  <a:gd name="connsiteY0" fmla="*/ 152400 h 2817903"/>
                  <a:gd name="connsiteX1" fmla="*/ 1118588 w 1128113"/>
                  <a:gd name="connsiteY1" fmla="*/ 0 h 2817903"/>
                  <a:gd name="connsiteX2" fmla="*/ 1128113 w 1128113"/>
                  <a:gd name="connsiteY2" fmla="*/ 2817903 h 2817903"/>
                  <a:gd name="connsiteX3" fmla="*/ 47625 w 1128113"/>
                  <a:gd name="connsiteY3" fmla="*/ 2627403 h 2817903"/>
                  <a:gd name="connsiteX4" fmla="*/ 0 w 1128113"/>
                  <a:gd name="connsiteY4" fmla="*/ 152400 h 2817903"/>
                  <a:gd name="connsiteX0" fmla="*/ 0 w 1090013"/>
                  <a:gd name="connsiteY0" fmla="*/ 152400 h 2817903"/>
                  <a:gd name="connsiteX1" fmla="*/ 1080488 w 1090013"/>
                  <a:gd name="connsiteY1" fmla="*/ 0 h 2817903"/>
                  <a:gd name="connsiteX2" fmla="*/ 1090013 w 1090013"/>
                  <a:gd name="connsiteY2" fmla="*/ 2817903 h 2817903"/>
                  <a:gd name="connsiteX3" fmla="*/ 9525 w 1090013"/>
                  <a:gd name="connsiteY3" fmla="*/ 2627403 h 2817903"/>
                  <a:gd name="connsiteX4" fmla="*/ 0 w 1090013"/>
                  <a:gd name="connsiteY4" fmla="*/ 152400 h 2817903"/>
                  <a:gd name="connsiteX0" fmla="*/ 0 w 1109063"/>
                  <a:gd name="connsiteY0" fmla="*/ 171450 h 2817903"/>
                  <a:gd name="connsiteX1" fmla="*/ 1099538 w 1109063"/>
                  <a:gd name="connsiteY1" fmla="*/ 0 h 2817903"/>
                  <a:gd name="connsiteX2" fmla="*/ 1109063 w 1109063"/>
                  <a:gd name="connsiteY2" fmla="*/ 2817903 h 2817903"/>
                  <a:gd name="connsiteX3" fmla="*/ 28575 w 1109063"/>
                  <a:gd name="connsiteY3" fmla="*/ 2627403 h 2817903"/>
                  <a:gd name="connsiteX4" fmla="*/ 0 w 1109063"/>
                  <a:gd name="connsiteY4" fmla="*/ 171450 h 2817903"/>
                  <a:gd name="connsiteX0" fmla="*/ 0 w 1109063"/>
                  <a:gd name="connsiteY0" fmla="*/ 209550 h 2856003"/>
                  <a:gd name="connsiteX1" fmla="*/ 1090013 w 1109063"/>
                  <a:gd name="connsiteY1" fmla="*/ 0 h 2856003"/>
                  <a:gd name="connsiteX2" fmla="*/ 1109063 w 1109063"/>
                  <a:gd name="connsiteY2" fmla="*/ 2856003 h 2856003"/>
                  <a:gd name="connsiteX3" fmla="*/ 28575 w 1109063"/>
                  <a:gd name="connsiteY3" fmla="*/ 2665503 h 2856003"/>
                  <a:gd name="connsiteX4" fmla="*/ 0 w 1109063"/>
                  <a:gd name="connsiteY4" fmla="*/ 209550 h 2856003"/>
                  <a:gd name="connsiteX0" fmla="*/ 0 w 1090013"/>
                  <a:gd name="connsiteY0" fmla="*/ 209550 h 2903628"/>
                  <a:gd name="connsiteX1" fmla="*/ 1090013 w 1090013"/>
                  <a:gd name="connsiteY1" fmla="*/ 0 h 2903628"/>
                  <a:gd name="connsiteX2" fmla="*/ 1070963 w 1090013"/>
                  <a:gd name="connsiteY2" fmla="*/ 2903628 h 2903628"/>
                  <a:gd name="connsiteX3" fmla="*/ 28575 w 1090013"/>
                  <a:gd name="connsiteY3" fmla="*/ 2665503 h 2903628"/>
                  <a:gd name="connsiteX4" fmla="*/ 0 w 1090013"/>
                  <a:gd name="connsiteY4" fmla="*/ 209550 h 2903628"/>
                  <a:gd name="connsiteX0" fmla="*/ 0 w 1090013"/>
                  <a:gd name="connsiteY0" fmla="*/ 209550 h 2903628"/>
                  <a:gd name="connsiteX1" fmla="*/ 1090013 w 1090013"/>
                  <a:gd name="connsiteY1" fmla="*/ 0 h 2903628"/>
                  <a:gd name="connsiteX2" fmla="*/ 1070963 w 1090013"/>
                  <a:gd name="connsiteY2" fmla="*/ 2903628 h 2903628"/>
                  <a:gd name="connsiteX3" fmla="*/ 28575 w 1090013"/>
                  <a:gd name="connsiteY3" fmla="*/ 2741703 h 2903628"/>
                  <a:gd name="connsiteX4" fmla="*/ 0 w 1090013"/>
                  <a:gd name="connsiteY4" fmla="*/ 209550 h 2903628"/>
                  <a:gd name="connsiteX0" fmla="*/ 0 w 1090013"/>
                  <a:gd name="connsiteY0" fmla="*/ 209550 h 2903628"/>
                  <a:gd name="connsiteX1" fmla="*/ 1090013 w 1090013"/>
                  <a:gd name="connsiteY1" fmla="*/ 0 h 2903628"/>
                  <a:gd name="connsiteX2" fmla="*/ 1070963 w 1090013"/>
                  <a:gd name="connsiteY2" fmla="*/ 2903628 h 2903628"/>
                  <a:gd name="connsiteX3" fmla="*/ 38100 w 1090013"/>
                  <a:gd name="connsiteY3" fmla="*/ 2684553 h 2903628"/>
                  <a:gd name="connsiteX4" fmla="*/ 0 w 1090013"/>
                  <a:gd name="connsiteY4" fmla="*/ 209550 h 2903628"/>
                  <a:gd name="connsiteX0" fmla="*/ 0 w 1090013"/>
                  <a:gd name="connsiteY0" fmla="*/ 209550 h 2903628"/>
                  <a:gd name="connsiteX1" fmla="*/ 1090013 w 1090013"/>
                  <a:gd name="connsiteY1" fmla="*/ 0 h 2903628"/>
                  <a:gd name="connsiteX2" fmla="*/ 1070963 w 1090013"/>
                  <a:gd name="connsiteY2" fmla="*/ 2903628 h 2903628"/>
                  <a:gd name="connsiteX3" fmla="*/ 38100 w 1090013"/>
                  <a:gd name="connsiteY3" fmla="*/ 2703603 h 2903628"/>
                  <a:gd name="connsiteX4" fmla="*/ 0 w 1090013"/>
                  <a:gd name="connsiteY4" fmla="*/ 209550 h 290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13" h="2903628">
                    <a:moveTo>
                      <a:pt x="0" y="209550"/>
                    </a:moveTo>
                    <a:lnTo>
                      <a:pt x="1090013" y="0"/>
                    </a:lnTo>
                    <a:lnTo>
                      <a:pt x="1070963" y="2903628"/>
                    </a:lnTo>
                    <a:lnTo>
                      <a:pt x="38100" y="2703603"/>
                    </a:lnTo>
                    <a:lnTo>
                      <a:pt x="0" y="20955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A24407A3-1D32-4FF2-80F0-6CFB884F5288}"/>
                  </a:ext>
                </a:extLst>
              </p:cNvPr>
              <p:cNvGrpSpPr/>
              <p:nvPr/>
            </p:nvGrpSpPr>
            <p:grpSpPr>
              <a:xfrm>
                <a:off x="10388419" y="1821977"/>
                <a:ext cx="667582" cy="357812"/>
                <a:chOff x="3564056" y="1654709"/>
                <a:chExt cx="2942967" cy="1577379"/>
              </a:xfrm>
            </p:grpSpPr>
            <p:grpSp>
              <p:nvGrpSpPr>
                <p:cNvPr id="232" name="Group 231">
                  <a:extLst>
                    <a:ext uri="{FF2B5EF4-FFF2-40B4-BE49-F238E27FC236}">
                      <a16:creationId xmlns:a16="http://schemas.microsoft.com/office/drawing/2014/main" id="{C8EB77F4-625B-4D62-AFA5-FC56F7FE9190}"/>
                    </a:ext>
                  </a:extLst>
                </p:cNvPr>
                <p:cNvGrpSpPr/>
                <p:nvPr/>
              </p:nvGrpSpPr>
              <p:grpSpPr>
                <a:xfrm>
                  <a:off x="3942281" y="2037381"/>
                  <a:ext cx="2564585" cy="1194707"/>
                  <a:chOff x="4605461" y="2670264"/>
                  <a:chExt cx="2564585" cy="1194707"/>
                </a:xfrm>
                <a:solidFill>
                  <a:schemeClr val="accent2">
                    <a:lumMod val="20000"/>
                    <a:lumOff val="80000"/>
                  </a:schemeClr>
                </a:solidFill>
                <a:effectLst/>
              </p:grpSpPr>
              <p:grpSp>
                <p:nvGrpSpPr>
                  <p:cNvPr id="267" name="Group 266">
                    <a:extLst>
                      <a:ext uri="{FF2B5EF4-FFF2-40B4-BE49-F238E27FC236}">
                        <a16:creationId xmlns:a16="http://schemas.microsoft.com/office/drawing/2014/main" id="{866D2F31-AE6C-4B7F-AA58-3E916FF87100}"/>
                      </a:ext>
                    </a:extLst>
                  </p:cNvPr>
                  <p:cNvGrpSpPr/>
                  <p:nvPr/>
                </p:nvGrpSpPr>
                <p:grpSpPr>
                  <a:xfrm>
                    <a:off x="5028133" y="2670264"/>
                    <a:ext cx="2141913" cy="923909"/>
                    <a:chOff x="5028133" y="2670264"/>
                    <a:chExt cx="2141913" cy="923909"/>
                  </a:xfrm>
                  <a:grpFill/>
                </p:grpSpPr>
                <p:sp>
                  <p:nvSpPr>
                    <p:cNvPr id="276" name="Cloud 275">
                      <a:extLst>
                        <a:ext uri="{FF2B5EF4-FFF2-40B4-BE49-F238E27FC236}">
                          <a16:creationId xmlns:a16="http://schemas.microsoft.com/office/drawing/2014/main" id="{3B9D5872-47EF-45B0-82AA-F2080E223B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7" name="Cloud 276">
                      <a:extLst>
                        <a:ext uri="{FF2B5EF4-FFF2-40B4-BE49-F238E27FC236}">
                          <a16:creationId xmlns:a16="http://schemas.microsoft.com/office/drawing/2014/main" id="{6AE552CB-9D86-44FB-A672-D85D72129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8" name="Cloud 277">
                      <a:extLst>
                        <a:ext uri="{FF2B5EF4-FFF2-40B4-BE49-F238E27FC236}">
                          <a16:creationId xmlns:a16="http://schemas.microsoft.com/office/drawing/2014/main" id="{45AA3CB8-739D-4C51-8224-AD3DF53175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9" name="Cloud 278">
                      <a:extLst>
                        <a:ext uri="{FF2B5EF4-FFF2-40B4-BE49-F238E27FC236}">
                          <a16:creationId xmlns:a16="http://schemas.microsoft.com/office/drawing/2014/main" id="{87F215D1-C0C5-4129-A64E-1841D0B92FD4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0" name="Cloud 279">
                      <a:extLst>
                        <a:ext uri="{FF2B5EF4-FFF2-40B4-BE49-F238E27FC236}">
                          <a16:creationId xmlns:a16="http://schemas.microsoft.com/office/drawing/2014/main" id="{680E9136-2B80-4D0C-9976-45721EFF8C8D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1" name="Cloud 280">
                      <a:extLst>
                        <a:ext uri="{FF2B5EF4-FFF2-40B4-BE49-F238E27FC236}">
                          <a16:creationId xmlns:a16="http://schemas.microsoft.com/office/drawing/2014/main" id="{F4B5E275-104F-40A5-A619-2E3DDDFAC5ED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2" name="Cloud 281">
                      <a:extLst>
                        <a:ext uri="{FF2B5EF4-FFF2-40B4-BE49-F238E27FC236}">
                          <a16:creationId xmlns:a16="http://schemas.microsoft.com/office/drawing/2014/main" id="{EC64DD36-189F-4497-8ED3-C863CBE6B1BE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68" name="Group 267">
                    <a:extLst>
                      <a:ext uri="{FF2B5EF4-FFF2-40B4-BE49-F238E27FC236}">
                        <a16:creationId xmlns:a16="http://schemas.microsoft.com/office/drawing/2014/main" id="{83414C2A-7DAE-40E5-A2FF-3057C537252A}"/>
                      </a:ext>
                    </a:extLst>
                  </p:cNvPr>
                  <p:cNvGrpSpPr/>
                  <p:nvPr/>
                </p:nvGrpSpPr>
                <p:grpSpPr>
                  <a:xfrm>
                    <a:off x="4605461" y="2941062"/>
                    <a:ext cx="2141913" cy="923909"/>
                    <a:chOff x="5028133" y="2670264"/>
                    <a:chExt cx="2141913" cy="923909"/>
                  </a:xfrm>
                  <a:grpFill/>
                </p:grpSpPr>
                <p:sp>
                  <p:nvSpPr>
                    <p:cNvPr id="269" name="Cloud 268">
                      <a:extLst>
                        <a:ext uri="{FF2B5EF4-FFF2-40B4-BE49-F238E27FC236}">
                          <a16:creationId xmlns:a16="http://schemas.microsoft.com/office/drawing/2014/main" id="{802AEF89-BBBF-49F2-B8B1-509B2063C3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0" name="Cloud 269">
                      <a:extLst>
                        <a:ext uri="{FF2B5EF4-FFF2-40B4-BE49-F238E27FC236}">
                          <a16:creationId xmlns:a16="http://schemas.microsoft.com/office/drawing/2014/main" id="{79A1982C-6A57-4740-B546-6A54D56CBE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1" name="Cloud 270">
                      <a:extLst>
                        <a:ext uri="{FF2B5EF4-FFF2-40B4-BE49-F238E27FC236}">
                          <a16:creationId xmlns:a16="http://schemas.microsoft.com/office/drawing/2014/main" id="{0F3527F3-CF22-421E-BD2B-FC2B556948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2" name="Cloud 271">
                      <a:extLst>
                        <a:ext uri="{FF2B5EF4-FFF2-40B4-BE49-F238E27FC236}">
                          <a16:creationId xmlns:a16="http://schemas.microsoft.com/office/drawing/2014/main" id="{69EEF47B-AD35-45B1-AF02-8DDE0A91A742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3" name="Cloud 272">
                      <a:extLst>
                        <a:ext uri="{FF2B5EF4-FFF2-40B4-BE49-F238E27FC236}">
                          <a16:creationId xmlns:a16="http://schemas.microsoft.com/office/drawing/2014/main" id="{4EA52FC1-BFE5-4F40-B445-B9208950B8AF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4" name="Cloud 273">
                      <a:extLst>
                        <a:ext uri="{FF2B5EF4-FFF2-40B4-BE49-F238E27FC236}">
                          <a16:creationId xmlns:a16="http://schemas.microsoft.com/office/drawing/2014/main" id="{EE1B4E53-7439-45AD-AC47-50302C88D313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5" name="Cloud 274">
                      <a:extLst>
                        <a:ext uri="{FF2B5EF4-FFF2-40B4-BE49-F238E27FC236}">
                          <a16:creationId xmlns:a16="http://schemas.microsoft.com/office/drawing/2014/main" id="{3DB713BD-B359-484D-AEB2-117F6F9908F1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BB2FD405-9AB9-4833-9551-4D72B91FC749}"/>
                    </a:ext>
                  </a:extLst>
                </p:cNvPr>
                <p:cNvGrpSpPr/>
                <p:nvPr/>
              </p:nvGrpSpPr>
              <p:grpSpPr>
                <a:xfrm>
                  <a:off x="3942438" y="1654709"/>
                  <a:ext cx="2564585" cy="1194707"/>
                  <a:chOff x="4605461" y="2670264"/>
                  <a:chExt cx="2564585" cy="1194707"/>
                </a:xfrm>
                <a:solidFill>
                  <a:schemeClr val="accent4">
                    <a:lumMod val="20000"/>
                    <a:lumOff val="80000"/>
                  </a:schemeClr>
                </a:solidFill>
                <a:effectLst/>
              </p:grpSpPr>
              <p:grpSp>
                <p:nvGrpSpPr>
                  <p:cNvPr id="251" name="Group 250">
                    <a:extLst>
                      <a:ext uri="{FF2B5EF4-FFF2-40B4-BE49-F238E27FC236}">
                        <a16:creationId xmlns:a16="http://schemas.microsoft.com/office/drawing/2014/main" id="{DE8F6CF9-F593-4FF2-9702-03695C52050E}"/>
                      </a:ext>
                    </a:extLst>
                  </p:cNvPr>
                  <p:cNvGrpSpPr/>
                  <p:nvPr/>
                </p:nvGrpSpPr>
                <p:grpSpPr>
                  <a:xfrm>
                    <a:off x="5028133" y="2670264"/>
                    <a:ext cx="2141913" cy="923909"/>
                    <a:chOff x="5028133" y="2670264"/>
                    <a:chExt cx="2141913" cy="923909"/>
                  </a:xfrm>
                  <a:grpFill/>
                </p:grpSpPr>
                <p:sp>
                  <p:nvSpPr>
                    <p:cNvPr id="260" name="Cloud 259">
                      <a:extLst>
                        <a:ext uri="{FF2B5EF4-FFF2-40B4-BE49-F238E27FC236}">
                          <a16:creationId xmlns:a16="http://schemas.microsoft.com/office/drawing/2014/main" id="{0D6C7096-3C28-4BC6-A95E-C9373FAC3C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1" name="Cloud 260">
                      <a:extLst>
                        <a:ext uri="{FF2B5EF4-FFF2-40B4-BE49-F238E27FC236}">
                          <a16:creationId xmlns:a16="http://schemas.microsoft.com/office/drawing/2014/main" id="{552CD8EF-2A66-4AA0-AFEB-2AF1DB3087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2" name="Cloud 261">
                      <a:extLst>
                        <a:ext uri="{FF2B5EF4-FFF2-40B4-BE49-F238E27FC236}">
                          <a16:creationId xmlns:a16="http://schemas.microsoft.com/office/drawing/2014/main" id="{08DEE946-F024-41EF-BC2A-2C7228F54B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3" name="Cloud 262">
                      <a:extLst>
                        <a:ext uri="{FF2B5EF4-FFF2-40B4-BE49-F238E27FC236}">
                          <a16:creationId xmlns:a16="http://schemas.microsoft.com/office/drawing/2014/main" id="{99331E0D-F147-4AE8-80FE-40943744A843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4" name="Cloud 263">
                      <a:extLst>
                        <a:ext uri="{FF2B5EF4-FFF2-40B4-BE49-F238E27FC236}">
                          <a16:creationId xmlns:a16="http://schemas.microsoft.com/office/drawing/2014/main" id="{A0187629-EFF9-4F7D-A1AB-65E56A80A9A0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5" name="Cloud 264">
                      <a:extLst>
                        <a:ext uri="{FF2B5EF4-FFF2-40B4-BE49-F238E27FC236}">
                          <a16:creationId xmlns:a16="http://schemas.microsoft.com/office/drawing/2014/main" id="{AC584BE0-F728-44F0-A1C1-5F23EC36FF34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6" name="Cloud 265">
                      <a:extLst>
                        <a:ext uri="{FF2B5EF4-FFF2-40B4-BE49-F238E27FC236}">
                          <a16:creationId xmlns:a16="http://schemas.microsoft.com/office/drawing/2014/main" id="{C7395D49-DE89-4457-AD0E-3E285E8CE2B4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52" name="Group 251">
                    <a:extLst>
                      <a:ext uri="{FF2B5EF4-FFF2-40B4-BE49-F238E27FC236}">
                        <a16:creationId xmlns:a16="http://schemas.microsoft.com/office/drawing/2014/main" id="{0FF1AF9D-FD2E-407F-B0F1-049BBBC7BA45}"/>
                      </a:ext>
                    </a:extLst>
                  </p:cNvPr>
                  <p:cNvGrpSpPr/>
                  <p:nvPr/>
                </p:nvGrpSpPr>
                <p:grpSpPr>
                  <a:xfrm>
                    <a:off x="4605461" y="2941062"/>
                    <a:ext cx="2141913" cy="923909"/>
                    <a:chOff x="5028133" y="2670264"/>
                    <a:chExt cx="2141913" cy="923909"/>
                  </a:xfrm>
                  <a:grpFill/>
                </p:grpSpPr>
                <p:sp>
                  <p:nvSpPr>
                    <p:cNvPr id="253" name="Cloud 252">
                      <a:extLst>
                        <a:ext uri="{FF2B5EF4-FFF2-40B4-BE49-F238E27FC236}">
                          <a16:creationId xmlns:a16="http://schemas.microsoft.com/office/drawing/2014/main" id="{C1A3940A-39BD-4197-830B-2E403B54BF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4" name="Cloud 253">
                      <a:extLst>
                        <a:ext uri="{FF2B5EF4-FFF2-40B4-BE49-F238E27FC236}">
                          <a16:creationId xmlns:a16="http://schemas.microsoft.com/office/drawing/2014/main" id="{DA5A0107-7744-43DD-9283-4B66E07BE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5" name="Cloud 254">
                      <a:extLst>
                        <a:ext uri="{FF2B5EF4-FFF2-40B4-BE49-F238E27FC236}">
                          <a16:creationId xmlns:a16="http://schemas.microsoft.com/office/drawing/2014/main" id="{9ADB98F3-0750-487E-BB36-50235FA05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6" name="Cloud 255">
                      <a:extLst>
                        <a:ext uri="{FF2B5EF4-FFF2-40B4-BE49-F238E27FC236}">
                          <a16:creationId xmlns:a16="http://schemas.microsoft.com/office/drawing/2014/main" id="{4275814E-1875-4DB5-8EED-806D90731879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7" name="Cloud 256">
                      <a:extLst>
                        <a:ext uri="{FF2B5EF4-FFF2-40B4-BE49-F238E27FC236}">
                          <a16:creationId xmlns:a16="http://schemas.microsoft.com/office/drawing/2014/main" id="{90C4420D-2909-463C-96F2-5BDA258DF673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8" name="Cloud 257">
                      <a:extLst>
                        <a:ext uri="{FF2B5EF4-FFF2-40B4-BE49-F238E27FC236}">
                          <a16:creationId xmlns:a16="http://schemas.microsoft.com/office/drawing/2014/main" id="{F0F50A27-783B-4CBF-A10B-3CD673BDD777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9" name="Cloud 258">
                      <a:extLst>
                        <a:ext uri="{FF2B5EF4-FFF2-40B4-BE49-F238E27FC236}">
                          <a16:creationId xmlns:a16="http://schemas.microsoft.com/office/drawing/2014/main" id="{9F1AAD71-A976-485F-9944-E112553C6F1A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34" name="Group 233">
                  <a:extLst>
                    <a:ext uri="{FF2B5EF4-FFF2-40B4-BE49-F238E27FC236}">
                      <a16:creationId xmlns:a16="http://schemas.microsoft.com/office/drawing/2014/main" id="{031B83FC-A142-4245-A54F-03505268814F}"/>
                    </a:ext>
                  </a:extLst>
                </p:cNvPr>
                <p:cNvGrpSpPr/>
                <p:nvPr/>
              </p:nvGrpSpPr>
              <p:grpSpPr>
                <a:xfrm>
                  <a:off x="3564056" y="1750121"/>
                  <a:ext cx="2564585" cy="1194707"/>
                  <a:chOff x="4605461" y="2670264"/>
                  <a:chExt cx="2564585" cy="1194707"/>
                </a:xfrm>
                <a:effectLst/>
              </p:grpSpPr>
              <p:grpSp>
                <p:nvGrpSpPr>
                  <p:cNvPr id="235" name="Group 234">
                    <a:extLst>
                      <a:ext uri="{FF2B5EF4-FFF2-40B4-BE49-F238E27FC236}">
                        <a16:creationId xmlns:a16="http://schemas.microsoft.com/office/drawing/2014/main" id="{F5F105B6-3A7F-44FC-AF8D-F3F8D5D4CCCB}"/>
                      </a:ext>
                    </a:extLst>
                  </p:cNvPr>
                  <p:cNvGrpSpPr/>
                  <p:nvPr/>
                </p:nvGrpSpPr>
                <p:grpSpPr>
                  <a:xfrm>
                    <a:off x="5028133" y="2670264"/>
                    <a:ext cx="2141913" cy="923909"/>
                    <a:chOff x="5028133" y="2670264"/>
                    <a:chExt cx="2141913" cy="923909"/>
                  </a:xfrm>
                </p:grpSpPr>
                <p:sp>
                  <p:nvSpPr>
                    <p:cNvPr id="244" name="Cloud 243">
                      <a:extLst>
                        <a:ext uri="{FF2B5EF4-FFF2-40B4-BE49-F238E27FC236}">
                          <a16:creationId xmlns:a16="http://schemas.microsoft.com/office/drawing/2014/main" id="{A393EF09-CB49-4BC8-966E-78DA5B89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5" name="Cloud 244">
                      <a:extLst>
                        <a:ext uri="{FF2B5EF4-FFF2-40B4-BE49-F238E27FC236}">
                          <a16:creationId xmlns:a16="http://schemas.microsoft.com/office/drawing/2014/main" id="{5597DEE4-26FA-4909-9CF9-B6F7143781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6" name="Cloud 245">
                      <a:extLst>
                        <a:ext uri="{FF2B5EF4-FFF2-40B4-BE49-F238E27FC236}">
                          <a16:creationId xmlns:a16="http://schemas.microsoft.com/office/drawing/2014/main" id="{97EE5082-ABA5-4ECC-AA66-F3261109C3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7" name="Cloud 246">
                      <a:extLst>
                        <a:ext uri="{FF2B5EF4-FFF2-40B4-BE49-F238E27FC236}">
                          <a16:creationId xmlns:a16="http://schemas.microsoft.com/office/drawing/2014/main" id="{40078D19-8D6F-4040-8ADE-9125B86B3D22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8" name="Cloud 247">
                      <a:extLst>
                        <a:ext uri="{FF2B5EF4-FFF2-40B4-BE49-F238E27FC236}">
                          <a16:creationId xmlns:a16="http://schemas.microsoft.com/office/drawing/2014/main" id="{85734162-61A8-4BF8-8B7E-E4A0B143FFA2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9" name="Cloud 248">
                      <a:extLst>
                        <a:ext uri="{FF2B5EF4-FFF2-40B4-BE49-F238E27FC236}">
                          <a16:creationId xmlns:a16="http://schemas.microsoft.com/office/drawing/2014/main" id="{227188D7-BAFF-463F-B20B-EF2AC3971DF4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0" name="Cloud 249">
                      <a:extLst>
                        <a:ext uri="{FF2B5EF4-FFF2-40B4-BE49-F238E27FC236}">
                          <a16:creationId xmlns:a16="http://schemas.microsoft.com/office/drawing/2014/main" id="{F0DA6202-86AD-450F-B5C0-C14F6BF8A1EA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36" name="Group 235">
                    <a:extLst>
                      <a:ext uri="{FF2B5EF4-FFF2-40B4-BE49-F238E27FC236}">
                        <a16:creationId xmlns:a16="http://schemas.microsoft.com/office/drawing/2014/main" id="{4E672F17-2D24-4EA7-9EF9-4EC4AA2A5F69}"/>
                      </a:ext>
                    </a:extLst>
                  </p:cNvPr>
                  <p:cNvGrpSpPr/>
                  <p:nvPr/>
                </p:nvGrpSpPr>
                <p:grpSpPr>
                  <a:xfrm>
                    <a:off x="4605461" y="2941062"/>
                    <a:ext cx="2141913" cy="923909"/>
                    <a:chOff x="5028133" y="2670264"/>
                    <a:chExt cx="2141913" cy="923909"/>
                  </a:xfrm>
                </p:grpSpPr>
                <p:sp>
                  <p:nvSpPr>
                    <p:cNvPr id="237" name="Cloud 236">
                      <a:extLst>
                        <a:ext uri="{FF2B5EF4-FFF2-40B4-BE49-F238E27FC236}">
                          <a16:creationId xmlns:a16="http://schemas.microsoft.com/office/drawing/2014/main" id="{6D9E8470-4589-4EB8-92AE-7059CCC538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8" name="Cloud 237">
                      <a:extLst>
                        <a:ext uri="{FF2B5EF4-FFF2-40B4-BE49-F238E27FC236}">
                          <a16:creationId xmlns:a16="http://schemas.microsoft.com/office/drawing/2014/main" id="{B573EED7-B379-411B-9F72-ABE1207FE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9" name="Cloud 238">
                      <a:extLst>
                        <a:ext uri="{FF2B5EF4-FFF2-40B4-BE49-F238E27FC236}">
                          <a16:creationId xmlns:a16="http://schemas.microsoft.com/office/drawing/2014/main" id="{C041FFAD-9B94-4163-99F7-31F9F64075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0" name="Cloud 239">
                      <a:extLst>
                        <a:ext uri="{FF2B5EF4-FFF2-40B4-BE49-F238E27FC236}">
                          <a16:creationId xmlns:a16="http://schemas.microsoft.com/office/drawing/2014/main" id="{221F0C88-26A1-483E-8970-586B7B8A34BA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1" name="Cloud 240">
                      <a:extLst>
                        <a:ext uri="{FF2B5EF4-FFF2-40B4-BE49-F238E27FC236}">
                          <a16:creationId xmlns:a16="http://schemas.microsoft.com/office/drawing/2014/main" id="{7287C010-6066-4ECD-ACD7-816EBD993835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2" name="Cloud 241">
                      <a:extLst>
                        <a:ext uri="{FF2B5EF4-FFF2-40B4-BE49-F238E27FC236}">
                          <a16:creationId xmlns:a16="http://schemas.microsoft.com/office/drawing/2014/main" id="{E405EDB3-BAB7-421E-8D26-AC36C420B59C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3" name="Cloud 242">
                      <a:extLst>
                        <a:ext uri="{FF2B5EF4-FFF2-40B4-BE49-F238E27FC236}">
                          <a16:creationId xmlns:a16="http://schemas.microsoft.com/office/drawing/2014/main" id="{27B33ED1-DEDB-4740-A401-80647B4FECFC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1EF8C646-8692-475F-9FCF-C77878F77049}"/>
                  </a:ext>
                </a:extLst>
              </p:cNvPr>
              <p:cNvGrpSpPr/>
              <p:nvPr/>
            </p:nvGrpSpPr>
            <p:grpSpPr>
              <a:xfrm>
                <a:off x="10119629" y="3213204"/>
                <a:ext cx="859719" cy="460794"/>
                <a:chOff x="3564056" y="1654709"/>
                <a:chExt cx="2942967" cy="1577379"/>
              </a:xfrm>
            </p:grpSpPr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A533182F-CF2A-49ED-A608-B38623A69450}"/>
                    </a:ext>
                  </a:extLst>
                </p:cNvPr>
                <p:cNvGrpSpPr/>
                <p:nvPr/>
              </p:nvGrpSpPr>
              <p:grpSpPr>
                <a:xfrm>
                  <a:off x="3942281" y="2037381"/>
                  <a:ext cx="2564585" cy="1194707"/>
                  <a:chOff x="4605461" y="2670264"/>
                  <a:chExt cx="2564585" cy="1194707"/>
                </a:xfrm>
                <a:solidFill>
                  <a:schemeClr val="accent2">
                    <a:lumMod val="20000"/>
                    <a:lumOff val="80000"/>
                  </a:schemeClr>
                </a:solidFill>
                <a:effectLst/>
              </p:grpSpPr>
              <p:grpSp>
                <p:nvGrpSpPr>
                  <p:cNvPr id="341" name="Group 340">
                    <a:extLst>
                      <a:ext uri="{FF2B5EF4-FFF2-40B4-BE49-F238E27FC236}">
                        <a16:creationId xmlns:a16="http://schemas.microsoft.com/office/drawing/2014/main" id="{7DD9524A-209E-486A-94DB-9601AB3E0FFA}"/>
                      </a:ext>
                    </a:extLst>
                  </p:cNvPr>
                  <p:cNvGrpSpPr/>
                  <p:nvPr/>
                </p:nvGrpSpPr>
                <p:grpSpPr>
                  <a:xfrm>
                    <a:off x="5028133" y="2670264"/>
                    <a:ext cx="2141913" cy="923909"/>
                    <a:chOff x="5028133" y="2670264"/>
                    <a:chExt cx="2141913" cy="923909"/>
                  </a:xfrm>
                  <a:grpFill/>
                </p:grpSpPr>
                <p:sp>
                  <p:nvSpPr>
                    <p:cNvPr id="350" name="Cloud 349">
                      <a:extLst>
                        <a:ext uri="{FF2B5EF4-FFF2-40B4-BE49-F238E27FC236}">
                          <a16:creationId xmlns:a16="http://schemas.microsoft.com/office/drawing/2014/main" id="{A356F2A8-3899-46FB-8AB4-935FF25749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1" name="Cloud 350">
                      <a:extLst>
                        <a:ext uri="{FF2B5EF4-FFF2-40B4-BE49-F238E27FC236}">
                          <a16:creationId xmlns:a16="http://schemas.microsoft.com/office/drawing/2014/main" id="{E2A10BFF-6BE3-4A95-88FB-A3CDB14DF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2" name="Cloud 351">
                      <a:extLst>
                        <a:ext uri="{FF2B5EF4-FFF2-40B4-BE49-F238E27FC236}">
                          <a16:creationId xmlns:a16="http://schemas.microsoft.com/office/drawing/2014/main" id="{03FFF42E-BD05-457D-9154-1501E6EA0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3" name="Cloud 352">
                      <a:extLst>
                        <a:ext uri="{FF2B5EF4-FFF2-40B4-BE49-F238E27FC236}">
                          <a16:creationId xmlns:a16="http://schemas.microsoft.com/office/drawing/2014/main" id="{861728B7-D148-4FCD-B6F6-34D3898F3BF3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4" name="Cloud 353">
                      <a:extLst>
                        <a:ext uri="{FF2B5EF4-FFF2-40B4-BE49-F238E27FC236}">
                          <a16:creationId xmlns:a16="http://schemas.microsoft.com/office/drawing/2014/main" id="{B5D94434-AB62-47E5-AC10-185B93F7DB36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5" name="Cloud 354">
                      <a:extLst>
                        <a:ext uri="{FF2B5EF4-FFF2-40B4-BE49-F238E27FC236}">
                          <a16:creationId xmlns:a16="http://schemas.microsoft.com/office/drawing/2014/main" id="{26C40063-9EC0-4004-9A85-5D96F7E8A9EA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6" name="Cloud 355">
                      <a:extLst>
                        <a:ext uri="{FF2B5EF4-FFF2-40B4-BE49-F238E27FC236}">
                          <a16:creationId xmlns:a16="http://schemas.microsoft.com/office/drawing/2014/main" id="{B2621202-5779-4936-BA73-C03FF71C5816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42" name="Group 341">
                    <a:extLst>
                      <a:ext uri="{FF2B5EF4-FFF2-40B4-BE49-F238E27FC236}">
                        <a16:creationId xmlns:a16="http://schemas.microsoft.com/office/drawing/2014/main" id="{82ABA8DC-96B0-427E-9819-9AD8CEBF3391}"/>
                      </a:ext>
                    </a:extLst>
                  </p:cNvPr>
                  <p:cNvGrpSpPr/>
                  <p:nvPr/>
                </p:nvGrpSpPr>
                <p:grpSpPr>
                  <a:xfrm>
                    <a:off x="4605461" y="2941062"/>
                    <a:ext cx="2141913" cy="923909"/>
                    <a:chOff x="5028133" y="2670264"/>
                    <a:chExt cx="2141913" cy="923909"/>
                  </a:xfrm>
                  <a:grpFill/>
                </p:grpSpPr>
                <p:sp>
                  <p:nvSpPr>
                    <p:cNvPr id="343" name="Cloud 342">
                      <a:extLst>
                        <a:ext uri="{FF2B5EF4-FFF2-40B4-BE49-F238E27FC236}">
                          <a16:creationId xmlns:a16="http://schemas.microsoft.com/office/drawing/2014/main" id="{6BB10E0D-21DC-4C57-BB0E-91EAD84EFA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4" name="Cloud 343">
                      <a:extLst>
                        <a:ext uri="{FF2B5EF4-FFF2-40B4-BE49-F238E27FC236}">
                          <a16:creationId xmlns:a16="http://schemas.microsoft.com/office/drawing/2014/main" id="{05E88023-9CDE-4E9D-A739-20C119BB6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5" name="Cloud 344">
                      <a:extLst>
                        <a:ext uri="{FF2B5EF4-FFF2-40B4-BE49-F238E27FC236}">
                          <a16:creationId xmlns:a16="http://schemas.microsoft.com/office/drawing/2014/main" id="{6FEEA7FF-D804-460D-9EE5-91C13E4604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6" name="Cloud 345">
                      <a:extLst>
                        <a:ext uri="{FF2B5EF4-FFF2-40B4-BE49-F238E27FC236}">
                          <a16:creationId xmlns:a16="http://schemas.microsoft.com/office/drawing/2014/main" id="{90FB9C18-1833-45E2-8A1D-1A540C3B8DEE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7" name="Cloud 346">
                      <a:extLst>
                        <a:ext uri="{FF2B5EF4-FFF2-40B4-BE49-F238E27FC236}">
                          <a16:creationId xmlns:a16="http://schemas.microsoft.com/office/drawing/2014/main" id="{CCCFA0D5-F7CB-4953-84A0-6B94DC5327BA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8" name="Cloud 347">
                      <a:extLst>
                        <a:ext uri="{FF2B5EF4-FFF2-40B4-BE49-F238E27FC236}">
                          <a16:creationId xmlns:a16="http://schemas.microsoft.com/office/drawing/2014/main" id="{252FE31D-E9E1-4AE2-9793-54FF41B6161A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9" name="Cloud 348">
                      <a:extLst>
                        <a:ext uri="{FF2B5EF4-FFF2-40B4-BE49-F238E27FC236}">
                          <a16:creationId xmlns:a16="http://schemas.microsoft.com/office/drawing/2014/main" id="{054BBE94-1B4E-4E19-86AB-2C06C217CA2F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85" name="Group 284">
                  <a:extLst>
                    <a:ext uri="{FF2B5EF4-FFF2-40B4-BE49-F238E27FC236}">
                      <a16:creationId xmlns:a16="http://schemas.microsoft.com/office/drawing/2014/main" id="{807EEECD-8590-4A4A-ADE3-6C7B5F148DB7}"/>
                    </a:ext>
                  </a:extLst>
                </p:cNvPr>
                <p:cNvGrpSpPr/>
                <p:nvPr/>
              </p:nvGrpSpPr>
              <p:grpSpPr>
                <a:xfrm>
                  <a:off x="3942438" y="1654709"/>
                  <a:ext cx="2564585" cy="1194707"/>
                  <a:chOff x="4605461" y="2670264"/>
                  <a:chExt cx="2564585" cy="1194707"/>
                </a:xfrm>
                <a:solidFill>
                  <a:schemeClr val="accent4">
                    <a:lumMod val="20000"/>
                    <a:lumOff val="80000"/>
                  </a:schemeClr>
                </a:solidFill>
                <a:effectLst/>
              </p:grpSpPr>
              <p:grpSp>
                <p:nvGrpSpPr>
                  <p:cNvPr id="309" name="Group 308">
                    <a:extLst>
                      <a:ext uri="{FF2B5EF4-FFF2-40B4-BE49-F238E27FC236}">
                        <a16:creationId xmlns:a16="http://schemas.microsoft.com/office/drawing/2014/main" id="{04D72FE4-5CE0-47F7-A1DB-E1FF9DEB06A0}"/>
                      </a:ext>
                    </a:extLst>
                  </p:cNvPr>
                  <p:cNvGrpSpPr/>
                  <p:nvPr/>
                </p:nvGrpSpPr>
                <p:grpSpPr>
                  <a:xfrm>
                    <a:off x="5028133" y="2670264"/>
                    <a:ext cx="2141913" cy="923909"/>
                    <a:chOff x="5028133" y="2670264"/>
                    <a:chExt cx="2141913" cy="923909"/>
                  </a:xfrm>
                  <a:grpFill/>
                </p:grpSpPr>
                <p:sp>
                  <p:nvSpPr>
                    <p:cNvPr id="333" name="Cloud 332">
                      <a:extLst>
                        <a:ext uri="{FF2B5EF4-FFF2-40B4-BE49-F238E27FC236}">
                          <a16:creationId xmlns:a16="http://schemas.microsoft.com/office/drawing/2014/main" id="{AA025F7D-55AB-4EC6-86C6-0372EEA893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4" name="Cloud 333">
                      <a:extLst>
                        <a:ext uri="{FF2B5EF4-FFF2-40B4-BE49-F238E27FC236}">
                          <a16:creationId xmlns:a16="http://schemas.microsoft.com/office/drawing/2014/main" id="{FA3EEB3C-0761-497D-BF34-5CC31591D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5" name="Cloud 334">
                      <a:extLst>
                        <a:ext uri="{FF2B5EF4-FFF2-40B4-BE49-F238E27FC236}">
                          <a16:creationId xmlns:a16="http://schemas.microsoft.com/office/drawing/2014/main" id="{7B9E6082-7490-4FF4-B7D2-6F0F58F7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6" name="Cloud 335">
                      <a:extLst>
                        <a:ext uri="{FF2B5EF4-FFF2-40B4-BE49-F238E27FC236}">
                          <a16:creationId xmlns:a16="http://schemas.microsoft.com/office/drawing/2014/main" id="{CEC06E18-6AF5-4702-8F01-1A00DFF98F99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8" name="Cloud 337">
                      <a:extLst>
                        <a:ext uri="{FF2B5EF4-FFF2-40B4-BE49-F238E27FC236}">
                          <a16:creationId xmlns:a16="http://schemas.microsoft.com/office/drawing/2014/main" id="{CEFDA0A1-2554-46E5-B36B-20E2D673CB10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9" name="Cloud 338">
                      <a:extLst>
                        <a:ext uri="{FF2B5EF4-FFF2-40B4-BE49-F238E27FC236}">
                          <a16:creationId xmlns:a16="http://schemas.microsoft.com/office/drawing/2014/main" id="{4E452046-5F14-41A6-B8E2-5219EE755755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0" name="Cloud 339">
                      <a:extLst>
                        <a:ext uri="{FF2B5EF4-FFF2-40B4-BE49-F238E27FC236}">
                          <a16:creationId xmlns:a16="http://schemas.microsoft.com/office/drawing/2014/main" id="{1967BD0D-0F8F-49C0-B728-308D1993AFC3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10" name="Group 309">
                    <a:extLst>
                      <a:ext uri="{FF2B5EF4-FFF2-40B4-BE49-F238E27FC236}">
                        <a16:creationId xmlns:a16="http://schemas.microsoft.com/office/drawing/2014/main" id="{8B0FA48F-F0EB-4A26-B4A3-7942DE768C85}"/>
                      </a:ext>
                    </a:extLst>
                  </p:cNvPr>
                  <p:cNvGrpSpPr/>
                  <p:nvPr/>
                </p:nvGrpSpPr>
                <p:grpSpPr>
                  <a:xfrm>
                    <a:off x="4605461" y="2941062"/>
                    <a:ext cx="2141913" cy="923909"/>
                    <a:chOff x="5028133" y="2670264"/>
                    <a:chExt cx="2141913" cy="923909"/>
                  </a:xfrm>
                  <a:grpFill/>
                </p:grpSpPr>
                <p:sp>
                  <p:nvSpPr>
                    <p:cNvPr id="311" name="Cloud 310">
                      <a:extLst>
                        <a:ext uri="{FF2B5EF4-FFF2-40B4-BE49-F238E27FC236}">
                          <a16:creationId xmlns:a16="http://schemas.microsoft.com/office/drawing/2014/main" id="{79FCEA7B-72BD-4E31-8279-FEB514AEB1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2" name="Cloud 311">
                      <a:extLst>
                        <a:ext uri="{FF2B5EF4-FFF2-40B4-BE49-F238E27FC236}">
                          <a16:creationId xmlns:a16="http://schemas.microsoft.com/office/drawing/2014/main" id="{6BE99EDA-C874-4D0B-95E4-BAC76E9C3E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3" name="Cloud 312">
                      <a:extLst>
                        <a:ext uri="{FF2B5EF4-FFF2-40B4-BE49-F238E27FC236}">
                          <a16:creationId xmlns:a16="http://schemas.microsoft.com/office/drawing/2014/main" id="{EF3A0803-A12C-4E2C-82BB-E98E024CD7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5" name="Cloud 324">
                      <a:extLst>
                        <a:ext uri="{FF2B5EF4-FFF2-40B4-BE49-F238E27FC236}">
                          <a16:creationId xmlns:a16="http://schemas.microsoft.com/office/drawing/2014/main" id="{57AA4D4D-D5EE-4300-BB85-0374310FE119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0" name="Cloud 329">
                      <a:extLst>
                        <a:ext uri="{FF2B5EF4-FFF2-40B4-BE49-F238E27FC236}">
                          <a16:creationId xmlns:a16="http://schemas.microsoft.com/office/drawing/2014/main" id="{32DFB5A6-E132-430C-9C7C-1E0B43B21F4E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1" name="Cloud 330">
                      <a:extLst>
                        <a:ext uri="{FF2B5EF4-FFF2-40B4-BE49-F238E27FC236}">
                          <a16:creationId xmlns:a16="http://schemas.microsoft.com/office/drawing/2014/main" id="{A82AEECC-992B-4EEC-A66F-C28B6CD24F00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2" name="Cloud 331">
                      <a:extLst>
                        <a:ext uri="{FF2B5EF4-FFF2-40B4-BE49-F238E27FC236}">
                          <a16:creationId xmlns:a16="http://schemas.microsoft.com/office/drawing/2014/main" id="{D16F7BEE-E1A0-4D55-AFA2-BEEE06A7F03D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86" name="Group 285">
                  <a:extLst>
                    <a:ext uri="{FF2B5EF4-FFF2-40B4-BE49-F238E27FC236}">
                      <a16:creationId xmlns:a16="http://schemas.microsoft.com/office/drawing/2014/main" id="{A62A6FDB-97B0-4521-81C8-7D4F786E0651}"/>
                    </a:ext>
                  </a:extLst>
                </p:cNvPr>
                <p:cNvGrpSpPr/>
                <p:nvPr/>
              </p:nvGrpSpPr>
              <p:grpSpPr>
                <a:xfrm>
                  <a:off x="3564056" y="1750121"/>
                  <a:ext cx="2564585" cy="1194707"/>
                  <a:chOff x="4605461" y="2670264"/>
                  <a:chExt cx="2564585" cy="1194707"/>
                </a:xfrm>
                <a:effectLst/>
              </p:grpSpPr>
              <p:grpSp>
                <p:nvGrpSpPr>
                  <p:cNvPr id="287" name="Group 286">
                    <a:extLst>
                      <a:ext uri="{FF2B5EF4-FFF2-40B4-BE49-F238E27FC236}">
                        <a16:creationId xmlns:a16="http://schemas.microsoft.com/office/drawing/2014/main" id="{10753BC5-3BAA-4792-9FB3-DB29E85730E7}"/>
                      </a:ext>
                    </a:extLst>
                  </p:cNvPr>
                  <p:cNvGrpSpPr/>
                  <p:nvPr/>
                </p:nvGrpSpPr>
                <p:grpSpPr>
                  <a:xfrm>
                    <a:off x="5028133" y="2670264"/>
                    <a:ext cx="2141913" cy="923909"/>
                    <a:chOff x="5028133" y="2670264"/>
                    <a:chExt cx="2141913" cy="923909"/>
                  </a:xfrm>
                </p:grpSpPr>
                <p:sp>
                  <p:nvSpPr>
                    <p:cNvPr id="296" name="Cloud 295">
                      <a:extLst>
                        <a:ext uri="{FF2B5EF4-FFF2-40B4-BE49-F238E27FC236}">
                          <a16:creationId xmlns:a16="http://schemas.microsoft.com/office/drawing/2014/main" id="{1D06BAE6-2495-40DC-8570-988F38CBD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8" name="Cloud 297">
                      <a:extLst>
                        <a:ext uri="{FF2B5EF4-FFF2-40B4-BE49-F238E27FC236}">
                          <a16:creationId xmlns:a16="http://schemas.microsoft.com/office/drawing/2014/main" id="{E12FCA06-477C-45B5-B436-AF96B43370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9" name="Cloud 298">
                      <a:extLst>
                        <a:ext uri="{FF2B5EF4-FFF2-40B4-BE49-F238E27FC236}">
                          <a16:creationId xmlns:a16="http://schemas.microsoft.com/office/drawing/2014/main" id="{C095F008-8753-486E-8758-1F057970D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0" name="Cloud 299">
                      <a:extLst>
                        <a:ext uri="{FF2B5EF4-FFF2-40B4-BE49-F238E27FC236}">
                          <a16:creationId xmlns:a16="http://schemas.microsoft.com/office/drawing/2014/main" id="{0A080B0D-3C5C-4161-A622-186E5E2A0923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6" name="Cloud 305">
                      <a:extLst>
                        <a:ext uri="{FF2B5EF4-FFF2-40B4-BE49-F238E27FC236}">
                          <a16:creationId xmlns:a16="http://schemas.microsoft.com/office/drawing/2014/main" id="{7EF8E7C0-48B1-46E2-B1D8-A87F4EBAA4F0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7" name="Cloud 306">
                      <a:extLst>
                        <a:ext uri="{FF2B5EF4-FFF2-40B4-BE49-F238E27FC236}">
                          <a16:creationId xmlns:a16="http://schemas.microsoft.com/office/drawing/2014/main" id="{1EFAF5E9-1791-4767-8B1F-B9E13F37CEE0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8" name="Cloud 307">
                      <a:extLst>
                        <a:ext uri="{FF2B5EF4-FFF2-40B4-BE49-F238E27FC236}">
                          <a16:creationId xmlns:a16="http://schemas.microsoft.com/office/drawing/2014/main" id="{D8AD8EE6-AB9F-4DCE-BBC9-03359EE3A0B7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88" name="Group 287">
                    <a:extLst>
                      <a:ext uri="{FF2B5EF4-FFF2-40B4-BE49-F238E27FC236}">
                        <a16:creationId xmlns:a16="http://schemas.microsoft.com/office/drawing/2014/main" id="{B02F0EF4-39BF-4EC1-B434-0390C960EEB2}"/>
                      </a:ext>
                    </a:extLst>
                  </p:cNvPr>
                  <p:cNvGrpSpPr/>
                  <p:nvPr/>
                </p:nvGrpSpPr>
                <p:grpSpPr>
                  <a:xfrm>
                    <a:off x="4605461" y="2941062"/>
                    <a:ext cx="2141913" cy="923909"/>
                    <a:chOff x="5028133" y="2670264"/>
                    <a:chExt cx="2141913" cy="923909"/>
                  </a:xfrm>
                </p:grpSpPr>
                <p:sp>
                  <p:nvSpPr>
                    <p:cNvPr id="289" name="Cloud 288">
                      <a:extLst>
                        <a:ext uri="{FF2B5EF4-FFF2-40B4-BE49-F238E27FC236}">
                          <a16:creationId xmlns:a16="http://schemas.microsoft.com/office/drawing/2014/main" id="{ED229529-30C7-4C89-94E0-427C9F2979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0" name="Cloud 289">
                      <a:extLst>
                        <a:ext uri="{FF2B5EF4-FFF2-40B4-BE49-F238E27FC236}">
                          <a16:creationId xmlns:a16="http://schemas.microsoft.com/office/drawing/2014/main" id="{0D5399DD-BCB2-4665-9198-EEEF8BCCA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1" name="Cloud 290">
                      <a:extLst>
                        <a:ext uri="{FF2B5EF4-FFF2-40B4-BE49-F238E27FC236}">
                          <a16:creationId xmlns:a16="http://schemas.microsoft.com/office/drawing/2014/main" id="{B9A260C2-FD6D-4066-8F4F-79367302F5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2" name="Cloud 291">
                      <a:extLst>
                        <a:ext uri="{FF2B5EF4-FFF2-40B4-BE49-F238E27FC236}">
                          <a16:creationId xmlns:a16="http://schemas.microsoft.com/office/drawing/2014/main" id="{24C25E0F-1A12-4531-80AF-5FA90B82A2C8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3" name="Cloud 292">
                      <a:extLst>
                        <a:ext uri="{FF2B5EF4-FFF2-40B4-BE49-F238E27FC236}">
                          <a16:creationId xmlns:a16="http://schemas.microsoft.com/office/drawing/2014/main" id="{F5BBDA83-6EC5-46B2-A56B-E1F9DBAC471A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4" name="Cloud 293">
                      <a:extLst>
                        <a:ext uri="{FF2B5EF4-FFF2-40B4-BE49-F238E27FC236}">
                          <a16:creationId xmlns:a16="http://schemas.microsoft.com/office/drawing/2014/main" id="{CCD26D27-5DEB-4E7F-818A-C2FDF739CAE9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5" name="Cloud 294">
                      <a:extLst>
                        <a:ext uri="{FF2B5EF4-FFF2-40B4-BE49-F238E27FC236}">
                          <a16:creationId xmlns:a16="http://schemas.microsoft.com/office/drawing/2014/main" id="{A59BD759-6E4D-4679-9C2F-0413092B7BF0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A0A1EEB-992A-42BF-92E8-B87E297199A9}"/>
                </a:ext>
              </a:extLst>
            </p:cNvPr>
            <p:cNvGrpSpPr/>
            <p:nvPr/>
          </p:nvGrpSpPr>
          <p:grpSpPr>
            <a:xfrm>
              <a:off x="179963" y="622467"/>
              <a:ext cx="2416168" cy="3822288"/>
              <a:chOff x="7832804" y="1759934"/>
              <a:chExt cx="839011" cy="3537201"/>
            </a:xfrm>
          </p:grpSpPr>
          <p:sp>
            <p:nvSpPr>
              <p:cNvPr id="146" name="Rectangle 44">
                <a:extLst>
                  <a:ext uri="{FF2B5EF4-FFF2-40B4-BE49-F238E27FC236}">
                    <a16:creationId xmlns:a16="http://schemas.microsoft.com/office/drawing/2014/main" id="{1085472F-CD30-4E99-BA25-366E21CF6580}"/>
                  </a:ext>
                </a:extLst>
              </p:cNvPr>
              <p:cNvSpPr/>
              <p:nvPr/>
            </p:nvSpPr>
            <p:spPr>
              <a:xfrm flipV="1">
                <a:off x="7886396" y="4880271"/>
                <a:ext cx="686841" cy="357204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59080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59080 h 388619"/>
                  <a:gd name="connsiteX0" fmla="*/ 0 w 701128"/>
                  <a:gd name="connsiteY0" fmla="*/ 269874 h 399413"/>
                  <a:gd name="connsiteX1" fmla="*/ 663028 w 701128"/>
                  <a:gd name="connsiteY1" fmla="*/ 0 h 399413"/>
                  <a:gd name="connsiteX2" fmla="*/ 701128 w 701128"/>
                  <a:gd name="connsiteY2" fmla="*/ 161288 h 399413"/>
                  <a:gd name="connsiteX3" fmla="*/ 9525 w 701128"/>
                  <a:gd name="connsiteY3" fmla="*/ 399413 h 399413"/>
                  <a:gd name="connsiteX4" fmla="*/ 0 w 701128"/>
                  <a:gd name="connsiteY4" fmla="*/ 269874 h 399413"/>
                  <a:gd name="connsiteX0" fmla="*/ 0 w 686841"/>
                  <a:gd name="connsiteY0" fmla="*/ 269874 h 399413"/>
                  <a:gd name="connsiteX1" fmla="*/ 663028 w 686841"/>
                  <a:gd name="connsiteY1" fmla="*/ 0 h 399413"/>
                  <a:gd name="connsiteX2" fmla="*/ 686841 w 686841"/>
                  <a:gd name="connsiteY2" fmla="*/ 172082 h 399413"/>
                  <a:gd name="connsiteX3" fmla="*/ 9525 w 686841"/>
                  <a:gd name="connsiteY3" fmla="*/ 399413 h 399413"/>
                  <a:gd name="connsiteX4" fmla="*/ 0 w 686841"/>
                  <a:gd name="connsiteY4" fmla="*/ 269874 h 399413"/>
                  <a:gd name="connsiteX0" fmla="*/ 0 w 686841"/>
                  <a:gd name="connsiteY0" fmla="*/ 275272 h 404811"/>
                  <a:gd name="connsiteX1" fmla="*/ 682078 w 686841"/>
                  <a:gd name="connsiteY1" fmla="*/ 0 h 404811"/>
                  <a:gd name="connsiteX2" fmla="*/ 686841 w 686841"/>
                  <a:gd name="connsiteY2" fmla="*/ 177480 h 404811"/>
                  <a:gd name="connsiteX3" fmla="*/ 9525 w 686841"/>
                  <a:gd name="connsiteY3" fmla="*/ 404811 h 404811"/>
                  <a:gd name="connsiteX4" fmla="*/ 0 w 686841"/>
                  <a:gd name="connsiteY4" fmla="*/ 275272 h 40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841" h="404811">
                    <a:moveTo>
                      <a:pt x="0" y="275272"/>
                    </a:moveTo>
                    <a:lnTo>
                      <a:pt x="682078" y="0"/>
                    </a:lnTo>
                    <a:lnTo>
                      <a:pt x="686841" y="177480"/>
                    </a:lnTo>
                    <a:lnTo>
                      <a:pt x="9525" y="404811"/>
                    </a:lnTo>
                    <a:lnTo>
                      <a:pt x="0" y="275272"/>
                    </a:lnTo>
                    <a:close/>
                  </a:path>
                </a:pathLst>
              </a:custGeom>
              <a:solidFill>
                <a:srgbClr val="DAA36D"/>
              </a:solidFill>
              <a:ln w="38100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Rectangle 44">
                <a:extLst>
                  <a:ext uri="{FF2B5EF4-FFF2-40B4-BE49-F238E27FC236}">
                    <a16:creationId xmlns:a16="http://schemas.microsoft.com/office/drawing/2014/main" id="{FAEC8916-1012-4393-B6EF-1A1C6123F4FE}"/>
                  </a:ext>
                </a:extLst>
              </p:cNvPr>
              <p:cNvSpPr/>
              <p:nvPr/>
            </p:nvSpPr>
            <p:spPr>
              <a:xfrm flipV="1">
                <a:off x="7886905" y="4891513"/>
                <a:ext cx="686841" cy="357204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59080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59080 h 388619"/>
                  <a:gd name="connsiteX0" fmla="*/ 0 w 701128"/>
                  <a:gd name="connsiteY0" fmla="*/ 269874 h 399413"/>
                  <a:gd name="connsiteX1" fmla="*/ 663028 w 701128"/>
                  <a:gd name="connsiteY1" fmla="*/ 0 h 399413"/>
                  <a:gd name="connsiteX2" fmla="*/ 701128 w 701128"/>
                  <a:gd name="connsiteY2" fmla="*/ 161288 h 399413"/>
                  <a:gd name="connsiteX3" fmla="*/ 9525 w 701128"/>
                  <a:gd name="connsiteY3" fmla="*/ 399413 h 399413"/>
                  <a:gd name="connsiteX4" fmla="*/ 0 w 701128"/>
                  <a:gd name="connsiteY4" fmla="*/ 269874 h 399413"/>
                  <a:gd name="connsiteX0" fmla="*/ 0 w 686841"/>
                  <a:gd name="connsiteY0" fmla="*/ 269874 h 399413"/>
                  <a:gd name="connsiteX1" fmla="*/ 663028 w 686841"/>
                  <a:gd name="connsiteY1" fmla="*/ 0 h 399413"/>
                  <a:gd name="connsiteX2" fmla="*/ 686841 w 686841"/>
                  <a:gd name="connsiteY2" fmla="*/ 172082 h 399413"/>
                  <a:gd name="connsiteX3" fmla="*/ 9525 w 686841"/>
                  <a:gd name="connsiteY3" fmla="*/ 399413 h 399413"/>
                  <a:gd name="connsiteX4" fmla="*/ 0 w 686841"/>
                  <a:gd name="connsiteY4" fmla="*/ 269874 h 399413"/>
                  <a:gd name="connsiteX0" fmla="*/ 0 w 686841"/>
                  <a:gd name="connsiteY0" fmla="*/ 275272 h 404811"/>
                  <a:gd name="connsiteX1" fmla="*/ 682078 w 686841"/>
                  <a:gd name="connsiteY1" fmla="*/ 0 h 404811"/>
                  <a:gd name="connsiteX2" fmla="*/ 686841 w 686841"/>
                  <a:gd name="connsiteY2" fmla="*/ 177480 h 404811"/>
                  <a:gd name="connsiteX3" fmla="*/ 9525 w 686841"/>
                  <a:gd name="connsiteY3" fmla="*/ 404811 h 404811"/>
                  <a:gd name="connsiteX4" fmla="*/ 0 w 686841"/>
                  <a:gd name="connsiteY4" fmla="*/ 275272 h 40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841" h="404811">
                    <a:moveTo>
                      <a:pt x="0" y="275272"/>
                    </a:moveTo>
                    <a:lnTo>
                      <a:pt x="682078" y="0"/>
                    </a:lnTo>
                    <a:lnTo>
                      <a:pt x="686841" y="177480"/>
                    </a:lnTo>
                    <a:lnTo>
                      <a:pt x="9525" y="404811"/>
                    </a:lnTo>
                    <a:lnTo>
                      <a:pt x="0" y="27527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685AB02F-A4A8-4D63-BBD1-2B8536CF6577}"/>
                  </a:ext>
                </a:extLst>
              </p:cNvPr>
              <p:cNvSpPr/>
              <p:nvPr/>
            </p:nvSpPr>
            <p:spPr>
              <a:xfrm>
                <a:off x="7873374" y="2109940"/>
                <a:ext cx="45719" cy="2755894"/>
              </a:xfrm>
              <a:custGeom>
                <a:avLst/>
                <a:gdLst>
                  <a:gd name="connsiteX0" fmla="*/ 0 w 131661"/>
                  <a:gd name="connsiteY0" fmla="*/ 0 h 2978011"/>
                  <a:gd name="connsiteX1" fmla="*/ 131661 w 131661"/>
                  <a:gd name="connsiteY1" fmla="*/ 0 h 2978011"/>
                  <a:gd name="connsiteX2" fmla="*/ 131661 w 131661"/>
                  <a:gd name="connsiteY2" fmla="*/ 2978011 h 2978011"/>
                  <a:gd name="connsiteX3" fmla="*/ 0 w 131661"/>
                  <a:gd name="connsiteY3" fmla="*/ 2978011 h 2978011"/>
                  <a:gd name="connsiteX4" fmla="*/ 0 w 131661"/>
                  <a:gd name="connsiteY4" fmla="*/ 0 h 2978011"/>
                  <a:gd name="connsiteX0" fmla="*/ 0 w 131661"/>
                  <a:gd name="connsiteY0" fmla="*/ 0 h 2978011"/>
                  <a:gd name="connsiteX1" fmla="*/ 131661 w 131661"/>
                  <a:gd name="connsiteY1" fmla="*/ 0 h 2978011"/>
                  <a:gd name="connsiteX2" fmla="*/ 131661 w 131661"/>
                  <a:gd name="connsiteY2" fmla="*/ 2978011 h 2978011"/>
                  <a:gd name="connsiteX3" fmla="*/ 28575 w 131661"/>
                  <a:gd name="connsiteY3" fmla="*/ 2958961 h 2978011"/>
                  <a:gd name="connsiteX4" fmla="*/ 0 w 131661"/>
                  <a:gd name="connsiteY4" fmla="*/ 0 h 2978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661" h="2978011">
                    <a:moveTo>
                      <a:pt x="0" y="0"/>
                    </a:moveTo>
                    <a:lnTo>
                      <a:pt x="131661" y="0"/>
                    </a:lnTo>
                    <a:lnTo>
                      <a:pt x="131661" y="2978011"/>
                    </a:lnTo>
                    <a:lnTo>
                      <a:pt x="28575" y="2958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180D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85F8479-5CC9-4A30-8836-05B01DE5E47A}"/>
                  </a:ext>
                </a:extLst>
              </p:cNvPr>
              <p:cNvSpPr/>
              <p:nvPr/>
            </p:nvSpPr>
            <p:spPr>
              <a:xfrm>
                <a:off x="8229817" y="2042162"/>
                <a:ext cx="48566" cy="2927507"/>
              </a:xfrm>
              <a:prstGeom prst="rect">
                <a:avLst/>
              </a:prstGeom>
              <a:solidFill>
                <a:srgbClr val="44180D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16356924-AEF1-4B8E-A441-5F10F772E9A2}"/>
                  </a:ext>
                </a:extLst>
              </p:cNvPr>
              <p:cNvSpPr/>
              <p:nvPr/>
            </p:nvSpPr>
            <p:spPr>
              <a:xfrm>
                <a:off x="8172723" y="2006256"/>
                <a:ext cx="77563" cy="30453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Rectangle 44">
                <a:extLst>
                  <a:ext uri="{FF2B5EF4-FFF2-40B4-BE49-F238E27FC236}">
                    <a16:creationId xmlns:a16="http://schemas.microsoft.com/office/drawing/2014/main" id="{99E5E1FA-0771-4928-A767-A03D50F5D18A}"/>
                  </a:ext>
                </a:extLst>
              </p:cNvPr>
              <p:cNvSpPr/>
              <p:nvPr/>
            </p:nvSpPr>
            <p:spPr>
              <a:xfrm>
                <a:off x="7883127" y="1864720"/>
                <a:ext cx="673974" cy="347640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42508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37185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29199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128" h="388619">
                    <a:moveTo>
                      <a:pt x="0" y="242888"/>
                    </a:moveTo>
                    <a:lnTo>
                      <a:pt x="701128" y="0"/>
                    </a:lnTo>
                    <a:lnTo>
                      <a:pt x="701128" y="129199"/>
                    </a:lnTo>
                    <a:lnTo>
                      <a:pt x="9525" y="388619"/>
                    </a:lnTo>
                    <a:lnTo>
                      <a:pt x="0" y="242888"/>
                    </a:lnTo>
                    <a:close/>
                  </a:path>
                </a:pathLst>
              </a:custGeom>
              <a:solidFill>
                <a:srgbClr val="44180D"/>
              </a:solidFill>
              <a:ln w="38100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Rectangle 62">
                <a:extLst>
                  <a:ext uri="{FF2B5EF4-FFF2-40B4-BE49-F238E27FC236}">
                    <a16:creationId xmlns:a16="http://schemas.microsoft.com/office/drawing/2014/main" id="{62EDF768-254C-4004-8193-CB98256F3BFE}"/>
                  </a:ext>
                </a:extLst>
              </p:cNvPr>
              <p:cNvSpPr/>
              <p:nvPr/>
            </p:nvSpPr>
            <p:spPr>
              <a:xfrm>
                <a:off x="7883235" y="3002890"/>
                <a:ext cx="701020" cy="168961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  <a:gd name="connsiteX0" fmla="*/ 3175 w 698449"/>
                  <a:gd name="connsiteY0" fmla="*/ 105568 h 275324"/>
                  <a:gd name="connsiteX1" fmla="*/ 684956 w 698449"/>
                  <a:gd name="connsiteY1" fmla="*/ 0 h 275324"/>
                  <a:gd name="connsiteX2" fmla="*/ 698449 w 698449"/>
                  <a:gd name="connsiteY2" fmla="*/ 275324 h 275324"/>
                  <a:gd name="connsiteX3" fmla="*/ 0 w 698449"/>
                  <a:gd name="connsiteY3" fmla="*/ 164199 h 275324"/>
                  <a:gd name="connsiteX4" fmla="*/ 3175 w 698449"/>
                  <a:gd name="connsiteY4" fmla="*/ 105568 h 275324"/>
                  <a:gd name="connsiteX0" fmla="*/ 3175 w 686543"/>
                  <a:gd name="connsiteY0" fmla="*/ 105568 h 164199"/>
                  <a:gd name="connsiteX1" fmla="*/ 684956 w 686543"/>
                  <a:gd name="connsiteY1" fmla="*/ 0 h 164199"/>
                  <a:gd name="connsiteX2" fmla="*/ 686543 w 686543"/>
                  <a:gd name="connsiteY2" fmla="*/ 70536 h 164199"/>
                  <a:gd name="connsiteX3" fmla="*/ 0 w 686543"/>
                  <a:gd name="connsiteY3" fmla="*/ 164199 h 164199"/>
                  <a:gd name="connsiteX4" fmla="*/ 3175 w 686543"/>
                  <a:gd name="connsiteY4" fmla="*/ 105568 h 164199"/>
                  <a:gd name="connsiteX0" fmla="*/ 3175 w 686543"/>
                  <a:gd name="connsiteY0" fmla="*/ 105568 h 168961"/>
                  <a:gd name="connsiteX1" fmla="*/ 684956 w 686543"/>
                  <a:gd name="connsiteY1" fmla="*/ 0 h 168961"/>
                  <a:gd name="connsiteX2" fmla="*/ 686543 w 686543"/>
                  <a:gd name="connsiteY2" fmla="*/ 70536 h 168961"/>
                  <a:gd name="connsiteX3" fmla="*/ 0 w 686543"/>
                  <a:gd name="connsiteY3" fmla="*/ 168961 h 168961"/>
                  <a:gd name="connsiteX4" fmla="*/ 3175 w 686543"/>
                  <a:gd name="connsiteY4" fmla="*/ 105568 h 168961"/>
                  <a:gd name="connsiteX0" fmla="*/ 0 w 690511"/>
                  <a:gd name="connsiteY0" fmla="*/ 105568 h 168961"/>
                  <a:gd name="connsiteX1" fmla="*/ 688924 w 690511"/>
                  <a:gd name="connsiteY1" fmla="*/ 0 h 168961"/>
                  <a:gd name="connsiteX2" fmla="*/ 690511 w 690511"/>
                  <a:gd name="connsiteY2" fmla="*/ 70536 h 168961"/>
                  <a:gd name="connsiteX3" fmla="*/ 3968 w 690511"/>
                  <a:gd name="connsiteY3" fmla="*/ 168961 h 168961"/>
                  <a:gd name="connsiteX4" fmla="*/ 0 w 690511"/>
                  <a:gd name="connsiteY4" fmla="*/ 105568 h 168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511" h="168961">
                    <a:moveTo>
                      <a:pt x="0" y="105568"/>
                    </a:moveTo>
                    <a:lnTo>
                      <a:pt x="688924" y="0"/>
                    </a:lnTo>
                    <a:lnTo>
                      <a:pt x="690511" y="70536"/>
                    </a:lnTo>
                    <a:lnTo>
                      <a:pt x="3968" y="168961"/>
                    </a:lnTo>
                    <a:lnTo>
                      <a:pt x="0" y="105568"/>
                    </a:lnTo>
                    <a:close/>
                  </a:path>
                </a:pathLst>
              </a:custGeom>
              <a:solidFill>
                <a:srgbClr val="44180D"/>
              </a:solidFill>
              <a:ln w="28575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Rectangle 62">
                <a:extLst>
                  <a:ext uri="{FF2B5EF4-FFF2-40B4-BE49-F238E27FC236}">
                    <a16:creationId xmlns:a16="http://schemas.microsoft.com/office/drawing/2014/main" id="{878D143E-A33F-4364-9A55-24BA1C47EDBE}"/>
                  </a:ext>
                </a:extLst>
              </p:cNvPr>
              <p:cNvSpPr/>
              <p:nvPr/>
            </p:nvSpPr>
            <p:spPr>
              <a:xfrm>
                <a:off x="7874015" y="4066662"/>
                <a:ext cx="698449" cy="169756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8449" h="169756">
                    <a:moveTo>
                      <a:pt x="3175" y="0"/>
                    </a:moveTo>
                    <a:lnTo>
                      <a:pt x="692099" y="92075"/>
                    </a:lnTo>
                    <a:lnTo>
                      <a:pt x="698449" y="169756"/>
                    </a:lnTo>
                    <a:lnTo>
                      <a:pt x="0" y="58631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44180D"/>
              </a:solidFill>
              <a:ln w="28575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Rectangle 44">
                <a:extLst>
                  <a:ext uri="{FF2B5EF4-FFF2-40B4-BE49-F238E27FC236}">
                    <a16:creationId xmlns:a16="http://schemas.microsoft.com/office/drawing/2014/main" id="{2AFEC0D4-264A-45CA-9F8E-594FB7B1D5EF}"/>
                  </a:ext>
                </a:extLst>
              </p:cNvPr>
              <p:cNvSpPr/>
              <p:nvPr/>
            </p:nvSpPr>
            <p:spPr>
              <a:xfrm>
                <a:off x="7883127" y="1811947"/>
                <a:ext cx="701128" cy="388619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128" h="388619">
                    <a:moveTo>
                      <a:pt x="0" y="242888"/>
                    </a:moveTo>
                    <a:lnTo>
                      <a:pt x="701128" y="0"/>
                    </a:lnTo>
                    <a:lnTo>
                      <a:pt x="701128" y="150494"/>
                    </a:lnTo>
                    <a:lnTo>
                      <a:pt x="9525" y="388619"/>
                    </a:lnTo>
                    <a:lnTo>
                      <a:pt x="0" y="24288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Rectangle 62">
                <a:extLst>
                  <a:ext uri="{FF2B5EF4-FFF2-40B4-BE49-F238E27FC236}">
                    <a16:creationId xmlns:a16="http://schemas.microsoft.com/office/drawing/2014/main" id="{1C0642B7-0F20-4448-840E-2781154CA619}"/>
                  </a:ext>
                </a:extLst>
              </p:cNvPr>
              <p:cNvSpPr/>
              <p:nvPr/>
            </p:nvSpPr>
            <p:spPr>
              <a:xfrm>
                <a:off x="7873681" y="4053226"/>
                <a:ext cx="698449" cy="169756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8449" h="169756">
                    <a:moveTo>
                      <a:pt x="3175" y="0"/>
                    </a:moveTo>
                    <a:lnTo>
                      <a:pt x="692099" y="92075"/>
                    </a:lnTo>
                    <a:lnTo>
                      <a:pt x="698449" y="169756"/>
                    </a:lnTo>
                    <a:lnTo>
                      <a:pt x="0" y="58631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Rectangle 62">
                <a:extLst>
                  <a:ext uri="{FF2B5EF4-FFF2-40B4-BE49-F238E27FC236}">
                    <a16:creationId xmlns:a16="http://schemas.microsoft.com/office/drawing/2014/main" id="{31766BC3-1DB9-4004-A661-8DB6D59C47D5}"/>
                  </a:ext>
                </a:extLst>
              </p:cNvPr>
              <p:cNvSpPr/>
              <p:nvPr/>
            </p:nvSpPr>
            <p:spPr>
              <a:xfrm>
                <a:off x="7879159" y="2989489"/>
                <a:ext cx="704627" cy="168961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  <a:gd name="connsiteX0" fmla="*/ 3175 w 698449"/>
                  <a:gd name="connsiteY0" fmla="*/ 105568 h 275324"/>
                  <a:gd name="connsiteX1" fmla="*/ 684956 w 698449"/>
                  <a:gd name="connsiteY1" fmla="*/ 0 h 275324"/>
                  <a:gd name="connsiteX2" fmla="*/ 698449 w 698449"/>
                  <a:gd name="connsiteY2" fmla="*/ 275324 h 275324"/>
                  <a:gd name="connsiteX3" fmla="*/ 0 w 698449"/>
                  <a:gd name="connsiteY3" fmla="*/ 164199 h 275324"/>
                  <a:gd name="connsiteX4" fmla="*/ 3175 w 698449"/>
                  <a:gd name="connsiteY4" fmla="*/ 105568 h 275324"/>
                  <a:gd name="connsiteX0" fmla="*/ 3175 w 686543"/>
                  <a:gd name="connsiteY0" fmla="*/ 105568 h 164199"/>
                  <a:gd name="connsiteX1" fmla="*/ 684956 w 686543"/>
                  <a:gd name="connsiteY1" fmla="*/ 0 h 164199"/>
                  <a:gd name="connsiteX2" fmla="*/ 686543 w 686543"/>
                  <a:gd name="connsiteY2" fmla="*/ 70536 h 164199"/>
                  <a:gd name="connsiteX3" fmla="*/ 0 w 686543"/>
                  <a:gd name="connsiteY3" fmla="*/ 164199 h 164199"/>
                  <a:gd name="connsiteX4" fmla="*/ 3175 w 686543"/>
                  <a:gd name="connsiteY4" fmla="*/ 105568 h 164199"/>
                  <a:gd name="connsiteX0" fmla="*/ 3175 w 686543"/>
                  <a:gd name="connsiteY0" fmla="*/ 105568 h 168961"/>
                  <a:gd name="connsiteX1" fmla="*/ 684956 w 686543"/>
                  <a:gd name="connsiteY1" fmla="*/ 0 h 168961"/>
                  <a:gd name="connsiteX2" fmla="*/ 686543 w 686543"/>
                  <a:gd name="connsiteY2" fmla="*/ 70536 h 168961"/>
                  <a:gd name="connsiteX3" fmla="*/ 0 w 686543"/>
                  <a:gd name="connsiteY3" fmla="*/ 168961 h 168961"/>
                  <a:gd name="connsiteX4" fmla="*/ 3175 w 686543"/>
                  <a:gd name="connsiteY4" fmla="*/ 105568 h 168961"/>
                  <a:gd name="connsiteX0" fmla="*/ 0 w 690511"/>
                  <a:gd name="connsiteY0" fmla="*/ 105568 h 168961"/>
                  <a:gd name="connsiteX1" fmla="*/ 688924 w 690511"/>
                  <a:gd name="connsiteY1" fmla="*/ 0 h 168961"/>
                  <a:gd name="connsiteX2" fmla="*/ 690511 w 690511"/>
                  <a:gd name="connsiteY2" fmla="*/ 70536 h 168961"/>
                  <a:gd name="connsiteX3" fmla="*/ 3968 w 690511"/>
                  <a:gd name="connsiteY3" fmla="*/ 168961 h 168961"/>
                  <a:gd name="connsiteX4" fmla="*/ 0 w 690511"/>
                  <a:gd name="connsiteY4" fmla="*/ 105568 h 168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511" h="168961">
                    <a:moveTo>
                      <a:pt x="0" y="105568"/>
                    </a:moveTo>
                    <a:lnTo>
                      <a:pt x="688924" y="0"/>
                    </a:lnTo>
                    <a:lnTo>
                      <a:pt x="690511" y="70536"/>
                    </a:lnTo>
                    <a:lnTo>
                      <a:pt x="3968" y="168961"/>
                    </a:lnTo>
                    <a:lnTo>
                      <a:pt x="0" y="10556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77D4F674-3E20-4219-9731-85EDACBC664B}"/>
                  </a:ext>
                </a:extLst>
              </p:cNvPr>
              <p:cNvSpPr/>
              <p:nvPr/>
            </p:nvSpPr>
            <p:spPr>
              <a:xfrm>
                <a:off x="8583786" y="1759934"/>
                <a:ext cx="88029" cy="3537201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Rectangle: Rounded Corners 581">
                <a:extLst>
                  <a:ext uri="{FF2B5EF4-FFF2-40B4-BE49-F238E27FC236}">
                    <a16:creationId xmlns:a16="http://schemas.microsoft.com/office/drawing/2014/main" id="{011E1FAD-CE8E-4ED1-BFE6-601C9520A637}"/>
                  </a:ext>
                </a:extLst>
              </p:cNvPr>
              <p:cNvSpPr/>
              <p:nvPr/>
            </p:nvSpPr>
            <p:spPr>
              <a:xfrm>
                <a:off x="7832804" y="2006255"/>
                <a:ext cx="88029" cy="302704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32" name="emojimouth">
            <a:hlinkClick r:id="" action="ppaction://media"/>
            <a:extLst>
              <a:ext uri="{FF2B5EF4-FFF2-40B4-BE49-F238E27FC236}">
                <a16:creationId xmlns:a16="http://schemas.microsoft.com/office/drawing/2014/main" id="{69589556-1E1A-4E5F-AE01-2729B398911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4"/>
          <a:srcRect l="49010" t="20632" r="43027" b="69011"/>
          <a:stretch/>
        </p:blipFill>
        <p:spPr>
          <a:xfrm flipH="1">
            <a:off x="-1612591" y="4340708"/>
            <a:ext cx="154536" cy="11305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213DCE4-05C1-4C81-8890-821EFBA177EE}"/>
              </a:ext>
            </a:extLst>
          </p:cNvPr>
          <p:cNvGrpSpPr/>
          <p:nvPr/>
        </p:nvGrpSpPr>
        <p:grpSpPr>
          <a:xfrm>
            <a:off x="4999842" y="2463180"/>
            <a:ext cx="769063" cy="46991"/>
            <a:chOff x="5715295" y="2441635"/>
            <a:chExt cx="769063" cy="469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BE68E5B0-D218-4CC0-BA6E-2AFD903C2F58}"/>
                </a:ext>
              </a:extLst>
            </p:cNvPr>
            <p:cNvCxnSpPr>
              <a:cxnSpLocks/>
            </p:cNvCxnSpPr>
            <p:nvPr/>
          </p:nvCxnSpPr>
          <p:spPr>
            <a:xfrm>
              <a:off x="5738155" y="2464495"/>
              <a:ext cx="7049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92479E-CB07-4071-BBD8-E078A93204BA}"/>
                </a:ext>
              </a:extLst>
            </p:cNvPr>
            <p:cNvSpPr/>
            <p:nvPr/>
          </p:nvSpPr>
          <p:spPr>
            <a:xfrm>
              <a:off x="6438639" y="244290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DC38620-444B-493F-8138-18D863B0ED95}"/>
                </a:ext>
              </a:extLst>
            </p:cNvPr>
            <p:cNvSpPr/>
            <p:nvPr/>
          </p:nvSpPr>
          <p:spPr>
            <a:xfrm>
              <a:off x="5715295" y="244163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4D9CC15C-D068-47E7-A226-0168ADA2ECA4}"/>
              </a:ext>
            </a:extLst>
          </p:cNvPr>
          <p:cNvGrpSpPr/>
          <p:nvPr/>
        </p:nvGrpSpPr>
        <p:grpSpPr>
          <a:xfrm>
            <a:off x="-1697788" y="4575722"/>
            <a:ext cx="685651" cy="325278"/>
            <a:chOff x="8215039" y="3383845"/>
            <a:chExt cx="685651" cy="325278"/>
          </a:xfrm>
        </p:grpSpPr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56852CBA-61F6-4988-9848-E99CEBDB22D4}"/>
                </a:ext>
              </a:extLst>
            </p:cNvPr>
            <p:cNvSpPr/>
            <p:nvPr/>
          </p:nvSpPr>
          <p:spPr>
            <a:xfrm>
              <a:off x="8215575" y="3420815"/>
              <a:ext cx="685115" cy="288308"/>
            </a:xfrm>
            <a:custGeom>
              <a:avLst/>
              <a:gdLst>
                <a:gd name="connsiteX0" fmla="*/ 0 w 685093"/>
                <a:gd name="connsiteY0" fmla="*/ 87004 h 174008"/>
                <a:gd name="connsiteX1" fmla="*/ 342547 w 685093"/>
                <a:gd name="connsiteY1" fmla="*/ 0 h 174008"/>
                <a:gd name="connsiteX2" fmla="*/ 685094 w 685093"/>
                <a:gd name="connsiteY2" fmla="*/ 87004 h 174008"/>
                <a:gd name="connsiteX3" fmla="*/ 342547 w 685093"/>
                <a:gd name="connsiteY3" fmla="*/ 174008 h 174008"/>
                <a:gd name="connsiteX4" fmla="*/ 0 w 685093"/>
                <a:gd name="connsiteY4" fmla="*/ 87004 h 174008"/>
                <a:gd name="connsiteX0" fmla="*/ 21 w 685115"/>
                <a:gd name="connsiteY0" fmla="*/ 87004 h 288308"/>
                <a:gd name="connsiteX1" fmla="*/ 342568 w 685115"/>
                <a:gd name="connsiteY1" fmla="*/ 0 h 288308"/>
                <a:gd name="connsiteX2" fmla="*/ 685115 w 685115"/>
                <a:gd name="connsiteY2" fmla="*/ 87004 h 288308"/>
                <a:gd name="connsiteX3" fmla="*/ 355268 w 685115"/>
                <a:gd name="connsiteY3" fmla="*/ 288308 h 288308"/>
                <a:gd name="connsiteX4" fmla="*/ 21 w 685115"/>
                <a:gd name="connsiteY4" fmla="*/ 87004 h 28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115" h="288308">
                  <a:moveTo>
                    <a:pt x="21" y="87004"/>
                  </a:moveTo>
                  <a:cubicBezTo>
                    <a:pt x="-2096" y="38953"/>
                    <a:pt x="153385" y="0"/>
                    <a:pt x="342568" y="0"/>
                  </a:cubicBezTo>
                  <a:cubicBezTo>
                    <a:pt x="531751" y="0"/>
                    <a:pt x="685115" y="38953"/>
                    <a:pt x="685115" y="87004"/>
                  </a:cubicBezTo>
                  <a:cubicBezTo>
                    <a:pt x="685115" y="135055"/>
                    <a:pt x="544451" y="288308"/>
                    <a:pt x="355268" y="288308"/>
                  </a:cubicBezTo>
                  <a:cubicBezTo>
                    <a:pt x="166085" y="288308"/>
                    <a:pt x="2138" y="135055"/>
                    <a:pt x="21" y="87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7333BC4-EFCD-4E72-A143-62B2F0D666A7}"/>
                </a:ext>
              </a:extLst>
            </p:cNvPr>
            <p:cNvSpPr/>
            <p:nvPr/>
          </p:nvSpPr>
          <p:spPr>
            <a:xfrm>
              <a:off x="8215039" y="3383845"/>
              <a:ext cx="685093" cy="174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8" name="Oval 384">
            <a:extLst>
              <a:ext uri="{FF2B5EF4-FFF2-40B4-BE49-F238E27FC236}">
                <a16:creationId xmlns:a16="http://schemas.microsoft.com/office/drawing/2014/main" id="{EEE17E0B-2869-4F2E-8F0E-06EB77E64F57}"/>
              </a:ext>
            </a:extLst>
          </p:cNvPr>
          <p:cNvSpPr/>
          <p:nvPr/>
        </p:nvSpPr>
        <p:spPr>
          <a:xfrm rot="19823245">
            <a:off x="-390921" y="6245752"/>
            <a:ext cx="309378" cy="130192"/>
          </a:xfrm>
          <a:custGeom>
            <a:avLst/>
            <a:gdLst>
              <a:gd name="connsiteX0" fmla="*/ 0 w 685093"/>
              <a:gd name="connsiteY0" fmla="*/ 87004 h 174008"/>
              <a:gd name="connsiteX1" fmla="*/ 342547 w 685093"/>
              <a:gd name="connsiteY1" fmla="*/ 0 h 174008"/>
              <a:gd name="connsiteX2" fmla="*/ 685094 w 685093"/>
              <a:gd name="connsiteY2" fmla="*/ 87004 h 174008"/>
              <a:gd name="connsiteX3" fmla="*/ 342547 w 685093"/>
              <a:gd name="connsiteY3" fmla="*/ 174008 h 174008"/>
              <a:gd name="connsiteX4" fmla="*/ 0 w 685093"/>
              <a:gd name="connsiteY4" fmla="*/ 87004 h 174008"/>
              <a:gd name="connsiteX0" fmla="*/ 21 w 685115"/>
              <a:gd name="connsiteY0" fmla="*/ 87004 h 288308"/>
              <a:gd name="connsiteX1" fmla="*/ 342568 w 685115"/>
              <a:gd name="connsiteY1" fmla="*/ 0 h 288308"/>
              <a:gd name="connsiteX2" fmla="*/ 685115 w 685115"/>
              <a:gd name="connsiteY2" fmla="*/ 87004 h 288308"/>
              <a:gd name="connsiteX3" fmla="*/ 355268 w 685115"/>
              <a:gd name="connsiteY3" fmla="*/ 288308 h 288308"/>
              <a:gd name="connsiteX4" fmla="*/ 21 w 685115"/>
              <a:gd name="connsiteY4" fmla="*/ 87004 h 288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115" h="288308">
                <a:moveTo>
                  <a:pt x="21" y="87004"/>
                </a:moveTo>
                <a:cubicBezTo>
                  <a:pt x="-2096" y="38953"/>
                  <a:pt x="153385" y="0"/>
                  <a:pt x="342568" y="0"/>
                </a:cubicBezTo>
                <a:cubicBezTo>
                  <a:pt x="531751" y="0"/>
                  <a:pt x="685115" y="38953"/>
                  <a:pt x="685115" y="87004"/>
                </a:cubicBezTo>
                <a:cubicBezTo>
                  <a:pt x="685115" y="135055"/>
                  <a:pt x="544451" y="288308"/>
                  <a:pt x="355268" y="288308"/>
                </a:cubicBezTo>
                <a:cubicBezTo>
                  <a:pt x="166085" y="288308"/>
                  <a:pt x="2138" y="135055"/>
                  <a:pt x="21" y="870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2" name="Freeform: Shape 391">
            <a:extLst>
              <a:ext uri="{FF2B5EF4-FFF2-40B4-BE49-F238E27FC236}">
                <a16:creationId xmlns:a16="http://schemas.microsoft.com/office/drawing/2014/main" id="{A74E0834-2A6B-480C-B4E5-6FC422B83CC9}"/>
              </a:ext>
            </a:extLst>
          </p:cNvPr>
          <p:cNvSpPr/>
          <p:nvPr/>
        </p:nvSpPr>
        <p:spPr>
          <a:xfrm>
            <a:off x="6069339" y="2876586"/>
            <a:ext cx="61149" cy="445849"/>
          </a:xfrm>
          <a:custGeom>
            <a:avLst/>
            <a:gdLst>
              <a:gd name="connsiteX0" fmla="*/ 266700 w 266700"/>
              <a:gd name="connsiteY0" fmla="*/ 455029 h 455029"/>
              <a:gd name="connsiteX1" fmla="*/ 257175 w 266700"/>
              <a:gd name="connsiteY1" fmla="*/ 193091 h 455029"/>
              <a:gd name="connsiteX2" fmla="*/ 238125 w 266700"/>
              <a:gd name="connsiteY2" fmla="*/ 64504 h 455029"/>
              <a:gd name="connsiteX3" fmla="*/ 147637 w 266700"/>
              <a:gd name="connsiteY3" fmla="*/ 12116 h 455029"/>
              <a:gd name="connsiteX4" fmla="*/ 38100 w 266700"/>
              <a:gd name="connsiteY4" fmla="*/ 12116 h 455029"/>
              <a:gd name="connsiteX5" fmla="*/ 14287 w 266700"/>
              <a:gd name="connsiteY5" fmla="*/ 145466 h 455029"/>
              <a:gd name="connsiteX6" fmla="*/ 0 w 266700"/>
              <a:gd name="connsiteY6" fmla="*/ 278816 h 455029"/>
              <a:gd name="connsiteX7" fmla="*/ 0 w 266700"/>
              <a:gd name="connsiteY7" fmla="*/ 278816 h 455029"/>
              <a:gd name="connsiteX0" fmla="*/ 266700 w 266700"/>
              <a:gd name="connsiteY0" fmla="*/ 445849 h 445849"/>
              <a:gd name="connsiteX1" fmla="*/ 257175 w 266700"/>
              <a:gd name="connsiteY1" fmla="*/ 183911 h 445849"/>
              <a:gd name="connsiteX2" fmla="*/ 238125 w 266700"/>
              <a:gd name="connsiteY2" fmla="*/ 55324 h 445849"/>
              <a:gd name="connsiteX3" fmla="*/ 147637 w 266700"/>
              <a:gd name="connsiteY3" fmla="*/ 2936 h 445849"/>
              <a:gd name="connsiteX4" fmla="*/ 14287 w 266700"/>
              <a:gd name="connsiteY4" fmla="*/ 136286 h 445849"/>
              <a:gd name="connsiteX5" fmla="*/ 0 w 266700"/>
              <a:gd name="connsiteY5" fmla="*/ 269636 h 445849"/>
              <a:gd name="connsiteX6" fmla="*/ 0 w 266700"/>
              <a:gd name="connsiteY6" fmla="*/ 269636 h 445849"/>
              <a:gd name="connsiteX0" fmla="*/ 266700 w 266700"/>
              <a:gd name="connsiteY0" fmla="*/ 445849 h 445849"/>
              <a:gd name="connsiteX1" fmla="*/ 257175 w 266700"/>
              <a:gd name="connsiteY1" fmla="*/ 183911 h 445849"/>
              <a:gd name="connsiteX2" fmla="*/ 238125 w 266700"/>
              <a:gd name="connsiteY2" fmla="*/ 55324 h 445849"/>
              <a:gd name="connsiteX3" fmla="*/ 63134 w 266700"/>
              <a:gd name="connsiteY3" fmla="*/ 2936 h 445849"/>
              <a:gd name="connsiteX4" fmla="*/ 14287 w 266700"/>
              <a:gd name="connsiteY4" fmla="*/ 136286 h 445849"/>
              <a:gd name="connsiteX5" fmla="*/ 0 w 266700"/>
              <a:gd name="connsiteY5" fmla="*/ 269636 h 445849"/>
              <a:gd name="connsiteX6" fmla="*/ 0 w 266700"/>
              <a:gd name="connsiteY6" fmla="*/ 269636 h 44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" h="445849">
                <a:moveTo>
                  <a:pt x="266700" y="445849"/>
                </a:moveTo>
                <a:cubicBezTo>
                  <a:pt x="264318" y="347423"/>
                  <a:pt x="261937" y="248998"/>
                  <a:pt x="257175" y="183911"/>
                </a:cubicBezTo>
                <a:cubicBezTo>
                  <a:pt x="252413" y="118824"/>
                  <a:pt x="270465" y="85486"/>
                  <a:pt x="238125" y="55324"/>
                </a:cubicBezTo>
                <a:cubicBezTo>
                  <a:pt x="205785" y="25162"/>
                  <a:pt x="100440" y="-10558"/>
                  <a:pt x="63134" y="2936"/>
                </a:cubicBezTo>
                <a:cubicBezTo>
                  <a:pt x="25828" y="16430"/>
                  <a:pt x="24809" y="91836"/>
                  <a:pt x="14287" y="136286"/>
                </a:cubicBezTo>
                <a:cubicBezTo>
                  <a:pt x="3765" y="180736"/>
                  <a:pt x="0" y="269636"/>
                  <a:pt x="0" y="269636"/>
                </a:cubicBezTo>
                <a:lnTo>
                  <a:pt x="0" y="269636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9442F58-9E09-4565-8009-D011D6C48AD3}"/>
              </a:ext>
            </a:extLst>
          </p:cNvPr>
          <p:cNvGrpSpPr/>
          <p:nvPr/>
        </p:nvGrpSpPr>
        <p:grpSpPr>
          <a:xfrm rot="10955481">
            <a:off x="-519085" y="6149685"/>
            <a:ext cx="361749" cy="231206"/>
            <a:chOff x="3145280" y="3352436"/>
            <a:chExt cx="1016417" cy="1035348"/>
          </a:xfrm>
        </p:grpSpPr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9AB9EAD2-E7EF-42E3-B872-6F048D785D43}"/>
                </a:ext>
              </a:extLst>
            </p:cNvPr>
            <p:cNvGrpSpPr/>
            <p:nvPr/>
          </p:nvGrpSpPr>
          <p:grpSpPr>
            <a:xfrm>
              <a:off x="3180469" y="3352436"/>
              <a:ext cx="978917" cy="958784"/>
              <a:chOff x="3180469" y="3352436"/>
              <a:chExt cx="978917" cy="958784"/>
            </a:xfrm>
            <a:solidFill>
              <a:schemeClr val="bg1"/>
            </a:solidFill>
          </p:grpSpPr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210AF841-4382-438A-8501-24B46176ED39}"/>
                  </a:ext>
                </a:extLst>
              </p:cNvPr>
              <p:cNvGrpSpPr/>
              <p:nvPr/>
            </p:nvGrpSpPr>
            <p:grpSpPr>
              <a:xfrm>
                <a:off x="3310516" y="3403176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641" name="Oval 640">
                  <a:extLst>
                    <a:ext uri="{FF2B5EF4-FFF2-40B4-BE49-F238E27FC236}">
                      <a16:creationId xmlns:a16="http://schemas.microsoft.com/office/drawing/2014/main" id="{9A5CB181-5B88-47C2-B375-F905A1AE9331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Oval 641">
                  <a:extLst>
                    <a:ext uri="{FF2B5EF4-FFF2-40B4-BE49-F238E27FC236}">
                      <a16:creationId xmlns:a16="http://schemas.microsoft.com/office/drawing/2014/main" id="{C8B8A011-E033-41F2-818D-B21E0A58A90C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BD13AA93-CCD3-4F5C-8D31-09D877BDC0CA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Oval 643">
                  <a:extLst>
                    <a:ext uri="{FF2B5EF4-FFF2-40B4-BE49-F238E27FC236}">
                      <a16:creationId xmlns:a16="http://schemas.microsoft.com/office/drawing/2014/main" id="{F0EC4EDC-BA7A-488F-9F81-D77690B7A530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282A9ECC-D434-4309-89EB-E542E1AFFC91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Oval 645">
                  <a:extLst>
                    <a:ext uri="{FF2B5EF4-FFF2-40B4-BE49-F238E27FC236}">
                      <a16:creationId xmlns:a16="http://schemas.microsoft.com/office/drawing/2014/main" id="{E353AA94-3820-4141-90E3-A27DB6B6EA86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6182E328-3308-4D01-A763-842B884B1A6A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Oval 647">
                  <a:extLst>
                    <a:ext uri="{FF2B5EF4-FFF2-40B4-BE49-F238E27FC236}">
                      <a16:creationId xmlns:a16="http://schemas.microsoft.com/office/drawing/2014/main" id="{640DEAF3-10A9-4DC2-AAF2-5096B6B71503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EB87B987-413B-4BA0-B467-77088B7E84EC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95526876-9A15-427E-919C-B9919F67581A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99299395-BA01-45E0-8CED-B57ACAB700C4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Oval 651">
                  <a:extLst>
                    <a:ext uri="{FF2B5EF4-FFF2-40B4-BE49-F238E27FC236}">
                      <a16:creationId xmlns:a16="http://schemas.microsoft.com/office/drawing/2014/main" id="{AEF5ED06-C468-4277-866A-FD4BB591E338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D1C11B00-E829-4691-BE68-DFB604E456D1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5FAD7214-BBD8-4DE7-BC8F-DD9204C6D3A4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F6831999-F210-4C14-B7BF-BCE331C5B22D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Oval 655">
                  <a:extLst>
                    <a:ext uri="{FF2B5EF4-FFF2-40B4-BE49-F238E27FC236}">
                      <a16:creationId xmlns:a16="http://schemas.microsoft.com/office/drawing/2014/main" id="{D5F0CA03-21E8-412D-8484-1B7AD65C8631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DB3F83B7-D7C5-4215-B6A6-3A37ED954112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11" name="Group 410">
                <a:extLst>
                  <a:ext uri="{FF2B5EF4-FFF2-40B4-BE49-F238E27FC236}">
                    <a16:creationId xmlns:a16="http://schemas.microsoft.com/office/drawing/2014/main" id="{37C29170-6247-49CA-91FB-C2B872BAE08F}"/>
                  </a:ext>
                </a:extLst>
              </p:cNvPr>
              <p:cNvGrpSpPr/>
              <p:nvPr/>
            </p:nvGrpSpPr>
            <p:grpSpPr>
              <a:xfrm>
                <a:off x="3253366" y="3360741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616" name="Oval 615">
                  <a:extLst>
                    <a:ext uri="{FF2B5EF4-FFF2-40B4-BE49-F238E27FC236}">
                      <a16:creationId xmlns:a16="http://schemas.microsoft.com/office/drawing/2014/main" id="{9B6659A6-84F0-43F2-8077-2C5FC470D2BD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79175378-B0F5-42E8-8E31-692783B97BC9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DEEFD477-8C40-43E9-8075-E483FD1ADF64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Oval 626">
                  <a:extLst>
                    <a:ext uri="{FF2B5EF4-FFF2-40B4-BE49-F238E27FC236}">
                      <a16:creationId xmlns:a16="http://schemas.microsoft.com/office/drawing/2014/main" id="{6425B049-147E-49CA-B978-6FB2AA4E2542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Oval 627">
                  <a:extLst>
                    <a:ext uri="{FF2B5EF4-FFF2-40B4-BE49-F238E27FC236}">
                      <a16:creationId xmlns:a16="http://schemas.microsoft.com/office/drawing/2014/main" id="{317903D1-397C-4A78-9D79-9F9DA2B5D07B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Oval 628">
                  <a:extLst>
                    <a:ext uri="{FF2B5EF4-FFF2-40B4-BE49-F238E27FC236}">
                      <a16:creationId xmlns:a16="http://schemas.microsoft.com/office/drawing/2014/main" id="{96670397-2A25-4F08-9F44-8A84D162BD95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Oval 629">
                  <a:extLst>
                    <a:ext uri="{FF2B5EF4-FFF2-40B4-BE49-F238E27FC236}">
                      <a16:creationId xmlns:a16="http://schemas.microsoft.com/office/drawing/2014/main" id="{8A533E74-219B-4353-8251-108F22C6605C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6BE94F60-C19A-48F2-BA08-94D3893904F6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Oval 631">
                  <a:extLst>
                    <a:ext uri="{FF2B5EF4-FFF2-40B4-BE49-F238E27FC236}">
                      <a16:creationId xmlns:a16="http://schemas.microsoft.com/office/drawing/2014/main" id="{7A4055C9-5C38-44E0-8792-F5BE8A8B0E8B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337405CD-5BA7-4B92-94E4-D54F0F37FAA4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Oval 633">
                  <a:extLst>
                    <a:ext uri="{FF2B5EF4-FFF2-40B4-BE49-F238E27FC236}">
                      <a16:creationId xmlns:a16="http://schemas.microsoft.com/office/drawing/2014/main" id="{4B5D4F47-6CCA-472C-94E2-7D10EA4F3CCA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Oval 634">
                  <a:extLst>
                    <a:ext uri="{FF2B5EF4-FFF2-40B4-BE49-F238E27FC236}">
                      <a16:creationId xmlns:a16="http://schemas.microsoft.com/office/drawing/2014/main" id="{6CA94AAC-D0CD-49D3-8097-5986F67FBE08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Oval 635">
                  <a:extLst>
                    <a:ext uri="{FF2B5EF4-FFF2-40B4-BE49-F238E27FC236}">
                      <a16:creationId xmlns:a16="http://schemas.microsoft.com/office/drawing/2014/main" id="{DC8B8548-60FB-4411-B12B-14FD983B0AF2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Oval 636">
                  <a:extLst>
                    <a:ext uri="{FF2B5EF4-FFF2-40B4-BE49-F238E27FC236}">
                      <a16:creationId xmlns:a16="http://schemas.microsoft.com/office/drawing/2014/main" id="{9EC47E6A-E1EF-435D-92A1-671D993638F2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Oval 637">
                  <a:extLst>
                    <a:ext uri="{FF2B5EF4-FFF2-40B4-BE49-F238E27FC236}">
                      <a16:creationId xmlns:a16="http://schemas.microsoft.com/office/drawing/2014/main" id="{A73E02DD-1AE7-48BC-B8AA-5EF14F1EFCF1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Oval 638">
                  <a:extLst>
                    <a:ext uri="{FF2B5EF4-FFF2-40B4-BE49-F238E27FC236}">
                      <a16:creationId xmlns:a16="http://schemas.microsoft.com/office/drawing/2014/main" id="{A9761ECB-3885-4D22-B9C8-075DF0DACA15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Oval 639">
                  <a:extLst>
                    <a:ext uri="{FF2B5EF4-FFF2-40B4-BE49-F238E27FC236}">
                      <a16:creationId xmlns:a16="http://schemas.microsoft.com/office/drawing/2014/main" id="{D6CBD1DA-D0C8-4F80-8B8D-A5045DD9FF4B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4C1528E3-6AD6-4515-9756-253A090D709B}"/>
                  </a:ext>
                </a:extLst>
              </p:cNvPr>
              <p:cNvGrpSpPr/>
              <p:nvPr/>
            </p:nvGrpSpPr>
            <p:grpSpPr>
              <a:xfrm>
                <a:off x="3180469" y="3360741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599" name="Oval 598">
                  <a:extLst>
                    <a:ext uri="{FF2B5EF4-FFF2-40B4-BE49-F238E27FC236}">
                      <a16:creationId xmlns:a16="http://schemas.microsoft.com/office/drawing/2014/main" id="{094023FF-33D0-4EDF-8E3B-8FBFAB06C40A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0" name="Oval 599">
                  <a:extLst>
                    <a:ext uri="{FF2B5EF4-FFF2-40B4-BE49-F238E27FC236}">
                      <a16:creationId xmlns:a16="http://schemas.microsoft.com/office/drawing/2014/main" id="{219C5187-B406-47E8-BBA2-0480E46791A6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1" name="Oval 600">
                  <a:extLst>
                    <a:ext uri="{FF2B5EF4-FFF2-40B4-BE49-F238E27FC236}">
                      <a16:creationId xmlns:a16="http://schemas.microsoft.com/office/drawing/2014/main" id="{6647BEFD-4A73-46D1-B740-4021F69D48CB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2" name="Oval 601">
                  <a:extLst>
                    <a:ext uri="{FF2B5EF4-FFF2-40B4-BE49-F238E27FC236}">
                      <a16:creationId xmlns:a16="http://schemas.microsoft.com/office/drawing/2014/main" id="{E9A122B9-8336-4AB4-8DE7-37BF65C5E0BD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2B72E659-8A4F-45A9-A9F5-3B48AB0AB476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70BEBCC0-AA91-4832-9263-6292F5B98832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5" name="Oval 604">
                  <a:extLst>
                    <a:ext uri="{FF2B5EF4-FFF2-40B4-BE49-F238E27FC236}">
                      <a16:creationId xmlns:a16="http://schemas.microsoft.com/office/drawing/2014/main" id="{40B36EEA-0EFC-4FAE-9F69-561FEF18064B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6" name="Oval 605">
                  <a:extLst>
                    <a:ext uri="{FF2B5EF4-FFF2-40B4-BE49-F238E27FC236}">
                      <a16:creationId xmlns:a16="http://schemas.microsoft.com/office/drawing/2014/main" id="{C9FA05CE-9898-46AF-A0AE-F6B8C143799B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7" name="Oval 606">
                  <a:extLst>
                    <a:ext uri="{FF2B5EF4-FFF2-40B4-BE49-F238E27FC236}">
                      <a16:creationId xmlns:a16="http://schemas.microsoft.com/office/drawing/2014/main" id="{0AFC01C1-CCCE-4AE5-9A11-66D7B5A831B4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8" name="Oval 607">
                  <a:extLst>
                    <a:ext uri="{FF2B5EF4-FFF2-40B4-BE49-F238E27FC236}">
                      <a16:creationId xmlns:a16="http://schemas.microsoft.com/office/drawing/2014/main" id="{F6960CC1-21A0-4F74-A7A1-230F45255E19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9" name="Oval 608">
                  <a:extLst>
                    <a:ext uri="{FF2B5EF4-FFF2-40B4-BE49-F238E27FC236}">
                      <a16:creationId xmlns:a16="http://schemas.microsoft.com/office/drawing/2014/main" id="{0EF56F90-4CE3-4F00-A5E1-62EC93B53867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0" name="Oval 609">
                  <a:extLst>
                    <a:ext uri="{FF2B5EF4-FFF2-40B4-BE49-F238E27FC236}">
                      <a16:creationId xmlns:a16="http://schemas.microsoft.com/office/drawing/2014/main" id="{A2C50D3B-0F47-4AD6-95A9-9C0EA91DBB48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1" name="Oval 610">
                  <a:extLst>
                    <a:ext uri="{FF2B5EF4-FFF2-40B4-BE49-F238E27FC236}">
                      <a16:creationId xmlns:a16="http://schemas.microsoft.com/office/drawing/2014/main" id="{3F9AB582-ABE8-4BE2-B7CE-046256840195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2" name="Oval 611">
                  <a:extLst>
                    <a:ext uri="{FF2B5EF4-FFF2-40B4-BE49-F238E27FC236}">
                      <a16:creationId xmlns:a16="http://schemas.microsoft.com/office/drawing/2014/main" id="{41AE5C55-251F-4B22-BC2F-AAAAF9844FC4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3" name="Oval 612">
                  <a:extLst>
                    <a:ext uri="{FF2B5EF4-FFF2-40B4-BE49-F238E27FC236}">
                      <a16:creationId xmlns:a16="http://schemas.microsoft.com/office/drawing/2014/main" id="{78CC0BDA-3DBC-4EC3-9EB1-420190F6B638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4" name="Oval 613">
                  <a:extLst>
                    <a:ext uri="{FF2B5EF4-FFF2-40B4-BE49-F238E27FC236}">
                      <a16:creationId xmlns:a16="http://schemas.microsoft.com/office/drawing/2014/main" id="{6BEBA166-76DF-4967-8851-98F64A21D162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5" name="Oval 614">
                  <a:extLst>
                    <a:ext uri="{FF2B5EF4-FFF2-40B4-BE49-F238E27FC236}">
                      <a16:creationId xmlns:a16="http://schemas.microsoft.com/office/drawing/2014/main" id="{3540945A-85FD-4F52-AA30-D62CCC42292E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13" name="Group 412">
                <a:extLst>
                  <a:ext uri="{FF2B5EF4-FFF2-40B4-BE49-F238E27FC236}">
                    <a16:creationId xmlns:a16="http://schemas.microsoft.com/office/drawing/2014/main" id="{A2934616-C083-4E75-ABE3-D9D67A058B48}"/>
                  </a:ext>
                </a:extLst>
              </p:cNvPr>
              <p:cNvGrpSpPr/>
              <p:nvPr/>
            </p:nvGrpSpPr>
            <p:grpSpPr>
              <a:xfrm>
                <a:off x="3335263" y="3352436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563" name="Oval 562">
                  <a:extLst>
                    <a:ext uri="{FF2B5EF4-FFF2-40B4-BE49-F238E27FC236}">
                      <a16:creationId xmlns:a16="http://schemas.microsoft.com/office/drawing/2014/main" id="{7D79A7B8-5709-4B9B-93CB-ED53311CD6D5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4" name="Oval 563">
                  <a:extLst>
                    <a:ext uri="{FF2B5EF4-FFF2-40B4-BE49-F238E27FC236}">
                      <a16:creationId xmlns:a16="http://schemas.microsoft.com/office/drawing/2014/main" id="{6F0E1C57-0DCF-44EA-ACC8-714B281E0BB6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6" name="Oval 565">
                  <a:extLst>
                    <a:ext uri="{FF2B5EF4-FFF2-40B4-BE49-F238E27FC236}">
                      <a16:creationId xmlns:a16="http://schemas.microsoft.com/office/drawing/2014/main" id="{437B2018-029C-4A23-84C7-CE711B0B3DB4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7" name="Oval 566">
                  <a:extLst>
                    <a:ext uri="{FF2B5EF4-FFF2-40B4-BE49-F238E27FC236}">
                      <a16:creationId xmlns:a16="http://schemas.microsoft.com/office/drawing/2014/main" id="{EBB0C937-56D6-48EF-9D82-FE9E0A9DC09C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DC19A8C4-250A-4C40-9E13-5F2CF96D31A9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F60FF9D2-E711-4433-AAAA-AC7D1F6DFD30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C545FB0E-D902-4684-9B7F-9EBD45A497E3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1" name="Oval 580">
                  <a:extLst>
                    <a:ext uri="{FF2B5EF4-FFF2-40B4-BE49-F238E27FC236}">
                      <a16:creationId xmlns:a16="http://schemas.microsoft.com/office/drawing/2014/main" id="{A51BC397-F8AB-4713-9098-14EAD4D703AE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5" name="Oval 584">
                  <a:extLst>
                    <a:ext uri="{FF2B5EF4-FFF2-40B4-BE49-F238E27FC236}">
                      <a16:creationId xmlns:a16="http://schemas.microsoft.com/office/drawing/2014/main" id="{4575E4C8-33B6-4BD3-8E72-0D02C9610935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6" name="Oval 585">
                  <a:extLst>
                    <a:ext uri="{FF2B5EF4-FFF2-40B4-BE49-F238E27FC236}">
                      <a16:creationId xmlns:a16="http://schemas.microsoft.com/office/drawing/2014/main" id="{8DE01647-6959-4E91-8A03-56BC1472683A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7" name="Oval 586">
                  <a:extLst>
                    <a:ext uri="{FF2B5EF4-FFF2-40B4-BE49-F238E27FC236}">
                      <a16:creationId xmlns:a16="http://schemas.microsoft.com/office/drawing/2014/main" id="{56EAF3EE-C63A-4A9C-997A-C66998FECE0B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8" name="Oval 587">
                  <a:extLst>
                    <a:ext uri="{FF2B5EF4-FFF2-40B4-BE49-F238E27FC236}">
                      <a16:creationId xmlns:a16="http://schemas.microsoft.com/office/drawing/2014/main" id="{E6D4F4AE-3F88-4F49-840F-11BD0233E1B6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E98BEC08-F5A5-4F73-8D61-595335D304EB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5A8A7AB7-A46B-44DB-BF6E-1B47A242B42A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6" name="Oval 595">
                  <a:extLst>
                    <a:ext uri="{FF2B5EF4-FFF2-40B4-BE49-F238E27FC236}">
                      <a16:creationId xmlns:a16="http://schemas.microsoft.com/office/drawing/2014/main" id="{D959FA48-4973-42EA-8874-77DE09246713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7" name="Oval 596">
                  <a:extLst>
                    <a:ext uri="{FF2B5EF4-FFF2-40B4-BE49-F238E27FC236}">
                      <a16:creationId xmlns:a16="http://schemas.microsoft.com/office/drawing/2014/main" id="{885D1817-5613-49F0-8463-BE8F255B4700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8" name="Oval 597">
                  <a:extLst>
                    <a:ext uri="{FF2B5EF4-FFF2-40B4-BE49-F238E27FC236}">
                      <a16:creationId xmlns:a16="http://schemas.microsoft.com/office/drawing/2014/main" id="{AB20D920-FEF7-48EC-807A-4956BB11AE5E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52DC2935-86D7-4729-B7A5-BA501144E681}"/>
                  </a:ext>
                </a:extLst>
              </p:cNvPr>
              <p:cNvGrpSpPr/>
              <p:nvPr/>
            </p:nvGrpSpPr>
            <p:grpSpPr>
              <a:xfrm>
                <a:off x="3259833" y="3352436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0B6CFF68-1543-4D2C-A2BD-1761FEC3C51C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1" name="Oval 520">
                  <a:extLst>
                    <a:ext uri="{FF2B5EF4-FFF2-40B4-BE49-F238E27FC236}">
                      <a16:creationId xmlns:a16="http://schemas.microsoft.com/office/drawing/2014/main" id="{71C0FD3B-EF5A-4CB9-B685-8C0A8290F784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2" name="Oval 521">
                  <a:extLst>
                    <a:ext uri="{FF2B5EF4-FFF2-40B4-BE49-F238E27FC236}">
                      <a16:creationId xmlns:a16="http://schemas.microsoft.com/office/drawing/2014/main" id="{CD044377-AFA8-4F7B-9C19-FF97D4405148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92B20D48-12ED-4B4F-80B1-3DBC300635F1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DA5C9C6C-B483-40F5-AE3E-C8F7B65CBB5C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82F51B09-E67D-479E-9779-A2B7BAEC1906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D3158F19-18B5-436E-8BAF-C9C4C0AD0A73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8675C3C8-CE71-4C71-82B4-76840652A567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08A1A8BA-B13A-49BB-8AE7-E02C6B87D916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9BB14F89-5D29-44B2-AC99-2B2F3CDB0AEC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E23A7339-75FF-4F38-95B6-5F3578F199FE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3AD5EDE6-BBD4-4AAA-9E2B-5BAE95A3FE68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29E763E9-CB0F-44E8-A979-DEE998D68F30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9" name="Oval 558">
                  <a:extLst>
                    <a:ext uri="{FF2B5EF4-FFF2-40B4-BE49-F238E27FC236}">
                      <a16:creationId xmlns:a16="http://schemas.microsoft.com/office/drawing/2014/main" id="{31CC2C30-9F8A-4A98-B888-940163A3B08C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A681DA67-BFF2-4362-9EE0-E7859F9B6C6B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1" name="Oval 560">
                  <a:extLst>
                    <a:ext uri="{FF2B5EF4-FFF2-40B4-BE49-F238E27FC236}">
                      <a16:creationId xmlns:a16="http://schemas.microsoft.com/office/drawing/2014/main" id="{9C09DB74-C19F-4EBC-A3E5-3FE78FE339FC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2" name="Oval 561">
                  <a:extLst>
                    <a:ext uri="{FF2B5EF4-FFF2-40B4-BE49-F238E27FC236}">
                      <a16:creationId xmlns:a16="http://schemas.microsoft.com/office/drawing/2014/main" id="{B61E1C62-7D19-4515-83CC-96CE083686D2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B7BA3CCA-B3CB-4277-B549-78D2ABA4B737}"/>
                  </a:ext>
                </a:extLst>
              </p:cNvPr>
              <p:cNvGrpSpPr/>
              <p:nvPr/>
            </p:nvGrpSpPr>
            <p:grpSpPr>
              <a:xfrm>
                <a:off x="3374367" y="3373842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500" name="Oval 499">
                  <a:extLst>
                    <a:ext uri="{FF2B5EF4-FFF2-40B4-BE49-F238E27FC236}">
                      <a16:creationId xmlns:a16="http://schemas.microsoft.com/office/drawing/2014/main" id="{4E706325-3CB1-4406-B226-2032D260B302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Oval 500">
                  <a:extLst>
                    <a:ext uri="{FF2B5EF4-FFF2-40B4-BE49-F238E27FC236}">
                      <a16:creationId xmlns:a16="http://schemas.microsoft.com/office/drawing/2014/main" id="{EB7E9EF0-F812-4848-B21F-463A502D8195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CE2CD4DD-1091-4A17-AF20-AEC7E2584717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3" name="Oval 502">
                  <a:extLst>
                    <a:ext uri="{FF2B5EF4-FFF2-40B4-BE49-F238E27FC236}">
                      <a16:creationId xmlns:a16="http://schemas.microsoft.com/office/drawing/2014/main" id="{0D6F9D19-086D-4AC9-BC86-0A1CE421B9A9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D297C559-5A95-48E4-816F-A734C7B3CECD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5" name="Oval 504">
                  <a:extLst>
                    <a:ext uri="{FF2B5EF4-FFF2-40B4-BE49-F238E27FC236}">
                      <a16:creationId xmlns:a16="http://schemas.microsoft.com/office/drawing/2014/main" id="{186E7AC3-98C9-46A1-A24D-2AD1757EC479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C6427561-CDF0-41F5-A04E-876418B1EAD3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Oval 506">
                  <a:extLst>
                    <a:ext uri="{FF2B5EF4-FFF2-40B4-BE49-F238E27FC236}">
                      <a16:creationId xmlns:a16="http://schemas.microsoft.com/office/drawing/2014/main" id="{62B96369-A540-48C8-AB92-FAB57782AAD7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2B08EDCA-447D-460A-914F-AAD0BB3CF918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6103546F-1F19-4307-97D4-B68355AFEE9F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3B126279-B549-419B-9798-217890E8E93E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8724E969-F2C8-4D08-B9E3-C1D8D79629E3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5426F91E-2B13-4724-8071-BF3D3527AF6E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30F4E070-DF7A-412D-A293-037A4D91EBC5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48074C1B-5804-4A13-BAB3-8099C7527927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41B7B508-5DCC-444F-80C2-11991122CAC4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1C4069A9-774E-4F41-A729-55E2F2A68848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C8093FFE-6A6E-4ED9-A808-E7B439FECA1A}"/>
                  </a:ext>
                </a:extLst>
              </p:cNvPr>
              <p:cNvGrpSpPr/>
              <p:nvPr/>
            </p:nvGrpSpPr>
            <p:grpSpPr>
              <a:xfrm>
                <a:off x="3317256" y="3384107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479" name="Oval 478">
                  <a:extLst>
                    <a:ext uri="{FF2B5EF4-FFF2-40B4-BE49-F238E27FC236}">
                      <a16:creationId xmlns:a16="http://schemas.microsoft.com/office/drawing/2014/main" id="{D2188940-DE09-4FC0-AB50-780012B4F7FB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BCEFDF06-662B-40AA-87A8-889394EF65A2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0E75ECCF-16CB-49BB-AE1D-889F7DB5AD3F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AB2BF570-F10A-4C1A-9106-46B3BA765F38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65A59503-AB62-46CC-8BD2-57D4743F2469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7E8A6C83-AAAB-4577-BF49-306826573335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A2515179-2D4B-4738-B6A0-473F5827AF40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36A3D446-B333-4137-8E41-1CABE322CDFB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E1875F75-E570-4B73-A740-A32E1A146464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BF240A85-F693-4395-9F58-E9E23DBD5EEB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E1B8CDFA-CC15-4F5D-B32A-C5C9F4C57BCB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Oval 493">
                  <a:extLst>
                    <a:ext uri="{FF2B5EF4-FFF2-40B4-BE49-F238E27FC236}">
                      <a16:creationId xmlns:a16="http://schemas.microsoft.com/office/drawing/2014/main" id="{3998EBD5-AC73-4404-9F5A-66AAF1465E6B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9BB9746F-84B4-415F-A725-00EC0E54C6A2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6" name="Oval 495">
                  <a:extLst>
                    <a:ext uri="{FF2B5EF4-FFF2-40B4-BE49-F238E27FC236}">
                      <a16:creationId xmlns:a16="http://schemas.microsoft.com/office/drawing/2014/main" id="{1FB0406D-138F-4241-B3A4-E18040F58AAF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7" name="Oval 496">
                  <a:extLst>
                    <a:ext uri="{FF2B5EF4-FFF2-40B4-BE49-F238E27FC236}">
                      <a16:creationId xmlns:a16="http://schemas.microsoft.com/office/drawing/2014/main" id="{52688F2D-6F22-4C33-B9D6-77DCCE4E5D2B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3232954D-DC9D-431D-A1A7-F84BF2259DFE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9" name="Oval 498">
                  <a:extLst>
                    <a:ext uri="{FF2B5EF4-FFF2-40B4-BE49-F238E27FC236}">
                      <a16:creationId xmlns:a16="http://schemas.microsoft.com/office/drawing/2014/main" id="{C25ED5EC-8548-47B6-ABB6-B64E55D89422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17" name="Group 416">
                <a:extLst>
                  <a:ext uri="{FF2B5EF4-FFF2-40B4-BE49-F238E27FC236}">
                    <a16:creationId xmlns:a16="http://schemas.microsoft.com/office/drawing/2014/main" id="{1FB516F1-0465-4746-B2FB-4160D4834C8B}"/>
                  </a:ext>
                </a:extLst>
              </p:cNvPr>
              <p:cNvGrpSpPr/>
              <p:nvPr/>
            </p:nvGrpSpPr>
            <p:grpSpPr>
              <a:xfrm>
                <a:off x="3232157" y="3384107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462" name="Oval 461">
                  <a:extLst>
                    <a:ext uri="{FF2B5EF4-FFF2-40B4-BE49-F238E27FC236}">
                      <a16:creationId xmlns:a16="http://schemas.microsoft.com/office/drawing/2014/main" id="{26F0CDE6-8617-4CE1-8C81-2C9AA25FB48A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3" name="Oval 462">
                  <a:extLst>
                    <a:ext uri="{FF2B5EF4-FFF2-40B4-BE49-F238E27FC236}">
                      <a16:creationId xmlns:a16="http://schemas.microsoft.com/office/drawing/2014/main" id="{1E6C3926-1840-43FC-B7B6-9F34DC21D2FB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6F122F0E-33F1-4872-979A-ECEBB2480DCB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DA557D4F-53F3-4139-8789-04746CE4E152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6" name="Oval 465">
                  <a:extLst>
                    <a:ext uri="{FF2B5EF4-FFF2-40B4-BE49-F238E27FC236}">
                      <a16:creationId xmlns:a16="http://schemas.microsoft.com/office/drawing/2014/main" id="{9747FA35-2842-4173-94C1-C25B1D8A4F3D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839E985C-B6E6-4240-A26C-39EC5463F7B1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83065DBA-2F9D-41A8-B18B-688504D4520A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6AA40CC2-8DE8-4553-9803-7E0C1419192F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46330E53-90D8-4669-8008-43C440F90786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6D38B8F2-1E22-4E7A-B553-7636C541D424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3F506B62-9340-482C-817F-B90BFAA9EEFA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1BE54DFA-453F-4D1E-A741-2A6DD42C7DC6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4" name="Oval 473">
                  <a:extLst>
                    <a:ext uri="{FF2B5EF4-FFF2-40B4-BE49-F238E27FC236}">
                      <a16:creationId xmlns:a16="http://schemas.microsoft.com/office/drawing/2014/main" id="{4BAF3D39-33AC-4A12-863C-A7E74DED7963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5" name="Oval 474">
                  <a:extLst>
                    <a:ext uri="{FF2B5EF4-FFF2-40B4-BE49-F238E27FC236}">
                      <a16:creationId xmlns:a16="http://schemas.microsoft.com/office/drawing/2014/main" id="{A002FF3C-BE78-4863-BC8E-2731357847E3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6" name="Oval 475">
                  <a:extLst>
                    <a:ext uri="{FF2B5EF4-FFF2-40B4-BE49-F238E27FC236}">
                      <a16:creationId xmlns:a16="http://schemas.microsoft.com/office/drawing/2014/main" id="{4E458620-5D15-417B-98F7-A5F23751962B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7" name="Oval 476">
                  <a:extLst>
                    <a:ext uri="{FF2B5EF4-FFF2-40B4-BE49-F238E27FC236}">
                      <a16:creationId xmlns:a16="http://schemas.microsoft.com/office/drawing/2014/main" id="{06A174D7-A071-436C-90C6-F0CCB641131E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Oval 477">
                  <a:extLst>
                    <a:ext uri="{FF2B5EF4-FFF2-40B4-BE49-F238E27FC236}">
                      <a16:creationId xmlns:a16="http://schemas.microsoft.com/office/drawing/2014/main" id="{681DD945-057F-4A84-958B-FB47C575406D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677CE16A-40D7-4D29-8BA4-1E36CF4FD412}"/>
                  </a:ext>
                </a:extLst>
              </p:cNvPr>
              <p:cNvGrpSpPr/>
              <p:nvPr/>
            </p:nvGrpSpPr>
            <p:grpSpPr>
              <a:xfrm>
                <a:off x="3325529" y="3390074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A93A7A73-4E7E-4F76-BD83-16CEC308040A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8" name="Oval 437">
                  <a:extLst>
                    <a:ext uri="{FF2B5EF4-FFF2-40B4-BE49-F238E27FC236}">
                      <a16:creationId xmlns:a16="http://schemas.microsoft.com/office/drawing/2014/main" id="{0C1E52AE-BF74-49B6-B92F-AB3262D00DF5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9" name="Oval 438">
                  <a:extLst>
                    <a:ext uri="{FF2B5EF4-FFF2-40B4-BE49-F238E27FC236}">
                      <a16:creationId xmlns:a16="http://schemas.microsoft.com/office/drawing/2014/main" id="{02FD323D-1132-463A-96D2-4E1ECB8C2378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0" name="Oval 439">
                  <a:extLst>
                    <a:ext uri="{FF2B5EF4-FFF2-40B4-BE49-F238E27FC236}">
                      <a16:creationId xmlns:a16="http://schemas.microsoft.com/office/drawing/2014/main" id="{FC739F48-80DC-4B8B-8FC0-73E30275EA69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EDDF231D-CCBD-455F-AF24-C56BB0A3E6E1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DC23AE0D-8220-425C-AAE4-28A0BCF975FB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D834C2C1-0FC1-4397-B480-EDCC7393D4E8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4" name="Oval 443">
                  <a:extLst>
                    <a:ext uri="{FF2B5EF4-FFF2-40B4-BE49-F238E27FC236}">
                      <a16:creationId xmlns:a16="http://schemas.microsoft.com/office/drawing/2014/main" id="{081C86D9-D83B-4094-AB68-235677439955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5" name="Oval 444">
                  <a:extLst>
                    <a:ext uri="{FF2B5EF4-FFF2-40B4-BE49-F238E27FC236}">
                      <a16:creationId xmlns:a16="http://schemas.microsoft.com/office/drawing/2014/main" id="{B8A679D0-CC47-4541-B2BB-5304CE4DA876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6" name="Oval 445">
                  <a:extLst>
                    <a:ext uri="{FF2B5EF4-FFF2-40B4-BE49-F238E27FC236}">
                      <a16:creationId xmlns:a16="http://schemas.microsoft.com/office/drawing/2014/main" id="{1914E0F9-0A69-4EB6-ABFB-EBD29251A579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D8C75EC5-3FF8-4C5D-824A-0BF92AEBEA39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Oval 455">
                  <a:extLst>
                    <a:ext uri="{FF2B5EF4-FFF2-40B4-BE49-F238E27FC236}">
                      <a16:creationId xmlns:a16="http://schemas.microsoft.com/office/drawing/2014/main" id="{87420F4B-C6D9-4115-BA6B-7FAD4E0FFDF8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50DC35A6-E36F-4850-B672-92B8994EF11A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03D89560-25C1-46A7-90C3-A2A2FD504C81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9" name="Oval 458">
                  <a:extLst>
                    <a:ext uri="{FF2B5EF4-FFF2-40B4-BE49-F238E27FC236}">
                      <a16:creationId xmlns:a16="http://schemas.microsoft.com/office/drawing/2014/main" id="{2A12BBE2-9077-48B8-9496-620F26EE0716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91E9F389-0321-4F5E-A05E-4FC7BE634CA1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Oval 460">
                  <a:extLst>
                    <a:ext uri="{FF2B5EF4-FFF2-40B4-BE49-F238E27FC236}">
                      <a16:creationId xmlns:a16="http://schemas.microsoft.com/office/drawing/2014/main" id="{B308D52E-8638-4F8B-85AE-02C219B7F5E4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111CC7ED-7AA4-40F4-917A-2779467B0ED4}"/>
                  </a:ext>
                </a:extLst>
              </p:cNvPr>
              <p:cNvGrpSpPr/>
              <p:nvPr/>
            </p:nvGrpSpPr>
            <p:grpSpPr>
              <a:xfrm>
                <a:off x="3219744" y="3390074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CAF04C64-B1CA-485A-9980-B986064EFA6A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Oval 420">
                  <a:extLst>
                    <a:ext uri="{FF2B5EF4-FFF2-40B4-BE49-F238E27FC236}">
                      <a16:creationId xmlns:a16="http://schemas.microsoft.com/office/drawing/2014/main" id="{F336E8F0-7E21-4760-B852-1E35DB2BEADE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2" name="Oval 421">
                  <a:extLst>
                    <a:ext uri="{FF2B5EF4-FFF2-40B4-BE49-F238E27FC236}">
                      <a16:creationId xmlns:a16="http://schemas.microsoft.com/office/drawing/2014/main" id="{7DFF5900-85F1-4308-8183-FF16E91D1A3F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Oval 422">
                  <a:extLst>
                    <a:ext uri="{FF2B5EF4-FFF2-40B4-BE49-F238E27FC236}">
                      <a16:creationId xmlns:a16="http://schemas.microsoft.com/office/drawing/2014/main" id="{1964DC4C-211F-4DB3-AD24-651821623A29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4" name="Oval 423">
                  <a:extLst>
                    <a:ext uri="{FF2B5EF4-FFF2-40B4-BE49-F238E27FC236}">
                      <a16:creationId xmlns:a16="http://schemas.microsoft.com/office/drawing/2014/main" id="{C57C9854-C41C-44FB-AF5C-BA62CE620ABB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Oval 424">
                  <a:extLst>
                    <a:ext uri="{FF2B5EF4-FFF2-40B4-BE49-F238E27FC236}">
                      <a16:creationId xmlns:a16="http://schemas.microsoft.com/office/drawing/2014/main" id="{C269C08A-4B4E-4FE3-AED7-A51FB0E2B834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6" name="Oval 425">
                  <a:extLst>
                    <a:ext uri="{FF2B5EF4-FFF2-40B4-BE49-F238E27FC236}">
                      <a16:creationId xmlns:a16="http://schemas.microsoft.com/office/drawing/2014/main" id="{F673AD19-CA62-41E5-B728-A188C8D299A5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7" name="Oval 426">
                  <a:extLst>
                    <a:ext uri="{FF2B5EF4-FFF2-40B4-BE49-F238E27FC236}">
                      <a16:creationId xmlns:a16="http://schemas.microsoft.com/office/drawing/2014/main" id="{CF5E8DED-722C-4D5A-AC6E-D9033C29FD6C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8" name="Oval 427">
                  <a:extLst>
                    <a:ext uri="{FF2B5EF4-FFF2-40B4-BE49-F238E27FC236}">
                      <a16:creationId xmlns:a16="http://schemas.microsoft.com/office/drawing/2014/main" id="{C968856C-313D-436D-B231-7F8973DC9F90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9" name="Oval 428">
                  <a:extLst>
                    <a:ext uri="{FF2B5EF4-FFF2-40B4-BE49-F238E27FC236}">
                      <a16:creationId xmlns:a16="http://schemas.microsoft.com/office/drawing/2014/main" id="{4C7DB3AC-D4E1-489B-9B5A-428C48B59E2B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0" name="Oval 429">
                  <a:extLst>
                    <a:ext uri="{FF2B5EF4-FFF2-40B4-BE49-F238E27FC236}">
                      <a16:creationId xmlns:a16="http://schemas.microsoft.com/office/drawing/2014/main" id="{BB74CC77-E99D-4B8A-9BC6-6254833EC7CA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Oval 430">
                  <a:extLst>
                    <a:ext uri="{FF2B5EF4-FFF2-40B4-BE49-F238E27FC236}">
                      <a16:creationId xmlns:a16="http://schemas.microsoft.com/office/drawing/2014/main" id="{1C023F5E-C5D2-4DB1-AB36-EF7DD5DA3294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2" name="Oval 431">
                  <a:extLst>
                    <a:ext uri="{FF2B5EF4-FFF2-40B4-BE49-F238E27FC236}">
                      <a16:creationId xmlns:a16="http://schemas.microsoft.com/office/drawing/2014/main" id="{40B2D73D-33B1-458E-A0A2-76C397ED691E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3" name="Oval 432">
                  <a:extLst>
                    <a:ext uri="{FF2B5EF4-FFF2-40B4-BE49-F238E27FC236}">
                      <a16:creationId xmlns:a16="http://schemas.microsoft.com/office/drawing/2014/main" id="{304A5E74-FE78-4615-BEBC-5ABFF8643655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4" name="Oval 433">
                  <a:extLst>
                    <a:ext uri="{FF2B5EF4-FFF2-40B4-BE49-F238E27FC236}">
                      <a16:creationId xmlns:a16="http://schemas.microsoft.com/office/drawing/2014/main" id="{814FA71F-F27C-4D59-9954-581ABE963EDC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5" name="Oval 434">
                  <a:extLst>
                    <a:ext uri="{FF2B5EF4-FFF2-40B4-BE49-F238E27FC236}">
                      <a16:creationId xmlns:a16="http://schemas.microsoft.com/office/drawing/2014/main" id="{94F67D8A-13ED-44B0-AFFA-10D91FA72D9A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C131AE61-A5BC-4176-A375-67EBA732798E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58" name="Group 657">
              <a:extLst>
                <a:ext uri="{FF2B5EF4-FFF2-40B4-BE49-F238E27FC236}">
                  <a16:creationId xmlns:a16="http://schemas.microsoft.com/office/drawing/2014/main" id="{3DB5E1B8-E1E5-4612-BAE7-09957313CF31}"/>
                </a:ext>
              </a:extLst>
            </p:cNvPr>
            <p:cNvGrpSpPr/>
            <p:nvPr/>
          </p:nvGrpSpPr>
          <p:grpSpPr>
            <a:xfrm>
              <a:off x="3182780" y="3429000"/>
              <a:ext cx="978917" cy="958784"/>
              <a:chOff x="3180469" y="3352436"/>
              <a:chExt cx="978917" cy="958784"/>
            </a:xfrm>
            <a:solidFill>
              <a:schemeClr val="bg1"/>
            </a:solidFill>
          </p:grpSpPr>
          <p:grpSp>
            <p:nvGrpSpPr>
              <p:cNvPr id="659" name="Group 658">
                <a:extLst>
                  <a:ext uri="{FF2B5EF4-FFF2-40B4-BE49-F238E27FC236}">
                    <a16:creationId xmlns:a16="http://schemas.microsoft.com/office/drawing/2014/main" id="{0CA1AA7D-30F3-4832-B87F-B3FE333B64ED}"/>
                  </a:ext>
                </a:extLst>
              </p:cNvPr>
              <p:cNvGrpSpPr/>
              <p:nvPr/>
            </p:nvGrpSpPr>
            <p:grpSpPr>
              <a:xfrm>
                <a:off x="3310516" y="3403176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822" name="Oval 821">
                  <a:extLst>
                    <a:ext uri="{FF2B5EF4-FFF2-40B4-BE49-F238E27FC236}">
                      <a16:creationId xmlns:a16="http://schemas.microsoft.com/office/drawing/2014/main" id="{986DB07C-BFD0-4068-AD67-41235AD924C9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Oval 822">
                  <a:extLst>
                    <a:ext uri="{FF2B5EF4-FFF2-40B4-BE49-F238E27FC236}">
                      <a16:creationId xmlns:a16="http://schemas.microsoft.com/office/drawing/2014/main" id="{4D92F309-0134-4B1A-8ACD-8F7B68EE5030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Oval 823">
                  <a:extLst>
                    <a:ext uri="{FF2B5EF4-FFF2-40B4-BE49-F238E27FC236}">
                      <a16:creationId xmlns:a16="http://schemas.microsoft.com/office/drawing/2014/main" id="{9E3FE046-3272-400B-BEFE-CA1EE32ADF11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Oval 824">
                  <a:extLst>
                    <a:ext uri="{FF2B5EF4-FFF2-40B4-BE49-F238E27FC236}">
                      <a16:creationId xmlns:a16="http://schemas.microsoft.com/office/drawing/2014/main" id="{3C29EE0A-5C29-4576-9427-8E254AC0248D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Oval 825">
                  <a:extLst>
                    <a:ext uri="{FF2B5EF4-FFF2-40B4-BE49-F238E27FC236}">
                      <a16:creationId xmlns:a16="http://schemas.microsoft.com/office/drawing/2014/main" id="{0D85BCBC-79BA-41F4-9C9C-B1A49ED7D90F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Oval 826">
                  <a:extLst>
                    <a:ext uri="{FF2B5EF4-FFF2-40B4-BE49-F238E27FC236}">
                      <a16:creationId xmlns:a16="http://schemas.microsoft.com/office/drawing/2014/main" id="{96FFE148-90F3-4C60-90FC-1CF6787C9B7C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Oval 827">
                  <a:extLst>
                    <a:ext uri="{FF2B5EF4-FFF2-40B4-BE49-F238E27FC236}">
                      <a16:creationId xmlns:a16="http://schemas.microsoft.com/office/drawing/2014/main" id="{8836D9B6-EF52-4DDE-91E2-BAB37754C76A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Oval 828">
                  <a:extLst>
                    <a:ext uri="{FF2B5EF4-FFF2-40B4-BE49-F238E27FC236}">
                      <a16:creationId xmlns:a16="http://schemas.microsoft.com/office/drawing/2014/main" id="{C6F37420-F1FF-4E7D-B02E-66A7E125ED6A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Oval 829">
                  <a:extLst>
                    <a:ext uri="{FF2B5EF4-FFF2-40B4-BE49-F238E27FC236}">
                      <a16:creationId xmlns:a16="http://schemas.microsoft.com/office/drawing/2014/main" id="{2AE3B1D2-5776-4BE4-B79D-7A9D02A4D21B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Oval 830">
                  <a:extLst>
                    <a:ext uri="{FF2B5EF4-FFF2-40B4-BE49-F238E27FC236}">
                      <a16:creationId xmlns:a16="http://schemas.microsoft.com/office/drawing/2014/main" id="{50E488E6-2F5D-456B-BC0E-5475E9D24EA6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Oval 831">
                  <a:extLst>
                    <a:ext uri="{FF2B5EF4-FFF2-40B4-BE49-F238E27FC236}">
                      <a16:creationId xmlns:a16="http://schemas.microsoft.com/office/drawing/2014/main" id="{7B0615AD-AF93-477E-8779-9A662A851E50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Oval 832">
                  <a:extLst>
                    <a:ext uri="{FF2B5EF4-FFF2-40B4-BE49-F238E27FC236}">
                      <a16:creationId xmlns:a16="http://schemas.microsoft.com/office/drawing/2014/main" id="{1AD77254-A67D-40B4-A593-A82392B009DB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Oval 833">
                  <a:extLst>
                    <a:ext uri="{FF2B5EF4-FFF2-40B4-BE49-F238E27FC236}">
                      <a16:creationId xmlns:a16="http://schemas.microsoft.com/office/drawing/2014/main" id="{14550094-EC62-4CE7-8B90-6AE8EE6FF77D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Oval 834">
                  <a:extLst>
                    <a:ext uri="{FF2B5EF4-FFF2-40B4-BE49-F238E27FC236}">
                      <a16:creationId xmlns:a16="http://schemas.microsoft.com/office/drawing/2014/main" id="{C0A970ED-3E06-43C1-B422-6E7BEBC1B4E4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Oval 835">
                  <a:extLst>
                    <a:ext uri="{FF2B5EF4-FFF2-40B4-BE49-F238E27FC236}">
                      <a16:creationId xmlns:a16="http://schemas.microsoft.com/office/drawing/2014/main" id="{A4F15F9A-1D7C-464E-969D-62AA25D2C86B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Oval 836">
                  <a:extLst>
                    <a:ext uri="{FF2B5EF4-FFF2-40B4-BE49-F238E27FC236}">
                      <a16:creationId xmlns:a16="http://schemas.microsoft.com/office/drawing/2014/main" id="{1488D6FD-CBAF-4BEF-A854-1834E243F5C6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Oval 837">
                  <a:extLst>
                    <a:ext uri="{FF2B5EF4-FFF2-40B4-BE49-F238E27FC236}">
                      <a16:creationId xmlns:a16="http://schemas.microsoft.com/office/drawing/2014/main" id="{AA7F3AA7-E03D-4334-AEC3-3AC25433D774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60" name="Group 659">
                <a:extLst>
                  <a:ext uri="{FF2B5EF4-FFF2-40B4-BE49-F238E27FC236}">
                    <a16:creationId xmlns:a16="http://schemas.microsoft.com/office/drawing/2014/main" id="{236914EC-3D84-46F6-94E1-46989A5E0CE6}"/>
                  </a:ext>
                </a:extLst>
              </p:cNvPr>
              <p:cNvGrpSpPr/>
              <p:nvPr/>
            </p:nvGrpSpPr>
            <p:grpSpPr>
              <a:xfrm>
                <a:off x="3253366" y="3360741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805" name="Oval 804">
                  <a:extLst>
                    <a:ext uri="{FF2B5EF4-FFF2-40B4-BE49-F238E27FC236}">
                      <a16:creationId xmlns:a16="http://schemas.microsoft.com/office/drawing/2014/main" id="{39418308-82B8-4575-A49D-23C94DA3FEF0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Oval 805">
                  <a:extLst>
                    <a:ext uri="{FF2B5EF4-FFF2-40B4-BE49-F238E27FC236}">
                      <a16:creationId xmlns:a16="http://schemas.microsoft.com/office/drawing/2014/main" id="{8171E1E7-A89A-4183-BF72-4A169DEECEA5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Oval 806">
                  <a:extLst>
                    <a:ext uri="{FF2B5EF4-FFF2-40B4-BE49-F238E27FC236}">
                      <a16:creationId xmlns:a16="http://schemas.microsoft.com/office/drawing/2014/main" id="{4C504DBF-623D-4C19-8AA1-6C5FDE6C51B9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Oval 807">
                  <a:extLst>
                    <a:ext uri="{FF2B5EF4-FFF2-40B4-BE49-F238E27FC236}">
                      <a16:creationId xmlns:a16="http://schemas.microsoft.com/office/drawing/2014/main" id="{BD4DD6D0-09A9-42C9-AE11-2E5556D19480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Oval 808">
                  <a:extLst>
                    <a:ext uri="{FF2B5EF4-FFF2-40B4-BE49-F238E27FC236}">
                      <a16:creationId xmlns:a16="http://schemas.microsoft.com/office/drawing/2014/main" id="{4C929B71-3F25-4280-AB63-7A0B9EEF561B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Oval 809">
                  <a:extLst>
                    <a:ext uri="{FF2B5EF4-FFF2-40B4-BE49-F238E27FC236}">
                      <a16:creationId xmlns:a16="http://schemas.microsoft.com/office/drawing/2014/main" id="{38B0F424-45D6-40E5-9336-D513677A48C4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Oval 810">
                  <a:extLst>
                    <a:ext uri="{FF2B5EF4-FFF2-40B4-BE49-F238E27FC236}">
                      <a16:creationId xmlns:a16="http://schemas.microsoft.com/office/drawing/2014/main" id="{7D1A338D-4958-41CE-B64F-F20ECE769827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Oval 811">
                  <a:extLst>
                    <a:ext uri="{FF2B5EF4-FFF2-40B4-BE49-F238E27FC236}">
                      <a16:creationId xmlns:a16="http://schemas.microsoft.com/office/drawing/2014/main" id="{A3059943-E4A4-4416-B2C5-6BF8F48488FD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Oval 812">
                  <a:extLst>
                    <a:ext uri="{FF2B5EF4-FFF2-40B4-BE49-F238E27FC236}">
                      <a16:creationId xmlns:a16="http://schemas.microsoft.com/office/drawing/2014/main" id="{B0568A8F-6BA6-4DE3-B2E4-72CBF3EE0576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Oval 813">
                  <a:extLst>
                    <a:ext uri="{FF2B5EF4-FFF2-40B4-BE49-F238E27FC236}">
                      <a16:creationId xmlns:a16="http://schemas.microsoft.com/office/drawing/2014/main" id="{6A6828F2-71E7-43D1-B121-5DDF258FD4A3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Oval 814">
                  <a:extLst>
                    <a:ext uri="{FF2B5EF4-FFF2-40B4-BE49-F238E27FC236}">
                      <a16:creationId xmlns:a16="http://schemas.microsoft.com/office/drawing/2014/main" id="{319F4D65-245B-4479-B8CF-C6B5B411A962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Oval 815">
                  <a:extLst>
                    <a:ext uri="{FF2B5EF4-FFF2-40B4-BE49-F238E27FC236}">
                      <a16:creationId xmlns:a16="http://schemas.microsoft.com/office/drawing/2014/main" id="{96064396-B1A8-42FD-918E-08BF54430B93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Oval 816">
                  <a:extLst>
                    <a:ext uri="{FF2B5EF4-FFF2-40B4-BE49-F238E27FC236}">
                      <a16:creationId xmlns:a16="http://schemas.microsoft.com/office/drawing/2014/main" id="{749F1A30-D5BE-4666-BE8D-A736C6FBF621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Oval 817">
                  <a:extLst>
                    <a:ext uri="{FF2B5EF4-FFF2-40B4-BE49-F238E27FC236}">
                      <a16:creationId xmlns:a16="http://schemas.microsoft.com/office/drawing/2014/main" id="{81472E74-AAF9-49BE-83DB-81373E24AFE6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Oval 818">
                  <a:extLst>
                    <a:ext uri="{FF2B5EF4-FFF2-40B4-BE49-F238E27FC236}">
                      <a16:creationId xmlns:a16="http://schemas.microsoft.com/office/drawing/2014/main" id="{EB70BEFB-5F54-4486-AD7A-852390D03869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Oval 819">
                  <a:extLst>
                    <a:ext uri="{FF2B5EF4-FFF2-40B4-BE49-F238E27FC236}">
                      <a16:creationId xmlns:a16="http://schemas.microsoft.com/office/drawing/2014/main" id="{A228F8E7-9DCF-430D-953D-B8734B5C12BE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Oval 820">
                  <a:extLst>
                    <a:ext uri="{FF2B5EF4-FFF2-40B4-BE49-F238E27FC236}">
                      <a16:creationId xmlns:a16="http://schemas.microsoft.com/office/drawing/2014/main" id="{68445BEB-6770-4764-AAFE-DF1197FD931D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61" name="Group 660">
                <a:extLst>
                  <a:ext uri="{FF2B5EF4-FFF2-40B4-BE49-F238E27FC236}">
                    <a16:creationId xmlns:a16="http://schemas.microsoft.com/office/drawing/2014/main" id="{649C8825-96AC-4BEB-B803-56E3CF01CE67}"/>
                  </a:ext>
                </a:extLst>
              </p:cNvPr>
              <p:cNvGrpSpPr/>
              <p:nvPr/>
            </p:nvGrpSpPr>
            <p:grpSpPr>
              <a:xfrm>
                <a:off x="3180469" y="3360741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788" name="Oval 787">
                  <a:extLst>
                    <a:ext uri="{FF2B5EF4-FFF2-40B4-BE49-F238E27FC236}">
                      <a16:creationId xmlns:a16="http://schemas.microsoft.com/office/drawing/2014/main" id="{755A515E-9314-4C87-A68C-B02091FC6991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Oval 788">
                  <a:extLst>
                    <a:ext uri="{FF2B5EF4-FFF2-40B4-BE49-F238E27FC236}">
                      <a16:creationId xmlns:a16="http://schemas.microsoft.com/office/drawing/2014/main" id="{612A0089-944F-467B-BE5D-8BA32427DF55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Oval 789">
                  <a:extLst>
                    <a:ext uri="{FF2B5EF4-FFF2-40B4-BE49-F238E27FC236}">
                      <a16:creationId xmlns:a16="http://schemas.microsoft.com/office/drawing/2014/main" id="{FEEC776D-DC8B-4DF7-833B-7BEF36D22C4D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Oval 790">
                  <a:extLst>
                    <a:ext uri="{FF2B5EF4-FFF2-40B4-BE49-F238E27FC236}">
                      <a16:creationId xmlns:a16="http://schemas.microsoft.com/office/drawing/2014/main" id="{4B9504A3-C615-4E3D-AEC4-3509E0B416FF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Oval 791">
                  <a:extLst>
                    <a:ext uri="{FF2B5EF4-FFF2-40B4-BE49-F238E27FC236}">
                      <a16:creationId xmlns:a16="http://schemas.microsoft.com/office/drawing/2014/main" id="{CE45BAD2-4BB2-4243-8F42-6AE30B18AF9B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Oval 792">
                  <a:extLst>
                    <a:ext uri="{FF2B5EF4-FFF2-40B4-BE49-F238E27FC236}">
                      <a16:creationId xmlns:a16="http://schemas.microsoft.com/office/drawing/2014/main" id="{720091CF-F61C-4C6E-8B5D-3FDA9C1CCED5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Oval 793">
                  <a:extLst>
                    <a:ext uri="{FF2B5EF4-FFF2-40B4-BE49-F238E27FC236}">
                      <a16:creationId xmlns:a16="http://schemas.microsoft.com/office/drawing/2014/main" id="{48D02AFC-D81A-4391-BC5F-EECE9AA3F4CB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Oval 794">
                  <a:extLst>
                    <a:ext uri="{FF2B5EF4-FFF2-40B4-BE49-F238E27FC236}">
                      <a16:creationId xmlns:a16="http://schemas.microsoft.com/office/drawing/2014/main" id="{D0BA9CB9-4ABB-4BBF-8DF0-3A28C2154801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Oval 795">
                  <a:extLst>
                    <a:ext uri="{FF2B5EF4-FFF2-40B4-BE49-F238E27FC236}">
                      <a16:creationId xmlns:a16="http://schemas.microsoft.com/office/drawing/2014/main" id="{197918BE-9B00-4E2F-9061-F38589397BF9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Oval 796">
                  <a:extLst>
                    <a:ext uri="{FF2B5EF4-FFF2-40B4-BE49-F238E27FC236}">
                      <a16:creationId xmlns:a16="http://schemas.microsoft.com/office/drawing/2014/main" id="{73509205-8D76-464A-99BE-0BFC44A7EEE9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Oval 797">
                  <a:extLst>
                    <a:ext uri="{FF2B5EF4-FFF2-40B4-BE49-F238E27FC236}">
                      <a16:creationId xmlns:a16="http://schemas.microsoft.com/office/drawing/2014/main" id="{A36D7F9C-8092-4C03-B636-FE22F05672CB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Oval 798">
                  <a:extLst>
                    <a:ext uri="{FF2B5EF4-FFF2-40B4-BE49-F238E27FC236}">
                      <a16:creationId xmlns:a16="http://schemas.microsoft.com/office/drawing/2014/main" id="{B38BECDA-1AD4-4E8C-B81E-4A65CE13B1AA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Oval 799">
                  <a:extLst>
                    <a:ext uri="{FF2B5EF4-FFF2-40B4-BE49-F238E27FC236}">
                      <a16:creationId xmlns:a16="http://schemas.microsoft.com/office/drawing/2014/main" id="{A4454FC2-8D97-4697-B247-467465505561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Oval 800">
                  <a:extLst>
                    <a:ext uri="{FF2B5EF4-FFF2-40B4-BE49-F238E27FC236}">
                      <a16:creationId xmlns:a16="http://schemas.microsoft.com/office/drawing/2014/main" id="{21F13E30-292A-40E2-8EB6-DF69A9F26CD4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Oval 801">
                  <a:extLst>
                    <a:ext uri="{FF2B5EF4-FFF2-40B4-BE49-F238E27FC236}">
                      <a16:creationId xmlns:a16="http://schemas.microsoft.com/office/drawing/2014/main" id="{5F4E50E2-E2AF-45B4-BEAC-4DB408BAE651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Oval 802">
                  <a:extLst>
                    <a:ext uri="{FF2B5EF4-FFF2-40B4-BE49-F238E27FC236}">
                      <a16:creationId xmlns:a16="http://schemas.microsoft.com/office/drawing/2014/main" id="{F48ECFDE-A202-493D-A94D-3CACA0AB38C9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Oval 803">
                  <a:extLst>
                    <a:ext uri="{FF2B5EF4-FFF2-40B4-BE49-F238E27FC236}">
                      <a16:creationId xmlns:a16="http://schemas.microsoft.com/office/drawing/2014/main" id="{A47C43C4-459D-42B2-A024-8680198B9E62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62" name="Group 661">
                <a:extLst>
                  <a:ext uri="{FF2B5EF4-FFF2-40B4-BE49-F238E27FC236}">
                    <a16:creationId xmlns:a16="http://schemas.microsoft.com/office/drawing/2014/main" id="{D5A90BF0-D43C-431C-AB62-9AC35177557B}"/>
                  </a:ext>
                </a:extLst>
              </p:cNvPr>
              <p:cNvGrpSpPr/>
              <p:nvPr/>
            </p:nvGrpSpPr>
            <p:grpSpPr>
              <a:xfrm>
                <a:off x="3335263" y="3352436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771" name="Oval 770">
                  <a:extLst>
                    <a:ext uri="{FF2B5EF4-FFF2-40B4-BE49-F238E27FC236}">
                      <a16:creationId xmlns:a16="http://schemas.microsoft.com/office/drawing/2014/main" id="{AC4C4299-0658-427E-B134-AD5CDBE6C5E5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Oval 771">
                  <a:extLst>
                    <a:ext uri="{FF2B5EF4-FFF2-40B4-BE49-F238E27FC236}">
                      <a16:creationId xmlns:a16="http://schemas.microsoft.com/office/drawing/2014/main" id="{21258B7A-B64B-423A-BF56-A52B19225B72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Oval 772">
                  <a:extLst>
                    <a:ext uri="{FF2B5EF4-FFF2-40B4-BE49-F238E27FC236}">
                      <a16:creationId xmlns:a16="http://schemas.microsoft.com/office/drawing/2014/main" id="{8EDA7C2E-6417-4F74-972F-28661AB85989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Oval 773">
                  <a:extLst>
                    <a:ext uri="{FF2B5EF4-FFF2-40B4-BE49-F238E27FC236}">
                      <a16:creationId xmlns:a16="http://schemas.microsoft.com/office/drawing/2014/main" id="{CFFD0883-95CF-4E95-8AC3-AAEC5D46FD5D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Oval 774">
                  <a:extLst>
                    <a:ext uri="{FF2B5EF4-FFF2-40B4-BE49-F238E27FC236}">
                      <a16:creationId xmlns:a16="http://schemas.microsoft.com/office/drawing/2014/main" id="{0C524C04-54A0-48C6-8D7D-AEE2ED352C5A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Oval 775">
                  <a:extLst>
                    <a:ext uri="{FF2B5EF4-FFF2-40B4-BE49-F238E27FC236}">
                      <a16:creationId xmlns:a16="http://schemas.microsoft.com/office/drawing/2014/main" id="{255C69E3-D51E-4BC9-9DE7-22AA6915D960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Oval 776">
                  <a:extLst>
                    <a:ext uri="{FF2B5EF4-FFF2-40B4-BE49-F238E27FC236}">
                      <a16:creationId xmlns:a16="http://schemas.microsoft.com/office/drawing/2014/main" id="{0D3CD1C3-1646-4F88-BDDB-0DF9660C0812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Oval 777">
                  <a:extLst>
                    <a:ext uri="{FF2B5EF4-FFF2-40B4-BE49-F238E27FC236}">
                      <a16:creationId xmlns:a16="http://schemas.microsoft.com/office/drawing/2014/main" id="{F204C456-6650-4E66-80BA-15866E323398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EA2FFAC9-99AC-4245-9C79-395CB65AE824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7AFD3876-D0B9-4A22-B33B-80962E7E4D90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Oval 780">
                  <a:extLst>
                    <a:ext uri="{FF2B5EF4-FFF2-40B4-BE49-F238E27FC236}">
                      <a16:creationId xmlns:a16="http://schemas.microsoft.com/office/drawing/2014/main" id="{E8ACC6B6-9402-46DA-A4C3-BCD1C402E848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Oval 781">
                  <a:extLst>
                    <a:ext uri="{FF2B5EF4-FFF2-40B4-BE49-F238E27FC236}">
                      <a16:creationId xmlns:a16="http://schemas.microsoft.com/office/drawing/2014/main" id="{3FFD81EA-036E-4406-ABC2-AD3DE7722CF4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9D8ED5CD-9CD0-4396-9313-8BDA97FFB798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Oval 783">
                  <a:extLst>
                    <a:ext uri="{FF2B5EF4-FFF2-40B4-BE49-F238E27FC236}">
                      <a16:creationId xmlns:a16="http://schemas.microsoft.com/office/drawing/2014/main" id="{CE3BC513-6F8D-407B-B82B-06EA69CC4EC4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Oval 784">
                  <a:extLst>
                    <a:ext uri="{FF2B5EF4-FFF2-40B4-BE49-F238E27FC236}">
                      <a16:creationId xmlns:a16="http://schemas.microsoft.com/office/drawing/2014/main" id="{BF71DCFC-7C13-45D8-88AB-A56C40443362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Oval 785">
                  <a:extLst>
                    <a:ext uri="{FF2B5EF4-FFF2-40B4-BE49-F238E27FC236}">
                      <a16:creationId xmlns:a16="http://schemas.microsoft.com/office/drawing/2014/main" id="{154382D2-AF37-46DD-9335-BCF128C5BC68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Oval 786">
                  <a:extLst>
                    <a:ext uri="{FF2B5EF4-FFF2-40B4-BE49-F238E27FC236}">
                      <a16:creationId xmlns:a16="http://schemas.microsoft.com/office/drawing/2014/main" id="{DCF42EDD-16CC-45AC-974C-0F955755117D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63" name="Group 662">
                <a:extLst>
                  <a:ext uri="{FF2B5EF4-FFF2-40B4-BE49-F238E27FC236}">
                    <a16:creationId xmlns:a16="http://schemas.microsoft.com/office/drawing/2014/main" id="{156DBE30-6303-4F84-8852-2C1B7DD2C4F6}"/>
                  </a:ext>
                </a:extLst>
              </p:cNvPr>
              <p:cNvGrpSpPr/>
              <p:nvPr/>
            </p:nvGrpSpPr>
            <p:grpSpPr>
              <a:xfrm>
                <a:off x="3259833" y="3352436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754" name="Oval 753">
                  <a:extLst>
                    <a:ext uri="{FF2B5EF4-FFF2-40B4-BE49-F238E27FC236}">
                      <a16:creationId xmlns:a16="http://schemas.microsoft.com/office/drawing/2014/main" id="{98647295-01CD-4BDA-BEDC-EA711AFDEE6A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Oval 754">
                  <a:extLst>
                    <a:ext uri="{FF2B5EF4-FFF2-40B4-BE49-F238E27FC236}">
                      <a16:creationId xmlns:a16="http://schemas.microsoft.com/office/drawing/2014/main" id="{3A1ADF82-329F-43F7-AE6C-8FCED0AA00E6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Oval 755">
                  <a:extLst>
                    <a:ext uri="{FF2B5EF4-FFF2-40B4-BE49-F238E27FC236}">
                      <a16:creationId xmlns:a16="http://schemas.microsoft.com/office/drawing/2014/main" id="{A287EF08-556E-45ED-A08A-67F6160AC34A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Oval 756">
                  <a:extLst>
                    <a:ext uri="{FF2B5EF4-FFF2-40B4-BE49-F238E27FC236}">
                      <a16:creationId xmlns:a16="http://schemas.microsoft.com/office/drawing/2014/main" id="{1E6CBC32-5AF1-4DDE-AE83-CB421136CEC3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Oval 757">
                  <a:extLst>
                    <a:ext uri="{FF2B5EF4-FFF2-40B4-BE49-F238E27FC236}">
                      <a16:creationId xmlns:a16="http://schemas.microsoft.com/office/drawing/2014/main" id="{ED6BD736-66F2-4CF2-8187-453ACD3D8149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Oval 758">
                  <a:extLst>
                    <a:ext uri="{FF2B5EF4-FFF2-40B4-BE49-F238E27FC236}">
                      <a16:creationId xmlns:a16="http://schemas.microsoft.com/office/drawing/2014/main" id="{055B6120-447C-41C1-82BF-101D6C61EF92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Oval 759">
                  <a:extLst>
                    <a:ext uri="{FF2B5EF4-FFF2-40B4-BE49-F238E27FC236}">
                      <a16:creationId xmlns:a16="http://schemas.microsoft.com/office/drawing/2014/main" id="{765C0C92-7BDC-47F7-8FBE-F22589C3308E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Oval 760">
                  <a:extLst>
                    <a:ext uri="{FF2B5EF4-FFF2-40B4-BE49-F238E27FC236}">
                      <a16:creationId xmlns:a16="http://schemas.microsoft.com/office/drawing/2014/main" id="{C36027FE-005C-42EF-A901-DCEA311ED5D8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Oval 761">
                  <a:extLst>
                    <a:ext uri="{FF2B5EF4-FFF2-40B4-BE49-F238E27FC236}">
                      <a16:creationId xmlns:a16="http://schemas.microsoft.com/office/drawing/2014/main" id="{91F35DFA-7DEA-4DF7-AEE6-2F2B7054B942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Oval 762">
                  <a:extLst>
                    <a:ext uri="{FF2B5EF4-FFF2-40B4-BE49-F238E27FC236}">
                      <a16:creationId xmlns:a16="http://schemas.microsoft.com/office/drawing/2014/main" id="{16504426-AC9A-4CAA-9A5F-DDA8F98BF028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Oval 763">
                  <a:extLst>
                    <a:ext uri="{FF2B5EF4-FFF2-40B4-BE49-F238E27FC236}">
                      <a16:creationId xmlns:a16="http://schemas.microsoft.com/office/drawing/2014/main" id="{1CDE8DC7-E670-4B29-B0B0-DDE6974FF32E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Oval 764">
                  <a:extLst>
                    <a:ext uri="{FF2B5EF4-FFF2-40B4-BE49-F238E27FC236}">
                      <a16:creationId xmlns:a16="http://schemas.microsoft.com/office/drawing/2014/main" id="{38697E36-F241-4433-8FAD-C1CBAA20105A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Oval 765">
                  <a:extLst>
                    <a:ext uri="{FF2B5EF4-FFF2-40B4-BE49-F238E27FC236}">
                      <a16:creationId xmlns:a16="http://schemas.microsoft.com/office/drawing/2014/main" id="{98DDD207-32DA-403E-BBA6-ADD8B1DE24B6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7" name="Oval 766">
                  <a:extLst>
                    <a:ext uri="{FF2B5EF4-FFF2-40B4-BE49-F238E27FC236}">
                      <a16:creationId xmlns:a16="http://schemas.microsoft.com/office/drawing/2014/main" id="{BEC2C1E9-B000-4E67-A54B-2CDAB9622769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8" name="Oval 767">
                  <a:extLst>
                    <a:ext uri="{FF2B5EF4-FFF2-40B4-BE49-F238E27FC236}">
                      <a16:creationId xmlns:a16="http://schemas.microsoft.com/office/drawing/2014/main" id="{F4C41C66-A950-44A6-AFEF-E986BE009BE8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9" name="Oval 768">
                  <a:extLst>
                    <a:ext uri="{FF2B5EF4-FFF2-40B4-BE49-F238E27FC236}">
                      <a16:creationId xmlns:a16="http://schemas.microsoft.com/office/drawing/2014/main" id="{2EB019E1-BA36-4D89-A137-1C284636C1E6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0" name="Oval 769">
                  <a:extLst>
                    <a:ext uri="{FF2B5EF4-FFF2-40B4-BE49-F238E27FC236}">
                      <a16:creationId xmlns:a16="http://schemas.microsoft.com/office/drawing/2014/main" id="{58012E61-9555-4B7D-8D89-8262F39DEFF2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64" name="Group 663">
                <a:extLst>
                  <a:ext uri="{FF2B5EF4-FFF2-40B4-BE49-F238E27FC236}">
                    <a16:creationId xmlns:a16="http://schemas.microsoft.com/office/drawing/2014/main" id="{140AEA16-90A4-418E-9A0D-7A80D1CC3516}"/>
                  </a:ext>
                </a:extLst>
              </p:cNvPr>
              <p:cNvGrpSpPr/>
              <p:nvPr/>
            </p:nvGrpSpPr>
            <p:grpSpPr>
              <a:xfrm>
                <a:off x="3374367" y="3373842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737" name="Oval 736">
                  <a:extLst>
                    <a:ext uri="{FF2B5EF4-FFF2-40B4-BE49-F238E27FC236}">
                      <a16:creationId xmlns:a16="http://schemas.microsoft.com/office/drawing/2014/main" id="{A639A13C-B06B-4DF3-812B-3FE03657F539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Oval 737">
                  <a:extLst>
                    <a:ext uri="{FF2B5EF4-FFF2-40B4-BE49-F238E27FC236}">
                      <a16:creationId xmlns:a16="http://schemas.microsoft.com/office/drawing/2014/main" id="{6EB59EBD-C675-43A7-BF37-5CC0D9CBDEA9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Oval 738">
                  <a:extLst>
                    <a:ext uri="{FF2B5EF4-FFF2-40B4-BE49-F238E27FC236}">
                      <a16:creationId xmlns:a16="http://schemas.microsoft.com/office/drawing/2014/main" id="{251301ED-0320-4611-B9EA-6EDE886B12B8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Oval 739">
                  <a:extLst>
                    <a:ext uri="{FF2B5EF4-FFF2-40B4-BE49-F238E27FC236}">
                      <a16:creationId xmlns:a16="http://schemas.microsoft.com/office/drawing/2014/main" id="{36FFDF1F-3124-47AA-9FFB-634A4BA4443F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Oval 740">
                  <a:extLst>
                    <a:ext uri="{FF2B5EF4-FFF2-40B4-BE49-F238E27FC236}">
                      <a16:creationId xmlns:a16="http://schemas.microsoft.com/office/drawing/2014/main" id="{5114E375-9E3A-45DD-B6CE-F97EE2D2F04F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Oval 741">
                  <a:extLst>
                    <a:ext uri="{FF2B5EF4-FFF2-40B4-BE49-F238E27FC236}">
                      <a16:creationId xmlns:a16="http://schemas.microsoft.com/office/drawing/2014/main" id="{504EDC16-69BA-4777-A416-903E4BCD67E1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Oval 742">
                  <a:extLst>
                    <a:ext uri="{FF2B5EF4-FFF2-40B4-BE49-F238E27FC236}">
                      <a16:creationId xmlns:a16="http://schemas.microsoft.com/office/drawing/2014/main" id="{493E71BA-5947-4172-814D-B5138EE10500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Oval 743">
                  <a:extLst>
                    <a:ext uri="{FF2B5EF4-FFF2-40B4-BE49-F238E27FC236}">
                      <a16:creationId xmlns:a16="http://schemas.microsoft.com/office/drawing/2014/main" id="{54E9779C-D8EC-48A5-8A64-9505163ECD6A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Oval 744">
                  <a:extLst>
                    <a:ext uri="{FF2B5EF4-FFF2-40B4-BE49-F238E27FC236}">
                      <a16:creationId xmlns:a16="http://schemas.microsoft.com/office/drawing/2014/main" id="{0080BC13-432D-44EA-9697-77DC89310FCF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Oval 745">
                  <a:extLst>
                    <a:ext uri="{FF2B5EF4-FFF2-40B4-BE49-F238E27FC236}">
                      <a16:creationId xmlns:a16="http://schemas.microsoft.com/office/drawing/2014/main" id="{F523178A-A8A0-401E-8AC4-D4EC84431790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Oval 746">
                  <a:extLst>
                    <a:ext uri="{FF2B5EF4-FFF2-40B4-BE49-F238E27FC236}">
                      <a16:creationId xmlns:a16="http://schemas.microsoft.com/office/drawing/2014/main" id="{3718BB6A-3752-4375-89EA-CB32A7447B1E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Oval 747">
                  <a:extLst>
                    <a:ext uri="{FF2B5EF4-FFF2-40B4-BE49-F238E27FC236}">
                      <a16:creationId xmlns:a16="http://schemas.microsoft.com/office/drawing/2014/main" id="{B9C3143A-2E76-4432-9EDF-BF232DA3ECF4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Oval 748">
                  <a:extLst>
                    <a:ext uri="{FF2B5EF4-FFF2-40B4-BE49-F238E27FC236}">
                      <a16:creationId xmlns:a16="http://schemas.microsoft.com/office/drawing/2014/main" id="{3E7B26AA-0223-4331-AE0D-D08E3F7B9A43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Oval 749">
                  <a:extLst>
                    <a:ext uri="{FF2B5EF4-FFF2-40B4-BE49-F238E27FC236}">
                      <a16:creationId xmlns:a16="http://schemas.microsoft.com/office/drawing/2014/main" id="{4FEDBD31-3861-4C99-AB1C-18CF061CD9FF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Oval 750">
                  <a:extLst>
                    <a:ext uri="{FF2B5EF4-FFF2-40B4-BE49-F238E27FC236}">
                      <a16:creationId xmlns:a16="http://schemas.microsoft.com/office/drawing/2014/main" id="{31951D41-DE33-4321-AE76-078FF165FABC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Oval 751">
                  <a:extLst>
                    <a:ext uri="{FF2B5EF4-FFF2-40B4-BE49-F238E27FC236}">
                      <a16:creationId xmlns:a16="http://schemas.microsoft.com/office/drawing/2014/main" id="{F55BA14A-8654-4B50-92F4-AFA1FB25B1D6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Oval 752">
                  <a:extLst>
                    <a:ext uri="{FF2B5EF4-FFF2-40B4-BE49-F238E27FC236}">
                      <a16:creationId xmlns:a16="http://schemas.microsoft.com/office/drawing/2014/main" id="{94A8420C-2B05-4EE7-9E55-A53799C82F28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65" name="Group 664">
                <a:extLst>
                  <a:ext uri="{FF2B5EF4-FFF2-40B4-BE49-F238E27FC236}">
                    <a16:creationId xmlns:a16="http://schemas.microsoft.com/office/drawing/2014/main" id="{6D3110F6-E51E-45DD-BE48-AFD9EFAE9F73}"/>
                  </a:ext>
                </a:extLst>
              </p:cNvPr>
              <p:cNvGrpSpPr/>
              <p:nvPr/>
            </p:nvGrpSpPr>
            <p:grpSpPr>
              <a:xfrm>
                <a:off x="3317256" y="3384107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720" name="Oval 719">
                  <a:extLst>
                    <a:ext uri="{FF2B5EF4-FFF2-40B4-BE49-F238E27FC236}">
                      <a16:creationId xmlns:a16="http://schemas.microsoft.com/office/drawing/2014/main" id="{F4324A50-0A47-4763-8F82-8437101312E7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B0C476CA-3A1D-4714-AFA4-C90BD121328F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Oval 721">
                  <a:extLst>
                    <a:ext uri="{FF2B5EF4-FFF2-40B4-BE49-F238E27FC236}">
                      <a16:creationId xmlns:a16="http://schemas.microsoft.com/office/drawing/2014/main" id="{82F89907-4225-4E98-A025-D0A0221C8D6B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Oval 722">
                  <a:extLst>
                    <a:ext uri="{FF2B5EF4-FFF2-40B4-BE49-F238E27FC236}">
                      <a16:creationId xmlns:a16="http://schemas.microsoft.com/office/drawing/2014/main" id="{C4A8E5AC-999E-4188-ABBE-1873FD12A557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Oval 723">
                  <a:extLst>
                    <a:ext uri="{FF2B5EF4-FFF2-40B4-BE49-F238E27FC236}">
                      <a16:creationId xmlns:a16="http://schemas.microsoft.com/office/drawing/2014/main" id="{9F36DF84-957F-44B9-8DC9-F1A816B11B87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Oval 724">
                  <a:extLst>
                    <a:ext uri="{FF2B5EF4-FFF2-40B4-BE49-F238E27FC236}">
                      <a16:creationId xmlns:a16="http://schemas.microsoft.com/office/drawing/2014/main" id="{5805C09B-991F-4655-B55C-F85D7CEF041A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Oval 725">
                  <a:extLst>
                    <a:ext uri="{FF2B5EF4-FFF2-40B4-BE49-F238E27FC236}">
                      <a16:creationId xmlns:a16="http://schemas.microsoft.com/office/drawing/2014/main" id="{807BC96A-081E-4730-BAC0-B329ED6C02B5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Oval 726">
                  <a:extLst>
                    <a:ext uri="{FF2B5EF4-FFF2-40B4-BE49-F238E27FC236}">
                      <a16:creationId xmlns:a16="http://schemas.microsoft.com/office/drawing/2014/main" id="{D78C3177-6B32-4E05-865D-205746C48C9B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Oval 727">
                  <a:extLst>
                    <a:ext uri="{FF2B5EF4-FFF2-40B4-BE49-F238E27FC236}">
                      <a16:creationId xmlns:a16="http://schemas.microsoft.com/office/drawing/2014/main" id="{8DE0AB36-650E-43A1-A3A2-B4589CE89443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Oval 728">
                  <a:extLst>
                    <a:ext uri="{FF2B5EF4-FFF2-40B4-BE49-F238E27FC236}">
                      <a16:creationId xmlns:a16="http://schemas.microsoft.com/office/drawing/2014/main" id="{11F3B783-DB4E-4855-9772-4CACBE1B3BA7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Oval 729">
                  <a:extLst>
                    <a:ext uri="{FF2B5EF4-FFF2-40B4-BE49-F238E27FC236}">
                      <a16:creationId xmlns:a16="http://schemas.microsoft.com/office/drawing/2014/main" id="{6EB764B8-2C00-4C05-8ED8-75C461944AD3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Oval 730">
                  <a:extLst>
                    <a:ext uri="{FF2B5EF4-FFF2-40B4-BE49-F238E27FC236}">
                      <a16:creationId xmlns:a16="http://schemas.microsoft.com/office/drawing/2014/main" id="{5BCA6C78-5E5F-4047-83C0-2EC9994E4005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Oval 731">
                  <a:extLst>
                    <a:ext uri="{FF2B5EF4-FFF2-40B4-BE49-F238E27FC236}">
                      <a16:creationId xmlns:a16="http://schemas.microsoft.com/office/drawing/2014/main" id="{3E251C51-9502-4DF7-89D5-8524C62979A8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Oval 732">
                  <a:extLst>
                    <a:ext uri="{FF2B5EF4-FFF2-40B4-BE49-F238E27FC236}">
                      <a16:creationId xmlns:a16="http://schemas.microsoft.com/office/drawing/2014/main" id="{28FB6E3B-FDDF-42CD-A79A-AF61A42BD3C1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Oval 733">
                  <a:extLst>
                    <a:ext uri="{FF2B5EF4-FFF2-40B4-BE49-F238E27FC236}">
                      <a16:creationId xmlns:a16="http://schemas.microsoft.com/office/drawing/2014/main" id="{9FEA6E86-C015-44F8-AA52-8981B2CF1222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Oval 734">
                  <a:extLst>
                    <a:ext uri="{FF2B5EF4-FFF2-40B4-BE49-F238E27FC236}">
                      <a16:creationId xmlns:a16="http://schemas.microsoft.com/office/drawing/2014/main" id="{EEDFF4EF-8881-4F9F-A0AA-86C552E5029E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Oval 735">
                  <a:extLst>
                    <a:ext uri="{FF2B5EF4-FFF2-40B4-BE49-F238E27FC236}">
                      <a16:creationId xmlns:a16="http://schemas.microsoft.com/office/drawing/2014/main" id="{7FD359CB-5D48-4172-A77E-0D3FF397280B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66" name="Group 665">
                <a:extLst>
                  <a:ext uri="{FF2B5EF4-FFF2-40B4-BE49-F238E27FC236}">
                    <a16:creationId xmlns:a16="http://schemas.microsoft.com/office/drawing/2014/main" id="{32A68A1C-4597-46C6-91C1-DF298C700C83}"/>
                  </a:ext>
                </a:extLst>
              </p:cNvPr>
              <p:cNvGrpSpPr/>
              <p:nvPr/>
            </p:nvGrpSpPr>
            <p:grpSpPr>
              <a:xfrm>
                <a:off x="3232157" y="3384107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703" name="Oval 702">
                  <a:extLst>
                    <a:ext uri="{FF2B5EF4-FFF2-40B4-BE49-F238E27FC236}">
                      <a16:creationId xmlns:a16="http://schemas.microsoft.com/office/drawing/2014/main" id="{F893B378-40E1-4CF1-8361-B0E78DE53543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Oval 703">
                  <a:extLst>
                    <a:ext uri="{FF2B5EF4-FFF2-40B4-BE49-F238E27FC236}">
                      <a16:creationId xmlns:a16="http://schemas.microsoft.com/office/drawing/2014/main" id="{FD9101FB-3DA8-4888-BFBB-BB7F965362DB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Oval 704">
                  <a:extLst>
                    <a:ext uri="{FF2B5EF4-FFF2-40B4-BE49-F238E27FC236}">
                      <a16:creationId xmlns:a16="http://schemas.microsoft.com/office/drawing/2014/main" id="{0D562D92-7C23-4892-879E-A13B70EF6BE7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Oval 705">
                  <a:extLst>
                    <a:ext uri="{FF2B5EF4-FFF2-40B4-BE49-F238E27FC236}">
                      <a16:creationId xmlns:a16="http://schemas.microsoft.com/office/drawing/2014/main" id="{F7F98E95-090C-4093-BCEB-3992812CBFE5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Oval 706">
                  <a:extLst>
                    <a:ext uri="{FF2B5EF4-FFF2-40B4-BE49-F238E27FC236}">
                      <a16:creationId xmlns:a16="http://schemas.microsoft.com/office/drawing/2014/main" id="{FAABCB1E-E9CB-4B93-86F2-235DB81D4674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Oval 707">
                  <a:extLst>
                    <a:ext uri="{FF2B5EF4-FFF2-40B4-BE49-F238E27FC236}">
                      <a16:creationId xmlns:a16="http://schemas.microsoft.com/office/drawing/2014/main" id="{06A50BB1-EFBD-4020-948F-603C58329B65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0855943D-A090-4ED7-A822-6FFC249466C6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Oval 709">
                  <a:extLst>
                    <a:ext uri="{FF2B5EF4-FFF2-40B4-BE49-F238E27FC236}">
                      <a16:creationId xmlns:a16="http://schemas.microsoft.com/office/drawing/2014/main" id="{B58C39F5-1D76-4027-B201-DD92C00143E6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Oval 710">
                  <a:extLst>
                    <a:ext uri="{FF2B5EF4-FFF2-40B4-BE49-F238E27FC236}">
                      <a16:creationId xmlns:a16="http://schemas.microsoft.com/office/drawing/2014/main" id="{A183F900-E553-40A5-888E-356DC3BC0591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571A0AD4-A740-49B2-A35F-EF259FFA3B63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Oval 712">
                  <a:extLst>
                    <a:ext uri="{FF2B5EF4-FFF2-40B4-BE49-F238E27FC236}">
                      <a16:creationId xmlns:a16="http://schemas.microsoft.com/office/drawing/2014/main" id="{26EDF00A-A553-45A1-B48C-CC13389383FE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5F329EBD-DA42-4959-8E4E-8994A56A450A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Oval 714">
                  <a:extLst>
                    <a:ext uri="{FF2B5EF4-FFF2-40B4-BE49-F238E27FC236}">
                      <a16:creationId xmlns:a16="http://schemas.microsoft.com/office/drawing/2014/main" id="{598134E7-A0E4-4235-ACA5-6752678757B8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Oval 715">
                  <a:extLst>
                    <a:ext uri="{FF2B5EF4-FFF2-40B4-BE49-F238E27FC236}">
                      <a16:creationId xmlns:a16="http://schemas.microsoft.com/office/drawing/2014/main" id="{C0C6D7CF-2CD5-4FC9-B733-DF1FFBD3566C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Oval 716">
                  <a:extLst>
                    <a:ext uri="{FF2B5EF4-FFF2-40B4-BE49-F238E27FC236}">
                      <a16:creationId xmlns:a16="http://schemas.microsoft.com/office/drawing/2014/main" id="{F8A54601-F703-4189-938E-71737C3AB5B6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Oval 717">
                  <a:extLst>
                    <a:ext uri="{FF2B5EF4-FFF2-40B4-BE49-F238E27FC236}">
                      <a16:creationId xmlns:a16="http://schemas.microsoft.com/office/drawing/2014/main" id="{BCE61E2B-D6BF-4A26-8BB3-D1775B26BDEB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Oval 718">
                  <a:extLst>
                    <a:ext uri="{FF2B5EF4-FFF2-40B4-BE49-F238E27FC236}">
                      <a16:creationId xmlns:a16="http://schemas.microsoft.com/office/drawing/2014/main" id="{8E2D49CF-EEA1-4D6F-A620-CE6890B240C9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67" name="Group 666">
                <a:extLst>
                  <a:ext uri="{FF2B5EF4-FFF2-40B4-BE49-F238E27FC236}">
                    <a16:creationId xmlns:a16="http://schemas.microsoft.com/office/drawing/2014/main" id="{D08FABD8-8547-40DA-A9FC-8F8751A2EE3F}"/>
                  </a:ext>
                </a:extLst>
              </p:cNvPr>
              <p:cNvGrpSpPr/>
              <p:nvPr/>
            </p:nvGrpSpPr>
            <p:grpSpPr>
              <a:xfrm>
                <a:off x="3325529" y="3390074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686" name="Oval 685">
                  <a:extLst>
                    <a:ext uri="{FF2B5EF4-FFF2-40B4-BE49-F238E27FC236}">
                      <a16:creationId xmlns:a16="http://schemas.microsoft.com/office/drawing/2014/main" id="{BB5E0807-9995-4C06-BB39-9ADD889CB0A5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Oval 686">
                  <a:extLst>
                    <a:ext uri="{FF2B5EF4-FFF2-40B4-BE49-F238E27FC236}">
                      <a16:creationId xmlns:a16="http://schemas.microsoft.com/office/drawing/2014/main" id="{539DDCB7-7424-43A5-A551-9A9B5D48DF3B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Oval 687">
                  <a:extLst>
                    <a:ext uri="{FF2B5EF4-FFF2-40B4-BE49-F238E27FC236}">
                      <a16:creationId xmlns:a16="http://schemas.microsoft.com/office/drawing/2014/main" id="{C7A4FF4D-E867-410B-B0CF-75D0ACD40822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4699DD5A-5A49-4B89-96F2-A6EE7C3EEE74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Oval 689">
                  <a:extLst>
                    <a:ext uri="{FF2B5EF4-FFF2-40B4-BE49-F238E27FC236}">
                      <a16:creationId xmlns:a16="http://schemas.microsoft.com/office/drawing/2014/main" id="{B2D32ED8-9B03-4886-B501-B52EB08907AC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9B58EDA2-72C1-4FF2-8433-AB505132A0CE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EC596D97-7DC6-4769-A9C5-6F1CBEEA1E2E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DD6501F4-F681-4D02-B5C7-CE4F8CBF31EE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4" name="Oval 693">
                  <a:extLst>
                    <a:ext uri="{FF2B5EF4-FFF2-40B4-BE49-F238E27FC236}">
                      <a16:creationId xmlns:a16="http://schemas.microsoft.com/office/drawing/2014/main" id="{02F2E36F-14C9-4B98-B6E9-42FC7FEA66E2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C1999DDE-082F-4CA3-A937-82EA8E4D80BF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Oval 695">
                  <a:extLst>
                    <a:ext uri="{FF2B5EF4-FFF2-40B4-BE49-F238E27FC236}">
                      <a16:creationId xmlns:a16="http://schemas.microsoft.com/office/drawing/2014/main" id="{D6CB311E-5B83-47DC-A6FF-FBFCAC4BD262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33C0F7F8-7299-4F09-81D1-CA59A87C4D50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Oval 697">
                  <a:extLst>
                    <a:ext uri="{FF2B5EF4-FFF2-40B4-BE49-F238E27FC236}">
                      <a16:creationId xmlns:a16="http://schemas.microsoft.com/office/drawing/2014/main" id="{0AB0DAD6-05F4-426F-B57C-CED32FD35C7B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920C30D7-6D09-4063-92A5-E8CBCCE7B488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Oval 699">
                  <a:extLst>
                    <a:ext uri="{FF2B5EF4-FFF2-40B4-BE49-F238E27FC236}">
                      <a16:creationId xmlns:a16="http://schemas.microsoft.com/office/drawing/2014/main" id="{885819B5-E1FA-42F9-9190-3082F07425A7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A55BB13E-785D-48CC-96AD-F6470E493487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F043772E-4EB9-43AF-875C-78F04317E8AE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68" name="Group 667">
                <a:extLst>
                  <a:ext uri="{FF2B5EF4-FFF2-40B4-BE49-F238E27FC236}">
                    <a16:creationId xmlns:a16="http://schemas.microsoft.com/office/drawing/2014/main" id="{90654883-A1BF-4175-B2D0-595678927463}"/>
                  </a:ext>
                </a:extLst>
              </p:cNvPr>
              <p:cNvGrpSpPr/>
              <p:nvPr/>
            </p:nvGrpSpPr>
            <p:grpSpPr>
              <a:xfrm>
                <a:off x="3219744" y="3390074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669" name="Oval 668">
                  <a:extLst>
                    <a:ext uri="{FF2B5EF4-FFF2-40B4-BE49-F238E27FC236}">
                      <a16:creationId xmlns:a16="http://schemas.microsoft.com/office/drawing/2014/main" id="{3473D8C6-3C8A-4187-9869-CB2700B04295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Oval 669">
                  <a:extLst>
                    <a:ext uri="{FF2B5EF4-FFF2-40B4-BE49-F238E27FC236}">
                      <a16:creationId xmlns:a16="http://schemas.microsoft.com/office/drawing/2014/main" id="{C279A23D-2C51-45DE-BC3B-95745F52CE5B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Oval 670">
                  <a:extLst>
                    <a:ext uri="{FF2B5EF4-FFF2-40B4-BE49-F238E27FC236}">
                      <a16:creationId xmlns:a16="http://schemas.microsoft.com/office/drawing/2014/main" id="{258445F5-F7ED-4AAD-B635-25A4A34FE964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Oval 671">
                  <a:extLst>
                    <a:ext uri="{FF2B5EF4-FFF2-40B4-BE49-F238E27FC236}">
                      <a16:creationId xmlns:a16="http://schemas.microsoft.com/office/drawing/2014/main" id="{73841B94-ADE6-4D9E-8F64-82DF28B9D04C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66479B8A-757C-4190-93B7-9E2534D2ECA8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Oval 673">
                  <a:extLst>
                    <a:ext uri="{FF2B5EF4-FFF2-40B4-BE49-F238E27FC236}">
                      <a16:creationId xmlns:a16="http://schemas.microsoft.com/office/drawing/2014/main" id="{756F93DF-D350-4F47-A876-F2A4444D45E8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40C9CDC0-0E01-4027-B8FE-6A1DB923723D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Oval 675">
                  <a:extLst>
                    <a:ext uri="{FF2B5EF4-FFF2-40B4-BE49-F238E27FC236}">
                      <a16:creationId xmlns:a16="http://schemas.microsoft.com/office/drawing/2014/main" id="{AD4D3EF1-0C7A-4CB1-80FA-6634B09339B3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6790F3B7-BCDF-4A03-A2F6-F4EFCA8B0E73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Oval 677">
                  <a:extLst>
                    <a:ext uri="{FF2B5EF4-FFF2-40B4-BE49-F238E27FC236}">
                      <a16:creationId xmlns:a16="http://schemas.microsoft.com/office/drawing/2014/main" id="{16679221-CEAB-4B13-A36E-6D8E52F731EA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B0D4CBDB-7487-4E0B-95CA-FB4C44ADEFD8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A9A974FF-6713-4712-8BAB-75F934C5CDEA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Oval 680">
                  <a:extLst>
                    <a:ext uri="{FF2B5EF4-FFF2-40B4-BE49-F238E27FC236}">
                      <a16:creationId xmlns:a16="http://schemas.microsoft.com/office/drawing/2014/main" id="{7C30C47C-96E1-4C42-87E1-F23C7960BE00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Oval 681">
                  <a:extLst>
                    <a:ext uri="{FF2B5EF4-FFF2-40B4-BE49-F238E27FC236}">
                      <a16:creationId xmlns:a16="http://schemas.microsoft.com/office/drawing/2014/main" id="{91F54165-2135-49EA-B1A4-9664B10D40A1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Oval 682">
                  <a:extLst>
                    <a:ext uri="{FF2B5EF4-FFF2-40B4-BE49-F238E27FC236}">
                      <a16:creationId xmlns:a16="http://schemas.microsoft.com/office/drawing/2014/main" id="{2AE3778A-732D-4CC5-912D-4C321703F884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Oval 683">
                  <a:extLst>
                    <a:ext uri="{FF2B5EF4-FFF2-40B4-BE49-F238E27FC236}">
                      <a16:creationId xmlns:a16="http://schemas.microsoft.com/office/drawing/2014/main" id="{DA0C26FE-2F84-4D32-A4B8-6128C38CD769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Oval 684">
                  <a:extLst>
                    <a:ext uri="{FF2B5EF4-FFF2-40B4-BE49-F238E27FC236}">
                      <a16:creationId xmlns:a16="http://schemas.microsoft.com/office/drawing/2014/main" id="{ABAAA42F-6926-4938-9A75-A65A0B3AD470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39" name="Group 838">
              <a:extLst>
                <a:ext uri="{FF2B5EF4-FFF2-40B4-BE49-F238E27FC236}">
                  <a16:creationId xmlns:a16="http://schemas.microsoft.com/office/drawing/2014/main" id="{926459D8-036D-46C6-8B90-E697743A4B2C}"/>
                </a:ext>
              </a:extLst>
            </p:cNvPr>
            <p:cNvGrpSpPr/>
            <p:nvPr/>
          </p:nvGrpSpPr>
          <p:grpSpPr>
            <a:xfrm>
              <a:off x="3145280" y="3359373"/>
              <a:ext cx="978917" cy="958784"/>
              <a:chOff x="3180469" y="3352436"/>
              <a:chExt cx="978917" cy="958784"/>
            </a:xfrm>
            <a:solidFill>
              <a:schemeClr val="bg1"/>
            </a:solidFill>
          </p:grpSpPr>
          <p:grpSp>
            <p:nvGrpSpPr>
              <p:cNvPr id="840" name="Group 839">
                <a:extLst>
                  <a:ext uri="{FF2B5EF4-FFF2-40B4-BE49-F238E27FC236}">
                    <a16:creationId xmlns:a16="http://schemas.microsoft.com/office/drawing/2014/main" id="{11176DDB-E3C3-4F94-B6F3-19DC15A1CEB6}"/>
                  </a:ext>
                </a:extLst>
              </p:cNvPr>
              <p:cNvGrpSpPr/>
              <p:nvPr/>
            </p:nvGrpSpPr>
            <p:grpSpPr>
              <a:xfrm>
                <a:off x="3310516" y="3403176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003" name="Oval 1002">
                  <a:extLst>
                    <a:ext uri="{FF2B5EF4-FFF2-40B4-BE49-F238E27FC236}">
                      <a16:creationId xmlns:a16="http://schemas.microsoft.com/office/drawing/2014/main" id="{798B4F1C-0406-44BA-ACAA-D5EB3781B481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4" name="Oval 1003">
                  <a:extLst>
                    <a:ext uri="{FF2B5EF4-FFF2-40B4-BE49-F238E27FC236}">
                      <a16:creationId xmlns:a16="http://schemas.microsoft.com/office/drawing/2014/main" id="{7983F3F0-1BA3-4547-A55B-B86663E1F176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5" name="Oval 1004">
                  <a:extLst>
                    <a:ext uri="{FF2B5EF4-FFF2-40B4-BE49-F238E27FC236}">
                      <a16:creationId xmlns:a16="http://schemas.microsoft.com/office/drawing/2014/main" id="{8CBEC1DC-9A1E-49E6-81EF-4481B45BFE6C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6" name="Oval 1005">
                  <a:extLst>
                    <a:ext uri="{FF2B5EF4-FFF2-40B4-BE49-F238E27FC236}">
                      <a16:creationId xmlns:a16="http://schemas.microsoft.com/office/drawing/2014/main" id="{B897533F-BB32-4C13-A51A-8A8B918425E3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7" name="Oval 1006">
                  <a:extLst>
                    <a:ext uri="{FF2B5EF4-FFF2-40B4-BE49-F238E27FC236}">
                      <a16:creationId xmlns:a16="http://schemas.microsoft.com/office/drawing/2014/main" id="{B778463D-4E70-45EF-AEC0-108027B05CE3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8" name="Oval 1007">
                  <a:extLst>
                    <a:ext uri="{FF2B5EF4-FFF2-40B4-BE49-F238E27FC236}">
                      <a16:creationId xmlns:a16="http://schemas.microsoft.com/office/drawing/2014/main" id="{1AD88688-4C7A-41AB-8C73-68ABFE2FC3C3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9" name="Oval 1008">
                  <a:extLst>
                    <a:ext uri="{FF2B5EF4-FFF2-40B4-BE49-F238E27FC236}">
                      <a16:creationId xmlns:a16="http://schemas.microsoft.com/office/drawing/2014/main" id="{53E09817-948B-4A8F-96BF-4239C0949DF1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0" name="Oval 1009">
                  <a:extLst>
                    <a:ext uri="{FF2B5EF4-FFF2-40B4-BE49-F238E27FC236}">
                      <a16:creationId xmlns:a16="http://schemas.microsoft.com/office/drawing/2014/main" id="{2E054853-4FB7-4BAB-AD1C-831D4520D30E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1" name="Oval 1010">
                  <a:extLst>
                    <a:ext uri="{FF2B5EF4-FFF2-40B4-BE49-F238E27FC236}">
                      <a16:creationId xmlns:a16="http://schemas.microsoft.com/office/drawing/2014/main" id="{ACDEE9C1-02EC-47D0-8EFC-6A9EAB03EBFC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2" name="Oval 1011">
                  <a:extLst>
                    <a:ext uri="{FF2B5EF4-FFF2-40B4-BE49-F238E27FC236}">
                      <a16:creationId xmlns:a16="http://schemas.microsoft.com/office/drawing/2014/main" id="{ED94BA9E-A742-49D7-98A2-B2158B7C3B15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3" name="Oval 1012">
                  <a:extLst>
                    <a:ext uri="{FF2B5EF4-FFF2-40B4-BE49-F238E27FC236}">
                      <a16:creationId xmlns:a16="http://schemas.microsoft.com/office/drawing/2014/main" id="{DE1A0BDF-2F68-45C9-A04A-6AB0D624B1C5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4" name="Oval 1013">
                  <a:extLst>
                    <a:ext uri="{FF2B5EF4-FFF2-40B4-BE49-F238E27FC236}">
                      <a16:creationId xmlns:a16="http://schemas.microsoft.com/office/drawing/2014/main" id="{905A4390-1BA7-4D34-85C4-94C0403428F4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5" name="Oval 1014">
                  <a:extLst>
                    <a:ext uri="{FF2B5EF4-FFF2-40B4-BE49-F238E27FC236}">
                      <a16:creationId xmlns:a16="http://schemas.microsoft.com/office/drawing/2014/main" id="{96F1D61D-028F-48F8-B0B7-169705FF4510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6" name="Oval 1015">
                  <a:extLst>
                    <a:ext uri="{FF2B5EF4-FFF2-40B4-BE49-F238E27FC236}">
                      <a16:creationId xmlns:a16="http://schemas.microsoft.com/office/drawing/2014/main" id="{1EFDB137-81F0-4E7C-832B-3B7818CDFF8C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7" name="Oval 1016">
                  <a:extLst>
                    <a:ext uri="{FF2B5EF4-FFF2-40B4-BE49-F238E27FC236}">
                      <a16:creationId xmlns:a16="http://schemas.microsoft.com/office/drawing/2014/main" id="{A51FA372-62D2-4D42-8BE7-2328E8B7D6A9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8" name="Oval 1017">
                  <a:extLst>
                    <a:ext uri="{FF2B5EF4-FFF2-40B4-BE49-F238E27FC236}">
                      <a16:creationId xmlns:a16="http://schemas.microsoft.com/office/drawing/2014/main" id="{E80F6F14-AAFB-4759-A734-3F7AEFD925E2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9" name="Oval 1018">
                  <a:extLst>
                    <a:ext uri="{FF2B5EF4-FFF2-40B4-BE49-F238E27FC236}">
                      <a16:creationId xmlns:a16="http://schemas.microsoft.com/office/drawing/2014/main" id="{73E6CF21-E5F2-4E40-BE93-B73CF42C8DDC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1" name="Group 840">
                <a:extLst>
                  <a:ext uri="{FF2B5EF4-FFF2-40B4-BE49-F238E27FC236}">
                    <a16:creationId xmlns:a16="http://schemas.microsoft.com/office/drawing/2014/main" id="{95ED3D44-4277-482C-9AB0-B58D4B867CFD}"/>
                  </a:ext>
                </a:extLst>
              </p:cNvPr>
              <p:cNvGrpSpPr/>
              <p:nvPr/>
            </p:nvGrpSpPr>
            <p:grpSpPr>
              <a:xfrm>
                <a:off x="3253366" y="3360741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986" name="Oval 985">
                  <a:extLst>
                    <a:ext uri="{FF2B5EF4-FFF2-40B4-BE49-F238E27FC236}">
                      <a16:creationId xmlns:a16="http://schemas.microsoft.com/office/drawing/2014/main" id="{C0DDB49B-0025-408B-A6B4-E5ADD3D2238A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7" name="Oval 986">
                  <a:extLst>
                    <a:ext uri="{FF2B5EF4-FFF2-40B4-BE49-F238E27FC236}">
                      <a16:creationId xmlns:a16="http://schemas.microsoft.com/office/drawing/2014/main" id="{A7A3A4C4-D95C-485B-94D8-988448DC2319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8" name="Oval 987">
                  <a:extLst>
                    <a:ext uri="{FF2B5EF4-FFF2-40B4-BE49-F238E27FC236}">
                      <a16:creationId xmlns:a16="http://schemas.microsoft.com/office/drawing/2014/main" id="{7D89461B-EB63-48B7-8CA6-E6988DC59DE2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9" name="Oval 988">
                  <a:extLst>
                    <a:ext uri="{FF2B5EF4-FFF2-40B4-BE49-F238E27FC236}">
                      <a16:creationId xmlns:a16="http://schemas.microsoft.com/office/drawing/2014/main" id="{9D7E683A-DB7B-4765-A947-241EA2D68E8B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0" name="Oval 989">
                  <a:extLst>
                    <a:ext uri="{FF2B5EF4-FFF2-40B4-BE49-F238E27FC236}">
                      <a16:creationId xmlns:a16="http://schemas.microsoft.com/office/drawing/2014/main" id="{91D63C00-28B7-467C-86FB-6E0CD0D55BF2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1" name="Oval 990">
                  <a:extLst>
                    <a:ext uri="{FF2B5EF4-FFF2-40B4-BE49-F238E27FC236}">
                      <a16:creationId xmlns:a16="http://schemas.microsoft.com/office/drawing/2014/main" id="{0FD875AD-A26A-4906-8B99-4A76552799F9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2" name="Oval 991">
                  <a:extLst>
                    <a:ext uri="{FF2B5EF4-FFF2-40B4-BE49-F238E27FC236}">
                      <a16:creationId xmlns:a16="http://schemas.microsoft.com/office/drawing/2014/main" id="{3B89FC90-7021-469D-9C71-3B00FCDA79D8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3" name="Oval 992">
                  <a:extLst>
                    <a:ext uri="{FF2B5EF4-FFF2-40B4-BE49-F238E27FC236}">
                      <a16:creationId xmlns:a16="http://schemas.microsoft.com/office/drawing/2014/main" id="{A6322917-94E2-453D-81A5-782D9CC8B983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4" name="Oval 993">
                  <a:extLst>
                    <a:ext uri="{FF2B5EF4-FFF2-40B4-BE49-F238E27FC236}">
                      <a16:creationId xmlns:a16="http://schemas.microsoft.com/office/drawing/2014/main" id="{9849A765-13A6-4447-AAC6-1300F92A039F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5" name="Oval 994">
                  <a:extLst>
                    <a:ext uri="{FF2B5EF4-FFF2-40B4-BE49-F238E27FC236}">
                      <a16:creationId xmlns:a16="http://schemas.microsoft.com/office/drawing/2014/main" id="{67A5E0E8-04F7-452A-9BD7-8C20506837FE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6" name="Oval 995">
                  <a:extLst>
                    <a:ext uri="{FF2B5EF4-FFF2-40B4-BE49-F238E27FC236}">
                      <a16:creationId xmlns:a16="http://schemas.microsoft.com/office/drawing/2014/main" id="{DDAEAB84-1AE9-4174-8C5D-99266954B335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7" name="Oval 996">
                  <a:extLst>
                    <a:ext uri="{FF2B5EF4-FFF2-40B4-BE49-F238E27FC236}">
                      <a16:creationId xmlns:a16="http://schemas.microsoft.com/office/drawing/2014/main" id="{70C24E06-38B9-4D84-B254-83F46880D254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8" name="Oval 997">
                  <a:extLst>
                    <a:ext uri="{FF2B5EF4-FFF2-40B4-BE49-F238E27FC236}">
                      <a16:creationId xmlns:a16="http://schemas.microsoft.com/office/drawing/2014/main" id="{ADB17249-BB64-4F04-AE8F-C7BFB9A0E90A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9" name="Oval 998">
                  <a:extLst>
                    <a:ext uri="{FF2B5EF4-FFF2-40B4-BE49-F238E27FC236}">
                      <a16:creationId xmlns:a16="http://schemas.microsoft.com/office/drawing/2014/main" id="{4E58CAB6-FC06-4708-A142-C1419456068D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0" name="Oval 999">
                  <a:extLst>
                    <a:ext uri="{FF2B5EF4-FFF2-40B4-BE49-F238E27FC236}">
                      <a16:creationId xmlns:a16="http://schemas.microsoft.com/office/drawing/2014/main" id="{00FD1107-FDB8-4037-80B3-9CEB804CAA60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1" name="Oval 1000">
                  <a:extLst>
                    <a:ext uri="{FF2B5EF4-FFF2-40B4-BE49-F238E27FC236}">
                      <a16:creationId xmlns:a16="http://schemas.microsoft.com/office/drawing/2014/main" id="{859F4A61-29EA-4F1F-92E2-2D411CA1A563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2" name="Oval 1001">
                  <a:extLst>
                    <a:ext uri="{FF2B5EF4-FFF2-40B4-BE49-F238E27FC236}">
                      <a16:creationId xmlns:a16="http://schemas.microsoft.com/office/drawing/2014/main" id="{500BC870-055D-417E-ABD2-8191C77E4379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2" name="Group 841">
                <a:extLst>
                  <a:ext uri="{FF2B5EF4-FFF2-40B4-BE49-F238E27FC236}">
                    <a16:creationId xmlns:a16="http://schemas.microsoft.com/office/drawing/2014/main" id="{121E936E-C8F4-45A9-B6C7-8419C88D1041}"/>
                  </a:ext>
                </a:extLst>
              </p:cNvPr>
              <p:cNvGrpSpPr/>
              <p:nvPr/>
            </p:nvGrpSpPr>
            <p:grpSpPr>
              <a:xfrm>
                <a:off x="3180469" y="3360741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969" name="Oval 968">
                  <a:extLst>
                    <a:ext uri="{FF2B5EF4-FFF2-40B4-BE49-F238E27FC236}">
                      <a16:creationId xmlns:a16="http://schemas.microsoft.com/office/drawing/2014/main" id="{45BB0E50-904E-4A8B-BC84-AC95F682D8BC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0" name="Oval 969">
                  <a:extLst>
                    <a:ext uri="{FF2B5EF4-FFF2-40B4-BE49-F238E27FC236}">
                      <a16:creationId xmlns:a16="http://schemas.microsoft.com/office/drawing/2014/main" id="{92CDB789-CFE5-4C6E-8729-6C1AF4CD07C0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1" name="Oval 970">
                  <a:extLst>
                    <a:ext uri="{FF2B5EF4-FFF2-40B4-BE49-F238E27FC236}">
                      <a16:creationId xmlns:a16="http://schemas.microsoft.com/office/drawing/2014/main" id="{D292891C-2D86-4CF7-B36E-1B83E4D60D36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2" name="Oval 971">
                  <a:extLst>
                    <a:ext uri="{FF2B5EF4-FFF2-40B4-BE49-F238E27FC236}">
                      <a16:creationId xmlns:a16="http://schemas.microsoft.com/office/drawing/2014/main" id="{F2370D1D-459F-4E9E-8AD2-A45F35603A7D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3" name="Oval 972">
                  <a:extLst>
                    <a:ext uri="{FF2B5EF4-FFF2-40B4-BE49-F238E27FC236}">
                      <a16:creationId xmlns:a16="http://schemas.microsoft.com/office/drawing/2014/main" id="{34DBFAE9-15FC-48BD-80BD-B7491DBE105B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4" name="Oval 973">
                  <a:extLst>
                    <a:ext uri="{FF2B5EF4-FFF2-40B4-BE49-F238E27FC236}">
                      <a16:creationId xmlns:a16="http://schemas.microsoft.com/office/drawing/2014/main" id="{4FB3CA6A-74FD-4959-86D3-A0BE1964C70B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5" name="Oval 974">
                  <a:extLst>
                    <a:ext uri="{FF2B5EF4-FFF2-40B4-BE49-F238E27FC236}">
                      <a16:creationId xmlns:a16="http://schemas.microsoft.com/office/drawing/2014/main" id="{A17E99DD-05FE-49E1-AEE1-3E6CB23A351F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6" name="Oval 975">
                  <a:extLst>
                    <a:ext uri="{FF2B5EF4-FFF2-40B4-BE49-F238E27FC236}">
                      <a16:creationId xmlns:a16="http://schemas.microsoft.com/office/drawing/2014/main" id="{CF71F4ED-4861-4482-B102-13EB94D1E024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7" name="Oval 976">
                  <a:extLst>
                    <a:ext uri="{FF2B5EF4-FFF2-40B4-BE49-F238E27FC236}">
                      <a16:creationId xmlns:a16="http://schemas.microsoft.com/office/drawing/2014/main" id="{EDF0431A-B1BE-4CA1-A127-C60629B0D68F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8" name="Oval 977">
                  <a:extLst>
                    <a:ext uri="{FF2B5EF4-FFF2-40B4-BE49-F238E27FC236}">
                      <a16:creationId xmlns:a16="http://schemas.microsoft.com/office/drawing/2014/main" id="{E7CAEBBB-2ACD-41FB-B8A3-1C04AC575AD8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9" name="Oval 978">
                  <a:extLst>
                    <a:ext uri="{FF2B5EF4-FFF2-40B4-BE49-F238E27FC236}">
                      <a16:creationId xmlns:a16="http://schemas.microsoft.com/office/drawing/2014/main" id="{82A271D4-8082-4D03-B7FA-6EC7127BB215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0" name="Oval 979">
                  <a:extLst>
                    <a:ext uri="{FF2B5EF4-FFF2-40B4-BE49-F238E27FC236}">
                      <a16:creationId xmlns:a16="http://schemas.microsoft.com/office/drawing/2014/main" id="{C5033A7E-5139-4A52-A7E6-5787AFC28747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1" name="Oval 980">
                  <a:extLst>
                    <a:ext uri="{FF2B5EF4-FFF2-40B4-BE49-F238E27FC236}">
                      <a16:creationId xmlns:a16="http://schemas.microsoft.com/office/drawing/2014/main" id="{E03CEE23-9478-4140-AE43-F9A9B0B572FD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2" name="Oval 981">
                  <a:extLst>
                    <a:ext uri="{FF2B5EF4-FFF2-40B4-BE49-F238E27FC236}">
                      <a16:creationId xmlns:a16="http://schemas.microsoft.com/office/drawing/2014/main" id="{A16B6840-B22E-4B18-8F0A-036AE184AC38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3" name="Oval 982">
                  <a:extLst>
                    <a:ext uri="{FF2B5EF4-FFF2-40B4-BE49-F238E27FC236}">
                      <a16:creationId xmlns:a16="http://schemas.microsoft.com/office/drawing/2014/main" id="{845BC176-219C-4945-92B8-B701024C94E6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4" name="Oval 983">
                  <a:extLst>
                    <a:ext uri="{FF2B5EF4-FFF2-40B4-BE49-F238E27FC236}">
                      <a16:creationId xmlns:a16="http://schemas.microsoft.com/office/drawing/2014/main" id="{B0B28282-FA8F-4CB5-813F-C150DFB3514E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5" name="Oval 984">
                  <a:extLst>
                    <a:ext uri="{FF2B5EF4-FFF2-40B4-BE49-F238E27FC236}">
                      <a16:creationId xmlns:a16="http://schemas.microsoft.com/office/drawing/2014/main" id="{C82C8A79-2379-4783-8CFA-4940EC2529CA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3" name="Group 842">
                <a:extLst>
                  <a:ext uri="{FF2B5EF4-FFF2-40B4-BE49-F238E27FC236}">
                    <a16:creationId xmlns:a16="http://schemas.microsoft.com/office/drawing/2014/main" id="{FC83BDD9-45E1-4DCE-9EAB-E6BB8C191DCF}"/>
                  </a:ext>
                </a:extLst>
              </p:cNvPr>
              <p:cNvGrpSpPr/>
              <p:nvPr/>
            </p:nvGrpSpPr>
            <p:grpSpPr>
              <a:xfrm>
                <a:off x="3335263" y="3352436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952" name="Oval 951">
                  <a:extLst>
                    <a:ext uri="{FF2B5EF4-FFF2-40B4-BE49-F238E27FC236}">
                      <a16:creationId xmlns:a16="http://schemas.microsoft.com/office/drawing/2014/main" id="{263F92F0-B6D7-430C-B3DD-37224F5ECB4A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3" name="Oval 952">
                  <a:extLst>
                    <a:ext uri="{FF2B5EF4-FFF2-40B4-BE49-F238E27FC236}">
                      <a16:creationId xmlns:a16="http://schemas.microsoft.com/office/drawing/2014/main" id="{FED7BCB7-1E8D-48E4-ACA3-4F6286FAFDA4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4" name="Oval 953">
                  <a:extLst>
                    <a:ext uri="{FF2B5EF4-FFF2-40B4-BE49-F238E27FC236}">
                      <a16:creationId xmlns:a16="http://schemas.microsoft.com/office/drawing/2014/main" id="{B7FDCE49-B9CA-4E8B-9FB1-88766D5D84C1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5" name="Oval 954">
                  <a:extLst>
                    <a:ext uri="{FF2B5EF4-FFF2-40B4-BE49-F238E27FC236}">
                      <a16:creationId xmlns:a16="http://schemas.microsoft.com/office/drawing/2014/main" id="{B6D31ADD-4175-460B-AC0E-A575D639C1BC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6" name="Oval 955">
                  <a:extLst>
                    <a:ext uri="{FF2B5EF4-FFF2-40B4-BE49-F238E27FC236}">
                      <a16:creationId xmlns:a16="http://schemas.microsoft.com/office/drawing/2014/main" id="{157FEC42-9E16-4BF5-BAE0-CFF6E43CA544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7" name="Oval 956">
                  <a:extLst>
                    <a:ext uri="{FF2B5EF4-FFF2-40B4-BE49-F238E27FC236}">
                      <a16:creationId xmlns:a16="http://schemas.microsoft.com/office/drawing/2014/main" id="{6944FFDF-7200-4031-A813-02B293551F64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8" name="Oval 957">
                  <a:extLst>
                    <a:ext uri="{FF2B5EF4-FFF2-40B4-BE49-F238E27FC236}">
                      <a16:creationId xmlns:a16="http://schemas.microsoft.com/office/drawing/2014/main" id="{523777CE-448E-4DE5-9B02-0775454E6C73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9" name="Oval 958">
                  <a:extLst>
                    <a:ext uri="{FF2B5EF4-FFF2-40B4-BE49-F238E27FC236}">
                      <a16:creationId xmlns:a16="http://schemas.microsoft.com/office/drawing/2014/main" id="{10E2FB31-9A44-4455-BBCE-C90EBF9C87AB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0" name="Oval 959">
                  <a:extLst>
                    <a:ext uri="{FF2B5EF4-FFF2-40B4-BE49-F238E27FC236}">
                      <a16:creationId xmlns:a16="http://schemas.microsoft.com/office/drawing/2014/main" id="{771062BD-B66C-4C53-9B13-708B6A74C176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1" name="Oval 960">
                  <a:extLst>
                    <a:ext uri="{FF2B5EF4-FFF2-40B4-BE49-F238E27FC236}">
                      <a16:creationId xmlns:a16="http://schemas.microsoft.com/office/drawing/2014/main" id="{DA87FBC9-FD19-47E7-88EB-FBC065E3608A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2" name="Oval 961">
                  <a:extLst>
                    <a:ext uri="{FF2B5EF4-FFF2-40B4-BE49-F238E27FC236}">
                      <a16:creationId xmlns:a16="http://schemas.microsoft.com/office/drawing/2014/main" id="{537F4312-0709-467A-BC17-99689BD7939F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3" name="Oval 962">
                  <a:extLst>
                    <a:ext uri="{FF2B5EF4-FFF2-40B4-BE49-F238E27FC236}">
                      <a16:creationId xmlns:a16="http://schemas.microsoft.com/office/drawing/2014/main" id="{6451A57F-F630-4B05-9BEC-13376A0FF412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4" name="Oval 963">
                  <a:extLst>
                    <a:ext uri="{FF2B5EF4-FFF2-40B4-BE49-F238E27FC236}">
                      <a16:creationId xmlns:a16="http://schemas.microsoft.com/office/drawing/2014/main" id="{61B056B1-8EC7-4736-B1BB-FD786E528FC3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5" name="Oval 964">
                  <a:extLst>
                    <a:ext uri="{FF2B5EF4-FFF2-40B4-BE49-F238E27FC236}">
                      <a16:creationId xmlns:a16="http://schemas.microsoft.com/office/drawing/2014/main" id="{B5B3E736-5DED-4055-B4D1-CBC968053C1F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6" name="Oval 965">
                  <a:extLst>
                    <a:ext uri="{FF2B5EF4-FFF2-40B4-BE49-F238E27FC236}">
                      <a16:creationId xmlns:a16="http://schemas.microsoft.com/office/drawing/2014/main" id="{9C2543D8-6E80-4445-B476-7725F4BF0465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7" name="Oval 966">
                  <a:extLst>
                    <a:ext uri="{FF2B5EF4-FFF2-40B4-BE49-F238E27FC236}">
                      <a16:creationId xmlns:a16="http://schemas.microsoft.com/office/drawing/2014/main" id="{CDBEC77D-14CA-4CCE-A316-E69AFB0A38C7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8" name="Oval 967">
                  <a:extLst>
                    <a:ext uri="{FF2B5EF4-FFF2-40B4-BE49-F238E27FC236}">
                      <a16:creationId xmlns:a16="http://schemas.microsoft.com/office/drawing/2014/main" id="{DB2265B2-A1D4-4940-92E5-DA4AEC78043D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4" name="Group 843">
                <a:extLst>
                  <a:ext uri="{FF2B5EF4-FFF2-40B4-BE49-F238E27FC236}">
                    <a16:creationId xmlns:a16="http://schemas.microsoft.com/office/drawing/2014/main" id="{7818C1A7-17F5-41EB-AD4A-B4E34109EFC3}"/>
                  </a:ext>
                </a:extLst>
              </p:cNvPr>
              <p:cNvGrpSpPr/>
              <p:nvPr/>
            </p:nvGrpSpPr>
            <p:grpSpPr>
              <a:xfrm>
                <a:off x="3259833" y="3352436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935" name="Oval 934">
                  <a:extLst>
                    <a:ext uri="{FF2B5EF4-FFF2-40B4-BE49-F238E27FC236}">
                      <a16:creationId xmlns:a16="http://schemas.microsoft.com/office/drawing/2014/main" id="{0916773B-1142-4120-B0FE-1F07E6F1AFDB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6" name="Oval 935">
                  <a:extLst>
                    <a:ext uri="{FF2B5EF4-FFF2-40B4-BE49-F238E27FC236}">
                      <a16:creationId xmlns:a16="http://schemas.microsoft.com/office/drawing/2014/main" id="{DF27AACF-D49A-4136-A7FD-01724F405E36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7" name="Oval 936">
                  <a:extLst>
                    <a:ext uri="{FF2B5EF4-FFF2-40B4-BE49-F238E27FC236}">
                      <a16:creationId xmlns:a16="http://schemas.microsoft.com/office/drawing/2014/main" id="{067F119E-43A4-4F3E-A834-8154D015BE11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8" name="Oval 937">
                  <a:extLst>
                    <a:ext uri="{FF2B5EF4-FFF2-40B4-BE49-F238E27FC236}">
                      <a16:creationId xmlns:a16="http://schemas.microsoft.com/office/drawing/2014/main" id="{08B88D4E-0268-4FE5-B84E-C8EDB53CF1F2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9" name="Oval 938">
                  <a:extLst>
                    <a:ext uri="{FF2B5EF4-FFF2-40B4-BE49-F238E27FC236}">
                      <a16:creationId xmlns:a16="http://schemas.microsoft.com/office/drawing/2014/main" id="{F978E8F0-E15F-45F0-942F-4C4B0DA92D7F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0" name="Oval 939">
                  <a:extLst>
                    <a:ext uri="{FF2B5EF4-FFF2-40B4-BE49-F238E27FC236}">
                      <a16:creationId xmlns:a16="http://schemas.microsoft.com/office/drawing/2014/main" id="{87FC582E-9337-402F-AA10-15F6FEF03925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1" name="Oval 940">
                  <a:extLst>
                    <a:ext uri="{FF2B5EF4-FFF2-40B4-BE49-F238E27FC236}">
                      <a16:creationId xmlns:a16="http://schemas.microsoft.com/office/drawing/2014/main" id="{942D6EBD-E83A-4EB4-899E-86B533405E86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2" name="Oval 941">
                  <a:extLst>
                    <a:ext uri="{FF2B5EF4-FFF2-40B4-BE49-F238E27FC236}">
                      <a16:creationId xmlns:a16="http://schemas.microsoft.com/office/drawing/2014/main" id="{AC78E440-6BAC-4B2E-85AC-26BB1866218B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3" name="Oval 942">
                  <a:extLst>
                    <a:ext uri="{FF2B5EF4-FFF2-40B4-BE49-F238E27FC236}">
                      <a16:creationId xmlns:a16="http://schemas.microsoft.com/office/drawing/2014/main" id="{02502424-AB95-4BDA-AF3A-DD6F72A7B685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4" name="Oval 943">
                  <a:extLst>
                    <a:ext uri="{FF2B5EF4-FFF2-40B4-BE49-F238E27FC236}">
                      <a16:creationId xmlns:a16="http://schemas.microsoft.com/office/drawing/2014/main" id="{0B60E67F-D7E7-41EC-BA19-30B73D84AA48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5" name="Oval 944">
                  <a:extLst>
                    <a:ext uri="{FF2B5EF4-FFF2-40B4-BE49-F238E27FC236}">
                      <a16:creationId xmlns:a16="http://schemas.microsoft.com/office/drawing/2014/main" id="{B57E660D-D4C3-4094-9930-3FC6656E2946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6" name="Oval 945">
                  <a:extLst>
                    <a:ext uri="{FF2B5EF4-FFF2-40B4-BE49-F238E27FC236}">
                      <a16:creationId xmlns:a16="http://schemas.microsoft.com/office/drawing/2014/main" id="{32DA0CD7-6BA3-44F2-9DD4-1F14D0A026BD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7" name="Oval 946">
                  <a:extLst>
                    <a:ext uri="{FF2B5EF4-FFF2-40B4-BE49-F238E27FC236}">
                      <a16:creationId xmlns:a16="http://schemas.microsoft.com/office/drawing/2014/main" id="{947B84D0-185E-4E0A-8DAC-62CE0517C9EC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8" name="Oval 947">
                  <a:extLst>
                    <a:ext uri="{FF2B5EF4-FFF2-40B4-BE49-F238E27FC236}">
                      <a16:creationId xmlns:a16="http://schemas.microsoft.com/office/drawing/2014/main" id="{7D8CAC33-B5C8-4054-B284-244AC789BE10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9" name="Oval 948">
                  <a:extLst>
                    <a:ext uri="{FF2B5EF4-FFF2-40B4-BE49-F238E27FC236}">
                      <a16:creationId xmlns:a16="http://schemas.microsoft.com/office/drawing/2014/main" id="{F561B632-3478-4EC7-B5E0-AE22F57F4AD7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0" name="Oval 949">
                  <a:extLst>
                    <a:ext uri="{FF2B5EF4-FFF2-40B4-BE49-F238E27FC236}">
                      <a16:creationId xmlns:a16="http://schemas.microsoft.com/office/drawing/2014/main" id="{3CCCD909-19C0-4F18-B3F5-D70000F91A09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1" name="Oval 950">
                  <a:extLst>
                    <a:ext uri="{FF2B5EF4-FFF2-40B4-BE49-F238E27FC236}">
                      <a16:creationId xmlns:a16="http://schemas.microsoft.com/office/drawing/2014/main" id="{62A20E19-106A-47F6-9004-997A15F70B9B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5" name="Group 844">
                <a:extLst>
                  <a:ext uri="{FF2B5EF4-FFF2-40B4-BE49-F238E27FC236}">
                    <a16:creationId xmlns:a16="http://schemas.microsoft.com/office/drawing/2014/main" id="{894D5614-A76C-4B05-8D98-CD61A4E303AC}"/>
                  </a:ext>
                </a:extLst>
              </p:cNvPr>
              <p:cNvGrpSpPr/>
              <p:nvPr/>
            </p:nvGrpSpPr>
            <p:grpSpPr>
              <a:xfrm>
                <a:off x="3374367" y="3373842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918" name="Oval 917">
                  <a:extLst>
                    <a:ext uri="{FF2B5EF4-FFF2-40B4-BE49-F238E27FC236}">
                      <a16:creationId xmlns:a16="http://schemas.microsoft.com/office/drawing/2014/main" id="{72666208-C36F-4EAC-9F44-EF881F6CAD86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9" name="Oval 918">
                  <a:extLst>
                    <a:ext uri="{FF2B5EF4-FFF2-40B4-BE49-F238E27FC236}">
                      <a16:creationId xmlns:a16="http://schemas.microsoft.com/office/drawing/2014/main" id="{E3A301DC-FC72-4BAB-B4A7-BBC60E232753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0" name="Oval 919">
                  <a:extLst>
                    <a:ext uri="{FF2B5EF4-FFF2-40B4-BE49-F238E27FC236}">
                      <a16:creationId xmlns:a16="http://schemas.microsoft.com/office/drawing/2014/main" id="{5ED1E30C-1C67-4D94-B12C-5DB13E135FFE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1" name="Oval 920">
                  <a:extLst>
                    <a:ext uri="{FF2B5EF4-FFF2-40B4-BE49-F238E27FC236}">
                      <a16:creationId xmlns:a16="http://schemas.microsoft.com/office/drawing/2014/main" id="{51382D4C-570D-45BC-B0FF-E8696EE334EC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2" name="Oval 921">
                  <a:extLst>
                    <a:ext uri="{FF2B5EF4-FFF2-40B4-BE49-F238E27FC236}">
                      <a16:creationId xmlns:a16="http://schemas.microsoft.com/office/drawing/2014/main" id="{3C46DE5E-8DB5-4F02-8E53-2EB4D0D5A24A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3" name="Oval 922">
                  <a:extLst>
                    <a:ext uri="{FF2B5EF4-FFF2-40B4-BE49-F238E27FC236}">
                      <a16:creationId xmlns:a16="http://schemas.microsoft.com/office/drawing/2014/main" id="{28310642-430B-4426-949F-0E02CF55CF89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4" name="Oval 923">
                  <a:extLst>
                    <a:ext uri="{FF2B5EF4-FFF2-40B4-BE49-F238E27FC236}">
                      <a16:creationId xmlns:a16="http://schemas.microsoft.com/office/drawing/2014/main" id="{9AD4264B-38FB-4177-A7E4-1DFF9471558E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5" name="Oval 924">
                  <a:extLst>
                    <a:ext uri="{FF2B5EF4-FFF2-40B4-BE49-F238E27FC236}">
                      <a16:creationId xmlns:a16="http://schemas.microsoft.com/office/drawing/2014/main" id="{92B73137-241B-44BF-B056-EE9954690171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6" name="Oval 925">
                  <a:extLst>
                    <a:ext uri="{FF2B5EF4-FFF2-40B4-BE49-F238E27FC236}">
                      <a16:creationId xmlns:a16="http://schemas.microsoft.com/office/drawing/2014/main" id="{ABF44F04-8C1E-4500-9FC2-9BA15F948331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7" name="Oval 926">
                  <a:extLst>
                    <a:ext uri="{FF2B5EF4-FFF2-40B4-BE49-F238E27FC236}">
                      <a16:creationId xmlns:a16="http://schemas.microsoft.com/office/drawing/2014/main" id="{90992E98-F9B1-4D5C-BDFB-E0F3F0EFEB81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8" name="Oval 927">
                  <a:extLst>
                    <a:ext uri="{FF2B5EF4-FFF2-40B4-BE49-F238E27FC236}">
                      <a16:creationId xmlns:a16="http://schemas.microsoft.com/office/drawing/2014/main" id="{8E1AC0F0-3EF3-447F-8B68-81C8D7909D77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9" name="Oval 928">
                  <a:extLst>
                    <a:ext uri="{FF2B5EF4-FFF2-40B4-BE49-F238E27FC236}">
                      <a16:creationId xmlns:a16="http://schemas.microsoft.com/office/drawing/2014/main" id="{7C33B125-2839-4CBC-B3B0-DD7E52C3A1C5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0" name="Oval 929">
                  <a:extLst>
                    <a:ext uri="{FF2B5EF4-FFF2-40B4-BE49-F238E27FC236}">
                      <a16:creationId xmlns:a16="http://schemas.microsoft.com/office/drawing/2014/main" id="{35C9BA75-A2E3-49BE-900D-A850E1674C78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1" name="Oval 930">
                  <a:extLst>
                    <a:ext uri="{FF2B5EF4-FFF2-40B4-BE49-F238E27FC236}">
                      <a16:creationId xmlns:a16="http://schemas.microsoft.com/office/drawing/2014/main" id="{170DB055-1A95-4789-A522-6083D6468DF4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2" name="Oval 931">
                  <a:extLst>
                    <a:ext uri="{FF2B5EF4-FFF2-40B4-BE49-F238E27FC236}">
                      <a16:creationId xmlns:a16="http://schemas.microsoft.com/office/drawing/2014/main" id="{20131C63-0CE7-4E40-8C98-F44018B76EE1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3" name="Oval 932">
                  <a:extLst>
                    <a:ext uri="{FF2B5EF4-FFF2-40B4-BE49-F238E27FC236}">
                      <a16:creationId xmlns:a16="http://schemas.microsoft.com/office/drawing/2014/main" id="{CC241024-8665-4D4E-BF0B-2AF5A2D73BC9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4" name="Oval 933">
                  <a:extLst>
                    <a:ext uri="{FF2B5EF4-FFF2-40B4-BE49-F238E27FC236}">
                      <a16:creationId xmlns:a16="http://schemas.microsoft.com/office/drawing/2014/main" id="{FC13427B-E3F6-4D83-A3D3-55D6477B0284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6" name="Group 845">
                <a:extLst>
                  <a:ext uri="{FF2B5EF4-FFF2-40B4-BE49-F238E27FC236}">
                    <a16:creationId xmlns:a16="http://schemas.microsoft.com/office/drawing/2014/main" id="{9EA5402E-36A7-437B-BDED-8D0B7FCCF8D4}"/>
                  </a:ext>
                </a:extLst>
              </p:cNvPr>
              <p:cNvGrpSpPr/>
              <p:nvPr/>
            </p:nvGrpSpPr>
            <p:grpSpPr>
              <a:xfrm>
                <a:off x="3317256" y="3384107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901" name="Oval 900">
                  <a:extLst>
                    <a:ext uri="{FF2B5EF4-FFF2-40B4-BE49-F238E27FC236}">
                      <a16:creationId xmlns:a16="http://schemas.microsoft.com/office/drawing/2014/main" id="{6C4954F8-C851-46DD-927B-1ED62AFF65B0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Oval 901">
                  <a:extLst>
                    <a:ext uri="{FF2B5EF4-FFF2-40B4-BE49-F238E27FC236}">
                      <a16:creationId xmlns:a16="http://schemas.microsoft.com/office/drawing/2014/main" id="{3EF916C0-C454-4B9A-B739-64704BEDB29B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Oval 902">
                  <a:extLst>
                    <a:ext uri="{FF2B5EF4-FFF2-40B4-BE49-F238E27FC236}">
                      <a16:creationId xmlns:a16="http://schemas.microsoft.com/office/drawing/2014/main" id="{9A1FDCAB-536D-4758-91CD-6869D807EBF4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Oval 903">
                  <a:extLst>
                    <a:ext uri="{FF2B5EF4-FFF2-40B4-BE49-F238E27FC236}">
                      <a16:creationId xmlns:a16="http://schemas.microsoft.com/office/drawing/2014/main" id="{A70B54BA-7268-42BE-904A-7EEB72AB6647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Oval 904">
                  <a:extLst>
                    <a:ext uri="{FF2B5EF4-FFF2-40B4-BE49-F238E27FC236}">
                      <a16:creationId xmlns:a16="http://schemas.microsoft.com/office/drawing/2014/main" id="{764C10B9-F2A1-4839-9C6F-85FC27CEEA06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Oval 905">
                  <a:extLst>
                    <a:ext uri="{FF2B5EF4-FFF2-40B4-BE49-F238E27FC236}">
                      <a16:creationId xmlns:a16="http://schemas.microsoft.com/office/drawing/2014/main" id="{AE06C02C-8553-4282-AAAE-2EA149D3D891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Oval 906">
                  <a:extLst>
                    <a:ext uri="{FF2B5EF4-FFF2-40B4-BE49-F238E27FC236}">
                      <a16:creationId xmlns:a16="http://schemas.microsoft.com/office/drawing/2014/main" id="{2D25A337-37ED-411E-BE8A-D850CF8E5D84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Oval 907">
                  <a:extLst>
                    <a:ext uri="{FF2B5EF4-FFF2-40B4-BE49-F238E27FC236}">
                      <a16:creationId xmlns:a16="http://schemas.microsoft.com/office/drawing/2014/main" id="{19D6004D-7B4E-4871-BD91-DF757A6830D6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Oval 908">
                  <a:extLst>
                    <a:ext uri="{FF2B5EF4-FFF2-40B4-BE49-F238E27FC236}">
                      <a16:creationId xmlns:a16="http://schemas.microsoft.com/office/drawing/2014/main" id="{5808EB1F-8872-4F7F-ADDC-9D9933AEB855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Oval 909">
                  <a:extLst>
                    <a:ext uri="{FF2B5EF4-FFF2-40B4-BE49-F238E27FC236}">
                      <a16:creationId xmlns:a16="http://schemas.microsoft.com/office/drawing/2014/main" id="{F58D705E-AB02-4957-BB96-8762348632CA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Oval 910">
                  <a:extLst>
                    <a:ext uri="{FF2B5EF4-FFF2-40B4-BE49-F238E27FC236}">
                      <a16:creationId xmlns:a16="http://schemas.microsoft.com/office/drawing/2014/main" id="{DD8682D1-D448-413D-B5CD-D89AC5FE99BA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Oval 911">
                  <a:extLst>
                    <a:ext uri="{FF2B5EF4-FFF2-40B4-BE49-F238E27FC236}">
                      <a16:creationId xmlns:a16="http://schemas.microsoft.com/office/drawing/2014/main" id="{FE206C45-5EEB-4C07-BF07-C7E9F9B0199D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Oval 912">
                  <a:extLst>
                    <a:ext uri="{FF2B5EF4-FFF2-40B4-BE49-F238E27FC236}">
                      <a16:creationId xmlns:a16="http://schemas.microsoft.com/office/drawing/2014/main" id="{CD022A98-B428-49EF-8839-55EAA03629CF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Oval 913">
                  <a:extLst>
                    <a:ext uri="{FF2B5EF4-FFF2-40B4-BE49-F238E27FC236}">
                      <a16:creationId xmlns:a16="http://schemas.microsoft.com/office/drawing/2014/main" id="{2139C880-F3BC-42FB-959D-ACBE45F48CF4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Oval 914">
                  <a:extLst>
                    <a:ext uri="{FF2B5EF4-FFF2-40B4-BE49-F238E27FC236}">
                      <a16:creationId xmlns:a16="http://schemas.microsoft.com/office/drawing/2014/main" id="{B3D7EDE1-1EEF-44F4-88D4-22D63D955D49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Oval 915">
                  <a:extLst>
                    <a:ext uri="{FF2B5EF4-FFF2-40B4-BE49-F238E27FC236}">
                      <a16:creationId xmlns:a16="http://schemas.microsoft.com/office/drawing/2014/main" id="{EE9D9040-A8E1-436E-B400-A2E8A54715D2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7" name="Oval 916">
                  <a:extLst>
                    <a:ext uri="{FF2B5EF4-FFF2-40B4-BE49-F238E27FC236}">
                      <a16:creationId xmlns:a16="http://schemas.microsoft.com/office/drawing/2014/main" id="{2F1FEDB2-20FC-42A8-A403-41ACF848A037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7" name="Group 846">
                <a:extLst>
                  <a:ext uri="{FF2B5EF4-FFF2-40B4-BE49-F238E27FC236}">
                    <a16:creationId xmlns:a16="http://schemas.microsoft.com/office/drawing/2014/main" id="{5E7405FF-C3A6-477E-9342-37C9A74D7A42}"/>
                  </a:ext>
                </a:extLst>
              </p:cNvPr>
              <p:cNvGrpSpPr/>
              <p:nvPr/>
            </p:nvGrpSpPr>
            <p:grpSpPr>
              <a:xfrm>
                <a:off x="3232157" y="3384107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884" name="Oval 883">
                  <a:extLst>
                    <a:ext uri="{FF2B5EF4-FFF2-40B4-BE49-F238E27FC236}">
                      <a16:creationId xmlns:a16="http://schemas.microsoft.com/office/drawing/2014/main" id="{B263E5A4-DEFF-4382-8CE5-30A887528A47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Oval 884">
                  <a:extLst>
                    <a:ext uri="{FF2B5EF4-FFF2-40B4-BE49-F238E27FC236}">
                      <a16:creationId xmlns:a16="http://schemas.microsoft.com/office/drawing/2014/main" id="{0BB926BE-949C-4060-9868-10BD3B1A1ABE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Oval 885">
                  <a:extLst>
                    <a:ext uri="{FF2B5EF4-FFF2-40B4-BE49-F238E27FC236}">
                      <a16:creationId xmlns:a16="http://schemas.microsoft.com/office/drawing/2014/main" id="{631FCF3D-A42D-4BF9-BBAD-809CF5FB6A8F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Oval 886">
                  <a:extLst>
                    <a:ext uri="{FF2B5EF4-FFF2-40B4-BE49-F238E27FC236}">
                      <a16:creationId xmlns:a16="http://schemas.microsoft.com/office/drawing/2014/main" id="{C0A94030-B6E9-4031-90A9-F368192DD57D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Oval 887">
                  <a:extLst>
                    <a:ext uri="{FF2B5EF4-FFF2-40B4-BE49-F238E27FC236}">
                      <a16:creationId xmlns:a16="http://schemas.microsoft.com/office/drawing/2014/main" id="{27DE0CBF-8A68-4EC5-A75F-1E8FDC46EBFB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Oval 888">
                  <a:extLst>
                    <a:ext uri="{FF2B5EF4-FFF2-40B4-BE49-F238E27FC236}">
                      <a16:creationId xmlns:a16="http://schemas.microsoft.com/office/drawing/2014/main" id="{7A886CC6-DF40-4CB7-98F4-65FB4784F56F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Oval 889">
                  <a:extLst>
                    <a:ext uri="{FF2B5EF4-FFF2-40B4-BE49-F238E27FC236}">
                      <a16:creationId xmlns:a16="http://schemas.microsoft.com/office/drawing/2014/main" id="{A0039605-161A-4B4B-AD3B-25A720E71338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Oval 890">
                  <a:extLst>
                    <a:ext uri="{FF2B5EF4-FFF2-40B4-BE49-F238E27FC236}">
                      <a16:creationId xmlns:a16="http://schemas.microsoft.com/office/drawing/2014/main" id="{23DF5B09-76BA-4F76-84E3-24712FB6AD7D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Oval 891">
                  <a:extLst>
                    <a:ext uri="{FF2B5EF4-FFF2-40B4-BE49-F238E27FC236}">
                      <a16:creationId xmlns:a16="http://schemas.microsoft.com/office/drawing/2014/main" id="{88CB858A-11AD-420C-84E6-A2E499B5868E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Oval 892">
                  <a:extLst>
                    <a:ext uri="{FF2B5EF4-FFF2-40B4-BE49-F238E27FC236}">
                      <a16:creationId xmlns:a16="http://schemas.microsoft.com/office/drawing/2014/main" id="{712323E7-D397-4A53-9E9F-7919B0B95B80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Oval 893">
                  <a:extLst>
                    <a:ext uri="{FF2B5EF4-FFF2-40B4-BE49-F238E27FC236}">
                      <a16:creationId xmlns:a16="http://schemas.microsoft.com/office/drawing/2014/main" id="{75F7EB41-677C-42DE-AEDA-10EC5F83AB28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Oval 894">
                  <a:extLst>
                    <a:ext uri="{FF2B5EF4-FFF2-40B4-BE49-F238E27FC236}">
                      <a16:creationId xmlns:a16="http://schemas.microsoft.com/office/drawing/2014/main" id="{CC014BB5-A461-4CFA-A79F-121C658E333D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Oval 895">
                  <a:extLst>
                    <a:ext uri="{FF2B5EF4-FFF2-40B4-BE49-F238E27FC236}">
                      <a16:creationId xmlns:a16="http://schemas.microsoft.com/office/drawing/2014/main" id="{090CA50D-5F25-4E62-A72B-95D8EA8FC427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Oval 896">
                  <a:extLst>
                    <a:ext uri="{FF2B5EF4-FFF2-40B4-BE49-F238E27FC236}">
                      <a16:creationId xmlns:a16="http://schemas.microsoft.com/office/drawing/2014/main" id="{A3D7927A-65F4-4D02-9B74-B20273CF32B3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Oval 897">
                  <a:extLst>
                    <a:ext uri="{FF2B5EF4-FFF2-40B4-BE49-F238E27FC236}">
                      <a16:creationId xmlns:a16="http://schemas.microsoft.com/office/drawing/2014/main" id="{15E571FD-349B-4D67-8B17-909BD481DCBA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Oval 898">
                  <a:extLst>
                    <a:ext uri="{FF2B5EF4-FFF2-40B4-BE49-F238E27FC236}">
                      <a16:creationId xmlns:a16="http://schemas.microsoft.com/office/drawing/2014/main" id="{59CA6B88-8B84-48F6-A536-BD59FC7F8275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Oval 899">
                  <a:extLst>
                    <a:ext uri="{FF2B5EF4-FFF2-40B4-BE49-F238E27FC236}">
                      <a16:creationId xmlns:a16="http://schemas.microsoft.com/office/drawing/2014/main" id="{CEC3933E-9999-4E00-9FBC-5ED8AD65D752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8" name="Group 847">
                <a:extLst>
                  <a:ext uri="{FF2B5EF4-FFF2-40B4-BE49-F238E27FC236}">
                    <a16:creationId xmlns:a16="http://schemas.microsoft.com/office/drawing/2014/main" id="{BC78B296-B57A-4127-84F5-4C7B7DAB16C2}"/>
                  </a:ext>
                </a:extLst>
              </p:cNvPr>
              <p:cNvGrpSpPr/>
              <p:nvPr/>
            </p:nvGrpSpPr>
            <p:grpSpPr>
              <a:xfrm>
                <a:off x="3325529" y="3390074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867" name="Oval 866">
                  <a:extLst>
                    <a:ext uri="{FF2B5EF4-FFF2-40B4-BE49-F238E27FC236}">
                      <a16:creationId xmlns:a16="http://schemas.microsoft.com/office/drawing/2014/main" id="{C2329EBE-4365-447F-A9EA-BB1016098F50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Oval 867">
                  <a:extLst>
                    <a:ext uri="{FF2B5EF4-FFF2-40B4-BE49-F238E27FC236}">
                      <a16:creationId xmlns:a16="http://schemas.microsoft.com/office/drawing/2014/main" id="{C7CF3930-03EF-47C8-A8C9-9CA725AA48E6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Oval 868">
                  <a:extLst>
                    <a:ext uri="{FF2B5EF4-FFF2-40B4-BE49-F238E27FC236}">
                      <a16:creationId xmlns:a16="http://schemas.microsoft.com/office/drawing/2014/main" id="{142CF3A4-1E63-47CA-A27C-212353AC3CAC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Oval 869">
                  <a:extLst>
                    <a:ext uri="{FF2B5EF4-FFF2-40B4-BE49-F238E27FC236}">
                      <a16:creationId xmlns:a16="http://schemas.microsoft.com/office/drawing/2014/main" id="{57F111DD-8B66-490F-AF6C-52E16F289C9B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Oval 870">
                  <a:extLst>
                    <a:ext uri="{FF2B5EF4-FFF2-40B4-BE49-F238E27FC236}">
                      <a16:creationId xmlns:a16="http://schemas.microsoft.com/office/drawing/2014/main" id="{528E0DBE-1024-4875-8B42-B6DD9FC69A5D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Oval 871">
                  <a:extLst>
                    <a:ext uri="{FF2B5EF4-FFF2-40B4-BE49-F238E27FC236}">
                      <a16:creationId xmlns:a16="http://schemas.microsoft.com/office/drawing/2014/main" id="{ABC6F2AD-0562-4704-835E-61F71ACBBE65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Oval 872">
                  <a:extLst>
                    <a:ext uri="{FF2B5EF4-FFF2-40B4-BE49-F238E27FC236}">
                      <a16:creationId xmlns:a16="http://schemas.microsoft.com/office/drawing/2014/main" id="{62A6ABBD-8D27-46BF-96AF-38DD53C5C570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Oval 873">
                  <a:extLst>
                    <a:ext uri="{FF2B5EF4-FFF2-40B4-BE49-F238E27FC236}">
                      <a16:creationId xmlns:a16="http://schemas.microsoft.com/office/drawing/2014/main" id="{9CCB7F4D-CA21-4147-9896-45356C02A638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Oval 874">
                  <a:extLst>
                    <a:ext uri="{FF2B5EF4-FFF2-40B4-BE49-F238E27FC236}">
                      <a16:creationId xmlns:a16="http://schemas.microsoft.com/office/drawing/2014/main" id="{36B957E1-3808-4EC0-A63F-CDCA29B1255C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Oval 875">
                  <a:extLst>
                    <a:ext uri="{FF2B5EF4-FFF2-40B4-BE49-F238E27FC236}">
                      <a16:creationId xmlns:a16="http://schemas.microsoft.com/office/drawing/2014/main" id="{03379BE5-D1DE-42F4-81DC-67CA9038E930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Oval 876">
                  <a:extLst>
                    <a:ext uri="{FF2B5EF4-FFF2-40B4-BE49-F238E27FC236}">
                      <a16:creationId xmlns:a16="http://schemas.microsoft.com/office/drawing/2014/main" id="{A0DD9860-3556-4B1B-BC64-E2F87AFFB892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Oval 877">
                  <a:extLst>
                    <a:ext uri="{FF2B5EF4-FFF2-40B4-BE49-F238E27FC236}">
                      <a16:creationId xmlns:a16="http://schemas.microsoft.com/office/drawing/2014/main" id="{2FBA2157-8B15-4C81-8459-B50C47F0461D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Oval 878">
                  <a:extLst>
                    <a:ext uri="{FF2B5EF4-FFF2-40B4-BE49-F238E27FC236}">
                      <a16:creationId xmlns:a16="http://schemas.microsoft.com/office/drawing/2014/main" id="{A0C6A4A5-1392-400B-B4EC-883711B0BB44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Oval 879">
                  <a:extLst>
                    <a:ext uri="{FF2B5EF4-FFF2-40B4-BE49-F238E27FC236}">
                      <a16:creationId xmlns:a16="http://schemas.microsoft.com/office/drawing/2014/main" id="{9F496FD5-6786-465F-8CC0-EA4CA47EC7E0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Oval 880">
                  <a:extLst>
                    <a:ext uri="{FF2B5EF4-FFF2-40B4-BE49-F238E27FC236}">
                      <a16:creationId xmlns:a16="http://schemas.microsoft.com/office/drawing/2014/main" id="{001EB2A4-E78F-4782-B54B-59901DC17C83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Oval 881">
                  <a:extLst>
                    <a:ext uri="{FF2B5EF4-FFF2-40B4-BE49-F238E27FC236}">
                      <a16:creationId xmlns:a16="http://schemas.microsoft.com/office/drawing/2014/main" id="{F99FCAC7-257C-455D-AEE1-DA58BA3139A1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Oval 882">
                  <a:extLst>
                    <a:ext uri="{FF2B5EF4-FFF2-40B4-BE49-F238E27FC236}">
                      <a16:creationId xmlns:a16="http://schemas.microsoft.com/office/drawing/2014/main" id="{80624B82-1A57-42E8-9005-B39E8FC0FC3C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9" name="Group 848">
                <a:extLst>
                  <a:ext uri="{FF2B5EF4-FFF2-40B4-BE49-F238E27FC236}">
                    <a16:creationId xmlns:a16="http://schemas.microsoft.com/office/drawing/2014/main" id="{061D60CF-EE19-44F6-8BDE-69E31CA97374}"/>
                  </a:ext>
                </a:extLst>
              </p:cNvPr>
              <p:cNvGrpSpPr/>
              <p:nvPr/>
            </p:nvGrpSpPr>
            <p:grpSpPr>
              <a:xfrm>
                <a:off x="3219744" y="3390074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850" name="Oval 849">
                  <a:extLst>
                    <a:ext uri="{FF2B5EF4-FFF2-40B4-BE49-F238E27FC236}">
                      <a16:creationId xmlns:a16="http://schemas.microsoft.com/office/drawing/2014/main" id="{DB6BDA2A-E778-4C37-9B5F-12797AE9260A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Oval 850">
                  <a:extLst>
                    <a:ext uri="{FF2B5EF4-FFF2-40B4-BE49-F238E27FC236}">
                      <a16:creationId xmlns:a16="http://schemas.microsoft.com/office/drawing/2014/main" id="{801AA2F0-FB14-419B-A8A2-759C788F1A2E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Oval 851">
                  <a:extLst>
                    <a:ext uri="{FF2B5EF4-FFF2-40B4-BE49-F238E27FC236}">
                      <a16:creationId xmlns:a16="http://schemas.microsoft.com/office/drawing/2014/main" id="{CE7094D1-0BBF-4712-A140-B525B3013894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Oval 852">
                  <a:extLst>
                    <a:ext uri="{FF2B5EF4-FFF2-40B4-BE49-F238E27FC236}">
                      <a16:creationId xmlns:a16="http://schemas.microsoft.com/office/drawing/2014/main" id="{A58A42F8-D6DA-490B-83CE-FFEAD2EC8357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Oval 853">
                  <a:extLst>
                    <a:ext uri="{FF2B5EF4-FFF2-40B4-BE49-F238E27FC236}">
                      <a16:creationId xmlns:a16="http://schemas.microsoft.com/office/drawing/2014/main" id="{2157014C-18BD-41CA-A0D9-42932DB324C1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Oval 854">
                  <a:extLst>
                    <a:ext uri="{FF2B5EF4-FFF2-40B4-BE49-F238E27FC236}">
                      <a16:creationId xmlns:a16="http://schemas.microsoft.com/office/drawing/2014/main" id="{D77C267B-8AB1-4CA5-BC1B-3F6F9B2A6EF8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Oval 855">
                  <a:extLst>
                    <a:ext uri="{FF2B5EF4-FFF2-40B4-BE49-F238E27FC236}">
                      <a16:creationId xmlns:a16="http://schemas.microsoft.com/office/drawing/2014/main" id="{4004C5C2-8990-4E4D-8296-33376C9250C7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Oval 856">
                  <a:extLst>
                    <a:ext uri="{FF2B5EF4-FFF2-40B4-BE49-F238E27FC236}">
                      <a16:creationId xmlns:a16="http://schemas.microsoft.com/office/drawing/2014/main" id="{426AC952-36ED-468B-BE89-D455F27ABF92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Oval 857">
                  <a:extLst>
                    <a:ext uri="{FF2B5EF4-FFF2-40B4-BE49-F238E27FC236}">
                      <a16:creationId xmlns:a16="http://schemas.microsoft.com/office/drawing/2014/main" id="{8B5A7C81-A8D6-48CF-87CE-A31B232FBF8E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Oval 858">
                  <a:extLst>
                    <a:ext uri="{FF2B5EF4-FFF2-40B4-BE49-F238E27FC236}">
                      <a16:creationId xmlns:a16="http://schemas.microsoft.com/office/drawing/2014/main" id="{0765626E-7B1B-42B9-905B-1A396953B8D5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Oval 859">
                  <a:extLst>
                    <a:ext uri="{FF2B5EF4-FFF2-40B4-BE49-F238E27FC236}">
                      <a16:creationId xmlns:a16="http://schemas.microsoft.com/office/drawing/2014/main" id="{B583FFAA-39C9-4B56-837C-D81CA25D94B6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Oval 860">
                  <a:extLst>
                    <a:ext uri="{FF2B5EF4-FFF2-40B4-BE49-F238E27FC236}">
                      <a16:creationId xmlns:a16="http://schemas.microsoft.com/office/drawing/2014/main" id="{55F80C7A-7A3D-4ABF-B219-C9C5E89A460F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Oval 861">
                  <a:extLst>
                    <a:ext uri="{FF2B5EF4-FFF2-40B4-BE49-F238E27FC236}">
                      <a16:creationId xmlns:a16="http://schemas.microsoft.com/office/drawing/2014/main" id="{6518352A-2030-4675-80AA-E1E3D585A7C9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Oval 862">
                  <a:extLst>
                    <a:ext uri="{FF2B5EF4-FFF2-40B4-BE49-F238E27FC236}">
                      <a16:creationId xmlns:a16="http://schemas.microsoft.com/office/drawing/2014/main" id="{FB4FA521-EDFC-4FC9-A283-4581F6EAEB18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Oval 863">
                  <a:extLst>
                    <a:ext uri="{FF2B5EF4-FFF2-40B4-BE49-F238E27FC236}">
                      <a16:creationId xmlns:a16="http://schemas.microsoft.com/office/drawing/2014/main" id="{B3BF3FA4-6200-44B9-B8F1-F4E81D02423B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Oval 864">
                  <a:extLst>
                    <a:ext uri="{FF2B5EF4-FFF2-40B4-BE49-F238E27FC236}">
                      <a16:creationId xmlns:a16="http://schemas.microsoft.com/office/drawing/2014/main" id="{37AE4E6D-72B8-4F7B-B578-581A809631A8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Oval 865">
                  <a:extLst>
                    <a:ext uri="{FF2B5EF4-FFF2-40B4-BE49-F238E27FC236}">
                      <a16:creationId xmlns:a16="http://schemas.microsoft.com/office/drawing/2014/main" id="{5B7CFB7A-831E-4164-9D7A-44938953C8B4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A5D00C7-A09C-4C68-B41C-F8E975536B2C}"/>
              </a:ext>
            </a:extLst>
          </p:cNvPr>
          <p:cNvGrpSpPr/>
          <p:nvPr/>
        </p:nvGrpSpPr>
        <p:grpSpPr>
          <a:xfrm flipH="1">
            <a:off x="3812017" y="1491799"/>
            <a:ext cx="965996" cy="739118"/>
            <a:chOff x="5203271" y="-211369"/>
            <a:chExt cx="1047428" cy="801425"/>
          </a:xfrm>
          <a:solidFill>
            <a:srgbClr val="DAA36D"/>
          </a:solidFill>
          <a:effectLst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FD18901E-F337-4A65-9004-0B6855156E2F}"/>
                </a:ext>
              </a:extLst>
            </p:cNvPr>
            <p:cNvSpPr/>
            <p:nvPr/>
          </p:nvSpPr>
          <p:spPr>
            <a:xfrm rot="5400000">
              <a:off x="5361669" y="37656"/>
              <a:ext cx="730631" cy="23258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08F6A7D-CD5A-44D7-9B23-8302550AB008}"/>
                </a:ext>
              </a:extLst>
            </p:cNvPr>
            <p:cNvSpPr/>
            <p:nvPr/>
          </p:nvSpPr>
          <p:spPr>
            <a:xfrm>
              <a:off x="5203271" y="436927"/>
              <a:ext cx="1047428" cy="1531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D5C1C0-6DEA-433F-8AE7-44C38E9619A6}"/>
              </a:ext>
            </a:extLst>
          </p:cNvPr>
          <p:cNvGrpSpPr/>
          <p:nvPr/>
        </p:nvGrpSpPr>
        <p:grpSpPr>
          <a:xfrm flipH="1">
            <a:off x="3669720" y="1599134"/>
            <a:ext cx="4712642" cy="2967057"/>
            <a:chOff x="-992118" y="1795335"/>
            <a:chExt cx="4712642" cy="2967057"/>
          </a:xfrm>
        </p:grpSpPr>
        <p:grpSp>
          <p:nvGrpSpPr>
            <p:cNvPr id="556" name="Group 555">
              <a:extLst>
                <a:ext uri="{FF2B5EF4-FFF2-40B4-BE49-F238E27FC236}">
                  <a16:creationId xmlns:a16="http://schemas.microsoft.com/office/drawing/2014/main" id="{A4C6D8E3-E67B-49BE-A5EC-654B385E5F33}"/>
                </a:ext>
              </a:extLst>
            </p:cNvPr>
            <p:cNvGrpSpPr/>
            <p:nvPr/>
          </p:nvGrpSpPr>
          <p:grpSpPr>
            <a:xfrm>
              <a:off x="-18777" y="3898230"/>
              <a:ext cx="3269513" cy="708242"/>
              <a:chOff x="1432535" y="3888215"/>
              <a:chExt cx="3269513" cy="708242"/>
            </a:xfrm>
            <a:solidFill>
              <a:srgbClr val="DAA36D"/>
            </a:solidFill>
          </p:grpSpPr>
          <p:sp>
            <p:nvSpPr>
              <p:cNvPr id="569" name="Rectangle 568">
                <a:extLst>
                  <a:ext uri="{FF2B5EF4-FFF2-40B4-BE49-F238E27FC236}">
                    <a16:creationId xmlns:a16="http://schemas.microsoft.com/office/drawing/2014/main" id="{FCC1D993-BB5B-4626-81EA-D91672C4CB3F}"/>
                  </a:ext>
                </a:extLst>
              </p:cNvPr>
              <p:cNvSpPr/>
              <p:nvPr/>
            </p:nvSpPr>
            <p:spPr>
              <a:xfrm rot="2881972">
                <a:off x="3824048" y="3812783"/>
                <a:ext cx="45719" cy="813845"/>
              </a:xfrm>
              <a:prstGeom prst="rect">
                <a:avLst/>
              </a:prstGeom>
              <a:grpFill/>
              <a:ln>
                <a:solidFill>
                  <a:srgbClr val="835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5" name="Rectangle 41">
                <a:extLst>
                  <a:ext uri="{FF2B5EF4-FFF2-40B4-BE49-F238E27FC236}">
                    <a16:creationId xmlns:a16="http://schemas.microsoft.com/office/drawing/2014/main" id="{C51EE2EC-01B5-46B7-91D1-F590352DD955}"/>
                  </a:ext>
                </a:extLst>
              </p:cNvPr>
              <p:cNvSpPr/>
              <p:nvPr/>
            </p:nvSpPr>
            <p:spPr>
              <a:xfrm>
                <a:off x="1432535" y="3888215"/>
                <a:ext cx="3269513" cy="708242"/>
              </a:xfrm>
              <a:custGeom>
                <a:avLst/>
                <a:gdLst>
                  <a:gd name="connsiteX0" fmla="*/ 0 w 2720238"/>
                  <a:gd name="connsiteY0" fmla="*/ 0 h 811747"/>
                  <a:gd name="connsiteX1" fmla="*/ 2720238 w 2720238"/>
                  <a:gd name="connsiteY1" fmla="*/ 0 h 811747"/>
                  <a:gd name="connsiteX2" fmla="*/ 2720238 w 2720238"/>
                  <a:gd name="connsiteY2" fmla="*/ 811747 h 811747"/>
                  <a:gd name="connsiteX3" fmla="*/ 0 w 2720238"/>
                  <a:gd name="connsiteY3" fmla="*/ 811747 h 811747"/>
                  <a:gd name="connsiteX4" fmla="*/ 0 w 2720238"/>
                  <a:gd name="connsiteY4" fmla="*/ 0 h 811747"/>
                  <a:gd name="connsiteX0" fmla="*/ 482600 w 3202838"/>
                  <a:gd name="connsiteY0" fmla="*/ 0 h 856197"/>
                  <a:gd name="connsiteX1" fmla="*/ 3202838 w 3202838"/>
                  <a:gd name="connsiteY1" fmla="*/ 0 h 856197"/>
                  <a:gd name="connsiteX2" fmla="*/ 3202838 w 3202838"/>
                  <a:gd name="connsiteY2" fmla="*/ 811747 h 856197"/>
                  <a:gd name="connsiteX3" fmla="*/ 0 w 3202838"/>
                  <a:gd name="connsiteY3" fmla="*/ 856197 h 856197"/>
                  <a:gd name="connsiteX4" fmla="*/ 482600 w 32028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984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307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5111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2740025 w 5993663"/>
                  <a:gd name="connsiteY0" fmla="*/ 0 h 851117"/>
                  <a:gd name="connsiteX1" fmla="*/ 5479313 w 5993663"/>
                  <a:gd name="connsiteY1" fmla="*/ 0 h 851117"/>
                  <a:gd name="connsiteX2" fmla="*/ 5993663 w 5993663"/>
                  <a:gd name="connsiteY2" fmla="*/ 851117 h 851117"/>
                  <a:gd name="connsiteX3" fmla="*/ 0 w 5993663"/>
                  <a:gd name="connsiteY3" fmla="*/ 294222 h 851117"/>
                  <a:gd name="connsiteX4" fmla="*/ 2740025 w 5993663"/>
                  <a:gd name="connsiteY4" fmla="*/ 0 h 851117"/>
                  <a:gd name="connsiteX0" fmla="*/ 2635250 w 5993663"/>
                  <a:gd name="connsiteY0" fmla="*/ 0 h 1117817"/>
                  <a:gd name="connsiteX1" fmla="*/ 5479313 w 5993663"/>
                  <a:gd name="connsiteY1" fmla="*/ 266700 h 1117817"/>
                  <a:gd name="connsiteX2" fmla="*/ 5993663 w 5993663"/>
                  <a:gd name="connsiteY2" fmla="*/ 1117817 h 1117817"/>
                  <a:gd name="connsiteX3" fmla="*/ 0 w 5993663"/>
                  <a:gd name="connsiteY3" fmla="*/ 560922 h 1117817"/>
                  <a:gd name="connsiteX4" fmla="*/ 2635250 w 5993663"/>
                  <a:gd name="connsiteY4" fmla="*/ 0 h 1117817"/>
                  <a:gd name="connsiteX0" fmla="*/ 2635250 w 5479313"/>
                  <a:gd name="connsiteY0" fmla="*/ 0 h 708242"/>
                  <a:gd name="connsiteX1" fmla="*/ 5479313 w 5479313"/>
                  <a:gd name="connsiteY1" fmla="*/ 266700 h 708242"/>
                  <a:gd name="connsiteX2" fmla="*/ 973988 w 5479313"/>
                  <a:gd name="connsiteY2" fmla="*/ 708242 h 708242"/>
                  <a:gd name="connsiteX3" fmla="*/ 0 w 5479313"/>
                  <a:gd name="connsiteY3" fmla="*/ 560922 h 708242"/>
                  <a:gd name="connsiteX4" fmla="*/ 2635250 w 5479313"/>
                  <a:gd name="connsiteY4" fmla="*/ 0 h 708242"/>
                  <a:gd name="connsiteX0" fmla="*/ 2635250 w 3269513"/>
                  <a:gd name="connsiteY0" fmla="*/ 0 h 708242"/>
                  <a:gd name="connsiteX1" fmla="*/ 3269513 w 3269513"/>
                  <a:gd name="connsiteY1" fmla="*/ 104775 h 708242"/>
                  <a:gd name="connsiteX2" fmla="*/ 973988 w 3269513"/>
                  <a:gd name="connsiteY2" fmla="*/ 708242 h 708242"/>
                  <a:gd name="connsiteX3" fmla="*/ 0 w 3269513"/>
                  <a:gd name="connsiteY3" fmla="*/ 560922 h 708242"/>
                  <a:gd name="connsiteX4" fmla="*/ 2635250 w 3269513"/>
                  <a:gd name="connsiteY4" fmla="*/ 0 h 708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513" h="708242">
                    <a:moveTo>
                      <a:pt x="2635250" y="0"/>
                    </a:moveTo>
                    <a:lnTo>
                      <a:pt x="3269513" y="104775"/>
                    </a:lnTo>
                    <a:lnTo>
                      <a:pt x="973988" y="708242"/>
                    </a:lnTo>
                    <a:lnTo>
                      <a:pt x="0" y="560922"/>
                    </a:lnTo>
                    <a:lnTo>
                      <a:pt x="2635250" y="0"/>
                    </a:lnTo>
                    <a:close/>
                  </a:path>
                </a:pathLst>
              </a:custGeom>
              <a:grpFill/>
              <a:ln>
                <a:solidFill>
                  <a:srgbClr val="835336"/>
                </a:solidFill>
              </a:ln>
              <a:effectLst>
                <a:outerShdw blurRad="50800" dist="50800" dir="5400000" algn="ctr" rotWithShape="0">
                  <a:srgbClr val="E5BE97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3C6DB70-7ED9-40EE-81EE-6A43DE7FD4B0}"/>
                </a:ext>
              </a:extLst>
            </p:cNvPr>
            <p:cNvSpPr/>
            <p:nvPr/>
          </p:nvSpPr>
          <p:spPr>
            <a:xfrm>
              <a:off x="981420" y="4003110"/>
              <a:ext cx="2275618" cy="708416"/>
            </a:xfrm>
            <a:custGeom>
              <a:avLst/>
              <a:gdLst>
                <a:gd name="connsiteX0" fmla="*/ 0 w 2040668"/>
                <a:gd name="connsiteY0" fmla="*/ 0 h 92466"/>
                <a:gd name="connsiteX1" fmla="*/ 2040668 w 2040668"/>
                <a:gd name="connsiteY1" fmla="*/ 0 h 92466"/>
                <a:gd name="connsiteX2" fmla="*/ 2040668 w 2040668"/>
                <a:gd name="connsiteY2" fmla="*/ 92466 h 92466"/>
                <a:gd name="connsiteX3" fmla="*/ 0 w 2040668"/>
                <a:gd name="connsiteY3" fmla="*/ 92466 h 92466"/>
                <a:gd name="connsiteX4" fmla="*/ 0 w 2040668"/>
                <a:gd name="connsiteY4" fmla="*/ 0 h 92466"/>
                <a:gd name="connsiteX0" fmla="*/ 0 w 2262918"/>
                <a:gd name="connsiteY0" fmla="*/ 615950 h 708416"/>
                <a:gd name="connsiteX1" fmla="*/ 2262918 w 2262918"/>
                <a:gd name="connsiteY1" fmla="*/ 0 h 708416"/>
                <a:gd name="connsiteX2" fmla="*/ 2040668 w 2262918"/>
                <a:gd name="connsiteY2" fmla="*/ 708416 h 708416"/>
                <a:gd name="connsiteX3" fmla="*/ 0 w 2262918"/>
                <a:gd name="connsiteY3" fmla="*/ 708416 h 708416"/>
                <a:gd name="connsiteX4" fmla="*/ 0 w 2262918"/>
                <a:gd name="connsiteY4" fmla="*/ 615950 h 708416"/>
                <a:gd name="connsiteX0" fmla="*/ 0 w 2275618"/>
                <a:gd name="connsiteY0" fmla="*/ 615950 h 708416"/>
                <a:gd name="connsiteX1" fmla="*/ 2262918 w 2275618"/>
                <a:gd name="connsiteY1" fmla="*/ 0 h 708416"/>
                <a:gd name="connsiteX2" fmla="*/ 2275618 w 2275618"/>
                <a:gd name="connsiteY2" fmla="*/ 98816 h 708416"/>
                <a:gd name="connsiteX3" fmla="*/ 0 w 2275618"/>
                <a:gd name="connsiteY3" fmla="*/ 708416 h 708416"/>
                <a:gd name="connsiteX4" fmla="*/ 0 w 2275618"/>
                <a:gd name="connsiteY4" fmla="*/ 615950 h 708416"/>
                <a:gd name="connsiteX0" fmla="*/ 0 w 2275618"/>
                <a:gd name="connsiteY0" fmla="*/ 603250 h 708416"/>
                <a:gd name="connsiteX1" fmla="*/ 2262918 w 2275618"/>
                <a:gd name="connsiteY1" fmla="*/ 0 h 708416"/>
                <a:gd name="connsiteX2" fmla="*/ 2275618 w 2275618"/>
                <a:gd name="connsiteY2" fmla="*/ 98816 h 708416"/>
                <a:gd name="connsiteX3" fmla="*/ 0 w 2275618"/>
                <a:gd name="connsiteY3" fmla="*/ 708416 h 708416"/>
                <a:gd name="connsiteX4" fmla="*/ 0 w 2275618"/>
                <a:gd name="connsiteY4" fmla="*/ 603250 h 708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618" h="708416">
                  <a:moveTo>
                    <a:pt x="0" y="603250"/>
                  </a:moveTo>
                  <a:lnTo>
                    <a:pt x="2262918" y="0"/>
                  </a:lnTo>
                  <a:lnTo>
                    <a:pt x="2275618" y="98816"/>
                  </a:lnTo>
                  <a:lnTo>
                    <a:pt x="0" y="708416"/>
                  </a:lnTo>
                  <a:lnTo>
                    <a:pt x="0" y="603250"/>
                  </a:lnTo>
                  <a:close/>
                </a:path>
              </a:pathLst>
            </a:custGeom>
            <a:solidFill>
              <a:srgbClr val="DAA36D"/>
            </a:solidFill>
            <a:ln>
              <a:solidFill>
                <a:srgbClr val="835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3573567-AD49-47E7-8957-C330B3CEEFF5}"/>
                </a:ext>
              </a:extLst>
            </p:cNvPr>
            <p:cNvSpPr/>
            <p:nvPr/>
          </p:nvSpPr>
          <p:spPr>
            <a:xfrm>
              <a:off x="-44039" y="4464192"/>
              <a:ext cx="1031866" cy="256319"/>
            </a:xfrm>
            <a:custGeom>
              <a:avLst/>
              <a:gdLst>
                <a:gd name="connsiteX0" fmla="*/ 0 w 365116"/>
                <a:gd name="connsiteY0" fmla="*/ 0 h 129319"/>
                <a:gd name="connsiteX1" fmla="*/ 365116 w 365116"/>
                <a:gd name="connsiteY1" fmla="*/ 0 h 129319"/>
                <a:gd name="connsiteX2" fmla="*/ 365116 w 365116"/>
                <a:gd name="connsiteY2" fmla="*/ 129319 h 129319"/>
                <a:gd name="connsiteX3" fmla="*/ 0 w 365116"/>
                <a:gd name="connsiteY3" fmla="*/ 129319 h 129319"/>
                <a:gd name="connsiteX4" fmla="*/ 0 w 365116"/>
                <a:gd name="connsiteY4" fmla="*/ 0 h 129319"/>
                <a:gd name="connsiteX0" fmla="*/ 0 w 1006466"/>
                <a:gd name="connsiteY0" fmla="*/ 0 h 152400"/>
                <a:gd name="connsiteX1" fmla="*/ 1006466 w 1006466"/>
                <a:gd name="connsiteY1" fmla="*/ 152400 h 152400"/>
                <a:gd name="connsiteX2" fmla="*/ 365116 w 1006466"/>
                <a:gd name="connsiteY2" fmla="*/ 129319 h 152400"/>
                <a:gd name="connsiteX3" fmla="*/ 0 w 1006466"/>
                <a:gd name="connsiteY3" fmla="*/ 129319 h 152400"/>
                <a:gd name="connsiteX4" fmla="*/ 0 w 1006466"/>
                <a:gd name="connsiteY4" fmla="*/ 0 h 152400"/>
                <a:gd name="connsiteX0" fmla="*/ 0 w 1012816"/>
                <a:gd name="connsiteY0" fmla="*/ 0 h 243619"/>
                <a:gd name="connsiteX1" fmla="*/ 1006466 w 1012816"/>
                <a:gd name="connsiteY1" fmla="*/ 152400 h 243619"/>
                <a:gd name="connsiteX2" fmla="*/ 1012816 w 1012816"/>
                <a:gd name="connsiteY2" fmla="*/ 243619 h 243619"/>
                <a:gd name="connsiteX3" fmla="*/ 0 w 1012816"/>
                <a:gd name="connsiteY3" fmla="*/ 129319 h 243619"/>
                <a:gd name="connsiteX4" fmla="*/ 0 w 1012816"/>
                <a:gd name="connsiteY4" fmla="*/ 0 h 243619"/>
                <a:gd name="connsiteX0" fmla="*/ 0 w 1012816"/>
                <a:gd name="connsiteY0" fmla="*/ 0 h 243619"/>
                <a:gd name="connsiteX1" fmla="*/ 1006466 w 1012816"/>
                <a:gd name="connsiteY1" fmla="*/ 152400 h 243619"/>
                <a:gd name="connsiteX2" fmla="*/ 1012816 w 1012816"/>
                <a:gd name="connsiteY2" fmla="*/ 243619 h 243619"/>
                <a:gd name="connsiteX3" fmla="*/ 19050 w 1012816"/>
                <a:gd name="connsiteY3" fmla="*/ 103919 h 243619"/>
                <a:gd name="connsiteX4" fmla="*/ 0 w 1012816"/>
                <a:gd name="connsiteY4" fmla="*/ 0 h 243619"/>
                <a:gd name="connsiteX0" fmla="*/ 0 w 1012816"/>
                <a:gd name="connsiteY0" fmla="*/ 0 h 243619"/>
                <a:gd name="connsiteX1" fmla="*/ 1006466 w 1012816"/>
                <a:gd name="connsiteY1" fmla="*/ 152400 h 243619"/>
                <a:gd name="connsiteX2" fmla="*/ 1012816 w 1012816"/>
                <a:gd name="connsiteY2" fmla="*/ 243619 h 243619"/>
                <a:gd name="connsiteX3" fmla="*/ 6350 w 1012816"/>
                <a:gd name="connsiteY3" fmla="*/ 84869 h 243619"/>
                <a:gd name="connsiteX4" fmla="*/ 0 w 1012816"/>
                <a:gd name="connsiteY4" fmla="*/ 0 h 243619"/>
                <a:gd name="connsiteX0" fmla="*/ 0 w 1019166"/>
                <a:gd name="connsiteY0" fmla="*/ 0 h 243619"/>
                <a:gd name="connsiteX1" fmla="*/ 1019166 w 1019166"/>
                <a:gd name="connsiteY1" fmla="*/ 152400 h 243619"/>
                <a:gd name="connsiteX2" fmla="*/ 1012816 w 1019166"/>
                <a:gd name="connsiteY2" fmla="*/ 243619 h 243619"/>
                <a:gd name="connsiteX3" fmla="*/ 6350 w 1019166"/>
                <a:gd name="connsiteY3" fmla="*/ 84869 h 243619"/>
                <a:gd name="connsiteX4" fmla="*/ 0 w 1019166"/>
                <a:gd name="connsiteY4" fmla="*/ 0 h 243619"/>
                <a:gd name="connsiteX0" fmla="*/ 0 w 1038216"/>
                <a:gd name="connsiteY0" fmla="*/ 0 h 243619"/>
                <a:gd name="connsiteX1" fmla="*/ 1019166 w 1038216"/>
                <a:gd name="connsiteY1" fmla="*/ 152400 h 243619"/>
                <a:gd name="connsiteX2" fmla="*/ 1038216 w 1038216"/>
                <a:gd name="connsiteY2" fmla="*/ 243619 h 243619"/>
                <a:gd name="connsiteX3" fmla="*/ 6350 w 1038216"/>
                <a:gd name="connsiteY3" fmla="*/ 84869 h 243619"/>
                <a:gd name="connsiteX4" fmla="*/ 0 w 1038216"/>
                <a:gd name="connsiteY4" fmla="*/ 0 h 243619"/>
                <a:gd name="connsiteX0" fmla="*/ 0 w 1031866"/>
                <a:gd name="connsiteY0" fmla="*/ 0 h 256319"/>
                <a:gd name="connsiteX1" fmla="*/ 1019166 w 1031866"/>
                <a:gd name="connsiteY1" fmla="*/ 152400 h 256319"/>
                <a:gd name="connsiteX2" fmla="*/ 1031866 w 1031866"/>
                <a:gd name="connsiteY2" fmla="*/ 256319 h 256319"/>
                <a:gd name="connsiteX3" fmla="*/ 6350 w 1031866"/>
                <a:gd name="connsiteY3" fmla="*/ 84869 h 256319"/>
                <a:gd name="connsiteX4" fmla="*/ 0 w 1031866"/>
                <a:gd name="connsiteY4" fmla="*/ 0 h 256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1866" h="256319">
                  <a:moveTo>
                    <a:pt x="0" y="0"/>
                  </a:moveTo>
                  <a:lnTo>
                    <a:pt x="1019166" y="152400"/>
                  </a:lnTo>
                  <a:lnTo>
                    <a:pt x="1031866" y="256319"/>
                  </a:lnTo>
                  <a:lnTo>
                    <a:pt x="6350" y="84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A36D"/>
            </a:solidFill>
            <a:ln>
              <a:solidFill>
                <a:srgbClr val="835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2687624-4B8D-42D7-9CC5-42DCE7D1D9FE}"/>
                </a:ext>
              </a:extLst>
            </p:cNvPr>
            <p:cNvSpPr/>
            <p:nvPr/>
          </p:nvSpPr>
          <p:spPr>
            <a:xfrm>
              <a:off x="553805" y="3666091"/>
              <a:ext cx="3165707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65E81B3-4B23-44D5-B537-DC9F0883895C}"/>
                </a:ext>
              </a:extLst>
            </p:cNvPr>
            <p:cNvSpPr/>
            <p:nvPr/>
          </p:nvSpPr>
          <p:spPr>
            <a:xfrm>
              <a:off x="585911" y="3519402"/>
              <a:ext cx="3091161" cy="161160"/>
            </a:xfrm>
            <a:custGeom>
              <a:avLst/>
              <a:gdLst>
                <a:gd name="connsiteX0" fmla="*/ 0 w 3762798"/>
                <a:gd name="connsiteY0" fmla="*/ 0 h 45719"/>
                <a:gd name="connsiteX1" fmla="*/ 3762798 w 3762798"/>
                <a:gd name="connsiteY1" fmla="*/ 0 h 45719"/>
                <a:gd name="connsiteX2" fmla="*/ 3762798 w 3762798"/>
                <a:gd name="connsiteY2" fmla="*/ 45719 h 45719"/>
                <a:gd name="connsiteX3" fmla="*/ 0 w 3762798"/>
                <a:gd name="connsiteY3" fmla="*/ 45719 h 45719"/>
                <a:gd name="connsiteX4" fmla="*/ 0 w 3762798"/>
                <a:gd name="connsiteY4" fmla="*/ 0 h 45719"/>
                <a:gd name="connsiteX0" fmla="*/ 0 w 4258098"/>
                <a:gd name="connsiteY0" fmla="*/ 0 h 98106"/>
                <a:gd name="connsiteX1" fmla="*/ 3762798 w 4258098"/>
                <a:gd name="connsiteY1" fmla="*/ 0 h 98106"/>
                <a:gd name="connsiteX2" fmla="*/ 4258098 w 4258098"/>
                <a:gd name="connsiteY2" fmla="*/ 98106 h 98106"/>
                <a:gd name="connsiteX3" fmla="*/ 0 w 4258098"/>
                <a:gd name="connsiteY3" fmla="*/ 45719 h 98106"/>
                <a:gd name="connsiteX4" fmla="*/ 0 w 4258098"/>
                <a:gd name="connsiteY4" fmla="*/ 0 h 98106"/>
                <a:gd name="connsiteX0" fmla="*/ 395287 w 4653385"/>
                <a:gd name="connsiteY0" fmla="*/ 0 h 112394"/>
                <a:gd name="connsiteX1" fmla="*/ 4158085 w 4653385"/>
                <a:gd name="connsiteY1" fmla="*/ 0 h 112394"/>
                <a:gd name="connsiteX2" fmla="*/ 4653385 w 4653385"/>
                <a:gd name="connsiteY2" fmla="*/ 98106 h 112394"/>
                <a:gd name="connsiteX3" fmla="*/ 0 w 4653385"/>
                <a:gd name="connsiteY3" fmla="*/ 112394 h 112394"/>
                <a:gd name="connsiteX4" fmla="*/ 395287 w 4653385"/>
                <a:gd name="connsiteY4" fmla="*/ 0 h 112394"/>
                <a:gd name="connsiteX0" fmla="*/ 395287 w 4653385"/>
                <a:gd name="connsiteY0" fmla="*/ 0 h 112394"/>
                <a:gd name="connsiteX1" fmla="*/ 4158085 w 4653385"/>
                <a:gd name="connsiteY1" fmla="*/ 0 h 112394"/>
                <a:gd name="connsiteX2" fmla="*/ 4653385 w 4653385"/>
                <a:gd name="connsiteY2" fmla="*/ 112393 h 112394"/>
                <a:gd name="connsiteX3" fmla="*/ 0 w 4653385"/>
                <a:gd name="connsiteY3" fmla="*/ 112394 h 112394"/>
                <a:gd name="connsiteX4" fmla="*/ 395287 w 4653385"/>
                <a:gd name="connsiteY4" fmla="*/ 0 h 11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385" h="112394">
                  <a:moveTo>
                    <a:pt x="395287" y="0"/>
                  </a:moveTo>
                  <a:lnTo>
                    <a:pt x="4158085" y="0"/>
                  </a:lnTo>
                  <a:lnTo>
                    <a:pt x="4653385" y="112393"/>
                  </a:lnTo>
                  <a:lnTo>
                    <a:pt x="0" y="112394"/>
                  </a:lnTo>
                  <a:lnTo>
                    <a:pt x="395287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809E9A5-AB32-411E-A201-22A995007271}"/>
                </a:ext>
              </a:extLst>
            </p:cNvPr>
            <p:cNvSpPr/>
            <p:nvPr/>
          </p:nvSpPr>
          <p:spPr>
            <a:xfrm>
              <a:off x="-147638" y="1800288"/>
              <a:ext cx="681457" cy="27845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A2023BE4-4F10-459C-924C-32FB1B8FE9FF}"/>
                </a:ext>
              </a:extLst>
            </p:cNvPr>
            <p:cNvSpPr/>
            <p:nvPr/>
          </p:nvSpPr>
          <p:spPr>
            <a:xfrm>
              <a:off x="528725" y="3719513"/>
              <a:ext cx="614260" cy="8664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4C9EB83F-08BE-4A5F-9EF2-7F2981C88C8B}"/>
                </a:ext>
              </a:extLst>
            </p:cNvPr>
            <p:cNvSpPr/>
            <p:nvPr/>
          </p:nvSpPr>
          <p:spPr>
            <a:xfrm>
              <a:off x="1143500" y="3717602"/>
              <a:ext cx="582001" cy="8664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70443559-7AB1-4839-9006-4E1367EE8986}"/>
                </a:ext>
              </a:extLst>
            </p:cNvPr>
            <p:cNvSpPr/>
            <p:nvPr/>
          </p:nvSpPr>
          <p:spPr>
            <a:xfrm>
              <a:off x="1729255" y="3719865"/>
              <a:ext cx="582001" cy="8664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C2797ABA-83B8-4E75-AE51-85E64F6C6B30}"/>
                </a:ext>
              </a:extLst>
            </p:cNvPr>
            <p:cNvSpPr/>
            <p:nvPr/>
          </p:nvSpPr>
          <p:spPr>
            <a:xfrm>
              <a:off x="2315727" y="3714753"/>
              <a:ext cx="582001" cy="8664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82DC8E1B-F44C-4449-A0A0-0C2B2F8CADEA}"/>
                </a:ext>
              </a:extLst>
            </p:cNvPr>
            <p:cNvSpPr/>
            <p:nvPr/>
          </p:nvSpPr>
          <p:spPr>
            <a:xfrm>
              <a:off x="2903785" y="3710861"/>
              <a:ext cx="816739" cy="8664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A63E63B-2963-4181-910D-3FF48F0ACC3F}"/>
                </a:ext>
              </a:extLst>
            </p:cNvPr>
            <p:cNvSpPr/>
            <p:nvPr/>
          </p:nvSpPr>
          <p:spPr>
            <a:xfrm>
              <a:off x="-992118" y="4589807"/>
              <a:ext cx="4711629" cy="17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8656A4DF-1616-4BB7-AF40-E98D3D3D9619}"/>
                </a:ext>
              </a:extLst>
            </p:cNvPr>
            <p:cNvSpPr/>
            <p:nvPr/>
          </p:nvSpPr>
          <p:spPr>
            <a:xfrm>
              <a:off x="-989274" y="1795335"/>
              <a:ext cx="850472" cy="27886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F27916-0E30-4EB3-9BCA-5DEF6F115A3F}"/>
              </a:ext>
            </a:extLst>
          </p:cNvPr>
          <p:cNvGrpSpPr/>
          <p:nvPr/>
        </p:nvGrpSpPr>
        <p:grpSpPr>
          <a:xfrm>
            <a:off x="3696173" y="2571670"/>
            <a:ext cx="4686189" cy="1665743"/>
            <a:chOff x="3696173" y="2571670"/>
            <a:chExt cx="4686189" cy="1665743"/>
          </a:xfrm>
        </p:grpSpPr>
        <p:sp>
          <p:nvSpPr>
            <p:cNvPr id="48" name="Block Arc 47">
              <a:extLst>
                <a:ext uri="{FF2B5EF4-FFF2-40B4-BE49-F238E27FC236}">
                  <a16:creationId xmlns:a16="http://schemas.microsoft.com/office/drawing/2014/main" id="{F8D8A8BA-6B33-47A6-8884-C56F39332D59}"/>
                </a:ext>
              </a:extLst>
            </p:cNvPr>
            <p:cNvSpPr/>
            <p:nvPr/>
          </p:nvSpPr>
          <p:spPr>
            <a:xfrm rot="16200000" flipH="1">
              <a:off x="4914744" y="3895361"/>
              <a:ext cx="153255" cy="45719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4" name="Block Arc 593">
              <a:extLst>
                <a:ext uri="{FF2B5EF4-FFF2-40B4-BE49-F238E27FC236}">
                  <a16:creationId xmlns:a16="http://schemas.microsoft.com/office/drawing/2014/main" id="{57AED6C5-48A6-46C9-ACC3-10F4D83193A6}"/>
                </a:ext>
              </a:extLst>
            </p:cNvPr>
            <p:cNvSpPr/>
            <p:nvPr/>
          </p:nvSpPr>
          <p:spPr>
            <a:xfrm rot="5400000">
              <a:off x="5089238" y="3895361"/>
              <a:ext cx="153255" cy="45719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7" name="Block Arc 616">
              <a:extLst>
                <a:ext uri="{FF2B5EF4-FFF2-40B4-BE49-F238E27FC236}">
                  <a16:creationId xmlns:a16="http://schemas.microsoft.com/office/drawing/2014/main" id="{0B168750-11FE-45FD-9632-7F7408729260}"/>
                </a:ext>
              </a:extLst>
            </p:cNvPr>
            <p:cNvSpPr/>
            <p:nvPr/>
          </p:nvSpPr>
          <p:spPr>
            <a:xfrm rot="16200000" flipH="1">
              <a:off x="6080355" y="3916121"/>
              <a:ext cx="153255" cy="45719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8" name="Block Arc 617">
              <a:extLst>
                <a:ext uri="{FF2B5EF4-FFF2-40B4-BE49-F238E27FC236}">
                  <a16:creationId xmlns:a16="http://schemas.microsoft.com/office/drawing/2014/main" id="{4932E602-B74C-46CF-98A5-EF6A47081A65}"/>
                </a:ext>
              </a:extLst>
            </p:cNvPr>
            <p:cNvSpPr/>
            <p:nvPr/>
          </p:nvSpPr>
          <p:spPr>
            <a:xfrm rot="5400000">
              <a:off x="6254849" y="3916121"/>
              <a:ext cx="153255" cy="45719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9" name="Block Arc 618">
              <a:extLst>
                <a:ext uri="{FF2B5EF4-FFF2-40B4-BE49-F238E27FC236}">
                  <a16:creationId xmlns:a16="http://schemas.microsoft.com/office/drawing/2014/main" id="{03D4A188-8036-4B9D-90A7-B83960E412FF}"/>
                </a:ext>
              </a:extLst>
            </p:cNvPr>
            <p:cNvSpPr/>
            <p:nvPr/>
          </p:nvSpPr>
          <p:spPr>
            <a:xfrm rot="10800000">
              <a:off x="7659956" y="3543684"/>
              <a:ext cx="596652" cy="58021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DA1149-3492-45EC-99DB-9937C272B828}"/>
                </a:ext>
              </a:extLst>
            </p:cNvPr>
            <p:cNvGrpSpPr/>
            <p:nvPr/>
          </p:nvGrpSpPr>
          <p:grpSpPr>
            <a:xfrm flipH="1">
              <a:off x="3696173" y="3554997"/>
              <a:ext cx="765191" cy="682416"/>
              <a:chOff x="3743155" y="3555955"/>
              <a:chExt cx="648411" cy="578269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05BBB2F-E86C-4A06-9696-051D92E17246}"/>
                  </a:ext>
                </a:extLst>
              </p:cNvPr>
              <p:cNvSpPr/>
              <p:nvPr/>
            </p:nvSpPr>
            <p:spPr>
              <a:xfrm>
                <a:off x="3743155" y="3689001"/>
                <a:ext cx="648411" cy="44522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A467CEE0-8564-4955-B1A3-946C3635AFAA}"/>
                  </a:ext>
                </a:extLst>
              </p:cNvPr>
              <p:cNvSpPr/>
              <p:nvPr/>
            </p:nvSpPr>
            <p:spPr>
              <a:xfrm>
                <a:off x="3780212" y="3796540"/>
                <a:ext cx="550825" cy="29881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>
                <a:innerShdw blurRad="114300">
                  <a:schemeClr val="accent1">
                    <a:lumMod val="60000"/>
                    <a:lumOff val="4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1" name="Block Arc 380">
                <a:extLst>
                  <a:ext uri="{FF2B5EF4-FFF2-40B4-BE49-F238E27FC236}">
                    <a16:creationId xmlns:a16="http://schemas.microsoft.com/office/drawing/2014/main" id="{316041F1-1DEE-424F-9DA8-CBCEC2755E81}"/>
                  </a:ext>
                </a:extLst>
              </p:cNvPr>
              <p:cNvSpPr/>
              <p:nvPr/>
            </p:nvSpPr>
            <p:spPr>
              <a:xfrm rot="10800000" flipH="1">
                <a:off x="3773358" y="3699653"/>
                <a:ext cx="596652" cy="58021"/>
              </a:xfrm>
              <a:prstGeom prst="blockArc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83BF8BA-CE7D-4C05-BDEC-EC3E3B313F99}"/>
                  </a:ext>
                </a:extLst>
              </p:cNvPr>
              <p:cNvSpPr/>
              <p:nvPr/>
            </p:nvSpPr>
            <p:spPr>
              <a:xfrm>
                <a:off x="3975189" y="355595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CEADEFE4-7D16-4CD1-8814-DB43A3DAD3CF}"/>
                  </a:ext>
                </a:extLst>
              </p:cNvPr>
              <p:cNvSpPr/>
              <p:nvPr/>
            </p:nvSpPr>
            <p:spPr>
              <a:xfrm>
                <a:off x="3834332" y="35559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1E2736C1-EDC2-4FA2-9221-31B730F8AFE1}"/>
                  </a:ext>
                </a:extLst>
              </p:cNvPr>
              <p:cNvSpPr/>
              <p:nvPr/>
            </p:nvSpPr>
            <p:spPr>
              <a:xfrm>
                <a:off x="4107761" y="355595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8BD1E9E1-C854-461E-9B75-CEFC4368C112}"/>
                  </a:ext>
                </a:extLst>
              </p:cNvPr>
              <p:cNvSpPr/>
              <p:nvPr/>
            </p:nvSpPr>
            <p:spPr>
              <a:xfrm>
                <a:off x="4240580" y="355595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1A31946-9089-4110-A5F6-F9CC37E7F74C}"/>
                </a:ext>
              </a:extLst>
            </p:cNvPr>
            <p:cNvSpPr/>
            <p:nvPr/>
          </p:nvSpPr>
          <p:spPr>
            <a:xfrm flipH="1">
              <a:off x="8089821" y="2789196"/>
              <a:ext cx="230144" cy="30294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514D2DA-7116-4389-8721-F47FA6E279F0}"/>
                </a:ext>
              </a:extLst>
            </p:cNvPr>
            <p:cNvSpPr/>
            <p:nvPr/>
          </p:nvSpPr>
          <p:spPr>
            <a:xfrm flipH="1">
              <a:off x="8172516" y="2999122"/>
              <a:ext cx="61927" cy="72174"/>
            </a:xfrm>
            <a:custGeom>
              <a:avLst/>
              <a:gdLst>
                <a:gd name="connsiteX0" fmla="*/ 0 w 61927"/>
                <a:gd name="connsiteY0" fmla="*/ 10321 h 72174"/>
                <a:gd name="connsiteX1" fmla="*/ 10321 w 61927"/>
                <a:gd name="connsiteY1" fmla="*/ 0 h 72174"/>
                <a:gd name="connsiteX2" fmla="*/ 51606 w 61927"/>
                <a:gd name="connsiteY2" fmla="*/ 0 h 72174"/>
                <a:gd name="connsiteX3" fmla="*/ 61927 w 61927"/>
                <a:gd name="connsiteY3" fmla="*/ 10321 h 72174"/>
                <a:gd name="connsiteX4" fmla="*/ 61927 w 61927"/>
                <a:gd name="connsiteY4" fmla="*/ 61853 h 72174"/>
                <a:gd name="connsiteX5" fmla="*/ 51606 w 61927"/>
                <a:gd name="connsiteY5" fmla="*/ 72174 h 72174"/>
                <a:gd name="connsiteX6" fmla="*/ 10321 w 61927"/>
                <a:gd name="connsiteY6" fmla="*/ 72174 h 72174"/>
                <a:gd name="connsiteX7" fmla="*/ 0 w 61927"/>
                <a:gd name="connsiteY7" fmla="*/ 61853 h 72174"/>
                <a:gd name="connsiteX8" fmla="*/ 0 w 61927"/>
                <a:gd name="connsiteY8" fmla="*/ 10321 h 72174"/>
                <a:gd name="connsiteX0" fmla="*/ 0 w 61927"/>
                <a:gd name="connsiteY0" fmla="*/ 10321 h 72174"/>
                <a:gd name="connsiteX1" fmla="*/ 10321 w 61927"/>
                <a:gd name="connsiteY1" fmla="*/ 0 h 72174"/>
                <a:gd name="connsiteX2" fmla="*/ 51606 w 61927"/>
                <a:gd name="connsiteY2" fmla="*/ 0 h 72174"/>
                <a:gd name="connsiteX3" fmla="*/ 61927 w 61927"/>
                <a:gd name="connsiteY3" fmla="*/ 61853 h 72174"/>
                <a:gd name="connsiteX4" fmla="*/ 51606 w 61927"/>
                <a:gd name="connsiteY4" fmla="*/ 72174 h 72174"/>
                <a:gd name="connsiteX5" fmla="*/ 10321 w 61927"/>
                <a:gd name="connsiteY5" fmla="*/ 72174 h 72174"/>
                <a:gd name="connsiteX6" fmla="*/ 0 w 61927"/>
                <a:gd name="connsiteY6" fmla="*/ 61853 h 72174"/>
                <a:gd name="connsiteX7" fmla="*/ 0 w 61927"/>
                <a:gd name="connsiteY7" fmla="*/ 10321 h 72174"/>
                <a:gd name="connsiteX0" fmla="*/ 0 w 61927"/>
                <a:gd name="connsiteY0" fmla="*/ 61853 h 72174"/>
                <a:gd name="connsiteX1" fmla="*/ 10321 w 61927"/>
                <a:gd name="connsiteY1" fmla="*/ 0 h 72174"/>
                <a:gd name="connsiteX2" fmla="*/ 51606 w 61927"/>
                <a:gd name="connsiteY2" fmla="*/ 0 h 72174"/>
                <a:gd name="connsiteX3" fmla="*/ 61927 w 61927"/>
                <a:gd name="connsiteY3" fmla="*/ 61853 h 72174"/>
                <a:gd name="connsiteX4" fmla="*/ 51606 w 61927"/>
                <a:gd name="connsiteY4" fmla="*/ 72174 h 72174"/>
                <a:gd name="connsiteX5" fmla="*/ 10321 w 61927"/>
                <a:gd name="connsiteY5" fmla="*/ 72174 h 72174"/>
                <a:gd name="connsiteX6" fmla="*/ 0 w 61927"/>
                <a:gd name="connsiteY6" fmla="*/ 61853 h 7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927" h="72174">
                  <a:moveTo>
                    <a:pt x="0" y="61853"/>
                  </a:moveTo>
                  <a:lnTo>
                    <a:pt x="10321" y="0"/>
                  </a:lnTo>
                  <a:lnTo>
                    <a:pt x="51606" y="0"/>
                  </a:lnTo>
                  <a:cubicBezTo>
                    <a:pt x="60207" y="10309"/>
                    <a:pt x="61927" y="49824"/>
                    <a:pt x="61927" y="61853"/>
                  </a:cubicBezTo>
                  <a:cubicBezTo>
                    <a:pt x="61927" y="67553"/>
                    <a:pt x="57306" y="72174"/>
                    <a:pt x="51606" y="72174"/>
                  </a:cubicBezTo>
                  <a:lnTo>
                    <a:pt x="10321" y="72174"/>
                  </a:lnTo>
                  <a:cubicBezTo>
                    <a:pt x="4621" y="72174"/>
                    <a:pt x="0" y="67553"/>
                    <a:pt x="0" y="6185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1" name="Block Arc 1020">
              <a:extLst>
                <a:ext uri="{FF2B5EF4-FFF2-40B4-BE49-F238E27FC236}">
                  <a16:creationId xmlns:a16="http://schemas.microsoft.com/office/drawing/2014/main" id="{A497CA6F-08BC-427B-A3BD-8C2136539BFF}"/>
                </a:ext>
              </a:extLst>
            </p:cNvPr>
            <p:cNvSpPr/>
            <p:nvPr/>
          </p:nvSpPr>
          <p:spPr>
            <a:xfrm rot="10800000">
              <a:off x="7642951" y="4040870"/>
              <a:ext cx="596652" cy="58021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77DDA91-EBEA-4381-B411-E28E70241C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9046" y="3853010"/>
              <a:ext cx="853316" cy="38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2" name="Straight Connector 1021">
              <a:extLst>
                <a:ext uri="{FF2B5EF4-FFF2-40B4-BE49-F238E27FC236}">
                  <a16:creationId xmlns:a16="http://schemas.microsoft.com/office/drawing/2014/main" id="{05B2E7C7-720E-479A-BFEF-30E34120F2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519" y="3401834"/>
              <a:ext cx="853316" cy="38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2" name="Block Arc 1031">
              <a:extLst>
                <a:ext uri="{FF2B5EF4-FFF2-40B4-BE49-F238E27FC236}">
                  <a16:creationId xmlns:a16="http://schemas.microsoft.com/office/drawing/2014/main" id="{5FBAFD1C-A9B3-47E4-ADF0-79C12500D5D5}"/>
                </a:ext>
              </a:extLst>
            </p:cNvPr>
            <p:cNvSpPr/>
            <p:nvPr/>
          </p:nvSpPr>
          <p:spPr>
            <a:xfrm rot="5400000">
              <a:off x="7654244" y="2626585"/>
              <a:ext cx="153255" cy="45719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3" name="Block Arc 1032">
              <a:extLst>
                <a:ext uri="{FF2B5EF4-FFF2-40B4-BE49-F238E27FC236}">
                  <a16:creationId xmlns:a16="http://schemas.microsoft.com/office/drawing/2014/main" id="{FE34D4E7-162C-44BE-8BFB-BE86914FC89E}"/>
                </a:ext>
              </a:extLst>
            </p:cNvPr>
            <p:cNvSpPr/>
            <p:nvPr/>
          </p:nvSpPr>
          <p:spPr>
            <a:xfrm rot="5400000">
              <a:off x="7270659" y="2625438"/>
              <a:ext cx="153255" cy="45719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C0AF08C-C083-44C6-9EA4-B4A96AD4C166}"/>
              </a:ext>
            </a:extLst>
          </p:cNvPr>
          <p:cNvSpPr/>
          <p:nvPr/>
        </p:nvSpPr>
        <p:spPr>
          <a:xfrm>
            <a:off x="6567799" y="1584912"/>
            <a:ext cx="297526" cy="1939425"/>
          </a:xfrm>
          <a:custGeom>
            <a:avLst/>
            <a:gdLst>
              <a:gd name="connsiteX0" fmla="*/ 0 w 192751"/>
              <a:gd name="connsiteY0" fmla="*/ 0 h 1779405"/>
              <a:gd name="connsiteX1" fmla="*/ 192751 w 192751"/>
              <a:gd name="connsiteY1" fmla="*/ 0 h 1779405"/>
              <a:gd name="connsiteX2" fmla="*/ 192751 w 192751"/>
              <a:gd name="connsiteY2" fmla="*/ 1779405 h 1779405"/>
              <a:gd name="connsiteX3" fmla="*/ 0 w 192751"/>
              <a:gd name="connsiteY3" fmla="*/ 1779405 h 1779405"/>
              <a:gd name="connsiteX4" fmla="*/ 0 w 192751"/>
              <a:gd name="connsiteY4" fmla="*/ 0 h 1779405"/>
              <a:gd name="connsiteX0" fmla="*/ 104775 w 297526"/>
              <a:gd name="connsiteY0" fmla="*/ 0 h 1779405"/>
              <a:gd name="connsiteX1" fmla="*/ 297526 w 297526"/>
              <a:gd name="connsiteY1" fmla="*/ 0 h 1779405"/>
              <a:gd name="connsiteX2" fmla="*/ 297526 w 297526"/>
              <a:gd name="connsiteY2" fmla="*/ 1779405 h 1779405"/>
              <a:gd name="connsiteX3" fmla="*/ 0 w 297526"/>
              <a:gd name="connsiteY3" fmla="*/ 1588905 h 1779405"/>
              <a:gd name="connsiteX4" fmla="*/ 104775 w 297526"/>
              <a:gd name="connsiteY4" fmla="*/ 0 h 1779405"/>
              <a:gd name="connsiteX0" fmla="*/ 43815 w 297526"/>
              <a:gd name="connsiteY0" fmla="*/ 0 h 1908945"/>
              <a:gd name="connsiteX1" fmla="*/ 297526 w 297526"/>
              <a:gd name="connsiteY1" fmla="*/ 129540 h 1908945"/>
              <a:gd name="connsiteX2" fmla="*/ 297526 w 297526"/>
              <a:gd name="connsiteY2" fmla="*/ 1908945 h 1908945"/>
              <a:gd name="connsiteX3" fmla="*/ 0 w 297526"/>
              <a:gd name="connsiteY3" fmla="*/ 1718445 h 1908945"/>
              <a:gd name="connsiteX4" fmla="*/ 43815 w 297526"/>
              <a:gd name="connsiteY4" fmla="*/ 0 h 1908945"/>
              <a:gd name="connsiteX0" fmla="*/ 43815 w 297526"/>
              <a:gd name="connsiteY0" fmla="*/ 7620 h 1916565"/>
              <a:gd name="connsiteX1" fmla="*/ 289906 w 297526"/>
              <a:gd name="connsiteY1" fmla="*/ 0 h 1916565"/>
              <a:gd name="connsiteX2" fmla="*/ 297526 w 297526"/>
              <a:gd name="connsiteY2" fmla="*/ 1916565 h 1916565"/>
              <a:gd name="connsiteX3" fmla="*/ 0 w 297526"/>
              <a:gd name="connsiteY3" fmla="*/ 1726065 h 1916565"/>
              <a:gd name="connsiteX4" fmla="*/ 43815 w 297526"/>
              <a:gd name="connsiteY4" fmla="*/ 7620 h 1916565"/>
              <a:gd name="connsiteX0" fmla="*/ 20955 w 297526"/>
              <a:gd name="connsiteY0" fmla="*/ 0 h 1939425"/>
              <a:gd name="connsiteX1" fmla="*/ 289906 w 297526"/>
              <a:gd name="connsiteY1" fmla="*/ 22860 h 1939425"/>
              <a:gd name="connsiteX2" fmla="*/ 297526 w 297526"/>
              <a:gd name="connsiteY2" fmla="*/ 1939425 h 1939425"/>
              <a:gd name="connsiteX3" fmla="*/ 0 w 297526"/>
              <a:gd name="connsiteY3" fmla="*/ 1748925 h 1939425"/>
              <a:gd name="connsiteX4" fmla="*/ 20955 w 297526"/>
              <a:gd name="connsiteY4" fmla="*/ 0 h 193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526" h="1939425">
                <a:moveTo>
                  <a:pt x="20955" y="0"/>
                </a:moveTo>
                <a:lnTo>
                  <a:pt x="289906" y="22860"/>
                </a:lnTo>
                <a:lnTo>
                  <a:pt x="297526" y="1939425"/>
                </a:lnTo>
                <a:lnTo>
                  <a:pt x="0" y="1748925"/>
                </a:lnTo>
                <a:lnTo>
                  <a:pt x="20955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6CAFB4-CD76-4AFF-ACF5-7D778B2A90A1}"/>
              </a:ext>
            </a:extLst>
          </p:cNvPr>
          <p:cNvSpPr/>
          <p:nvPr/>
        </p:nvSpPr>
        <p:spPr>
          <a:xfrm>
            <a:off x="6633098" y="1567473"/>
            <a:ext cx="1692240" cy="40958"/>
          </a:xfrm>
          <a:custGeom>
            <a:avLst/>
            <a:gdLst>
              <a:gd name="connsiteX0" fmla="*/ 0 w 1463640"/>
              <a:gd name="connsiteY0" fmla="*/ 0 h 45719"/>
              <a:gd name="connsiteX1" fmla="*/ 1463640 w 1463640"/>
              <a:gd name="connsiteY1" fmla="*/ 0 h 45719"/>
              <a:gd name="connsiteX2" fmla="*/ 1463640 w 1463640"/>
              <a:gd name="connsiteY2" fmla="*/ 45719 h 45719"/>
              <a:gd name="connsiteX3" fmla="*/ 0 w 1463640"/>
              <a:gd name="connsiteY3" fmla="*/ 45719 h 45719"/>
              <a:gd name="connsiteX4" fmla="*/ 0 w 1463640"/>
              <a:gd name="connsiteY4" fmla="*/ 0 h 45719"/>
              <a:gd name="connsiteX0" fmla="*/ 0 w 1787490"/>
              <a:gd name="connsiteY0" fmla="*/ 0 h 69532"/>
              <a:gd name="connsiteX1" fmla="*/ 1463640 w 1787490"/>
              <a:gd name="connsiteY1" fmla="*/ 0 h 69532"/>
              <a:gd name="connsiteX2" fmla="*/ 1787490 w 1787490"/>
              <a:gd name="connsiteY2" fmla="*/ 69532 h 69532"/>
              <a:gd name="connsiteX3" fmla="*/ 0 w 1787490"/>
              <a:gd name="connsiteY3" fmla="*/ 45719 h 69532"/>
              <a:gd name="connsiteX4" fmla="*/ 0 w 1787490"/>
              <a:gd name="connsiteY4" fmla="*/ 0 h 69532"/>
              <a:gd name="connsiteX0" fmla="*/ 0 w 1787490"/>
              <a:gd name="connsiteY0" fmla="*/ 0 h 88582"/>
              <a:gd name="connsiteX1" fmla="*/ 1463640 w 1787490"/>
              <a:gd name="connsiteY1" fmla="*/ 0 h 88582"/>
              <a:gd name="connsiteX2" fmla="*/ 1787490 w 1787490"/>
              <a:gd name="connsiteY2" fmla="*/ 69532 h 88582"/>
              <a:gd name="connsiteX3" fmla="*/ 280987 w 1787490"/>
              <a:gd name="connsiteY3" fmla="*/ 88582 h 88582"/>
              <a:gd name="connsiteX4" fmla="*/ 0 w 1787490"/>
              <a:gd name="connsiteY4" fmla="*/ 0 h 88582"/>
              <a:gd name="connsiteX0" fmla="*/ 0 w 1777965"/>
              <a:gd name="connsiteY0" fmla="*/ 61913 h 88582"/>
              <a:gd name="connsiteX1" fmla="*/ 1454115 w 1777965"/>
              <a:gd name="connsiteY1" fmla="*/ 0 h 88582"/>
              <a:gd name="connsiteX2" fmla="*/ 1777965 w 1777965"/>
              <a:gd name="connsiteY2" fmla="*/ 69532 h 88582"/>
              <a:gd name="connsiteX3" fmla="*/ 271462 w 1777965"/>
              <a:gd name="connsiteY3" fmla="*/ 88582 h 88582"/>
              <a:gd name="connsiteX4" fmla="*/ 0 w 1777965"/>
              <a:gd name="connsiteY4" fmla="*/ 61913 h 88582"/>
              <a:gd name="connsiteX0" fmla="*/ 0 w 1768440"/>
              <a:gd name="connsiteY0" fmla="*/ 61913 h 88582"/>
              <a:gd name="connsiteX1" fmla="*/ 1444590 w 1768440"/>
              <a:gd name="connsiteY1" fmla="*/ 0 h 88582"/>
              <a:gd name="connsiteX2" fmla="*/ 1768440 w 1768440"/>
              <a:gd name="connsiteY2" fmla="*/ 69532 h 88582"/>
              <a:gd name="connsiteX3" fmla="*/ 261937 w 1768440"/>
              <a:gd name="connsiteY3" fmla="*/ 88582 h 88582"/>
              <a:gd name="connsiteX4" fmla="*/ 0 w 1768440"/>
              <a:gd name="connsiteY4" fmla="*/ 61913 h 88582"/>
              <a:gd name="connsiteX0" fmla="*/ 0 w 1768440"/>
              <a:gd name="connsiteY0" fmla="*/ 28576 h 55245"/>
              <a:gd name="connsiteX1" fmla="*/ 1444590 w 1768440"/>
              <a:gd name="connsiteY1" fmla="*/ 0 h 55245"/>
              <a:gd name="connsiteX2" fmla="*/ 1768440 w 1768440"/>
              <a:gd name="connsiteY2" fmla="*/ 36195 h 55245"/>
              <a:gd name="connsiteX3" fmla="*/ 261937 w 1768440"/>
              <a:gd name="connsiteY3" fmla="*/ 55245 h 55245"/>
              <a:gd name="connsiteX4" fmla="*/ 0 w 1768440"/>
              <a:gd name="connsiteY4" fmla="*/ 28576 h 55245"/>
              <a:gd name="connsiteX0" fmla="*/ 0 w 1768440"/>
              <a:gd name="connsiteY0" fmla="*/ 14289 h 40958"/>
              <a:gd name="connsiteX1" fmla="*/ 1439828 w 1768440"/>
              <a:gd name="connsiteY1" fmla="*/ 0 h 40958"/>
              <a:gd name="connsiteX2" fmla="*/ 1768440 w 1768440"/>
              <a:gd name="connsiteY2" fmla="*/ 21908 h 40958"/>
              <a:gd name="connsiteX3" fmla="*/ 261937 w 1768440"/>
              <a:gd name="connsiteY3" fmla="*/ 40958 h 40958"/>
              <a:gd name="connsiteX4" fmla="*/ 0 w 1768440"/>
              <a:gd name="connsiteY4" fmla="*/ 14289 h 40958"/>
              <a:gd name="connsiteX0" fmla="*/ 0 w 1720815"/>
              <a:gd name="connsiteY0" fmla="*/ 14289 h 40958"/>
              <a:gd name="connsiteX1" fmla="*/ 1439828 w 1720815"/>
              <a:gd name="connsiteY1" fmla="*/ 0 h 40958"/>
              <a:gd name="connsiteX2" fmla="*/ 1720815 w 1720815"/>
              <a:gd name="connsiteY2" fmla="*/ 26670 h 40958"/>
              <a:gd name="connsiteX3" fmla="*/ 261937 w 1720815"/>
              <a:gd name="connsiteY3" fmla="*/ 40958 h 40958"/>
              <a:gd name="connsiteX4" fmla="*/ 0 w 1720815"/>
              <a:gd name="connsiteY4" fmla="*/ 14289 h 40958"/>
              <a:gd name="connsiteX0" fmla="*/ 0 w 1692240"/>
              <a:gd name="connsiteY0" fmla="*/ 14289 h 40958"/>
              <a:gd name="connsiteX1" fmla="*/ 1411253 w 1692240"/>
              <a:gd name="connsiteY1" fmla="*/ 0 h 40958"/>
              <a:gd name="connsiteX2" fmla="*/ 1692240 w 1692240"/>
              <a:gd name="connsiteY2" fmla="*/ 26670 h 40958"/>
              <a:gd name="connsiteX3" fmla="*/ 233362 w 1692240"/>
              <a:gd name="connsiteY3" fmla="*/ 40958 h 40958"/>
              <a:gd name="connsiteX4" fmla="*/ 0 w 1692240"/>
              <a:gd name="connsiteY4" fmla="*/ 14289 h 40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2240" h="40958">
                <a:moveTo>
                  <a:pt x="0" y="14289"/>
                </a:moveTo>
                <a:lnTo>
                  <a:pt x="1411253" y="0"/>
                </a:lnTo>
                <a:lnTo>
                  <a:pt x="1692240" y="26670"/>
                </a:lnTo>
                <a:lnTo>
                  <a:pt x="233362" y="40958"/>
                </a:lnTo>
                <a:lnTo>
                  <a:pt x="0" y="1428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6878E0B6-138E-4EA1-B3C1-126ECC5290CD}"/>
              </a:ext>
            </a:extLst>
          </p:cNvPr>
          <p:cNvGrpSpPr/>
          <p:nvPr/>
        </p:nvGrpSpPr>
        <p:grpSpPr>
          <a:xfrm>
            <a:off x="32474" y="3814106"/>
            <a:ext cx="3260741" cy="2307845"/>
            <a:chOff x="222400" y="4287273"/>
            <a:chExt cx="2280167" cy="1613827"/>
          </a:xfrm>
        </p:grpSpPr>
        <p:grpSp>
          <p:nvGrpSpPr>
            <p:cNvPr id="1036" name="Group 1035">
              <a:extLst>
                <a:ext uri="{FF2B5EF4-FFF2-40B4-BE49-F238E27FC236}">
                  <a16:creationId xmlns:a16="http://schemas.microsoft.com/office/drawing/2014/main" id="{378A7D4D-4CDA-42BB-92EA-9E8F7BBDCDF9}"/>
                </a:ext>
              </a:extLst>
            </p:cNvPr>
            <p:cNvGrpSpPr/>
            <p:nvPr/>
          </p:nvGrpSpPr>
          <p:grpSpPr>
            <a:xfrm>
              <a:off x="224537" y="4287273"/>
              <a:ext cx="2274369" cy="1613827"/>
              <a:chOff x="1399654" y="4128721"/>
              <a:chExt cx="3207974" cy="2276288"/>
            </a:xfrm>
            <a:solidFill>
              <a:srgbClr val="DAA36D"/>
            </a:solidFill>
          </p:grpSpPr>
          <p:sp>
            <p:nvSpPr>
              <p:cNvPr id="1039" name="Rectangle 1038">
                <a:extLst>
                  <a:ext uri="{FF2B5EF4-FFF2-40B4-BE49-F238E27FC236}">
                    <a16:creationId xmlns:a16="http://schemas.microsoft.com/office/drawing/2014/main" id="{F174F516-03C2-440F-8325-0115AB837614}"/>
                  </a:ext>
                </a:extLst>
              </p:cNvPr>
              <p:cNvSpPr/>
              <p:nvPr/>
            </p:nvSpPr>
            <p:spPr>
              <a:xfrm>
                <a:off x="3727938" y="4174882"/>
                <a:ext cx="64486" cy="1129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0" name="Rectangle 1039">
                <a:extLst>
                  <a:ext uri="{FF2B5EF4-FFF2-40B4-BE49-F238E27FC236}">
                    <a16:creationId xmlns:a16="http://schemas.microsoft.com/office/drawing/2014/main" id="{454B2401-65F9-469B-83F7-46B530F87D0C}"/>
                  </a:ext>
                </a:extLst>
              </p:cNvPr>
              <p:cNvSpPr/>
              <p:nvPr/>
            </p:nvSpPr>
            <p:spPr>
              <a:xfrm>
                <a:off x="1406775" y="4500960"/>
                <a:ext cx="64486" cy="179425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1" name="Rectangle 41">
                <a:extLst>
                  <a:ext uri="{FF2B5EF4-FFF2-40B4-BE49-F238E27FC236}">
                    <a16:creationId xmlns:a16="http://schemas.microsoft.com/office/drawing/2014/main" id="{6E9F8078-B110-48C8-8A33-F665686D7AD0}"/>
                  </a:ext>
                </a:extLst>
              </p:cNvPr>
              <p:cNvSpPr/>
              <p:nvPr/>
            </p:nvSpPr>
            <p:spPr>
              <a:xfrm>
                <a:off x="1399654" y="4128721"/>
                <a:ext cx="3202809" cy="491223"/>
              </a:xfrm>
              <a:custGeom>
                <a:avLst/>
                <a:gdLst>
                  <a:gd name="connsiteX0" fmla="*/ 0 w 2720238"/>
                  <a:gd name="connsiteY0" fmla="*/ 0 h 811747"/>
                  <a:gd name="connsiteX1" fmla="*/ 2720238 w 2720238"/>
                  <a:gd name="connsiteY1" fmla="*/ 0 h 811747"/>
                  <a:gd name="connsiteX2" fmla="*/ 2720238 w 2720238"/>
                  <a:gd name="connsiteY2" fmla="*/ 811747 h 811747"/>
                  <a:gd name="connsiteX3" fmla="*/ 0 w 2720238"/>
                  <a:gd name="connsiteY3" fmla="*/ 811747 h 811747"/>
                  <a:gd name="connsiteX4" fmla="*/ 0 w 2720238"/>
                  <a:gd name="connsiteY4" fmla="*/ 0 h 811747"/>
                  <a:gd name="connsiteX0" fmla="*/ 482600 w 3202838"/>
                  <a:gd name="connsiteY0" fmla="*/ 0 h 856197"/>
                  <a:gd name="connsiteX1" fmla="*/ 3202838 w 3202838"/>
                  <a:gd name="connsiteY1" fmla="*/ 0 h 856197"/>
                  <a:gd name="connsiteX2" fmla="*/ 3202838 w 3202838"/>
                  <a:gd name="connsiteY2" fmla="*/ 811747 h 856197"/>
                  <a:gd name="connsiteX3" fmla="*/ 0 w 3202838"/>
                  <a:gd name="connsiteY3" fmla="*/ 856197 h 856197"/>
                  <a:gd name="connsiteX4" fmla="*/ 482600 w 32028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984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307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5111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2740025 w 5993663"/>
                  <a:gd name="connsiteY0" fmla="*/ 0 h 851117"/>
                  <a:gd name="connsiteX1" fmla="*/ 5479313 w 5993663"/>
                  <a:gd name="connsiteY1" fmla="*/ 0 h 851117"/>
                  <a:gd name="connsiteX2" fmla="*/ 5993663 w 5993663"/>
                  <a:gd name="connsiteY2" fmla="*/ 851117 h 851117"/>
                  <a:gd name="connsiteX3" fmla="*/ 0 w 5993663"/>
                  <a:gd name="connsiteY3" fmla="*/ 294222 h 851117"/>
                  <a:gd name="connsiteX4" fmla="*/ 2740025 w 5993663"/>
                  <a:gd name="connsiteY4" fmla="*/ 0 h 851117"/>
                  <a:gd name="connsiteX0" fmla="*/ 2635250 w 5993663"/>
                  <a:gd name="connsiteY0" fmla="*/ 0 h 1117817"/>
                  <a:gd name="connsiteX1" fmla="*/ 5479313 w 5993663"/>
                  <a:gd name="connsiteY1" fmla="*/ 266700 h 1117817"/>
                  <a:gd name="connsiteX2" fmla="*/ 5993663 w 5993663"/>
                  <a:gd name="connsiteY2" fmla="*/ 1117817 h 1117817"/>
                  <a:gd name="connsiteX3" fmla="*/ 0 w 5993663"/>
                  <a:gd name="connsiteY3" fmla="*/ 560922 h 1117817"/>
                  <a:gd name="connsiteX4" fmla="*/ 2635250 w 5993663"/>
                  <a:gd name="connsiteY4" fmla="*/ 0 h 1117817"/>
                  <a:gd name="connsiteX0" fmla="*/ 2635250 w 5479313"/>
                  <a:gd name="connsiteY0" fmla="*/ 0 h 708242"/>
                  <a:gd name="connsiteX1" fmla="*/ 5479313 w 5479313"/>
                  <a:gd name="connsiteY1" fmla="*/ 266700 h 708242"/>
                  <a:gd name="connsiteX2" fmla="*/ 973988 w 5479313"/>
                  <a:gd name="connsiteY2" fmla="*/ 708242 h 708242"/>
                  <a:gd name="connsiteX3" fmla="*/ 0 w 5479313"/>
                  <a:gd name="connsiteY3" fmla="*/ 560922 h 708242"/>
                  <a:gd name="connsiteX4" fmla="*/ 2635250 w 5479313"/>
                  <a:gd name="connsiteY4" fmla="*/ 0 h 708242"/>
                  <a:gd name="connsiteX0" fmla="*/ 2635250 w 3269513"/>
                  <a:gd name="connsiteY0" fmla="*/ 0 h 708242"/>
                  <a:gd name="connsiteX1" fmla="*/ 3269513 w 3269513"/>
                  <a:gd name="connsiteY1" fmla="*/ 104775 h 708242"/>
                  <a:gd name="connsiteX2" fmla="*/ 973988 w 3269513"/>
                  <a:gd name="connsiteY2" fmla="*/ 708242 h 708242"/>
                  <a:gd name="connsiteX3" fmla="*/ 0 w 3269513"/>
                  <a:gd name="connsiteY3" fmla="*/ 560922 h 708242"/>
                  <a:gd name="connsiteX4" fmla="*/ 2635250 w 3269513"/>
                  <a:gd name="connsiteY4" fmla="*/ 0 h 708242"/>
                  <a:gd name="connsiteX0" fmla="*/ 2635250 w 3325882"/>
                  <a:gd name="connsiteY0" fmla="*/ 0 h 708242"/>
                  <a:gd name="connsiteX1" fmla="*/ 3325882 w 3325882"/>
                  <a:gd name="connsiteY1" fmla="*/ 118868 h 708242"/>
                  <a:gd name="connsiteX2" fmla="*/ 973988 w 3325882"/>
                  <a:gd name="connsiteY2" fmla="*/ 708242 h 708242"/>
                  <a:gd name="connsiteX3" fmla="*/ 0 w 3325882"/>
                  <a:gd name="connsiteY3" fmla="*/ 560922 h 708242"/>
                  <a:gd name="connsiteX4" fmla="*/ 2635250 w 3325882"/>
                  <a:gd name="connsiteY4" fmla="*/ 0 h 708242"/>
                  <a:gd name="connsiteX0" fmla="*/ 2635250 w 3325882"/>
                  <a:gd name="connsiteY0" fmla="*/ 0 h 708242"/>
                  <a:gd name="connsiteX1" fmla="*/ 3325882 w 3325882"/>
                  <a:gd name="connsiteY1" fmla="*/ 118868 h 708242"/>
                  <a:gd name="connsiteX2" fmla="*/ 973988 w 3325882"/>
                  <a:gd name="connsiteY2" fmla="*/ 708242 h 708242"/>
                  <a:gd name="connsiteX3" fmla="*/ 0 w 3325882"/>
                  <a:gd name="connsiteY3" fmla="*/ 560922 h 708242"/>
                  <a:gd name="connsiteX4" fmla="*/ 2635250 w 3325882"/>
                  <a:gd name="connsiteY4" fmla="*/ 0 h 708242"/>
                  <a:gd name="connsiteX0" fmla="*/ 2635250 w 3372856"/>
                  <a:gd name="connsiteY0" fmla="*/ 0 h 708242"/>
                  <a:gd name="connsiteX1" fmla="*/ 3372856 w 3372856"/>
                  <a:gd name="connsiteY1" fmla="*/ 123565 h 708242"/>
                  <a:gd name="connsiteX2" fmla="*/ 973988 w 3372856"/>
                  <a:gd name="connsiteY2" fmla="*/ 708242 h 708242"/>
                  <a:gd name="connsiteX3" fmla="*/ 0 w 3372856"/>
                  <a:gd name="connsiteY3" fmla="*/ 560922 h 708242"/>
                  <a:gd name="connsiteX4" fmla="*/ 2635250 w 3372856"/>
                  <a:gd name="connsiteY4" fmla="*/ 0 h 708242"/>
                  <a:gd name="connsiteX0" fmla="*/ 2635250 w 3372856"/>
                  <a:gd name="connsiteY0" fmla="*/ 0 h 731729"/>
                  <a:gd name="connsiteX1" fmla="*/ 3372856 w 3372856"/>
                  <a:gd name="connsiteY1" fmla="*/ 123565 h 731729"/>
                  <a:gd name="connsiteX2" fmla="*/ 964593 w 3372856"/>
                  <a:gd name="connsiteY2" fmla="*/ 731729 h 731729"/>
                  <a:gd name="connsiteX3" fmla="*/ 0 w 3372856"/>
                  <a:gd name="connsiteY3" fmla="*/ 560922 h 731729"/>
                  <a:gd name="connsiteX4" fmla="*/ 2635250 w 3372856"/>
                  <a:gd name="connsiteY4" fmla="*/ 0 h 731729"/>
                  <a:gd name="connsiteX0" fmla="*/ 2668131 w 3405737"/>
                  <a:gd name="connsiteY0" fmla="*/ 0 h 731729"/>
                  <a:gd name="connsiteX1" fmla="*/ 3405737 w 3405737"/>
                  <a:gd name="connsiteY1" fmla="*/ 123565 h 731729"/>
                  <a:gd name="connsiteX2" fmla="*/ 997474 w 3405737"/>
                  <a:gd name="connsiteY2" fmla="*/ 731729 h 731729"/>
                  <a:gd name="connsiteX3" fmla="*/ 0 w 3405737"/>
                  <a:gd name="connsiteY3" fmla="*/ 589106 h 731729"/>
                  <a:gd name="connsiteX4" fmla="*/ 2668131 w 3405737"/>
                  <a:gd name="connsiteY4" fmla="*/ 0 h 731729"/>
                  <a:gd name="connsiteX0" fmla="*/ 2359983 w 3405737"/>
                  <a:gd name="connsiteY0" fmla="*/ 4204 h 608164"/>
                  <a:gd name="connsiteX1" fmla="*/ 3405737 w 3405737"/>
                  <a:gd name="connsiteY1" fmla="*/ 0 h 608164"/>
                  <a:gd name="connsiteX2" fmla="*/ 997474 w 3405737"/>
                  <a:gd name="connsiteY2" fmla="*/ 608164 h 608164"/>
                  <a:gd name="connsiteX3" fmla="*/ 0 w 3405737"/>
                  <a:gd name="connsiteY3" fmla="*/ 465541 h 608164"/>
                  <a:gd name="connsiteX4" fmla="*/ 2359983 w 3405737"/>
                  <a:gd name="connsiteY4" fmla="*/ 4204 h 608164"/>
                  <a:gd name="connsiteX0" fmla="*/ 2359983 w 3405737"/>
                  <a:gd name="connsiteY0" fmla="*/ 34267 h 608164"/>
                  <a:gd name="connsiteX1" fmla="*/ 3405737 w 3405737"/>
                  <a:gd name="connsiteY1" fmla="*/ 0 h 608164"/>
                  <a:gd name="connsiteX2" fmla="*/ 997474 w 3405737"/>
                  <a:gd name="connsiteY2" fmla="*/ 608164 h 608164"/>
                  <a:gd name="connsiteX3" fmla="*/ 0 w 3405737"/>
                  <a:gd name="connsiteY3" fmla="*/ 465541 h 608164"/>
                  <a:gd name="connsiteX4" fmla="*/ 2359983 w 3405737"/>
                  <a:gd name="connsiteY4" fmla="*/ 34267 h 608164"/>
                  <a:gd name="connsiteX0" fmla="*/ 2359983 w 3202810"/>
                  <a:gd name="connsiteY0" fmla="*/ 0 h 573897"/>
                  <a:gd name="connsiteX1" fmla="*/ 3202810 w 3202810"/>
                  <a:gd name="connsiteY1" fmla="*/ 198723 h 573897"/>
                  <a:gd name="connsiteX2" fmla="*/ 997474 w 3202810"/>
                  <a:gd name="connsiteY2" fmla="*/ 573897 h 573897"/>
                  <a:gd name="connsiteX3" fmla="*/ 0 w 3202810"/>
                  <a:gd name="connsiteY3" fmla="*/ 431274 h 573897"/>
                  <a:gd name="connsiteX4" fmla="*/ 2359983 w 3202810"/>
                  <a:gd name="connsiteY4" fmla="*/ 0 h 573897"/>
                  <a:gd name="connsiteX0" fmla="*/ 2359983 w 3202810"/>
                  <a:gd name="connsiteY0" fmla="*/ 0 h 528802"/>
                  <a:gd name="connsiteX1" fmla="*/ 3202810 w 3202810"/>
                  <a:gd name="connsiteY1" fmla="*/ 153628 h 528802"/>
                  <a:gd name="connsiteX2" fmla="*/ 997474 w 3202810"/>
                  <a:gd name="connsiteY2" fmla="*/ 528802 h 528802"/>
                  <a:gd name="connsiteX3" fmla="*/ 0 w 3202810"/>
                  <a:gd name="connsiteY3" fmla="*/ 386179 h 528802"/>
                  <a:gd name="connsiteX4" fmla="*/ 2359983 w 3202810"/>
                  <a:gd name="connsiteY4" fmla="*/ 0 h 528802"/>
                  <a:gd name="connsiteX0" fmla="*/ 2359983 w 3202810"/>
                  <a:gd name="connsiteY0" fmla="*/ 0 h 491223"/>
                  <a:gd name="connsiteX1" fmla="*/ 3202810 w 3202810"/>
                  <a:gd name="connsiteY1" fmla="*/ 116049 h 491223"/>
                  <a:gd name="connsiteX2" fmla="*/ 997474 w 3202810"/>
                  <a:gd name="connsiteY2" fmla="*/ 491223 h 491223"/>
                  <a:gd name="connsiteX3" fmla="*/ 0 w 3202810"/>
                  <a:gd name="connsiteY3" fmla="*/ 348600 h 491223"/>
                  <a:gd name="connsiteX4" fmla="*/ 2359983 w 3202810"/>
                  <a:gd name="connsiteY4" fmla="*/ 0 h 491223"/>
                  <a:gd name="connsiteX0" fmla="*/ 2359983 w 3202810"/>
                  <a:gd name="connsiteY0" fmla="*/ 0 h 491223"/>
                  <a:gd name="connsiteX1" fmla="*/ 3202810 w 3202810"/>
                  <a:gd name="connsiteY1" fmla="*/ 146112 h 491223"/>
                  <a:gd name="connsiteX2" fmla="*/ 997474 w 3202810"/>
                  <a:gd name="connsiteY2" fmla="*/ 491223 h 491223"/>
                  <a:gd name="connsiteX3" fmla="*/ 0 w 3202810"/>
                  <a:gd name="connsiteY3" fmla="*/ 348600 h 491223"/>
                  <a:gd name="connsiteX4" fmla="*/ 2359983 w 3202810"/>
                  <a:gd name="connsiteY4" fmla="*/ 0 h 491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2810" h="491223">
                    <a:moveTo>
                      <a:pt x="2359983" y="0"/>
                    </a:moveTo>
                    <a:lnTo>
                      <a:pt x="3202810" y="146112"/>
                    </a:lnTo>
                    <a:lnTo>
                      <a:pt x="997474" y="491223"/>
                    </a:lnTo>
                    <a:lnTo>
                      <a:pt x="0" y="348600"/>
                    </a:lnTo>
                    <a:lnTo>
                      <a:pt x="2359983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2" name="Rectangle 1041">
                <a:extLst>
                  <a:ext uri="{FF2B5EF4-FFF2-40B4-BE49-F238E27FC236}">
                    <a16:creationId xmlns:a16="http://schemas.microsoft.com/office/drawing/2014/main" id="{2209D63E-CC2B-4E18-8EAA-3C770CBE2968}"/>
                  </a:ext>
                </a:extLst>
              </p:cNvPr>
              <p:cNvSpPr/>
              <p:nvPr/>
            </p:nvSpPr>
            <p:spPr>
              <a:xfrm>
                <a:off x="2366659" y="4610755"/>
                <a:ext cx="64486" cy="179425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3" name="Rectangle 1042">
                <a:extLst>
                  <a:ext uri="{FF2B5EF4-FFF2-40B4-BE49-F238E27FC236}">
                    <a16:creationId xmlns:a16="http://schemas.microsoft.com/office/drawing/2014/main" id="{7E7478C3-E418-4979-BC36-0D65DE2546E9}"/>
                  </a:ext>
                </a:extLst>
              </p:cNvPr>
              <p:cNvSpPr/>
              <p:nvPr/>
            </p:nvSpPr>
            <p:spPr>
              <a:xfrm>
                <a:off x="4543142" y="4283764"/>
                <a:ext cx="64486" cy="110519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37" name="Rectangle 56">
              <a:extLst>
                <a:ext uri="{FF2B5EF4-FFF2-40B4-BE49-F238E27FC236}">
                  <a16:creationId xmlns:a16="http://schemas.microsoft.com/office/drawing/2014/main" id="{D931C525-FBC9-41F2-9104-02A16BD61FBE}"/>
                </a:ext>
              </a:extLst>
            </p:cNvPr>
            <p:cNvSpPr/>
            <p:nvPr/>
          </p:nvSpPr>
          <p:spPr>
            <a:xfrm>
              <a:off x="222400" y="4526622"/>
              <a:ext cx="712329" cy="154211"/>
            </a:xfrm>
            <a:custGeom>
              <a:avLst/>
              <a:gdLst>
                <a:gd name="connsiteX0" fmla="*/ 0 w 207504"/>
                <a:gd name="connsiteY0" fmla="*/ 0 h 62136"/>
                <a:gd name="connsiteX1" fmla="*/ 207504 w 207504"/>
                <a:gd name="connsiteY1" fmla="*/ 0 h 62136"/>
                <a:gd name="connsiteX2" fmla="*/ 207504 w 207504"/>
                <a:gd name="connsiteY2" fmla="*/ 62136 h 62136"/>
                <a:gd name="connsiteX3" fmla="*/ 0 w 207504"/>
                <a:gd name="connsiteY3" fmla="*/ 62136 h 62136"/>
                <a:gd name="connsiteX4" fmla="*/ 0 w 207504"/>
                <a:gd name="connsiteY4" fmla="*/ 0 h 62136"/>
                <a:gd name="connsiteX0" fmla="*/ 0 w 712329"/>
                <a:gd name="connsiteY0" fmla="*/ 0 h 104775"/>
                <a:gd name="connsiteX1" fmla="*/ 712329 w 712329"/>
                <a:gd name="connsiteY1" fmla="*/ 104775 h 104775"/>
                <a:gd name="connsiteX2" fmla="*/ 207504 w 712329"/>
                <a:gd name="connsiteY2" fmla="*/ 62136 h 104775"/>
                <a:gd name="connsiteX3" fmla="*/ 0 w 712329"/>
                <a:gd name="connsiteY3" fmla="*/ 62136 h 104775"/>
                <a:gd name="connsiteX4" fmla="*/ 0 w 712329"/>
                <a:gd name="connsiteY4" fmla="*/ 0 h 104775"/>
                <a:gd name="connsiteX0" fmla="*/ 0 w 718679"/>
                <a:gd name="connsiteY0" fmla="*/ 0 h 154211"/>
                <a:gd name="connsiteX1" fmla="*/ 712329 w 718679"/>
                <a:gd name="connsiteY1" fmla="*/ 104775 h 154211"/>
                <a:gd name="connsiteX2" fmla="*/ 718679 w 718679"/>
                <a:gd name="connsiteY2" fmla="*/ 154211 h 154211"/>
                <a:gd name="connsiteX3" fmla="*/ 0 w 718679"/>
                <a:gd name="connsiteY3" fmla="*/ 62136 h 154211"/>
                <a:gd name="connsiteX4" fmla="*/ 0 w 718679"/>
                <a:gd name="connsiteY4" fmla="*/ 0 h 154211"/>
                <a:gd name="connsiteX0" fmla="*/ 6350 w 718679"/>
                <a:gd name="connsiteY0" fmla="*/ 0 h 154211"/>
                <a:gd name="connsiteX1" fmla="*/ 712329 w 718679"/>
                <a:gd name="connsiteY1" fmla="*/ 104775 h 154211"/>
                <a:gd name="connsiteX2" fmla="*/ 718679 w 718679"/>
                <a:gd name="connsiteY2" fmla="*/ 154211 h 154211"/>
                <a:gd name="connsiteX3" fmla="*/ 0 w 718679"/>
                <a:gd name="connsiteY3" fmla="*/ 62136 h 154211"/>
                <a:gd name="connsiteX4" fmla="*/ 6350 w 718679"/>
                <a:gd name="connsiteY4" fmla="*/ 0 h 154211"/>
                <a:gd name="connsiteX0" fmla="*/ 0 w 712329"/>
                <a:gd name="connsiteY0" fmla="*/ 0 h 154211"/>
                <a:gd name="connsiteX1" fmla="*/ 705979 w 712329"/>
                <a:gd name="connsiteY1" fmla="*/ 104775 h 154211"/>
                <a:gd name="connsiteX2" fmla="*/ 712329 w 712329"/>
                <a:gd name="connsiteY2" fmla="*/ 154211 h 154211"/>
                <a:gd name="connsiteX3" fmla="*/ 3175 w 712329"/>
                <a:gd name="connsiteY3" fmla="*/ 39911 h 154211"/>
                <a:gd name="connsiteX4" fmla="*/ 0 w 712329"/>
                <a:gd name="connsiteY4" fmla="*/ 0 h 15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2329" h="154211">
                  <a:moveTo>
                    <a:pt x="0" y="0"/>
                  </a:moveTo>
                  <a:lnTo>
                    <a:pt x="705979" y="104775"/>
                  </a:lnTo>
                  <a:lnTo>
                    <a:pt x="712329" y="154211"/>
                  </a:lnTo>
                  <a:lnTo>
                    <a:pt x="3175" y="39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8" name="Rectangle 55">
              <a:extLst>
                <a:ext uri="{FF2B5EF4-FFF2-40B4-BE49-F238E27FC236}">
                  <a16:creationId xmlns:a16="http://schemas.microsoft.com/office/drawing/2014/main" id="{61D5B517-5703-449E-B709-E1297929A4F8}"/>
                </a:ext>
              </a:extLst>
            </p:cNvPr>
            <p:cNvSpPr/>
            <p:nvPr/>
          </p:nvSpPr>
          <p:spPr>
            <a:xfrm>
              <a:off x="942782" y="4390102"/>
              <a:ext cx="1559785" cy="296040"/>
            </a:xfrm>
            <a:custGeom>
              <a:avLst/>
              <a:gdLst>
                <a:gd name="connsiteX0" fmla="*/ 0 w 777473"/>
                <a:gd name="connsiteY0" fmla="*/ 0 h 45719"/>
                <a:gd name="connsiteX1" fmla="*/ 777473 w 777473"/>
                <a:gd name="connsiteY1" fmla="*/ 0 h 45719"/>
                <a:gd name="connsiteX2" fmla="*/ 777473 w 777473"/>
                <a:gd name="connsiteY2" fmla="*/ 45719 h 45719"/>
                <a:gd name="connsiteX3" fmla="*/ 0 w 777473"/>
                <a:gd name="connsiteY3" fmla="*/ 45719 h 45719"/>
                <a:gd name="connsiteX4" fmla="*/ 0 w 777473"/>
                <a:gd name="connsiteY4" fmla="*/ 0 h 45719"/>
                <a:gd name="connsiteX0" fmla="*/ 0 w 1609323"/>
                <a:gd name="connsiteY0" fmla="*/ 425450 h 471169"/>
                <a:gd name="connsiteX1" fmla="*/ 1609323 w 1609323"/>
                <a:gd name="connsiteY1" fmla="*/ 0 h 471169"/>
                <a:gd name="connsiteX2" fmla="*/ 777473 w 1609323"/>
                <a:gd name="connsiteY2" fmla="*/ 471169 h 471169"/>
                <a:gd name="connsiteX3" fmla="*/ 0 w 1609323"/>
                <a:gd name="connsiteY3" fmla="*/ 471169 h 471169"/>
                <a:gd name="connsiteX4" fmla="*/ 0 w 1609323"/>
                <a:gd name="connsiteY4" fmla="*/ 425450 h 471169"/>
                <a:gd name="connsiteX0" fmla="*/ 0 w 1628373"/>
                <a:gd name="connsiteY0" fmla="*/ 425450 h 471169"/>
                <a:gd name="connsiteX1" fmla="*/ 1609323 w 1628373"/>
                <a:gd name="connsiteY1" fmla="*/ 0 h 471169"/>
                <a:gd name="connsiteX2" fmla="*/ 1628373 w 1628373"/>
                <a:gd name="connsiteY2" fmla="*/ 52069 h 471169"/>
                <a:gd name="connsiteX3" fmla="*/ 0 w 1628373"/>
                <a:gd name="connsiteY3" fmla="*/ 471169 h 471169"/>
                <a:gd name="connsiteX4" fmla="*/ 0 w 1628373"/>
                <a:gd name="connsiteY4" fmla="*/ 425450 h 471169"/>
                <a:gd name="connsiteX0" fmla="*/ 0 w 1609323"/>
                <a:gd name="connsiteY0" fmla="*/ 425450 h 471169"/>
                <a:gd name="connsiteX1" fmla="*/ 1609323 w 1609323"/>
                <a:gd name="connsiteY1" fmla="*/ 0 h 471169"/>
                <a:gd name="connsiteX2" fmla="*/ 1609323 w 1609323"/>
                <a:gd name="connsiteY2" fmla="*/ 45719 h 471169"/>
                <a:gd name="connsiteX3" fmla="*/ 0 w 1609323"/>
                <a:gd name="connsiteY3" fmla="*/ 471169 h 471169"/>
                <a:gd name="connsiteX4" fmla="*/ 0 w 1609323"/>
                <a:gd name="connsiteY4" fmla="*/ 425450 h 471169"/>
                <a:gd name="connsiteX0" fmla="*/ 0 w 1640280"/>
                <a:gd name="connsiteY0" fmla="*/ 432593 h 478312"/>
                <a:gd name="connsiteX1" fmla="*/ 1640280 w 1640280"/>
                <a:gd name="connsiteY1" fmla="*/ 0 h 478312"/>
                <a:gd name="connsiteX2" fmla="*/ 1609323 w 1640280"/>
                <a:gd name="connsiteY2" fmla="*/ 52862 h 478312"/>
                <a:gd name="connsiteX3" fmla="*/ 0 w 1640280"/>
                <a:gd name="connsiteY3" fmla="*/ 478312 h 478312"/>
                <a:gd name="connsiteX4" fmla="*/ 0 w 1640280"/>
                <a:gd name="connsiteY4" fmla="*/ 432593 h 478312"/>
                <a:gd name="connsiteX0" fmla="*/ 0 w 1640280"/>
                <a:gd name="connsiteY0" fmla="*/ 432593 h 478312"/>
                <a:gd name="connsiteX1" fmla="*/ 1640280 w 1640280"/>
                <a:gd name="connsiteY1" fmla="*/ 0 h 478312"/>
                <a:gd name="connsiteX2" fmla="*/ 1640280 w 1640280"/>
                <a:gd name="connsiteY2" fmla="*/ 45719 h 478312"/>
                <a:gd name="connsiteX3" fmla="*/ 0 w 1640280"/>
                <a:gd name="connsiteY3" fmla="*/ 478312 h 478312"/>
                <a:gd name="connsiteX4" fmla="*/ 0 w 1640280"/>
                <a:gd name="connsiteY4" fmla="*/ 432593 h 478312"/>
                <a:gd name="connsiteX0" fmla="*/ 0 w 1696895"/>
                <a:gd name="connsiteY0" fmla="*/ 425932 h 471651"/>
                <a:gd name="connsiteX1" fmla="*/ 1696895 w 1696895"/>
                <a:gd name="connsiteY1" fmla="*/ 0 h 471651"/>
                <a:gd name="connsiteX2" fmla="*/ 1640280 w 1696895"/>
                <a:gd name="connsiteY2" fmla="*/ 39058 h 471651"/>
                <a:gd name="connsiteX3" fmla="*/ 0 w 1696895"/>
                <a:gd name="connsiteY3" fmla="*/ 471651 h 471651"/>
                <a:gd name="connsiteX4" fmla="*/ 0 w 1696895"/>
                <a:gd name="connsiteY4" fmla="*/ 425932 h 471651"/>
                <a:gd name="connsiteX0" fmla="*/ 0 w 1640280"/>
                <a:gd name="connsiteY0" fmla="*/ 429262 h 474981"/>
                <a:gd name="connsiteX1" fmla="*/ 1640280 w 1640280"/>
                <a:gd name="connsiteY1" fmla="*/ 0 h 474981"/>
                <a:gd name="connsiteX2" fmla="*/ 1640280 w 1640280"/>
                <a:gd name="connsiteY2" fmla="*/ 42388 h 474981"/>
                <a:gd name="connsiteX3" fmla="*/ 0 w 1640280"/>
                <a:gd name="connsiteY3" fmla="*/ 474981 h 474981"/>
                <a:gd name="connsiteX4" fmla="*/ 0 w 1640280"/>
                <a:gd name="connsiteY4" fmla="*/ 429262 h 474981"/>
                <a:gd name="connsiteX0" fmla="*/ 0 w 1640280"/>
                <a:gd name="connsiteY0" fmla="*/ 429262 h 474981"/>
                <a:gd name="connsiteX1" fmla="*/ 1640280 w 1640280"/>
                <a:gd name="connsiteY1" fmla="*/ 0 h 474981"/>
                <a:gd name="connsiteX2" fmla="*/ 1526926 w 1640280"/>
                <a:gd name="connsiteY2" fmla="*/ 226542 h 474981"/>
                <a:gd name="connsiteX3" fmla="*/ 0 w 1640280"/>
                <a:gd name="connsiteY3" fmla="*/ 474981 h 474981"/>
                <a:gd name="connsiteX4" fmla="*/ 0 w 1640280"/>
                <a:gd name="connsiteY4" fmla="*/ 429262 h 474981"/>
                <a:gd name="connsiteX0" fmla="*/ 0 w 1526926"/>
                <a:gd name="connsiteY0" fmla="*/ 269994 h 315713"/>
                <a:gd name="connsiteX1" fmla="*/ 1506317 w 1526926"/>
                <a:gd name="connsiteY1" fmla="*/ 0 h 315713"/>
                <a:gd name="connsiteX2" fmla="*/ 1526926 w 1526926"/>
                <a:gd name="connsiteY2" fmla="*/ 67274 h 315713"/>
                <a:gd name="connsiteX3" fmla="*/ 0 w 1526926"/>
                <a:gd name="connsiteY3" fmla="*/ 315713 h 315713"/>
                <a:gd name="connsiteX4" fmla="*/ 0 w 1526926"/>
                <a:gd name="connsiteY4" fmla="*/ 269994 h 315713"/>
                <a:gd name="connsiteX0" fmla="*/ 0 w 1521774"/>
                <a:gd name="connsiteY0" fmla="*/ 269994 h 315713"/>
                <a:gd name="connsiteX1" fmla="*/ 1506317 w 1521774"/>
                <a:gd name="connsiteY1" fmla="*/ 0 h 315713"/>
                <a:gd name="connsiteX2" fmla="*/ 1521774 w 1521774"/>
                <a:gd name="connsiteY2" fmla="*/ 67274 h 315713"/>
                <a:gd name="connsiteX3" fmla="*/ 0 w 1521774"/>
                <a:gd name="connsiteY3" fmla="*/ 315713 h 315713"/>
                <a:gd name="connsiteX4" fmla="*/ 0 w 1521774"/>
                <a:gd name="connsiteY4" fmla="*/ 269994 h 315713"/>
                <a:gd name="connsiteX0" fmla="*/ 0 w 1521774"/>
                <a:gd name="connsiteY0" fmla="*/ 240131 h 285850"/>
                <a:gd name="connsiteX1" fmla="*/ 1490860 w 1521774"/>
                <a:gd name="connsiteY1" fmla="*/ 0 h 285850"/>
                <a:gd name="connsiteX2" fmla="*/ 1521774 w 1521774"/>
                <a:gd name="connsiteY2" fmla="*/ 37411 h 285850"/>
                <a:gd name="connsiteX3" fmla="*/ 0 w 1521774"/>
                <a:gd name="connsiteY3" fmla="*/ 285850 h 285850"/>
                <a:gd name="connsiteX4" fmla="*/ 0 w 1521774"/>
                <a:gd name="connsiteY4" fmla="*/ 240131 h 285850"/>
                <a:gd name="connsiteX0" fmla="*/ 0 w 1506317"/>
                <a:gd name="connsiteY0" fmla="*/ 240131 h 285850"/>
                <a:gd name="connsiteX1" fmla="*/ 1490860 w 1506317"/>
                <a:gd name="connsiteY1" fmla="*/ 0 h 285850"/>
                <a:gd name="connsiteX2" fmla="*/ 1506317 w 1506317"/>
                <a:gd name="connsiteY2" fmla="*/ 37411 h 285850"/>
                <a:gd name="connsiteX3" fmla="*/ 0 w 1506317"/>
                <a:gd name="connsiteY3" fmla="*/ 285850 h 285850"/>
                <a:gd name="connsiteX4" fmla="*/ 0 w 1506317"/>
                <a:gd name="connsiteY4" fmla="*/ 240131 h 285850"/>
                <a:gd name="connsiteX0" fmla="*/ 0 w 1490860"/>
                <a:gd name="connsiteY0" fmla="*/ 240131 h 285850"/>
                <a:gd name="connsiteX1" fmla="*/ 1490860 w 1490860"/>
                <a:gd name="connsiteY1" fmla="*/ 0 h 285850"/>
                <a:gd name="connsiteX2" fmla="*/ 1485707 w 1490860"/>
                <a:gd name="connsiteY2" fmla="*/ 47365 h 285850"/>
                <a:gd name="connsiteX3" fmla="*/ 0 w 1490860"/>
                <a:gd name="connsiteY3" fmla="*/ 285850 h 285850"/>
                <a:gd name="connsiteX4" fmla="*/ 0 w 1490860"/>
                <a:gd name="connsiteY4" fmla="*/ 240131 h 285850"/>
                <a:gd name="connsiteX0" fmla="*/ 0 w 1503741"/>
                <a:gd name="connsiteY0" fmla="*/ 230799 h 276518"/>
                <a:gd name="connsiteX1" fmla="*/ 1503741 w 1503741"/>
                <a:gd name="connsiteY1" fmla="*/ 0 h 276518"/>
                <a:gd name="connsiteX2" fmla="*/ 1485707 w 1503741"/>
                <a:gd name="connsiteY2" fmla="*/ 38033 h 276518"/>
                <a:gd name="connsiteX3" fmla="*/ 0 w 1503741"/>
                <a:gd name="connsiteY3" fmla="*/ 276518 h 276518"/>
                <a:gd name="connsiteX4" fmla="*/ 0 w 1503741"/>
                <a:gd name="connsiteY4" fmla="*/ 230799 h 276518"/>
                <a:gd name="connsiteX0" fmla="*/ 0 w 1503741"/>
                <a:gd name="connsiteY0" fmla="*/ 230799 h 276518"/>
                <a:gd name="connsiteX1" fmla="*/ 1503741 w 1503741"/>
                <a:gd name="connsiteY1" fmla="*/ 0 h 276518"/>
                <a:gd name="connsiteX2" fmla="*/ 1498588 w 1503741"/>
                <a:gd name="connsiteY2" fmla="*/ 38033 h 276518"/>
                <a:gd name="connsiteX3" fmla="*/ 0 w 1503741"/>
                <a:gd name="connsiteY3" fmla="*/ 276518 h 276518"/>
                <a:gd name="connsiteX4" fmla="*/ 0 w 1503741"/>
                <a:gd name="connsiteY4" fmla="*/ 230799 h 276518"/>
                <a:gd name="connsiteX0" fmla="*/ 0 w 1508248"/>
                <a:gd name="connsiteY0" fmla="*/ 230799 h 276518"/>
                <a:gd name="connsiteX1" fmla="*/ 1503741 w 1508248"/>
                <a:gd name="connsiteY1" fmla="*/ 0 h 276518"/>
                <a:gd name="connsiteX2" fmla="*/ 1508248 w 1508248"/>
                <a:gd name="connsiteY2" fmla="*/ 34923 h 276518"/>
                <a:gd name="connsiteX3" fmla="*/ 0 w 1508248"/>
                <a:gd name="connsiteY3" fmla="*/ 276518 h 276518"/>
                <a:gd name="connsiteX4" fmla="*/ 0 w 1508248"/>
                <a:gd name="connsiteY4" fmla="*/ 230799 h 27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248" h="276518">
                  <a:moveTo>
                    <a:pt x="0" y="230799"/>
                  </a:moveTo>
                  <a:lnTo>
                    <a:pt x="1503741" y="0"/>
                  </a:lnTo>
                  <a:lnTo>
                    <a:pt x="1508248" y="34923"/>
                  </a:lnTo>
                  <a:lnTo>
                    <a:pt x="0" y="276518"/>
                  </a:lnTo>
                  <a:lnTo>
                    <a:pt x="0" y="230799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BEFA5E1D-DDD7-41DD-B33E-BE552AD04295}"/>
              </a:ext>
            </a:extLst>
          </p:cNvPr>
          <p:cNvGrpSpPr/>
          <p:nvPr/>
        </p:nvGrpSpPr>
        <p:grpSpPr>
          <a:xfrm>
            <a:off x="2100631" y="3624987"/>
            <a:ext cx="1054574" cy="1690268"/>
            <a:chOff x="1134915" y="4064881"/>
            <a:chExt cx="1245998" cy="1997082"/>
          </a:xfrm>
        </p:grpSpPr>
        <p:grpSp>
          <p:nvGrpSpPr>
            <p:cNvPr id="1045" name="Group 1044">
              <a:extLst>
                <a:ext uri="{FF2B5EF4-FFF2-40B4-BE49-F238E27FC236}">
                  <a16:creationId xmlns:a16="http://schemas.microsoft.com/office/drawing/2014/main" id="{0823EE38-736D-49E7-8FC9-427ACDE4A948}"/>
                </a:ext>
              </a:extLst>
            </p:cNvPr>
            <p:cNvGrpSpPr/>
            <p:nvPr/>
          </p:nvGrpSpPr>
          <p:grpSpPr>
            <a:xfrm>
              <a:off x="1134915" y="4711835"/>
              <a:ext cx="1245795" cy="1350128"/>
              <a:chOff x="1426523" y="4199570"/>
              <a:chExt cx="1399197" cy="1516376"/>
            </a:xfrm>
            <a:solidFill>
              <a:srgbClr val="DAA36D"/>
            </a:solidFill>
          </p:grpSpPr>
          <p:sp>
            <p:nvSpPr>
              <p:cNvPr id="1049" name="Rectangle 1048">
                <a:extLst>
                  <a:ext uri="{FF2B5EF4-FFF2-40B4-BE49-F238E27FC236}">
                    <a16:creationId xmlns:a16="http://schemas.microsoft.com/office/drawing/2014/main" id="{45DEA885-679C-4863-8254-267A105F082A}"/>
                  </a:ext>
                </a:extLst>
              </p:cNvPr>
              <p:cNvSpPr/>
              <p:nvPr/>
            </p:nvSpPr>
            <p:spPr>
              <a:xfrm>
                <a:off x="2488151" y="4212584"/>
                <a:ext cx="57587" cy="106938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0" name="Rectangle 1049">
                <a:extLst>
                  <a:ext uri="{FF2B5EF4-FFF2-40B4-BE49-F238E27FC236}">
                    <a16:creationId xmlns:a16="http://schemas.microsoft.com/office/drawing/2014/main" id="{FA36F32A-BFE6-41A5-92A5-6B58CDC17454}"/>
                  </a:ext>
                </a:extLst>
              </p:cNvPr>
              <p:cNvSpPr/>
              <p:nvPr/>
            </p:nvSpPr>
            <p:spPr>
              <a:xfrm>
                <a:off x="1426523" y="4458496"/>
                <a:ext cx="64486" cy="121498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1" name="Rectangle 41">
                <a:extLst>
                  <a:ext uri="{FF2B5EF4-FFF2-40B4-BE49-F238E27FC236}">
                    <a16:creationId xmlns:a16="http://schemas.microsoft.com/office/drawing/2014/main" id="{2408E9D9-E985-471B-91B5-86416A945B8F}"/>
                  </a:ext>
                </a:extLst>
              </p:cNvPr>
              <p:cNvSpPr/>
              <p:nvPr/>
            </p:nvSpPr>
            <p:spPr>
              <a:xfrm>
                <a:off x="1436539" y="4199570"/>
                <a:ext cx="1382364" cy="401971"/>
              </a:xfrm>
              <a:custGeom>
                <a:avLst/>
                <a:gdLst>
                  <a:gd name="connsiteX0" fmla="*/ 0 w 2720238"/>
                  <a:gd name="connsiteY0" fmla="*/ 0 h 811747"/>
                  <a:gd name="connsiteX1" fmla="*/ 2720238 w 2720238"/>
                  <a:gd name="connsiteY1" fmla="*/ 0 h 811747"/>
                  <a:gd name="connsiteX2" fmla="*/ 2720238 w 2720238"/>
                  <a:gd name="connsiteY2" fmla="*/ 811747 h 811747"/>
                  <a:gd name="connsiteX3" fmla="*/ 0 w 2720238"/>
                  <a:gd name="connsiteY3" fmla="*/ 811747 h 811747"/>
                  <a:gd name="connsiteX4" fmla="*/ 0 w 2720238"/>
                  <a:gd name="connsiteY4" fmla="*/ 0 h 811747"/>
                  <a:gd name="connsiteX0" fmla="*/ 482600 w 3202838"/>
                  <a:gd name="connsiteY0" fmla="*/ 0 h 856197"/>
                  <a:gd name="connsiteX1" fmla="*/ 3202838 w 3202838"/>
                  <a:gd name="connsiteY1" fmla="*/ 0 h 856197"/>
                  <a:gd name="connsiteX2" fmla="*/ 3202838 w 3202838"/>
                  <a:gd name="connsiteY2" fmla="*/ 811747 h 856197"/>
                  <a:gd name="connsiteX3" fmla="*/ 0 w 3202838"/>
                  <a:gd name="connsiteY3" fmla="*/ 856197 h 856197"/>
                  <a:gd name="connsiteX4" fmla="*/ 482600 w 32028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984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307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5111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2740025 w 5993663"/>
                  <a:gd name="connsiteY0" fmla="*/ 0 h 851117"/>
                  <a:gd name="connsiteX1" fmla="*/ 5479313 w 5993663"/>
                  <a:gd name="connsiteY1" fmla="*/ 0 h 851117"/>
                  <a:gd name="connsiteX2" fmla="*/ 5993663 w 5993663"/>
                  <a:gd name="connsiteY2" fmla="*/ 851117 h 851117"/>
                  <a:gd name="connsiteX3" fmla="*/ 0 w 5993663"/>
                  <a:gd name="connsiteY3" fmla="*/ 294222 h 851117"/>
                  <a:gd name="connsiteX4" fmla="*/ 2740025 w 5993663"/>
                  <a:gd name="connsiteY4" fmla="*/ 0 h 851117"/>
                  <a:gd name="connsiteX0" fmla="*/ 2635250 w 5993663"/>
                  <a:gd name="connsiteY0" fmla="*/ 0 h 1117817"/>
                  <a:gd name="connsiteX1" fmla="*/ 5479313 w 5993663"/>
                  <a:gd name="connsiteY1" fmla="*/ 266700 h 1117817"/>
                  <a:gd name="connsiteX2" fmla="*/ 5993663 w 5993663"/>
                  <a:gd name="connsiteY2" fmla="*/ 1117817 h 1117817"/>
                  <a:gd name="connsiteX3" fmla="*/ 0 w 5993663"/>
                  <a:gd name="connsiteY3" fmla="*/ 560922 h 1117817"/>
                  <a:gd name="connsiteX4" fmla="*/ 2635250 w 5993663"/>
                  <a:gd name="connsiteY4" fmla="*/ 0 h 1117817"/>
                  <a:gd name="connsiteX0" fmla="*/ 2635250 w 5479313"/>
                  <a:gd name="connsiteY0" fmla="*/ 0 h 708242"/>
                  <a:gd name="connsiteX1" fmla="*/ 5479313 w 5479313"/>
                  <a:gd name="connsiteY1" fmla="*/ 266700 h 708242"/>
                  <a:gd name="connsiteX2" fmla="*/ 973988 w 5479313"/>
                  <a:gd name="connsiteY2" fmla="*/ 708242 h 708242"/>
                  <a:gd name="connsiteX3" fmla="*/ 0 w 5479313"/>
                  <a:gd name="connsiteY3" fmla="*/ 560922 h 708242"/>
                  <a:gd name="connsiteX4" fmla="*/ 2635250 w 5479313"/>
                  <a:gd name="connsiteY4" fmla="*/ 0 h 708242"/>
                  <a:gd name="connsiteX0" fmla="*/ 2635250 w 3269513"/>
                  <a:gd name="connsiteY0" fmla="*/ 0 h 708242"/>
                  <a:gd name="connsiteX1" fmla="*/ 3269513 w 3269513"/>
                  <a:gd name="connsiteY1" fmla="*/ 104775 h 708242"/>
                  <a:gd name="connsiteX2" fmla="*/ 973988 w 3269513"/>
                  <a:gd name="connsiteY2" fmla="*/ 708242 h 708242"/>
                  <a:gd name="connsiteX3" fmla="*/ 0 w 3269513"/>
                  <a:gd name="connsiteY3" fmla="*/ 560922 h 708242"/>
                  <a:gd name="connsiteX4" fmla="*/ 2635250 w 3269513"/>
                  <a:gd name="connsiteY4" fmla="*/ 0 h 708242"/>
                  <a:gd name="connsiteX0" fmla="*/ 2635250 w 3325882"/>
                  <a:gd name="connsiteY0" fmla="*/ 0 h 708242"/>
                  <a:gd name="connsiteX1" fmla="*/ 3325882 w 3325882"/>
                  <a:gd name="connsiteY1" fmla="*/ 118868 h 708242"/>
                  <a:gd name="connsiteX2" fmla="*/ 973988 w 3325882"/>
                  <a:gd name="connsiteY2" fmla="*/ 708242 h 708242"/>
                  <a:gd name="connsiteX3" fmla="*/ 0 w 3325882"/>
                  <a:gd name="connsiteY3" fmla="*/ 560922 h 708242"/>
                  <a:gd name="connsiteX4" fmla="*/ 2635250 w 3325882"/>
                  <a:gd name="connsiteY4" fmla="*/ 0 h 708242"/>
                  <a:gd name="connsiteX0" fmla="*/ 2635250 w 3325882"/>
                  <a:gd name="connsiteY0" fmla="*/ 0 h 708242"/>
                  <a:gd name="connsiteX1" fmla="*/ 3325882 w 3325882"/>
                  <a:gd name="connsiteY1" fmla="*/ 118868 h 708242"/>
                  <a:gd name="connsiteX2" fmla="*/ 973988 w 3325882"/>
                  <a:gd name="connsiteY2" fmla="*/ 708242 h 708242"/>
                  <a:gd name="connsiteX3" fmla="*/ 0 w 3325882"/>
                  <a:gd name="connsiteY3" fmla="*/ 560922 h 708242"/>
                  <a:gd name="connsiteX4" fmla="*/ 2635250 w 3325882"/>
                  <a:gd name="connsiteY4" fmla="*/ 0 h 708242"/>
                  <a:gd name="connsiteX0" fmla="*/ 2635250 w 3372856"/>
                  <a:gd name="connsiteY0" fmla="*/ 0 h 708242"/>
                  <a:gd name="connsiteX1" fmla="*/ 3372856 w 3372856"/>
                  <a:gd name="connsiteY1" fmla="*/ 123565 h 708242"/>
                  <a:gd name="connsiteX2" fmla="*/ 973988 w 3372856"/>
                  <a:gd name="connsiteY2" fmla="*/ 708242 h 708242"/>
                  <a:gd name="connsiteX3" fmla="*/ 0 w 3372856"/>
                  <a:gd name="connsiteY3" fmla="*/ 560922 h 708242"/>
                  <a:gd name="connsiteX4" fmla="*/ 2635250 w 3372856"/>
                  <a:gd name="connsiteY4" fmla="*/ 0 h 708242"/>
                  <a:gd name="connsiteX0" fmla="*/ 2635250 w 3372856"/>
                  <a:gd name="connsiteY0" fmla="*/ 0 h 731729"/>
                  <a:gd name="connsiteX1" fmla="*/ 3372856 w 3372856"/>
                  <a:gd name="connsiteY1" fmla="*/ 123565 h 731729"/>
                  <a:gd name="connsiteX2" fmla="*/ 964593 w 3372856"/>
                  <a:gd name="connsiteY2" fmla="*/ 731729 h 731729"/>
                  <a:gd name="connsiteX3" fmla="*/ 0 w 3372856"/>
                  <a:gd name="connsiteY3" fmla="*/ 560922 h 731729"/>
                  <a:gd name="connsiteX4" fmla="*/ 2635250 w 3372856"/>
                  <a:gd name="connsiteY4" fmla="*/ 0 h 731729"/>
                  <a:gd name="connsiteX0" fmla="*/ 2668131 w 3405737"/>
                  <a:gd name="connsiteY0" fmla="*/ 0 h 731729"/>
                  <a:gd name="connsiteX1" fmla="*/ 3405737 w 3405737"/>
                  <a:gd name="connsiteY1" fmla="*/ 123565 h 731729"/>
                  <a:gd name="connsiteX2" fmla="*/ 997474 w 3405737"/>
                  <a:gd name="connsiteY2" fmla="*/ 731729 h 731729"/>
                  <a:gd name="connsiteX3" fmla="*/ 0 w 3405737"/>
                  <a:gd name="connsiteY3" fmla="*/ 589106 h 731729"/>
                  <a:gd name="connsiteX4" fmla="*/ 2668131 w 3405737"/>
                  <a:gd name="connsiteY4" fmla="*/ 0 h 731729"/>
                  <a:gd name="connsiteX0" fmla="*/ 2359983 w 3405737"/>
                  <a:gd name="connsiteY0" fmla="*/ 4204 h 608164"/>
                  <a:gd name="connsiteX1" fmla="*/ 3405737 w 3405737"/>
                  <a:gd name="connsiteY1" fmla="*/ 0 h 608164"/>
                  <a:gd name="connsiteX2" fmla="*/ 997474 w 3405737"/>
                  <a:gd name="connsiteY2" fmla="*/ 608164 h 608164"/>
                  <a:gd name="connsiteX3" fmla="*/ 0 w 3405737"/>
                  <a:gd name="connsiteY3" fmla="*/ 465541 h 608164"/>
                  <a:gd name="connsiteX4" fmla="*/ 2359983 w 3405737"/>
                  <a:gd name="connsiteY4" fmla="*/ 4204 h 608164"/>
                  <a:gd name="connsiteX0" fmla="*/ 2359983 w 3405737"/>
                  <a:gd name="connsiteY0" fmla="*/ 34267 h 608164"/>
                  <a:gd name="connsiteX1" fmla="*/ 3405737 w 3405737"/>
                  <a:gd name="connsiteY1" fmla="*/ 0 h 608164"/>
                  <a:gd name="connsiteX2" fmla="*/ 997474 w 3405737"/>
                  <a:gd name="connsiteY2" fmla="*/ 608164 h 608164"/>
                  <a:gd name="connsiteX3" fmla="*/ 0 w 3405737"/>
                  <a:gd name="connsiteY3" fmla="*/ 465541 h 608164"/>
                  <a:gd name="connsiteX4" fmla="*/ 2359983 w 3405737"/>
                  <a:gd name="connsiteY4" fmla="*/ 34267 h 608164"/>
                  <a:gd name="connsiteX0" fmla="*/ 2359983 w 3202810"/>
                  <a:gd name="connsiteY0" fmla="*/ 0 h 573897"/>
                  <a:gd name="connsiteX1" fmla="*/ 3202810 w 3202810"/>
                  <a:gd name="connsiteY1" fmla="*/ 198723 h 573897"/>
                  <a:gd name="connsiteX2" fmla="*/ 997474 w 3202810"/>
                  <a:gd name="connsiteY2" fmla="*/ 573897 h 573897"/>
                  <a:gd name="connsiteX3" fmla="*/ 0 w 3202810"/>
                  <a:gd name="connsiteY3" fmla="*/ 431274 h 573897"/>
                  <a:gd name="connsiteX4" fmla="*/ 2359983 w 3202810"/>
                  <a:gd name="connsiteY4" fmla="*/ 0 h 573897"/>
                  <a:gd name="connsiteX0" fmla="*/ 2359983 w 3202810"/>
                  <a:gd name="connsiteY0" fmla="*/ 0 h 528802"/>
                  <a:gd name="connsiteX1" fmla="*/ 3202810 w 3202810"/>
                  <a:gd name="connsiteY1" fmla="*/ 153628 h 528802"/>
                  <a:gd name="connsiteX2" fmla="*/ 997474 w 3202810"/>
                  <a:gd name="connsiteY2" fmla="*/ 528802 h 528802"/>
                  <a:gd name="connsiteX3" fmla="*/ 0 w 3202810"/>
                  <a:gd name="connsiteY3" fmla="*/ 386179 h 528802"/>
                  <a:gd name="connsiteX4" fmla="*/ 2359983 w 3202810"/>
                  <a:gd name="connsiteY4" fmla="*/ 0 h 528802"/>
                  <a:gd name="connsiteX0" fmla="*/ 2359983 w 3202810"/>
                  <a:gd name="connsiteY0" fmla="*/ 0 h 491223"/>
                  <a:gd name="connsiteX1" fmla="*/ 3202810 w 3202810"/>
                  <a:gd name="connsiteY1" fmla="*/ 116049 h 491223"/>
                  <a:gd name="connsiteX2" fmla="*/ 997474 w 3202810"/>
                  <a:gd name="connsiteY2" fmla="*/ 491223 h 491223"/>
                  <a:gd name="connsiteX3" fmla="*/ 0 w 3202810"/>
                  <a:gd name="connsiteY3" fmla="*/ 348600 h 491223"/>
                  <a:gd name="connsiteX4" fmla="*/ 2359983 w 3202810"/>
                  <a:gd name="connsiteY4" fmla="*/ 0 h 491223"/>
                  <a:gd name="connsiteX0" fmla="*/ 2359983 w 3202810"/>
                  <a:gd name="connsiteY0" fmla="*/ 0 h 491223"/>
                  <a:gd name="connsiteX1" fmla="*/ 3202810 w 3202810"/>
                  <a:gd name="connsiteY1" fmla="*/ 146112 h 491223"/>
                  <a:gd name="connsiteX2" fmla="*/ 997474 w 3202810"/>
                  <a:gd name="connsiteY2" fmla="*/ 491223 h 491223"/>
                  <a:gd name="connsiteX3" fmla="*/ 0 w 3202810"/>
                  <a:gd name="connsiteY3" fmla="*/ 348600 h 491223"/>
                  <a:gd name="connsiteX4" fmla="*/ 2359983 w 3202810"/>
                  <a:gd name="connsiteY4" fmla="*/ 0 h 491223"/>
                  <a:gd name="connsiteX0" fmla="*/ 2370406 w 3202810"/>
                  <a:gd name="connsiteY0" fmla="*/ 0 h 430157"/>
                  <a:gd name="connsiteX1" fmla="*/ 3202810 w 3202810"/>
                  <a:gd name="connsiteY1" fmla="*/ 85046 h 430157"/>
                  <a:gd name="connsiteX2" fmla="*/ 997474 w 3202810"/>
                  <a:gd name="connsiteY2" fmla="*/ 430157 h 430157"/>
                  <a:gd name="connsiteX3" fmla="*/ 0 w 3202810"/>
                  <a:gd name="connsiteY3" fmla="*/ 287534 h 430157"/>
                  <a:gd name="connsiteX4" fmla="*/ 2370406 w 3202810"/>
                  <a:gd name="connsiteY4" fmla="*/ 0 h 430157"/>
                  <a:gd name="connsiteX0" fmla="*/ 2370406 w 3150694"/>
                  <a:gd name="connsiteY0" fmla="*/ 0 h 430157"/>
                  <a:gd name="connsiteX1" fmla="*/ 3150694 w 3150694"/>
                  <a:gd name="connsiteY1" fmla="*/ 127322 h 430157"/>
                  <a:gd name="connsiteX2" fmla="*/ 997474 w 3150694"/>
                  <a:gd name="connsiteY2" fmla="*/ 430157 h 430157"/>
                  <a:gd name="connsiteX3" fmla="*/ 0 w 3150694"/>
                  <a:gd name="connsiteY3" fmla="*/ 287534 h 430157"/>
                  <a:gd name="connsiteX4" fmla="*/ 2370406 w 3150694"/>
                  <a:gd name="connsiteY4" fmla="*/ 0 h 430157"/>
                  <a:gd name="connsiteX0" fmla="*/ 2370406 w 3150694"/>
                  <a:gd name="connsiteY0" fmla="*/ 0 h 401973"/>
                  <a:gd name="connsiteX1" fmla="*/ 3150694 w 3150694"/>
                  <a:gd name="connsiteY1" fmla="*/ 99138 h 401973"/>
                  <a:gd name="connsiteX2" fmla="*/ 997474 w 3150694"/>
                  <a:gd name="connsiteY2" fmla="*/ 401973 h 401973"/>
                  <a:gd name="connsiteX3" fmla="*/ 0 w 3150694"/>
                  <a:gd name="connsiteY3" fmla="*/ 259350 h 401973"/>
                  <a:gd name="connsiteX4" fmla="*/ 2370406 w 3150694"/>
                  <a:gd name="connsiteY4" fmla="*/ 0 h 401973"/>
                  <a:gd name="connsiteX0" fmla="*/ 2370406 w 3015195"/>
                  <a:gd name="connsiteY0" fmla="*/ 0 h 401973"/>
                  <a:gd name="connsiteX1" fmla="*/ 3015195 w 3015195"/>
                  <a:gd name="connsiteY1" fmla="*/ 103835 h 401973"/>
                  <a:gd name="connsiteX2" fmla="*/ 997474 w 3015195"/>
                  <a:gd name="connsiteY2" fmla="*/ 401973 h 401973"/>
                  <a:gd name="connsiteX3" fmla="*/ 0 w 3015195"/>
                  <a:gd name="connsiteY3" fmla="*/ 259350 h 401973"/>
                  <a:gd name="connsiteX4" fmla="*/ 2370406 w 3015195"/>
                  <a:gd name="connsiteY4" fmla="*/ 0 h 401973"/>
                  <a:gd name="connsiteX0" fmla="*/ 2370406 w 3056887"/>
                  <a:gd name="connsiteY0" fmla="*/ 0 h 401973"/>
                  <a:gd name="connsiteX1" fmla="*/ 3056887 w 3056887"/>
                  <a:gd name="connsiteY1" fmla="*/ 132019 h 401973"/>
                  <a:gd name="connsiteX2" fmla="*/ 997474 w 3056887"/>
                  <a:gd name="connsiteY2" fmla="*/ 401973 h 401973"/>
                  <a:gd name="connsiteX3" fmla="*/ 0 w 3056887"/>
                  <a:gd name="connsiteY3" fmla="*/ 259350 h 401973"/>
                  <a:gd name="connsiteX4" fmla="*/ 2370406 w 3056887"/>
                  <a:gd name="connsiteY4" fmla="*/ 0 h 401973"/>
                  <a:gd name="connsiteX0" fmla="*/ 2370406 w 3067309"/>
                  <a:gd name="connsiteY0" fmla="*/ 0 h 401973"/>
                  <a:gd name="connsiteX1" fmla="*/ 3067309 w 3067309"/>
                  <a:gd name="connsiteY1" fmla="*/ 141414 h 401973"/>
                  <a:gd name="connsiteX2" fmla="*/ 997474 w 3067309"/>
                  <a:gd name="connsiteY2" fmla="*/ 401973 h 401973"/>
                  <a:gd name="connsiteX3" fmla="*/ 0 w 3067309"/>
                  <a:gd name="connsiteY3" fmla="*/ 259350 h 401973"/>
                  <a:gd name="connsiteX4" fmla="*/ 2370406 w 3067309"/>
                  <a:gd name="connsiteY4" fmla="*/ 0 h 401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7309" h="401973">
                    <a:moveTo>
                      <a:pt x="2370406" y="0"/>
                    </a:moveTo>
                    <a:lnTo>
                      <a:pt x="3067309" y="141414"/>
                    </a:lnTo>
                    <a:lnTo>
                      <a:pt x="997474" y="401973"/>
                    </a:lnTo>
                    <a:lnTo>
                      <a:pt x="0" y="259350"/>
                    </a:lnTo>
                    <a:lnTo>
                      <a:pt x="2370406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2" name="Rectangle 1051">
                <a:extLst>
                  <a:ext uri="{FF2B5EF4-FFF2-40B4-BE49-F238E27FC236}">
                    <a16:creationId xmlns:a16="http://schemas.microsoft.com/office/drawing/2014/main" id="{B26F4BDF-6FED-4BEE-A1BB-F733B605F4BF}"/>
                  </a:ext>
                </a:extLst>
              </p:cNvPr>
              <p:cNvSpPr/>
              <p:nvPr/>
            </p:nvSpPr>
            <p:spPr>
              <a:xfrm>
                <a:off x="1891740" y="4610754"/>
                <a:ext cx="73431" cy="110519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8EC8623F-FF6A-42D0-B586-DF4F1BE15BCE}"/>
                  </a:ext>
                </a:extLst>
              </p:cNvPr>
              <p:cNvSpPr/>
              <p:nvPr/>
            </p:nvSpPr>
            <p:spPr>
              <a:xfrm>
                <a:off x="2761234" y="4353288"/>
                <a:ext cx="64486" cy="110519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46" name="Rectangle 56">
              <a:extLst>
                <a:ext uri="{FF2B5EF4-FFF2-40B4-BE49-F238E27FC236}">
                  <a16:creationId xmlns:a16="http://schemas.microsoft.com/office/drawing/2014/main" id="{4B051A96-BF1B-4561-9803-F0B0A2B09911}"/>
                </a:ext>
              </a:extLst>
            </p:cNvPr>
            <p:cNvSpPr/>
            <p:nvPr/>
          </p:nvSpPr>
          <p:spPr>
            <a:xfrm>
              <a:off x="1139594" y="4936794"/>
              <a:ext cx="418969" cy="212881"/>
            </a:xfrm>
            <a:custGeom>
              <a:avLst/>
              <a:gdLst>
                <a:gd name="connsiteX0" fmla="*/ 0 w 207504"/>
                <a:gd name="connsiteY0" fmla="*/ 0 h 62136"/>
                <a:gd name="connsiteX1" fmla="*/ 207504 w 207504"/>
                <a:gd name="connsiteY1" fmla="*/ 0 h 62136"/>
                <a:gd name="connsiteX2" fmla="*/ 207504 w 207504"/>
                <a:gd name="connsiteY2" fmla="*/ 62136 h 62136"/>
                <a:gd name="connsiteX3" fmla="*/ 0 w 207504"/>
                <a:gd name="connsiteY3" fmla="*/ 62136 h 62136"/>
                <a:gd name="connsiteX4" fmla="*/ 0 w 207504"/>
                <a:gd name="connsiteY4" fmla="*/ 0 h 62136"/>
                <a:gd name="connsiteX0" fmla="*/ 0 w 712329"/>
                <a:gd name="connsiteY0" fmla="*/ 0 h 104775"/>
                <a:gd name="connsiteX1" fmla="*/ 712329 w 712329"/>
                <a:gd name="connsiteY1" fmla="*/ 104775 h 104775"/>
                <a:gd name="connsiteX2" fmla="*/ 207504 w 712329"/>
                <a:gd name="connsiteY2" fmla="*/ 62136 h 104775"/>
                <a:gd name="connsiteX3" fmla="*/ 0 w 712329"/>
                <a:gd name="connsiteY3" fmla="*/ 62136 h 104775"/>
                <a:gd name="connsiteX4" fmla="*/ 0 w 712329"/>
                <a:gd name="connsiteY4" fmla="*/ 0 h 104775"/>
                <a:gd name="connsiteX0" fmla="*/ 0 w 718679"/>
                <a:gd name="connsiteY0" fmla="*/ 0 h 154211"/>
                <a:gd name="connsiteX1" fmla="*/ 712329 w 718679"/>
                <a:gd name="connsiteY1" fmla="*/ 104775 h 154211"/>
                <a:gd name="connsiteX2" fmla="*/ 718679 w 718679"/>
                <a:gd name="connsiteY2" fmla="*/ 154211 h 154211"/>
                <a:gd name="connsiteX3" fmla="*/ 0 w 718679"/>
                <a:gd name="connsiteY3" fmla="*/ 62136 h 154211"/>
                <a:gd name="connsiteX4" fmla="*/ 0 w 718679"/>
                <a:gd name="connsiteY4" fmla="*/ 0 h 154211"/>
                <a:gd name="connsiteX0" fmla="*/ 6350 w 718679"/>
                <a:gd name="connsiteY0" fmla="*/ 0 h 154211"/>
                <a:gd name="connsiteX1" fmla="*/ 712329 w 718679"/>
                <a:gd name="connsiteY1" fmla="*/ 104775 h 154211"/>
                <a:gd name="connsiteX2" fmla="*/ 718679 w 718679"/>
                <a:gd name="connsiteY2" fmla="*/ 154211 h 154211"/>
                <a:gd name="connsiteX3" fmla="*/ 0 w 718679"/>
                <a:gd name="connsiteY3" fmla="*/ 62136 h 154211"/>
                <a:gd name="connsiteX4" fmla="*/ 6350 w 718679"/>
                <a:gd name="connsiteY4" fmla="*/ 0 h 154211"/>
                <a:gd name="connsiteX0" fmla="*/ 0 w 712329"/>
                <a:gd name="connsiteY0" fmla="*/ 0 h 154211"/>
                <a:gd name="connsiteX1" fmla="*/ 705979 w 712329"/>
                <a:gd name="connsiteY1" fmla="*/ 104775 h 154211"/>
                <a:gd name="connsiteX2" fmla="*/ 712329 w 712329"/>
                <a:gd name="connsiteY2" fmla="*/ 154211 h 154211"/>
                <a:gd name="connsiteX3" fmla="*/ 3175 w 712329"/>
                <a:gd name="connsiteY3" fmla="*/ 39911 h 154211"/>
                <a:gd name="connsiteX4" fmla="*/ 0 w 712329"/>
                <a:gd name="connsiteY4" fmla="*/ 0 h 154211"/>
                <a:gd name="connsiteX0" fmla="*/ 69609 w 709154"/>
                <a:gd name="connsiteY0" fmla="*/ 0 h 163870"/>
                <a:gd name="connsiteX1" fmla="*/ 702804 w 709154"/>
                <a:gd name="connsiteY1" fmla="*/ 114434 h 163870"/>
                <a:gd name="connsiteX2" fmla="*/ 709154 w 709154"/>
                <a:gd name="connsiteY2" fmla="*/ 163870 h 163870"/>
                <a:gd name="connsiteX3" fmla="*/ 0 w 709154"/>
                <a:gd name="connsiteY3" fmla="*/ 49570 h 163870"/>
                <a:gd name="connsiteX4" fmla="*/ 69609 w 709154"/>
                <a:gd name="connsiteY4" fmla="*/ 0 h 163870"/>
                <a:gd name="connsiteX0" fmla="*/ 23291 w 662836"/>
                <a:gd name="connsiteY0" fmla="*/ 0 h 163870"/>
                <a:gd name="connsiteX1" fmla="*/ 656486 w 662836"/>
                <a:gd name="connsiteY1" fmla="*/ 114434 h 163870"/>
                <a:gd name="connsiteX2" fmla="*/ 662836 w 662836"/>
                <a:gd name="connsiteY2" fmla="*/ 163870 h 163870"/>
                <a:gd name="connsiteX3" fmla="*/ 0 w 662836"/>
                <a:gd name="connsiteY3" fmla="*/ 43131 h 163870"/>
                <a:gd name="connsiteX4" fmla="*/ 23291 w 662836"/>
                <a:gd name="connsiteY4" fmla="*/ 0 h 163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836" h="163870">
                  <a:moveTo>
                    <a:pt x="23291" y="0"/>
                  </a:moveTo>
                  <a:lnTo>
                    <a:pt x="656486" y="114434"/>
                  </a:lnTo>
                  <a:lnTo>
                    <a:pt x="662836" y="163870"/>
                  </a:lnTo>
                  <a:lnTo>
                    <a:pt x="0" y="43131"/>
                  </a:lnTo>
                  <a:lnTo>
                    <a:pt x="23291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7" name="Rectangle 55">
              <a:extLst>
                <a:ext uri="{FF2B5EF4-FFF2-40B4-BE49-F238E27FC236}">
                  <a16:creationId xmlns:a16="http://schemas.microsoft.com/office/drawing/2014/main" id="{7743A351-B788-4D85-A4CE-F6663F73F145}"/>
                </a:ext>
              </a:extLst>
            </p:cNvPr>
            <p:cNvSpPr/>
            <p:nvPr/>
          </p:nvSpPr>
          <p:spPr>
            <a:xfrm>
              <a:off x="1569429" y="4837116"/>
              <a:ext cx="806622" cy="296500"/>
            </a:xfrm>
            <a:custGeom>
              <a:avLst/>
              <a:gdLst>
                <a:gd name="connsiteX0" fmla="*/ 0 w 777473"/>
                <a:gd name="connsiteY0" fmla="*/ 0 h 45719"/>
                <a:gd name="connsiteX1" fmla="*/ 777473 w 777473"/>
                <a:gd name="connsiteY1" fmla="*/ 0 h 45719"/>
                <a:gd name="connsiteX2" fmla="*/ 777473 w 777473"/>
                <a:gd name="connsiteY2" fmla="*/ 45719 h 45719"/>
                <a:gd name="connsiteX3" fmla="*/ 0 w 777473"/>
                <a:gd name="connsiteY3" fmla="*/ 45719 h 45719"/>
                <a:gd name="connsiteX4" fmla="*/ 0 w 777473"/>
                <a:gd name="connsiteY4" fmla="*/ 0 h 45719"/>
                <a:gd name="connsiteX0" fmla="*/ 0 w 1609323"/>
                <a:gd name="connsiteY0" fmla="*/ 425450 h 471169"/>
                <a:gd name="connsiteX1" fmla="*/ 1609323 w 1609323"/>
                <a:gd name="connsiteY1" fmla="*/ 0 h 471169"/>
                <a:gd name="connsiteX2" fmla="*/ 777473 w 1609323"/>
                <a:gd name="connsiteY2" fmla="*/ 471169 h 471169"/>
                <a:gd name="connsiteX3" fmla="*/ 0 w 1609323"/>
                <a:gd name="connsiteY3" fmla="*/ 471169 h 471169"/>
                <a:gd name="connsiteX4" fmla="*/ 0 w 1609323"/>
                <a:gd name="connsiteY4" fmla="*/ 425450 h 471169"/>
                <a:gd name="connsiteX0" fmla="*/ 0 w 1628373"/>
                <a:gd name="connsiteY0" fmla="*/ 425450 h 471169"/>
                <a:gd name="connsiteX1" fmla="*/ 1609323 w 1628373"/>
                <a:gd name="connsiteY1" fmla="*/ 0 h 471169"/>
                <a:gd name="connsiteX2" fmla="*/ 1628373 w 1628373"/>
                <a:gd name="connsiteY2" fmla="*/ 52069 h 471169"/>
                <a:gd name="connsiteX3" fmla="*/ 0 w 1628373"/>
                <a:gd name="connsiteY3" fmla="*/ 471169 h 471169"/>
                <a:gd name="connsiteX4" fmla="*/ 0 w 1628373"/>
                <a:gd name="connsiteY4" fmla="*/ 425450 h 471169"/>
                <a:gd name="connsiteX0" fmla="*/ 0 w 1609323"/>
                <a:gd name="connsiteY0" fmla="*/ 425450 h 471169"/>
                <a:gd name="connsiteX1" fmla="*/ 1609323 w 1609323"/>
                <a:gd name="connsiteY1" fmla="*/ 0 h 471169"/>
                <a:gd name="connsiteX2" fmla="*/ 1609323 w 1609323"/>
                <a:gd name="connsiteY2" fmla="*/ 45719 h 471169"/>
                <a:gd name="connsiteX3" fmla="*/ 0 w 1609323"/>
                <a:gd name="connsiteY3" fmla="*/ 471169 h 471169"/>
                <a:gd name="connsiteX4" fmla="*/ 0 w 1609323"/>
                <a:gd name="connsiteY4" fmla="*/ 425450 h 471169"/>
                <a:gd name="connsiteX0" fmla="*/ 0 w 1640280"/>
                <a:gd name="connsiteY0" fmla="*/ 432593 h 478312"/>
                <a:gd name="connsiteX1" fmla="*/ 1640280 w 1640280"/>
                <a:gd name="connsiteY1" fmla="*/ 0 h 478312"/>
                <a:gd name="connsiteX2" fmla="*/ 1609323 w 1640280"/>
                <a:gd name="connsiteY2" fmla="*/ 52862 h 478312"/>
                <a:gd name="connsiteX3" fmla="*/ 0 w 1640280"/>
                <a:gd name="connsiteY3" fmla="*/ 478312 h 478312"/>
                <a:gd name="connsiteX4" fmla="*/ 0 w 1640280"/>
                <a:gd name="connsiteY4" fmla="*/ 432593 h 478312"/>
                <a:gd name="connsiteX0" fmla="*/ 0 w 1640280"/>
                <a:gd name="connsiteY0" fmla="*/ 432593 h 478312"/>
                <a:gd name="connsiteX1" fmla="*/ 1640280 w 1640280"/>
                <a:gd name="connsiteY1" fmla="*/ 0 h 478312"/>
                <a:gd name="connsiteX2" fmla="*/ 1640280 w 1640280"/>
                <a:gd name="connsiteY2" fmla="*/ 45719 h 478312"/>
                <a:gd name="connsiteX3" fmla="*/ 0 w 1640280"/>
                <a:gd name="connsiteY3" fmla="*/ 478312 h 478312"/>
                <a:gd name="connsiteX4" fmla="*/ 0 w 1640280"/>
                <a:gd name="connsiteY4" fmla="*/ 432593 h 478312"/>
                <a:gd name="connsiteX0" fmla="*/ 0 w 1696895"/>
                <a:gd name="connsiteY0" fmla="*/ 425932 h 471651"/>
                <a:gd name="connsiteX1" fmla="*/ 1696895 w 1696895"/>
                <a:gd name="connsiteY1" fmla="*/ 0 h 471651"/>
                <a:gd name="connsiteX2" fmla="*/ 1640280 w 1696895"/>
                <a:gd name="connsiteY2" fmla="*/ 39058 h 471651"/>
                <a:gd name="connsiteX3" fmla="*/ 0 w 1696895"/>
                <a:gd name="connsiteY3" fmla="*/ 471651 h 471651"/>
                <a:gd name="connsiteX4" fmla="*/ 0 w 1696895"/>
                <a:gd name="connsiteY4" fmla="*/ 425932 h 471651"/>
                <a:gd name="connsiteX0" fmla="*/ 0 w 1640280"/>
                <a:gd name="connsiteY0" fmla="*/ 429262 h 474981"/>
                <a:gd name="connsiteX1" fmla="*/ 1640280 w 1640280"/>
                <a:gd name="connsiteY1" fmla="*/ 0 h 474981"/>
                <a:gd name="connsiteX2" fmla="*/ 1640280 w 1640280"/>
                <a:gd name="connsiteY2" fmla="*/ 42388 h 474981"/>
                <a:gd name="connsiteX3" fmla="*/ 0 w 1640280"/>
                <a:gd name="connsiteY3" fmla="*/ 474981 h 474981"/>
                <a:gd name="connsiteX4" fmla="*/ 0 w 1640280"/>
                <a:gd name="connsiteY4" fmla="*/ 429262 h 474981"/>
                <a:gd name="connsiteX0" fmla="*/ 0 w 1640280"/>
                <a:gd name="connsiteY0" fmla="*/ 429262 h 474981"/>
                <a:gd name="connsiteX1" fmla="*/ 1640280 w 1640280"/>
                <a:gd name="connsiteY1" fmla="*/ 0 h 474981"/>
                <a:gd name="connsiteX2" fmla="*/ 1526926 w 1640280"/>
                <a:gd name="connsiteY2" fmla="*/ 226542 h 474981"/>
                <a:gd name="connsiteX3" fmla="*/ 0 w 1640280"/>
                <a:gd name="connsiteY3" fmla="*/ 474981 h 474981"/>
                <a:gd name="connsiteX4" fmla="*/ 0 w 1640280"/>
                <a:gd name="connsiteY4" fmla="*/ 429262 h 474981"/>
                <a:gd name="connsiteX0" fmla="*/ 0 w 1526926"/>
                <a:gd name="connsiteY0" fmla="*/ 269994 h 315713"/>
                <a:gd name="connsiteX1" fmla="*/ 1506317 w 1526926"/>
                <a:gd name="connsiteY1" fmla="*/ 0 h 315713"/>
                <a:gd name="connsiteX2" fmla="*/ 1526926 w 1526926"/>
                <a:gd name="connsiteY2" fmla="*/ 67274 h 315713"/>
                <a:gd name="connsiteX3" fmla="*/ 0 w 1526926"/>
                <a:gd name="connsiteY3" fmla="*/ 315713 h 315713"/>
                <a:gd name="connsiteX4" fmla="*/ 0 w 1526926"/>
                <a:gd name="connsiteY4" fmla="*/ 269994 h 315713"/>
                <a:gd name="connsiteX0" fmla="*/ 0 w 1521774"/>
                <a:gd name="connsiteY0" fmla="*/ 269994 h 315713"/>
                <a:gd name="connsiteX1" fmla="*/ 1506317 w 1521774"/>
                <a:gd name="connsiteY1" fmla="*/ 0 h 315713"/>
                <a:gd name="connsiteX2" fmla="*/ 1521774 w 1521774"/>
                <a:gd name="connsiteY2" fmla="*/ 67274 h 315713"/>
                <a:gd name="connsiteX3" fmla="*/ 0 w 1521774"/>
                <a:gd name="connsiteY3" fmla="*/ 315713 h 315713"/>
                <a:gd name="connsiteX4" fmla="*/ 0 w 1521774"/>
                <a:gd name="connsiteY4" fmla="*/ 269994 h 315713"/>
                <a:gd name="connsiteX0" fmla="*/ 0 w 1521774"/>
                <a:gd name="connsiteY0" fmla="*/ 240131 h 285850"/>
                <a:gd name="connsiteX1" fmla="*/ 1490860 w 1521774"/>
                <a:gd name="connsiteY1" fmla="*/ 0 h 285850"/>
                <a:gd name="connsiteX2" fmla="*/ 1521774 w 1521774"/>
                <a:gd name="connsiteY2" fmla="*/ 37411 h 285850"/>
                <a:gd name="connsiteX3" fmla="*/ 0 w 1521774"/>
                <a:gd name="connsiteY3" fmla="*/ 285850 h 285850"/>
                <a:gd name="connsiteX4" fmla="*/ 0 w 1521774"/>
                <a:gd name="connsiteY4" fmla="*/ 240131 h 285850"/>
                <a:gd name="connsiteX0" fmla="*/ 0 w 1506317"/>
                <a:gd name="connsiteY0" fmla="*/ 240131 h 285850"/>
                <a:gd name="connsiteX1" fmla="*/ 1490860 w 1506317"/>
                <a:gd name="connsiteY1" fmla="*/ 0 h 285850"/>
                <a:gd name="connsiteX2" fmla="*/ 1506317 w 1506317"/>
                <a:gd name="connsiteY2" fmla="*/ 37411 h 285850"/>
                <a:gd name="connsiteX3" fmla="*/ 0 w 1506317"/>
                <a:gd name="connsiteY3" fmla="*/ 285850 h 285850"/>
                <a:gd name="connsiteX4" fmla="*/ 0 w 1506317"/>
                <a:gd name="connsiteY4" fmla="*/ 240131 h 285850"/>
                <a:gd name="connsiteX0" fmla="*/ 0 w 1490860"/>
                <a:gd name="connsiteY0" fmla="*/ 240131 h 285850"/>
                <a:gd name="connsiteX1" fmla="*/ 1490860 w 1490860"/>
                <a:gd name="connsiteY1" fmla="*/ 0 h 285850"/>
                <a:gd name="connsiteX2" fmla="*/ 1485707 w 1490860"/>
                <a:gd name="connsiteY2" fmla="*/ 47365 h 285850"/>
                <a:gd name="connsiteX3" fmla="*/ 0 w 1490860"/>
                <a:gd name="connsiteY3" fmla="*/ 285850 h 285850"/>
                <a:gd name="connsiteX4" fmla="*/ 0 w 1490860"/>
                <a:gd name="connsiteY4" fmla="*/ 240131 h 285850"/>
                <a:gd name="connsiteX0" fmla="*/ 0 w 1503741"/>
                <a:gd name="connsiteY0" fmla="*/ 230799 h 276518"/>
                <a:gd name="connsiteX1" fmla="*/ 1503741 w 1503741"/>
                <a:gd name="connsiteY1" fmla="*/ 0 h 276518"/>
                <a:gd name="connsiteX2" fmla="*/ 1485707 w 1503741"/>
                <a:gd name="connsiteY2" fmla="*/ 38033 h 276518"/>
                <a:gd name="connsiteX3" fmla="*/ 0 w 1503741"/>
                <a:gd name="connsiteY3" fmla="*/ 276518 h 276518"/>
                <a:gd name="connsiteX4" fmla="*/ 0 w 1503741"/>
                <a:gd name="connsiteY4" fmla="*/ 230799 h 276518"/>
                <a:gd name="connsiteX0" fmla="*/ 0 w 1503741"/>
                <a:gd name="connsiteY0" fmla="*/ 230799 h 276518"/>
                <a:gd name="connsiteX1" fmla="*/ 1503741 w 1503741"/>
                <a:gd name="connsiteY1" fmla="*/ 0 h 276518"/>
                <a:gd name="connsiteX2" fmla="*/ 1498588 w 1503741"/>
                <a:gd name="connsiteY2" fmla="*/ 38033 h 276518"/>
                <a:gd name="connsiteX3" fmla="*/ 0 w 1503741"/>
                <a:gd name="connsiteY3" fmla="*/ 276518 h 276518"/>
                <a:gd name="connsiteX4" fmla="*/ 0 w 1503741"/>
                <a:gd name="connsiteY4" fmla="*/ 230799 h 276518"/>
                <a:gd name="connsiteX0" fmla="*/ 0 w 1508248"/>
                <a:gd name="connsiteY0" fmla="*/ 230799 h 276518"/>
                <a:gd name="connsiteX1" fmla="*/ 1503741 w 1508248"/>
                <a:gd name="connsiteY1" fmla="*/ 0 h 276518"/>
                <a:gd name="connsiteX2" fmla="*/ 1508248 w 1508248"/>
                <a:gd name="connsiteY2" fmla="*/ 34923 h 276518"/>
                <a:gd name="connsiteX3" fmla="*/ 0 w 1508248"/>
                <a:gd name="connsiteY3" fmla="*/ 276518 h 276518"/>
                <a:gd name="connsiteX4" fmla="*/ 0 w 1508248"/>
                <a:gd name="connsiteY4" fmla="*/ 230799 h 276518"/>
                <a:gd name="connsiteX0" fmla="*/ 0 w 1508248"/>
                <a:gd name="connsiteY0" fmla="*/ 195876 h 241595"/>
                <a:gd name="connsiteX1" fmla="*/ 1332885 w 1508248"/>
                <a:gd name="connsiteY1" fmla="*/ 5516 h 241595"/>
                <a:gd name="connsiteX2" fmla="*/ 1508248 w 1508248"/>
                <a:gd name="connsiteY2" fmla="*/ 0 h 241595"/>
                <a:gd name="connsiteX3" fmla="*/ 0 w 1508248"/>
                <a:gd name="connsiteY3" fmla="*/ 241595 h 241595"/>
                <a:gd name="connsiteX4" fmla="*/ 0 w 1508248"/>
                <a:gd name="connsiteY4" fmla="*/ 195876 h 241595"/>
                <a:gd name="connsiteX0" fmla="*/ 0 w 1387225"/>
                <a:gd name="connsiteY0" fmla="*/ 190360 h 236079"/>
                <a:gd name="connsiteX1" fmla="*/ 1332885 w 1387225"/>
                <a:gd name="connsiteY1" fmla="*/ 0 h 236079"/>
                <a:gd name="connsiteX2" fmla="*/ 1387225 w 1387225"/>
                <a:gd name="connsiteY2" fmla="*/ 28702 h 236079"/>
                <a:gd name="connsiteX3" fmla="*/ 0 w 1387225"/>
                <a:gd name="connsiteY3" fmla="*/ 236079 h 236079"/>
                <a:gd name="connsiteX4" fmla="*/ 0 w 1387225"/>
                <a:gd name="connsiteY4" fmla="*/ 190360 h 236079"/>
                <a:gd name="connsiteX0" fmla="*/ 0 w 1344511"/>
                <a:gd name="connsiteY0" fmla="*/ 190360 h 236079"/>
                <a:gd name="connsiteX1" fmla="*/ 1332885 w 1344511"/>
                <a:gd name="connsiteY1" fmla="*/ 0 h 236079"/>
                <a:gd name="connsiteX2" fmla="*/ 1344511 w 1344511"/>
                <a:gd name="connsiteY2" fmla="*/ 38034 h 236079"/>
                <a:gd name="connsiteX3" fmla="*/ 0 w 1344511"/>
                <a:gd name="connsiteY3" fmla="*/ 236079 h 236079"/>
                <a:gd name="connsiteX4" fmla="*/ 0 w 1344511"/>
                <a:gd name="connsiteY4" fmla="*/ 190360 h 236079"/>
                <a:gd name="connsiteX0" fmla="*/ 0 w 1368480"/>
                <a:gd name="connsiteY0" fmla="*/ 174806 h 220525"/>
                <a:gd name="connsiteX1" fmla="*/ 1368480 w 1368480"/>
                <a:gd name="connsiteY1" fmla="*/ 0 h 220525"/>
                <a:gd name="connsiteX2" fmla="*/ 1344511 w 1368480"/>
                <a:gd name="connsiteY2" fmla="*/ 22480 h 220525"/>
                <a:gd name="connsiteX3" fmla="*/ 0 w 1368480"/>
                <a:gd name="connsiteY3" fmla="*/ 220525 h 220525"/>
                <a:gd name="connsiteX4" fmla="*/ 0 w 1368480"/>
                <a:gd name="connsiteY4" fmla="*/ 174806 h 220525"/>
                <a:gd name="connsiteX0" fmla="*/ 0 w 1372987"/>
                <a:gd name="connsiteY0" fmla="*/ 174806 h 220525"/>
                <a:gd name="connsiteX1" fmla="*/ 1368480 w 1372987"/>
                <a:gd name="connsiteY1" fmla="*/ 0 h 220525"/>
                <a:gd name="connsiteX2" fmla="*/ 1372987 w 1372987"/>
                <a:gd name="connsiteY2" fmla="*/ 47365 h 220525"/>
                <a:gd name="connsiteX3" fmla="*/ 0 w 1372987"/>
                <a:gd name="connsiteY3" fmla="*/ 220525 h 220525"/>
                <a:gd name="connsiteX4" fmla="*/ 0 w 1372987"/>
                <a:gd name="connsiteY4" fmla="*/ 174806 h 2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2987" h="220525">
                  <a:moveTo>
                    <a:pt x="0" y="174806"/>
                  </a:moveTo>
                  <a:lnTo>
                    <a:pt x="1368480" y="0"/>
                  </a:lnTo>
                  <a:lnTo>
                    <a:pt x="1372987" y="47365"/>
                  </a:lnTo>
                  <a:lnTo>
                    <a:pt x="0" y="220525"/>
                  </a:lnTo>
                  <a:lnTo>
                    <a:pt x="0" y="174806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" name="Rectangle: Rounded Corners 152">
              <a:extLst>
                <a:ext uri="{FF2B5EF4-FFF2-40B4-BE49-F238E27FC236}">
                  <a16:creationId xmlns:a16="http://schemas.microsoft.com/office/drawing/2014/main" id="{EAE954AA-EBD1-4E35-AF1F-36365BD44365}"/>
                </a:ext>
              </a:extLst>
            </p:cNvPr>
            <p:cNvSpPr/>
            <p:nvPr/>
          </p:nvSpPr>
          <p:spPr>
            <a:xfrm>
              <a:off x="1508415" y="4064881"/>
              <a:ext cx="872498" cy="995038"/>
            </a:xfrm>
            <a:custGeom>
              <a:avLst/>
              <a:gdLst>
                <a:gd name="connsiteX0" fmla="*/ 0 w 576526"/>
                <a:gd name="connsiteY0" fmla="*/ 96090 h 780408"/>
                <a:gd name="connsiteX1" fmla="*/ 96090 w 576526"/>
                <a:gd name="connsiteY1" fmla="*/ 0 h 780408"/>
                <a:gd name="connsiteX2" fmla="*/ 480436 w 576526"/>
                <a:gd name="connsiteY2" fmla="*/ 0 h 780408"/>
                <a:gd name="connsiteX3" fmla="*/ 576526 w 576526"/>
                <a:gd name="connsiteY3" fmla="*/ 96090 h 780408"/>
                <a:gd name="connsiteX4" fmla="*/ 576526 w 576526"/>
                <a:gd name="connsiteY4" fmla="*/ 684318 h 780408"/>
                <a:gd name="connsiteX5" fmla="*/ 480436 w 576526"/>
                <a:gd name="connsiteY5" fmla="*/ 780408 h 780408"/>
                <a:gd name="connsiteX6" fmla="*/ 96090 w 576526"/>
                <a:gd name="connsiteY6" fmla="*/ 780408 h 780408"/>
                <a:gd name="connsiteX7" fmla="*/ 0 w 576526"/>
                <a:gd name="connsiteY7" fmla="*/ 684318 h 780408"/>
                <a:gd name="connsiteX8" fmla="*/ 0 w 576526"/>
                <a:gd name="connsiteY8" fmla="*/ 96090 h 780408"/>
                <a:gd name="connsiteX0" fmla="*/ 44183 w 620709"/>
                <a:gd name="connsiteY0" fmla="*/ 96090 h 887088"/>
                <a:gd name="connsiteX1" fmla="*/ 140273 w 620709"/>
                <a:gd name="connsiteY1" fmla="*/ 0 h 887088"/>
                <a:gd name="connsiteX2" fmla="*/ 524619 w 620709"/>
                <a:gd name="connsiteY2" fmla="*/ 0 h 887088"/>
                <a:gd name="connsiteX3" fmla="*/ 620709 w 620709"/>
                <a:gd name="connsiteY3" fmla="*/ 96090 h 887088"/>
                <a:gd name="connsiteX4" fmla="*/ 620709 w 620709"/>
                <a:gd name="connsiteY4" fmla="*/ 684318 h 887088"/>
                <a:gd name="connsiteX5" fmla="*/ 524619 w 620709"/>
                <a:gd name="connsiteY5" fmla="*/ 780408 h 887088"/>
                <a:gd name="connsiteX6" fmla="*/ 18353 w 620709"/>
                <a:gd name="connsiteY6" fmla="*/ 887088 h 887088"/>
                <a:gd name="connsiteX7" fmla="*/ 44183 w 620709"/>
                <a:gd name="connsiteY7" fmla="*/ 684318 h 887088"/>
                <a:gd name="connsiteX8" fmla="*/ 44183 w 620709"/>
                <a:gd name="connsiteY8" fmla="*/ 96090 h 887088"/>
                <a:gd name="connsiteX0" fmla="*/ 44183 w 784729"/>
                <a:gd name="connsiteY0" fmla="*/ 96090 h 887088"/>
                <a:gd name="connsiteX1" fmla="*/ 140273 w 784729"/>
                <a:gd name="connsiteY1" fmla="*/ 0 h 887088"/>
                <a:gd name="connsiteX2" fmla="*/ 524619 w 784729"/>
                <a:gd name="connsiteY2" fmla="*/ 0 h 887088"/>
                <a:gd name="connsiteX3" fmla="*/ 620709 w 784729"/>
                <a:gd name="connsiteY3" fmla="*/ 96090 h 887088"/>
                <a:gd name="connsiteX4" fmla="*/ 620709 w 784729"/>
                <a:gd name="connsiteY4" fmla="*/ 684318 h 887088"/>
                <a:gd name="connsiteX5" fmla="*/ 776079 w 784729"/>
                <a:gd name="connsiteY5" fmla="*/ 673728 h 887088"/>
                <a:gd name="connsiteX6" fmla="*/ 18353 w 784729"/>
                <a:gd name="connsiteY6" fmla="*/ 887088 h 887088"/>
                <a:gd name="connsiteX7" fmla="*/ 44183 w 784729"/>
                <a:gd name="connsiteY7" fmla="*/ 684318 h 887088"/>
                <a:gd name="connsiteX8" fmla="*/ 44183 w 784729"/>
                <a:gd name="connsiteY8" fmla="*/ 96090 h 887088"/>
                <a:gd name="connsiteX0" fmla="*/ 77988 w 818534"/>
                <a:gd name="connsiteY0" fmla="*/ 96090 h 887088"/>
                <a:gd name="connsiteX1" fmla="*/ 174078 w 818534"/>
                <a:gd name="connsiteY1" fmla="*/ 0 h 887088"/>
                <a:gd name="connsiteX2" fmla="*/ 558424 w 818534"/>
                <a:gd name="connsiteY2" fmla="*/ 0 h 887088"/>
                <a:gd name="connsiteX3" fmla="*/ 654514 w 818534"/>
                <a:gd name="connsiteY3" fmla="*/ 96090 h 887088"/>
                <a:gd name="connsiteX4" fmla="*/ 654514 w 818534"/>
                <a:gd name="connsiteY4" fmla="*/ 684318 h 887088"/>
                <a:gd name="connsiteX5" fmla="*/ 809884 w 818534"/>
                <a:gd name="connsiteY5" fmla="*/ 673728 h 887088"/>
                <a:gd name="connsiteX6" fmla="*/ 52158 w 818534"/>
                <a:gd name="connsiteY6" fmla="*/ 887088 h 887088"/>
                <a:gd name="connsiteX7" fmla="*/ 77988 w 818534"/>
                <a:gd name="connsiteY7" fmla="*/ 96090 h 887088"/>
                <a:gd name="connsiteX0" fmla="*/ 77988 w 809884"/>
                <a:gd name="connsiteY0" fmla="*/ 96090 h 887088"/>
                <a:gd name="connsiteX1" fmla="*/ 174078 w 809884"/>
                <a:gd name="connsiteY1" fmla="*/ 0 h 887088"/>
                <a:gd name="connsiteX2" fmla="*/ 558424 w 809884"/>
                <a:gd name="connsiteY2" fmla="*/ 0 h 887088"/>
                <a:gd name="connsiteX3" fmla="*/ 654514 w 809884"/>
                <a:gd name="connsiteY3" fmla="*/ 96090 h 887088"/>
                <a:gd name="connsiteX4" fmla="*/ 809884 w 809884"/>
                <a:gd name="connsiteY4" fmla="*/ 673728 h 887088"/>
                <a:gd name="connsiteX5" fmla="*/ 52158 w 809884"/>
                <a:gd name="connsiteY5" fmla="*/ 887088 h 887088"/>
                <a:gd name="connsiteX6" fmla="*/ 77988 w 809884"/>
                <a:gd name="connsiteY6" fmla="*/ 96090 h 887088"/>
                <a:gd name="connsiteX0" fmla="*/ 77988 w 828121"/>
                <a:gd name="connsiteY0" fmla="*/ 96090 h 887088"/>
                <a:gd name="connsiteX1" fmla="*/ 174078 w 828121"/>
                <a:gd name="connsiteY1" fmla="*/ 0 h 887088"/>
                <a:gd name="connsiteX2" fmla="*/ 558424 w 828121"/>
                <a:gd name="connsiteY2" fmla="*/ 0 h 887088"/>
                <a:gd name="connsiteX3" fmla="*/ 809884 w 828121"/>
                <a:gd name="connsiteY3" fmla="*/ 673728 h 887088"/>
                <a:gd name="connsiteX4" fmla="*/ 52158 w 828121"/>
                <a:gd name="connsiteY4" fmla="*/ 887088 h 887088"/>
                <a:gd name="connsiteX5" fmla="*/ 77988 w 828121"/>
                <a:gd name="connsiteY5" fmla="*/ 96090 h 887088"/>
                <a:gd name="connsiteX0" fmla="*/ 37523 w 813486"/>
                <a:gd name="connsiteY0" fmla="*/ 887088 h 887088"/>
                <a:gd name="connsiteX1" fmla="*/ 159443 w 813486"/>
                <a:gd name="connsiteY1" fmla="*/ 0 h 887088"/>
                <a:gd name="connsiteX2" fmla="*/ 543789 w 813486"/>
                <a:gd name="connsiteY2" fmla="*/ 0 h 887088"/>
                <a:gd name="connsiteX3" fmla="*/ 795249 w 813486"/>
                <a:gd name="connsiteY3" fmla="*/ 673728 h 887088"/>
                <a:gd name="connsiteX4" fmla="*/ 37523 w 813486"/>
                <a:gd name="connsiteY4" fmla="*/ 887088 h 887088"/>
                <a:gd name="connsiteX0" fmla="*/ 112014 w 887977"/>
                <a:gd name="connsiteY0" fmla="*/ 931538 h 931538"/>
                <a:gd name="connsiteX1" fmla="*/ 43434 w 887977"/>
                <a:gd name="connsiteY1" fmla="*/ 0 h 931538"/>
                <a:gd name="connsiteX2" fmla="*/ 618280 w 887977"/>
                <a:gd name="connsiteY2" fmla="*/ 44450 h 931538"/>
                <a:gd name="connsiteX3" fmla="*/ 869740 w 887977"/>
                <a:gd name="connsiteY3" fmla="*/ 718178 h 931538"/>
                <a:gd name="connsiteX4" fmla="*/ 112014 w 887977"/>
                <a:gd name="connsiteY4" fmla="*/ 931538 h 931538"/>
                <a:gd name="connsiteX0" fmla="*/ 112014 w 888780"/>
                <a:gd name="connsiteY0" fmla="*/ 1001388 h 1001388"/>
                <a:gd name="connsiteX1" fmla="*/ 43434 w 888780"/>
                <a:gd name="connsiteY1" fmla="*/ 69850 h 1001388"/>
                <a:gd name="connsiteX2" fmla="*/ 630980 w 888780"/>
                <a:gd name="connsiteY2" fmla="*/ 0 h 1001388"/>
                <a:gd name="connsiteX3" fmla="*/ 869740 w 888780"/>
                <a:gd name="connsiteY3" fmla="*/ 788028 h 1001388"/>
                <a:gd name="connsiteX4" fmla="*/ 112014 w 888780"/>
                <a:gd name="connsiteY4" fmla="*/ 1001388 h 1001388"/>
                <a:gd name="connsiteX0" fmla="*/ 71030 w 847796"/>
                <a:gd name="connsiteY0" fmla="*/ 1001388 h 1001388"/>
                <a:gd name="connsiteX1" fmla="*/ 72300 w 847796"/>
                <a:gd name="connsiteY1" fmla="*/ 127000 h 1001388"/>
                <a:gd name="connsiteX2" fmla="*/ 589996 w 847796"/>
                <a:gd name="connsiteY2" fmla="*/ 0 h 1001388"/>
                <a:gd name="connsiteX3" fmla="*/ 828756 w 847796"/>
                <a:gd name="connsiteY3" fmla="*/ 788028 h 1001388"/>
                <a:gd name="connsiteX4" fmla="*/ 71030 w 847796"/>
                <a:gd name="connsiteY4" fmla="*/ 1001388 h 1001388"/>
                <a:gd name="connsiteX0" fmla="*/ 71030 w 863295"/>
                <a:gd name="connsiteY0" fmla="*/ 963288 h 963288"/>
                <a:gd name="connsiteX1" fmla="*/ 72300 w 863295"/>
                <a:gd name="connsiteY1" fmla="*/ 88900 h 963288"/>
                <a:gd name="connsiteX2" fmla="*/ 723346 w 863295"/>
                <a:gd name="connsiteY2" fmla="*/ 0 h 963288"/>
                <a:gd name="connsiteX3" fmla="*/ 828756 w 863295"/>
                <a:gd name="connsiteY3" fmla="*/ 749928 h 963288"/>
                <a:gd name="connsiteX4" fmla="*/ 71030 w 863295"/>
                <a:gd name="connsiteY4" fmla="*/ 963288 h 963288"/>
                <a:gd name="connsiteX0" fmla="*/ 71030 w 874489"/>
                <a:gd name="connsiteY0" fmla="*/ 975988 h 975988"/>
                <a:gd name="connsiteX1" fmla="*/ 72300 w 874489"/>
                <a:gd name="connsiteY1" fmla="*/ 101600 h 975988"/>
                <a:gd name="connsiteX2" fmla="*/ 767796 w 874489"/>
                <a:gd name="connsiteY2" fmla="*/ 0 h 975988"/>
                <a:gd name="connsiteX3" fmla="*/ 828756 w 874489"/>
                <a:gd name="connsiteY3" fmla="*/ 762628 h 975988"/>
                <a:gd name="connsiteX4" fmla="*/ 71030 w 874489"/>
                <a:gd name="connsiteY4" fmla="*/ 975988 h 975988"/>
                <a:gd name="connsiteX0" fmla="*/ 71030 w 859044"/>
                <a:gd name="connsiteY0" fmla="*/ 975988 h 975988"/>
                <a:gd name="connsiteX1" fmla="*/ 72300 w 859044"/>
                <a:gd name="connsiteY1" fmla="*/ 101600 h 975988"/>
                <a:gd name="connsiteX2" fmla="*/ 767796 w 859044"/>
                <a:gd name="connsiteY2" fmla="*/ 0 h 975988"/>
                <a:gd name="connsiteX3" fmla="*/ 828756 w 859044"/>
                <a:gd name="connsiteY3" fmla="*/ 762628 h 975988"/>
                <a:gd name="connsiteX4" fmla="*/ 71030 w 859044"/>
                <a:gd name="connsiteY4" fmla="*/ 975988 h 975988"/>
                <a:gd name="connsiteX0" fmla="*/ 71030 w 865373"/>
                <a:gd name="connsiteY0" fmla="*/ 988688 h 988688"/>
                <a:gd name="connsiteX1" fmla="*/ 72300 w 865373"/>
                <a:gd name="connsiteY1" fmla="*/ 114300 h 988688"/>
                <a:gd name="connsiteX2" fmla="*/ 799546 w 865373"/>
                <a:gd name="connsiteY2" fmla="*/ 0 h 988688"/>
                <a:gd name="connsiteX3" fmla="*/ 828756 w 865373"/>
                <a:gd name="connsiteY3" fmla="*/ 775328 h 988688"/>
                <a:gd name="connsiteX4" fmla="*/ 71030 w 865373"/>
                <a:gd name="connsiteY4" fmla="*/ 988688 h 988688"/>
                <a:gd name="connsiteX0" fmla="*/ 71030 w 872498"/>
                <a:gd name="connsiteY0" fmla="*/ 995038 h 995038"/>
                <a:gd name="connsiteX1" fmla="*/ 72300 w 872498"/>
                <a:gd name="connsiteY1" fmla="*/ 120650 h 995038"/>
                <a:gd name="connsiteX2" fmla="*/ 824946 w 872498"/>
                <a:gd name="connsiteY2" fmla="*/ 0 h 995038"/>
                <a:gd name="connsiteX3" fmla="*/ 828756 w 872498"/>
                <a:gd name="connsiteY3" fmla="*/ 781678 h 995038"/>
                <a:gd name="connsiteX4" fmla="*/ 71030 w 872498"/>
                <a:gd name="connsiteY4" fmla="*/ 995038 h 995038"/>
                <a:gd name="connsiteX0" fmla="*/ 71030 w 872498"/>
                <a:gd name="connsiteY0" fmla="*/ 995038 h 995038"/>
                <a:gd name="connsiteX1" fmla="*/ 72300 w 872498"/>
                <a:gd name="connsiteY1" fmla="*/ 120650 h 995038"/>
                <a:gd name="connsiteX2" fmla="*/ 824946 w 872498"/>
                <a:gd name="connsiteY2" fmla="*/ 0 h 995038"/>
                <a:gd name="connsiteX3" fmla="*/ 828756 w 872498"/>
                <a:gd name="connsiteY3" fmla="*/ 781678 h 995038"/>
                <a:gd name="connsiteX4" fmla="*/ 71030 w 872498"/>
                <a:gd name="connsiteY4" fmla="*/ 995038 h 995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498" h="995038">
                  <a:moveTo>
                    <a:pt x="71030" y="995038"/>
                  </a:moveTo>
                  <a:cubicBezTo>
                    <a:pt x="-34938" y="882750"/>
                    <a:pt x="-12078" y="268498"/>
                    <a:pt x="72300" y="120650"/>
                  </a:cubicBezTo>
                  <a:lnTo>
                    <a:pt x="824946" y="0"/>
                  </a:lnTo>
                  <a:cubicBezTo>
                    <a:pt x="854714" y="169438"/>
                    <a:pt x="913134" y="633830"/>
                    <a:pt x="828756" y="781678"/>
                  </a:cubicBezTo>
                  <a:cubicBezTo>
                    <a:pt x="700641" y="800728"/>
                    <a:pt x="199145" y="995038"/>
                    <a:pt x="71030" y="995038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0196C0EE-40D1-45BE-9BA1-0467861E25AF}"/>
              </a:ext>
            </a:extLst>
          </p:cNvPr>
          <p:cNvGrpSpPr/>
          <p:nvPr/>
        </p:nvGrpSpPr>
        <p:grpSpPr>
          <a:xfrm>
            <a:off x="1050513" y="3782134"/>
            <a:ext cx="1210902" cy="1940830"/>
            <a:chOff x="1134915" y="4064881"/>
            <a:chExt cx="1245998" cy="1997082"/>
          </a:xfrm>
        </p:grpSpPr>
        <p:grpSp>
          <p:nvGrpSpPr>
            <p:cNvPr id="1055" name="Group 1054">
              <a:extLst>
                <a:ext uri="{FF2B5EF4-FFF2-40B4-BE49-F238E27FC236}">
                  <a16:creationId xmlns:a16="http://schemas.microsoft.com/office/drawing/2014/main" id="{1F9A48CA-3468-4F89-9915-52BC84A3B2BC}"/>
                </a:ext>
              </a:extLst>
            </p:cNvPr>
            <p:cNvGrpSpPr/>
            <p:nvPr/>
          </p:nvGrpSpPr>
          <p:grpSpPr>
            <a:xfrm>
              <a:off x="1134915" y="4711835"/>
              <a:ext cx="1245795" cy="1350128"/>
              <a:chOff x="1426523" y="4199570"/>
              <a:chExt cx="1399197" cy="1516376"/>
            </a:xfrm>
            <a:solidFill>
              <a:srgbClr val="DAA36D"/>
            </a:solidFill>
          </p:grpSpPr>
          <p:sp>
            <p:nvSpPr>
              <p:cNvPr id="1059" name="Rectangle 1058">
                <a:extLst>
                  <a:ext uri="{FF2B5EF4-FFF2-40B4-BE49-F238E27FC236}">
                    <a16:creationId xmlns:a16="http://schemas.microsoft.com/office/drawing/2014/main" id="{CCC668DC-2557-402F-9F66-A78F0331F767}"/>
                  </a:ext>
                </a:extLst>
              </p:cNvPr>
              <p:cNvSpPr/>
              <p:nvPr/>
            </p:nvSpPr>
            <p:spPr>
              <a:xfrm>
                <a:off x="2488151" y="4212584"/>
                <a:ext cx="57587" cy="106938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0" name="Rectangle 1059">
                <a:extLst>
                  <a:ext uri="{FF2B5EF4-FFF2-40B4-BE49-F238E27FC236}">
                    <a16:creationId xmlns:a16="http://schemas.microsoft.com/office/drawing/2014/main" id="{E6D83A42-1B1C-4A08-AB5D-580644A3951A}"/>
                  </a:ext>
                </a:extLst>
              </p:cNvPr>
              <p:cNvSpPr/>
              <p:nvPr/>
            </p:nvSpPr>
            <p:spPr>
              <a:xfrm>
                <a:off x="1426523" y="4458496"/>
                <a:ext cx="64486" cy="121498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1" name="Rectangle 41">
                <a:extLst>
                  <a:ext uri="{FF2B5EF4-FFF2-40B4-BE49-F238E27FC236}">
                    <a16:creationId xmlns:a16="http://schemas.microsoft.com/office/drawing/2014/main" id="{4D71564A-5CBB-4E06-B31D-DAF9DF202C1E}"/>
                  </a:ext>
                </a:extLst>
              </p:cNvPr>
              <p:cNvSpPr/>
              <p:nvPr/>
            </p:nvSpPr>
            <p:spPr>
              <a:xfrm>
                <a:off x="1436539" y="4199570"/>
                <a:ext cx="1382364" cy="401971"/>
              </a:xfrm>
              <a:custGeom>
                <a:avLst/>
                <a:gdLst>
                  <a:gd name="connsiteX0" fmla="*/ 0 w 2720238"/>
                  <a:gd name="connsiteY0" fmla="*/ 0 h 811747"/>
                  <a:gd name="connsiteX1" fmla="*/ 2720238 w 2720238"/>
                  <a:gd name="connsiteY1" fmla="*/ 0 h 811747"/>
                  <a:gd name="connsiteX2" fmla="*/ 2720238 w 2720238"/>
                  <a:gd name="connsiteY2" fmla="*/ 811747 h 811747"/>
                  <a:gd name="connsiteX3" fmla="*/ 0 w 2720238"/>
                  <a:gd name="connsiteY3" fmla="*/ 811747 h 811747"/>
                  <a:gd name="connsiteX4" fmla="*/ 0 w 2720238"/>
                  <a:gd name="connsiteY4" fmla="*/ 0 h 811747"/>
                  <a:gd name="connsiteX0" fmla="*/ 482600 w 3202838"/>
                  <a:gd name="connsiteY0" fmla="*/ 0 h 856197"/>
                  <a:gd name="connsiteX1" fmla="*/ 3202838 w 3202838"/>
                  <a:gd name="connsiteY1" fmla="*/ 0 h 856197"/>
                  <a:gd name="connsiteX2" fmla="*/ 3202838 w 3202838"/>
                  <a:gd name="connsiteY2" fmla="*/ 811747 h 856197"/>
                  <a:gd name="connsiteX3" fmla="*/ 0 w 3202838"/>
                  <a:gd name="connsiteY3" fmla="*/ 856197 h 856197"/>
                  <a:gd name="connsiteX4" fmla="*/ 482600 w 32028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984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307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5111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2740025 w 5993663"/>
                  <a:gd name="connsiteY0" fmla="*/ 0 h 851117"/>
                  <a:gd name="connsiteX1" fmla="*/ 5479313 w 5993663"/>
                  <a:gd name="connsiteY1" fmla="*/ 0 h 851117"/>
                  <a:gd name="connsiteX2" fmla="*/ 5993663 w 5993663"/>
                  <a:gd name="connsiteY2" fmla="*/ 851117 h 851117"/>
                  <a:gd name="connsiteX3" fmla="*/ 0 w 5993663"/>
                  <a:gd name="connsiteY3" fmla="*/ 294222 h 851117"/>
                  <a:gd name="connsiteX4" fmla="*/ 2740025 w 5993663"/>
                  <a:gd name="connsiteY4" fmla="*/ 0 h 851117"/>
                  <a:gd name="connsiteX0" fmla="*/ 2635250 w 5993663"/>
                  <a:gd name="connsiteY0" fmla="*/ 0 h 1117817"/>
                  <a:gd name="connsiteX1" fmla="*/ 5479313 w 5993663"/>
                  <a:gd name="connsiteY1" fmla="*/ 266700 h 1117817"/>
                  <a:gd name="connsiteX2" fmla="*/ 5993663 w 5993663"/>
                  <a:gd name="connsiteY2" fmla="*/ 1117817 h 1117817"/>
                  <a:gd name="connsiteX3" fmla="*/ 0 w 5993663"/>
                  <a:gd name="connsiteY3" fmla="*/ 560922 h 1117817"/>
                  <a:gd name="connsiteX4" fmla="*/ 2635250 w 5993663"/>
                  <a:gd name="connsiteY4" fmla="*/ 0 h 1117817"/>
                  <a:gd name="connsiteX0" fmla="*/ 2635250 w 5479313"/>
                  <a:gd name="connsiteY0" fmla="*/ 0 h 708242"/>
                  <a:gd name="connsiteX1" fmla="*/ 5479313 w 5479313"/>
                  <a:gd name="connsiteY1" fmla="*/ 266700 h 708242"/>
                  <a:gd name="connsiteX2" fmla="*/ 973988 w 5479313"/>
                  <a:gd name="connsiteY2" fmla="*/ 708242 h 708242"/>
                  <a:gd name="connsiteX3" fmla="*/ 0 w 5479313"/>
                  <a:gd name="connsiteY3" fmla="*/ 560922 h 708242"/>
                  <a:gd name="connsiteX4" fmla="*/ 2635250 w 5479313"/>
                  <a:gd name="connsiteY4" fmla="*/ 0 h 708242"/>
                  <a:gd name="connsiteX0" fmla="*/ 2635250 w 3269513"/>
                  <a:gd name="connsiteY0" fmla="*/ 0 h 708242"/>
                  <a:gd name="connsiteX1" fmla="*/ 3269513 w 3269513"/>
                  <a:gd name="connsiteY1" fmla="*/ 104775 h 708242"/>
                  <a:gd name="connsiteX2" fmla="*/ 973988 w 3269513"/>
                  <a:gd name="connsiteY2" fmla="*/ 708242 h 708242"/>
                  <a:gd name="connsiteX3" fmla="*/ 0 w 3269513"/>
                  <a:gd name="connsiteY3" fmla="*/ 560922 h 708242"/>
                  <a:gd name="connsiteX4" fmla="*/ 2635250 w 3269513"/>
                  <a:gd name="connsiteY4" fmla="*/ 0 h 708242"/>
                  <a:gd name="connsiteX0" fmla="*/ 2635250 w 3325882"/>
                  <a:gd name="connsiteY0" fmla="*/ 0 h 708242"/>
                  <a:gd name="connsiteX1" fmla="*/ 3325882 w 3325882"/>
                  <a:gd name="connsiteY1" fmla="*/ 118868 h 708242"/>
                  <a:gd name="connsiteX2" fmla="*/ 973988 w 3325882"/>
                  <a:gd name="connsiteY2" fmla="*/ 708242 h 708242"/>
                  <a:gd name="connsiteX3" fmla="*/ 0 w 3325882"/>
                  <a:gd name="connsiteY3" fmla="*/ 560922 h 708242"/>
                  <a:gd name="connsiteX4" fmla="*/ 2635250 w 3325882"/>
                  <a:gd name="connsiteY4" fmla="*/ 0 h 708242"/>
                  <a:gd name="connsiteX0" fmla="*/ 2635250 w 3325882"/>
                  <a:gd name="connsiteY0" fmla="*/ 0 h 708242"/>
                  <a:gd name="connsiteX1" fmla="*/ 3325882 w 3325882"/>
                  <a:gd name="connsiteY1" fmla="*/ 118868 h 708242"/>
                  <a:gd name="connsiteX2" fmla="*/ 973988 w 3325882"/>
                  <a:gd name="connsiteY2" fmla="*/ 708242 h 708242"/>
                  <a:gd name="connsiteX3" fmla="*/ 0 w 3325882"/>
                  <a:gd name="connsiteY3" fmla="*/ 560922 h 708242"/>
                  <a:gd name="connsiteX4" fmla="*/ 2635250 w 3325882"/>
                  <a:gd name="connsiteY4" fmla="*/ 0 h 708242"/>
                  <a:gd name="connsiteX0" fmla="*/ 2635250 w 3372856"/>
                  <a:gd name="connsiteY0" fmla="*/ 0 h 708242"/>
                  <a:gd name="connsiteX1" fmla="*/ 3372856 w 3372856"/>
                  <a:gd name="connsiteY1" fmla="*/ 123565 h 708242"/>
                  <a:gd name="connsiteX2" fmla="*/ 973988 w 3372856"/>
                  <a:gd name="connsiteY2" fmla="*/ 708242 h 708242"/>
                  <a:gd name="connsiteX3" fmla="*/ 0 w 3372856"/>
                  <a:gd name="connsiteY3" fmla="*/ 560922 h 708242"/>
                  <a:gd name="connsiteX4" fmla="*/ 2635250 w 3372856"/>
                  <a:gd name="connsiteY4" fmla="*/ 0 h 708242"/>
                  <a:gd name="connsiteX0" fmla="*/ 2635250 w 3372856"/>
                  <a:gd name="connsiteY0" fmla="*/ 0 h 731729"/>
                  <a:gd name="connsiteX1" fmla="*/ 3372856 w 3372856"/>
                  <a:gd name="connsiteY1" fmla="*/ 123565 h 731729"/>
                  <a:gd name="connsiteX2" fmla="*/ 964593 w 3372856"/>
                  <a:gd name="connsiteY2" fmla="*/ 731729 h 731729"/>
                  <a:gd name="connsiteX3" fmla="*/ 0 w 3372856"/>
                  <a:gd name="connsiteY3" fmla="*/ 560922 h 731729"/>
                  <a:gd name="connsiteX4" fmla="*/ 2635250 w 3372856"/>
                  <a:gd name="connsiteY4" fmla="*/ 0 h 731729"/>
                  <a:gd name="connsiteX0" fmla="*/ 2668131 w 3405737"/>
                  <a:gd name="connsiteY0" fmla="*/ 0 h 731729"/>
                  <a:gd name="connsiteX1" fmla="*/ 3405737 w 3405737"/>
                  <a:gd name="connsiteY1" fmla="*/ 123565 h 731729"/>
                  <a:gd name="connsiteX2" fmla="*/ 997474 w 3405737"/>
                  <a:gd name="connsiteY2" fmla="*/ 731729 h 731729"/>
                  <a:gd name="connsiteX3" fmla="*/ 0 w 3405737"/>
                  <a:gd name="connsiteY3" fmla="*/ 589106 h 731729"/>
                  <a:gd name="connsiteX4" fmla="*/ 2668131 w 3405737"/>
                  <a:gd name="connsiteY4" fmla="*/ 0 h 731729"/>
                  <a:gd name="connsiteX0" fmla="*/ 2359983 w 3405737"/>
                  <a:gd name="connsiteY0" fmla="*/ 4204 h 608164"/>
                  <a:gd name="connsiteX1" fmla="*/ 3405737 w 3405737"/>
                  <a:gd name="connsiteY1" fmla="*/ 0 h 608164"/>
                  <a:gd name="connsiteX2" fmla="*/ 997474 w 3405737"/>
                  <a:gd name="connsiteY2" fmla="*/ 608164 h 608164"/>
                  <a:gd name="connsiteX3" fmla="*/ 0 w 3405737"/>
                  <a:gd name="connsiteY3" fmla="*/ 465541 h 608164"/>
                  <a:gd name="connsiteX4" fmla="*/ 2359983 w 3405737"/>
                  <a:gd name="connsiteY4" fmla="*/ 4204 h 608164"/>
                  <a:gd name="connsiteX0" fmla="*/ 2359983 w 3405737"/>
                  <a:gd name="connsiteY0" fmla="*/ 34267 h 608164"/>
                  <a:gd name="connsiteX1" fmla="*/ 3405737 w 3405737"/>
                  <a:gd name="connsiteY1" fmla="*/ 0 h 608164"/>
                  <a:gd name="connsiteX2" fmla="*/ 997474 w 3405737"/>
                  <a:gd name="connsiteY2" fmla="*/ 608164 h 608164"/>
                  <a:gd name="connsiteX3" fmla="*/ 0 w 3405737"/>
                  <a:gd name="connsiteY3" fmla="*/ 465541 h 608164"/>
                  <a:gd name="connsiteX4" fmla="*/ 2359983 w 3405737"/>
                  <a:gd name="connsiteY4" fmla="*/ 34267 h 608164"/>
                  <a:gd name="connsiteX0" fmla="*/ 2359983 w 3202810"/>
                  <a:gd name="connsiteY0" fmla="*/ 0 h 573897"/>
                  <a:gd name="connsiteX1" fmla="*/ 3202810 w 3202810"/>
                  <a:gd name="connsiteY1" fmla="*/ 198723 h 573897"/>
                  <a:gd name="connsiteX2" fmla="*/ 997474 w 3202810"/>
                  <a:gd name="connsiteY2" fmla="*/ 573897 h 573897"/>
                  <a:gd name="connsiteX3" fmla="*/ 0 w 3202810"/>
                  <a:gd name="connsiteY3" fmla="*/ 431274 h 573897"/>
                  <a:gd name="connsiteX4" fmla="*/ 2359983 w 3202810"/>
                  <a:gd name="connsiteY4" fmla="*/ 0 h 573897"/>
                  <a:gd name="connsiteX0" fmla="*/ 2359983 w 3202810"/>
                  <a:gd name="connsiteY0" fmla="*/ 0 h 528802"/>
                  <a:gd name="connsiteX1" fmla="*/ 3202810 w 3202810"/>
                  <a:gd name="connsiteY1" fmla="*/ 153628 h 528802"/>
                  <a:gd name="connsiteX2" fmla="*/ 997474 w 3202810"/>
                  <a:gd name="connsiteY2" fmla="*/ 528802 h 528802"/>
                  <a:gd name="connsiteX3" fmla="*/ 0 w 3202810"/>
                  <a:gd name="connsiteY3" fmla="*/ 386179 h 528802"/>
                  <a:gd name="connsiteX4" fmla="*/ 2359983 w 3202810"/>
                  <a:gd name="connsiteY4" fmla="*/ 0 h 528802"/>
                  <a:gd name="connsiteX0" fmla="*/ 2359983 w 3202810"/>
                  <a:gd name="connsiteY0" fmla="*/ 0 h 491223"/>
                  <a:gd name="connsiteX1" fmla="*/ 3202810 w 3202810"/>
                  <a:gd name="connsiteY1" fmla="*/ 116049 h 491223"/>
                  <a:gd name="connsiteX2" fmla="*/ 997474 w 3202810"/>
                  <a:gd name="connsiteY2" fmla="*/ 491223 h 491223"/>
                  <a:gd name="connsiteX3" fmla="*/ 0 w 3202810"/>
                  <a:gd name="connsiteY3" fmla="*/ 348600 h 491223"/>
                  <a:gd name="connsiteX4" fmla="*/ 2359983 w 3202810"/>
                  <a:gd name="connsiteY4" fmla="*/ 0 h 491223"/>
                  <a:gd name="connsiteX0" fmla="*/ 2359983 w 3202810"/>
                  <a:gd name="connsiteY0" fmla="*/ 0 h 491223"/>
                  <a:gd name="connsiteX1" fmla="*/ 3202810 w 3202810"/>
                  <a:gd name="connsiteY1" fmla="*/ 146112 h 491223"/>
                  <a:gd name="connsiteX2" fmla="*/ 997474 w 3202810"/>
                  <a:gd name="connsiteY2" fmla="*/ 491223 h 491223"/>
                  <a:gd name="connsiteX3" fmla="*/ 0 w 3202810"/>
                  <a:gd name="connsiteY3" fmla="*/ 348600 h 491223"/>
                  <a:gd name="connsiteX4" fmla="*/ 2359983 w 3202810"/>
                  <a:gd name="connsiteY4" fmla="*/ 0 h 491223"/>
                  <a:gd name="connsiteX0" fmla="*/ 2370406 w 3202810"/>
                  <a:gd name="connsiteY0" fmla="*/ 0 h 430157"/>
                  <a:gd name="connsiteX1" fmla="*/ 3202810 w 3202810"/>
                  <a:gd name="connsiteY1" fmla="*/ 85046 h 430157"/>
                  <a:gd name="connsiteX2" fmla="*/ 997474 w 3202810"/>
                  <a:gd name="connsiteY2" fmla="*/ 430157 h 430157"/>
                  <a:gd name="connsiteX3" fmla="*/ 0 w 3202810"/>
                  <a:gd name="connsiteY3" fmla="*/ 287534 h 430157"/>
                  <a:gd name="connsiteX4" fmla="*/ 2370406 w 3202810"/>
                  <a:gd name="connsiteY4" fmla="*/ 0 h 430157"/>
                  <a:gd name="connsiteX0" fmla="*/ 2370406 w 3150694"/>
                  <a:gd name="connsiteY0" fmla="*/ 0 h 430157"/>
                  <a:gd name="connsiteX1" fmla="*/ 3150694 w 3150694"/>
                  <a:gd name="connsiteY1" fmla="*/ 127322 h 430157"/>
                  <a:gd name="connsiteX2" fmla="*/ 997474 w 3150694"/>
                  <a:gd name="connsiteY2" fmla="*/ 430157 h 430157"/>
                  <a:gd name="connsiteX3" fmla="*/ 0 w 3150694"/>
                  <a:gd name="connsiteY3" fmla="*/ 287534 h 430157"/>
                  <a:gd name="connsiteX4" fmla="*/ 2370406 w 3150694"/>
                  <a:gd name="connsiteY4" fmla="*/ 0 h 430157"/>
                  <a:gd name="connsiteX0" fmla="*/ 2370406 w 3150694"/>
                  <a:gd name="connsiteY0" fmla="*/ 0 h 401973"/>
                  <a:gd name="connsiteX1" fmla="*/ 3150694 w 3150694"/>
                  <a:gd name="connsiteY1" fmla="*/ 99138 h 401973"/>
                  <a:gd name="connsiteX2" fmla="*/ 997474 w 3150694"/>
                  <a:gd name="connsiteY2" fmla="*/ 401973 h 401973"/>
                  <a:gd name="connsiteX3" fmla="*/ 0 w 3150694"/>
                  <a:gd name="connsiteY3" fmla="*/ 259350 h 401973"/>
                  <a:gd name="connsiteX4" fmla="*/ 2370406 w 3150694"/>
                  <a:gd name="connsiteY4" fmla="*/ 0 h 401973"/>
                  <a:gd name="connsiteX0" fmla="*/ 2370406 w 3015195"/>
                  <a:gd name="connsiteY0" fmla="*/ 0 h 401973"/>
                  <a:gd name="connsiteX1" fmla="*/ 3015195 w 3015195"/>
                  <a:gd name="connsiteY1" fmla="*/ 103835 h 401973"/>
                  <a:gd name="connsiteX2" fmla="*/ 997474 w 3015195"/>
                  <a:gd name="connsiteY2" fmla="*/ 401973 h 401973"/>
                  <a:gd name="connsiteX3" fmla="*/ 0 w 3015195"/>
                  <a:gd name="connsiteY3" fmla="*/ 259350 h 401973"/>
                  <a:gd name="connsiteX4" fmla="*/ 2370406 w 3015195"/>
                  <a:gd name="connsiteY4" fmla="*/ 0 h 401973"/>
                  <a:gd name="connsiteX0" fmla="*/ 2370406 w 3056887"/>
                  <a:gd name="connsiteY0" fmla="*/ 0 h 401973"/>
                  <a:gd name="connsiteX1" fmla="*/ 3056887 w 3056887"/>
                  <a:gd name="connsiteY1" fmla="*/ 132019 h 401973"/>
                  <a:gd name="connsiteX2" fmla="*/ 997474 w 3056887"/>
                  <a:gd name="connsiteY2" fmla="*/ 401973 h 401973"/>
                  <a:gd name="connsiteX3" fmla="*/ 0 w 3056887"/>
                  <a:gd name="connsiteY3" fmla="*/ 259350 h 401973"/>
                  <a:gd name="connsiteX4" fmla="*/ 2370406 w 3056887"/>
                  <a:gd name="connsiteY4" fmla="*/ 0 h 401973"/>
                  <a:gd name="connsiteX0" fmla="*/ 2370406 w 3067309"/>
                  <a:gd name="connsiteY0" fmla="*/ 0 h 401973"/>
                  <a:gd name="connsiteX1" fmla="*/ 3067309 w 3067309"/>
                  <a:gd name="connsiteY1" fmla="*/ 141414 h 401973"/>
                  <a:gd name="connsiteX2" fmla="*/ 997474 w 3067309"/>
                  <a:gd name="connsiteY2" fmla="*/ 401973 h 401973"/>
                  <a:gd name="connsiteX3" fmla="*/ 0 w 3067309"/>
                  <a:gd name="connsiteY3" fmla="*/ 259350 h 401973"/>
                  <a:gd name="connsiteX4" fmla="*/ 2370406 w 3067309"/>
                  <a:gd name="connsiteY4" fmla="*/ 0 h 401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7309" h="401973">
                    <a:moveTo>
                      <a:pt x="2370406" y="0"/>
                    </a:moveTo>
                    <a:lnTo>
                      <a:pt x="3067309" y="141414"/>
                    </a:lnTo>
                    <a:lnTo>
                      <a:pt x="997474" y="401973"/>
                    </a:lnTo>
                    <a:lnTo>
                      <a:pt x="0" y="259350"/>
                    </a:lnTo>
                    <a:lnTo>
                      <a:pt x="2370406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2" name="Rectangle 1061">
                <a:extLst>
                  <a:ext uri="{FF2B5EF4-FFF2-40B4-BE49-F238E27FC236}">
                    <a16:creationId xmlns:a16="http://schemas.microsoft.com/office/drawing/2014/main" id="{4FC79B50-2782-49B8-BC35-0E91B8CEF274}"/>
                  </a:ext>
                </a:extLst>
              </p:cNvPr>
              <p:cNvSpPr/>
              <p:nvPr/>
            </p:nvSpPr>
            <p:spPr>
              <a:xfrm>
                <a:off x="1891740" y="4610754"/>
                <a:ext cx="73431" cy="110519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3" name="Rectangle 1062">
                <a:extLst>
                  <a:ext uri="{FF2B5EF4-FFF2-40B4-BE49-F238E27FC236}">
                    <a16:creationId xmlns:a16="http://schemas.microsoft.com/office/drawing/2014/main" id="{B50605C1-30CD-44D8-9D43-31716C7DD559}"/>
                  </a:ext>
                </a:extLst>
              </p:cNvPr>
              <p:cNvSpPr/>
              <p:nvPr/>
            </p:nvSpPr>
            <p:spPr>
              <a:xfrm>
                <a:off x="2761234" y="4353288"/>
                <a:ext cx="64486" cy="110519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56" name="Rectangle 56">
              <a:extLst>
                <a:ext uri="{FF2B5EF4-FFF2-40B4-BE49-F238E27FC236}">
                  <a16:creationId xmlns:a16="http://schemas.microsoft.com/office/drawing/2014/main" id="{23FD0442-01E8-482A-8856-D8CCD5ED74BE}"/>
                </a:ext>
              </a:extLst>
            </p:cNvPr>
            <p:cNvSpPr/>
            <p:nvPr/>
          </p:nvSpPr>
          <p:spPr>
            <a:xfrm>
              <a:off x="1139594" y="4936794"/>
              <a:ext cx="418969" cy="212881"/>
            </a:xfrm>
            <a:custGeom>
              <a:avLst/>
              <a:gdLst>
                <a:gd name="connsiteX0" fmla="*/ 0 w 207504"/>
                <a:gd name="connsiteY0" fmla="*/ 0 h 62136"/>
                <a:gd name="connsiteX1" fmla="*/ 207504 w 207504"/>
                <a:gd name="connsiteY1" fmla="*/ 0 h 62136"/>
                <a:gd name="connsiteX2" fmla="*/ 207504 w 207504"/>
                <a:gd name="connsiteY2" fmla="*/ 62136 h 62136"/>
                <a:gd name="connsiteX3" fmla="*/ 0 w 207504"/>
                <a:gd name="connsiteY3" fmla="*/ 62136 h 62136"/>
                <a:gd name="connsiteX4" fmla="*/ 0 w 207504"/>
                <a:gd name="connsiteY4" fmla="*/ 0 h 62136"/>
                <a:gd name="connsiteX0" fmla="*/ 0 w 712329"/>
                <a:gd name="connsiteY0" fmla="*/ 0 h 104775"/>
                <a:gd name="connsiteX1" fmla="*/ 712329 w 712329"/>
                <a:gd name="connsiteY1" fmla="*/ 104775 h 104775"/>
                <a:gd name="connsiteX2" fmla="*/ 207504 w 712329"/>
                <a:gd name="connsiteY2" fmla="*/ 62136 h 104775"/>
                <a:gd name="connsiteX3" fmla="*/ 0 w 712329"/>
                <a:gd name="connsiteY3" fmla="*/ 62136 h 104775"/>
                <a:gd name="connsiteX4" fmla="*/ 0 w 712329"/>
                <a:gd name="connsiteY4" fmla="*/ 0 h 104775"/>
                <a:gd name="connsiteX0" fmla="*/ 0 w 718679"/>
                <a:gd name="connsiteY0" fmla="*/ 0 h 154211"/>
                <a:gd name="connsiteX1" fmla="*/ 712329 w 718679"/>
                <a:gd name="connsiteY1" fmla="*/ 104775 h 154211"/>
                <a:gd name="connsiteX2" fmla="*/ 718679 w 718679"/>
                <a:gd name="connsiteY2" fmla="*/ 154211 h 154211"/>
                <a:gd name="connsiteX3" fmla="*/ 0 w 718679"/>
                <a:gd name="connsiteY3" fmla="*/ 62136 h 154211"/>
                <a:gd name="connsiteX4" fmla="*/ 0 w 718679"/>
                <a:gd name="connsiteY4" fmla="*/ 0 h 154211"/>
                <a:gd name="connsiteX0" fmla="*/ 6350 w 718679"/>
                <a:gd name="connsiteY0" fmla="*/ 0 h 154211"/>
                <a:gd name="connsiteX1" fmla="*/ 712329 w 718679"/>
                <a:gd name="connsiteY1" fmla="*/ 104775 h 154211"/>
                <a:gd name="connsiteX2" fmla="*/ 718679 w 718679"/>
                <a:gd name="connsiteY2" fmla="*/ 154211 h 154211"/>
                <a:gd name="connsiteX3" fmla="*/ 0 w 718679"/>
                <a:gd name="connsiteY3" fmla="*/ 62136 h 154211"/>
                <a:gd name="connsiteX4" fmla="*/ 6350 w 718679"/>
                <a:gd name="connsiteY4" fmla="*/ 0 h 154211"/>
                <a:gd name="connsiteX0" fmla="*/ 0 w 712329"/>
                <a:gd name="connsiteY0" fmla="*/ 0 h 154211"/>
                <a:gd name="connsiteX1" fmla="*/ 705979 w 712329"/>
                <a:gd name="connsiteY1" fmla="*/ 104775 h 154211"/>
                <a:gd name="connsiteX2" fmla="*/ 712329 w 712329"/>
                <a:gd name="connsiteY2" fmla="*/ 154211 h 154211"/>
                <a:gd name="connsiteX3" fmla="*/ 3175 w 712329"/>
                <a:gd name="connsiteY3" fmla="*/ 39911 h 154211"/>
                <a:gd name="connsiteX4" fmla="*/ 0 w 712329"/>
                <a:gd name="connsiteY4" fmla="*/ 0 h 154211"/>
                <a:gd name="connsiteX0" fmla="*/ 69609 w 709154"/>
                <a:gd name="connsiteY0" fmla="*/ 0 h 163870"/>
                <a:gd name="connsiteX1" fmla="*/ 702804 w 709154"/>
                <a:gd name="connsiteY1" fmla="*/ 114434 h 163870"/>
                <a:gd name="connsiteX2" fmla="*/ 709154 w 709154"/>
                <a:gd name="connsiteY2" fmla="*/ 163870 h 163870"/>
                <a:gd name="connsiteX3" fmla="*/ 0 w 709154"/>
                <a:gd name="connsiteY3" fmla="*/ 49570 h 163870"/>
                <a:gd name="connsiteX4" fmla="*/ 69609 w 709154"/>
                <a:gd name="connsiteY4" fmla="*/ 0 h 163870"/>
                <a:gd name="connsiteX0" fmla="*/ 23291 w 662836"/>
                <a:gd name="connsiteY0" fmla="*/ 0 h 163870"/>
                <a:gd name="connsiteX1" fmla="*/ 656486 w 662836"/>
                <a:gd name="connsiteY1" fmla="*/ 114434 h 163870"/>
                <a:gd name="connsiteX2" fmla="*/ 662836 w 662836"/>
                <a:gd name="connsiteY2" fmla="*/ 163870 h 163870"/>
                <a:gd name="connsiteX3" fmla="*/ 0 w 662836"/>
                <a:gd name="connsiteY3" fmla="*/ 43131 h 163870"/>
                <a:gd name="connsiteX4" fmla="*/ 23291 w 662836"/>
                <a:gd name="connsiteY4" fmla="*/ 0 h 163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836" h="163870">
                  <a:moveTo>
                    <a:pt x="23291" y="0"/>
                  </a:moveTo>
                  <a:lnTo>
                    <a:pt x="656486" y="114434"/>
                  </a:lnTo>
                  <a:lnTo>
                    <a:pt x="662836" y="163870"/>
                  </a:lnTo>
                  <a:lnTo>
                    <a:pt x="0" y="43131"/>
                  </a:lnTo>
                  <a:lnTo>
                    <a:pt x="23291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7" name="Rectangle 55">
              <a:extLst>
                <a:ext uri="{FF2B5EF4-FFF2-40B4-BE49-F238E27FC236}">
                  <a16:creationId xmlns:a16="http://schemas.microsoft.com/office/drawing/2014/main" id="{01379079-94CC-424F-9784-F191D5C4C459}"/>
                </a:ext>
              </a:extLst>
            </p:cNvPr>
            <p:cNvSpPr/>
            <p:nvPr/>
          </p:nvSpPr>
          <p:spPr>
            <a:xfrm>
              <a:off x="1569429" y="4837116"/>
              <a:ext cx="806622" cy="296500"/>
            </a:xfrm>
            <a:custGeom>
              <a:avLst/>
              <a:gdLst>
                <a:gd name="connsiteX0" fmla="*/ 0 w 777473"/>
                <a:gd name="connsiteY0" fmla="*/ 0 h 45719"/>
                <a:gd name="connsiteX1" fmla="*/ 777473 w 777473"/>
                <a:gd name="connsiteY1" fmla="*/ 0 h 45719"/>
                <a:gd name="connsiteX2" fmla="*/ 777473 w 777473"/>
                <a:gd name="connsiteY2" fmla="*/ 45719 h 45719"/>
                <a:gd name="connsiteX3" fmla="*/ 0 w 777473"/>
                <a:gd name="connsiteY3" fmla="*/ 45719 h 45719"/>
                <a:gd name="connsiteX4" fmla="*/ 0 w 777473"/>
                <a:gd name="connsiteY4" fmla="*/ 0 h 45719"/>
                <a:gd name="connsiteX0" fmla="*/ 0 w 1609323"/>
                <a:gd name="connsiteY0" fmla="*/ 425450 h 471169"/>
                <a:gd name="connsiteX1" fmla="*/ 1609323 w 1609323"/>
                <a:gd name="connsiteY1" fmla="*/ 0 h 471169"/>
                <a:gd name="connsiteX2" fmla="*/ 777473 w 1609323"/>
                <a:gd name="connsiteY2" fmla="*/ 471169 h 471169"/>
                <a:gd name="connsiteX3" fmla="*/ 0 w 1609323"/>
                <a:gd name="connsiteY3" fmla="*/ 471169 h 471169"/>
                <a:gd name="connsiteX4" fmla="*/ 0 w 1609323"/>
                <a:gd name="connsiteY4" fmla="*/ 425450 h 471169"/>
                <a:gd name="connsiteX0" fmla="*/ 0 w 1628373"/>
                <a:gd name="connsiteY0" fmla="*/ 425450 h 471169"/>
                <a:gd name="connsiteX1" fmla="*/ 1609323 w 1628373"/>
                <a:gd name="connsiteY1" fmla="*/ 0 h 471169"/>
                <a:gd name="connsiteX2" fmla="*/ 1628373 w 1628373"/>
                <a:gd name="connsiteY2" fmla="*/ 52069 h 471169"/>
                <a:gd name="connsiteX3" fmla="*/ 0 w 1628373"/>
                <a:gd name="connsiteY3" fmla="*/ 471169 h 471169"/>
                <a:gd name="connsiteX4" fmla="*/ 0 w 1628373"/>
                <a:gd name="connsiteY4" fmla="*/ 425450 h 471169"/>
                <a:gd name="connsiteX0" fmla="*/ 0 w 1609323"/>
                <a:gd name="connsiteY0" fmla="*/ 425450 h 471169"/>
                <a:gd name="connsiteX1" fmla="*/ 1609323 w 1609323"/>
                <a:gd name="connsiteY1" fmla="*/ 0 h 471169"/>
                <a:gd name="connsiteX2" fmla="*/ 1609323 w 1609323"/>
                <a:gd name="connsiteY2" fmla="*/ 45719 h 471169"/>
                <a:gd name="connsiteX3" fmla="*/ 0 w 1609323"/>
                <a:gd name="connsiteY3" fmla="*/ 471169 h 471169"/>
                <a:gd name="connsiteX4" fmla="*/ 0 w 1609323"/>
                <a:gd name="connsiteY4" fmla="*/ 425450 h 471169"/>
                <a:gd name="connsiteX0" fmla="*/ 0 w 1640280"/>
                <a:gd name="connsiteY0" fmla="*/ 432593 h 478312"/>
                <a:gd name="connsiteX1" fmla="*/ 1640280 w 1640280"/>
                <a:gd name="connsiteY1" fmla="*/ 0 h 478312"/>
                <a:gd name="connsiteX2" fmla="*/ 1609323 w 1640280"/>
                <a:gd name="connsiteY2" fmla="*/ 52862 h 478312"/>
                <a:gd name="connsiteX3" fmla="*/ 0 w 1640280"/>
                <a:gd name="connsiteY3" fmla="*/ 478312 h 478312"/>
                <a:gd name="connsiteX4" fmla="*/ 0 w 1640280"/>
                <a:gd name="connsiteY4" fmla="*/ 432593 h 478312"/>
                <a:gd name="connsiteX0" fmla="*/ 0 w 1640280"/>
                <a:gd name="connsiteY0" fmla="*/ 432593 h 478312"/>
                <a:gd name="connsiteX1" fmla="*/ 1640280 w 1640280"/>
                <a:gd name="connsiteY1" fmla="*/ 0 h 478312"/>
                <a:gd name="connsiteX2" fmla="*/ 1640280 w 1640280"/>
                <a:gd name="connsiteY2" fmla="*/ 45719 h 478312"/>
                <a:gd name="connsiteX3" fmla="*/ 0 w 1640280"/>
                <a:gd name="connsiteY3" fmla="*/ 478312 h 478312"/>
                <a:gd name="connsiteX4" fmla="*/ 0 w 1640280"/>
                <a:gd name="connsiteY4" fmla="*/ 432593 h 478312"/>
                <a:gd name="connsiteX0" fmla="*/ 0 w 1696895"/>
                <a:gd name="connsiteY0" fmla="*/ 425932 h 471651"/>
                <a:gd name="connsiteX1" fmla="*/ 1696895 w 1696895"/>
                <a:gd name="connsiteY1" fmla="*/ 0 h 471651"/>
                <a:gd name="connsiteX2" fmla="*/ 1640280 w 1696895"/>
                <a:gd name="connsiteY2" fmla="*/ 39058 h 471651"/>
                <a:gd name="connsiteX3" fmla="*/ 0 w 1696895"/>
                <a:gd name="connsiteY3" fmla="*/ 471651 h 471651"/>
                <a:gd name="connsiteX4" fmla="*/ 0 w 1696895"/>
                <a:gd name="connsiteY4" fmla="*/ 425932 h 471651"/>
                <a:gd name="connsiteX0" fmla="*/ 0 w 1640280"/>
                <a:gd name="connsiteY0" fmla="*/ 429262 h 474981"/>
                <a:gd name="connsiteX1" fmla="*/ 1640280 w 1640280"/>
                <a:gd name="connsiteY1" fmla="*/ 0 h 474981"/>
                <a:gd name="connsiteX2" fmla="*/ 1640280 w 1640280"/>
                <a:gd name="connsiteY2" fmla="*/ 42388 h 474981"/>
                <a:gd name="connsiteX3" fmla="*/ 0 w 1640280"/>
                <a:gd name="connsiteY3" fmla="*/ 474981 h 474981"/>
                <a:gd name="connsiteX4" fmla="*/ 0 w 1640280"/>
                <a:gd name="connsiteY4" fmla="*/ 429262 h 474981"/>
                <a:gd name="connsiteX0" fmla="*/ 0 w 1640280"/>
                <a:gd name="connsiteY0" fmla="*/ 429262 h 474981"/>
                <a:gd name="connsiteX1" fmla="*/ 1640280 w 1640280"/>
                <a:gd name="connsiteY1" fmla="*/ 0 h 474981"/>
                <a:gd name="connsiteX2" fmla="*/ 1526926 w 1640280"/>
                <a:gd name="connsiteY2" fmla="*/ 226542 h 474981"/>
                <a:gd name="connsiteX3" fmla="*/ 0 w 1640280"/>
                <a:gd name="connsiteY3" fmla="*/ 474981 h 474981"/>
                <a:gd name="connsiteX4" fmla="*/ 0 w 1640280"/>
                <a:gd name="connsiteY4" fmla="*/ 429262 h 474981"/>
                <a:gd name="connsiteX0" fmla="*/ 0 w 1526926"/>
                <a:gd name="connsiteY0" fmla="*/ 269994 h 315713"/>
                <a:gd name="connsiteX1" fmla="*/ 1506317 w 1526926"/>
                <a:gd name="connsiteY1" fmla="*/ 0 h 315713"/>
                <a:gd name="connsiteX2" fmla="*/ 1526926 w 1526926"/>
                <a:gd name="connsiteY2" fmla="*/ 67274 h 315713"/>
                <a:gd name="connsiteX3" fmla="*/ 0 w 1526926"/>
                <a:gd name="connsiteY3" fmla="*/ 315713 h 315713"/>
                <a:gd name="connsiteX4" fmla="*/ 0 w 1526926"/>
                <a:gd name="connsiteY4" fmla="*/ 269994 h 315713"/>
                <a:gd name="connsiteX0" fmla="*/ 0 w 1521774"/>
                <a:gd name="connsiteY0" fmla="*/ 269994 h 315713"/>
                <a:gd name="connsiteX1" fmla="*/ 1506317 w 1521774"/>
                <a:gd name="connsiteY1" fmla="*/ 0 h 315713"/>
                <a:gd name="connsiteX2" fmla="*/ 1521774 w 1521774"/>
                <a:gd name="connsiteY2" fmla="*/ 67274 h 315713"/>
                <a:gd name="connsiteX3" fmla="*/ 0 w 1521774"/>
                <a:gd name="connsiteY3" fmla="*/ 315713 h 315713"/>
                <a:gd name="connsiteX4" fmla="*/ 0 w 1521774"/>
                <a:gd name="connsiteY4" fmla="*/ 269994 h 315713"/>
                <a:gd name="connsiteX0" fmla="*/ 0 w 1521774"/>
                <a:gd name="connsiteY0" fmla="*/ 240131 h 285850"/>
                <a:gd name="connsiteX1" fmla="*/ 1490860 w 1521774"/>
                <a:gd name="connsiteY1" fmla="*/ 0 h 285850"/>
                <a:gd name="connsiteX2" fmla="*/ 1521774 w 1521774"/>
                <a:gd name="connsiteY2" fmla="*/ 37411 h 285850"/>
                <a:gd name="connsiteX3" fmla="*/ 0 w 1521774"/>
                <a:gd name="connsiteY3" fmla="*/ 285850 h 285850"/>
                <a:gd name="connsiteX4" fmla="*/ 0 w 1521774"/>
                <a:gd name="connsiteY4" fmla="*/ 240131 h 285850"/>
                <a:gd name="connsiteX0" fmla="*/ 0 w 1506317"/>
                <a:gd name="connsiteY0" fmla="*/ 240131 h 285850"/>
                <a:gd name="connsiteX1" fmla="*/ 1490860 w 1506317"/>
                <a:gd name="connsiteY1" fmla="*/ 0 h 285850"/>
                <a:gd name="connsiteX2" fmla="*/ 1506317 w 1506317"/>
                <a:gd name="connsiteY2" fmla="*/ 37411 h 285850"/>
                <a:gd name="connsiteX3" fmla="*/ 0 w 1506317"/>
                <a:gd name="connsiteY3" fmla="*/ 285850 h 285850"/>
                <a:gd name="connsiteX4" fmla="*/ 0 w 1506317"/>
                <a:gd name="connsiteY4" fmla="*/ 240131 h 285850"/>
                <a:gd name="connsiteX0" fmla="*/ 0 w 1490860"/>
                <a:gd name="connsiteY0" fmla="*/ 240131 h 285850"/>
                <a:gd name="connsiteX1" fmla="*/ 1490860 w 1490860"/>
                <a:gd name="connsiteY1" fmla="*/ 0 h 285850"/>
                <a:gd name="connsiteX2" fmla="*/ 1485707 w 1490860"/>
                <a:gd name="connsiteY2" fmla="*/ 47365 h 285850"/>
                <a:gd name="connsiteX3" fmla="*/ 0 w 1490860"/>
                <a:gd name="connsiteY3" fmla="*/ 285850 h 285850"/>
                <a:gd name="connsiteX4" fmla="*/ 0 w 1490860"/>
                <a:gd name="connsiteY4" fmla="*/ 240131 h 285850"/>
                <a:gd name="connsiteX0" fmla="*/ 0 w 1503741"/>
                <a:gd name="connsiteY0" fmla="*/ 230799 h 276518"/>
                <a:gd name="connsiteX1" fmla="*/ 1503741 w 1503741"/>
                <a:gd name="connsiteY1" fmla="*/ 0 h 276518"/>
                <a:gd name="connsiteX2" fmla="*/ 1485707 w 1503741"/>
                <a:gd name="connsiteY2" fmla="*/ 38033 h 276518"/>
                <a:gd name="connsiteX3" fmla="*/ 0 w 1503741"/>
                <a:gd name="connsiteY3" fmla="*/ 276518 h 276518"/>
                <a:gd name="connsiteX4" fmla="*/ 0 w 1503741"/>
                <a:gd name="connsiteY4" fmla="*/ 230799 h 276518"/>
                <a:gd name="connsiteX0" fmla="*/ 0 w 1503741"/>
                <a:gd name="connsiteY0" fmla="*/ 230799 h 276518"/>
                <a:gd name="connsiteX1" fmla="*/ 1503741 w 1503741"/>
                <a:gd name="connsiteY1" fmla="*/ 0 h 276518"/>
                <a:gd name="connsiteX2" fmla="*/ 1498588 w 1503741"/>
                <a:gd name="connsiteY2" fmla="*/ 38033 h 276518"/>
                <a:gd name="connsiteX3" fmla="*/ 0 w 1503741"/>
                <a:gd name="connsiteY3" fmla="*/ 276518 h 276518"/>
                <a:gd name="connsiteX4" fmla="*/ 0 w 1503741"/>
                <a:gd name="connsiteY4" fmla="*/ 230799 h 276518"/>
                <a:gd name="connsiteX0" fmla="*/ 0 w 1508248"/>
                <a:gd name="connsiteY0" fmla="*/ 230799 h 276518"/>
                <a:gd name="connsiteX1" fmla="*/ 1503741 w 1508248"/>
                <a:gd name="connsiteY1" fmla="*/ 0 h 276518"/>
                <a:gd name="connsiteX2" fmla="*/ 1508248 w 1508248"/>
                <a:gd name="connsiteY2" fmla="*/ 34923 h 276518"/>
                <a:gd name="connsiteX3" fmla="*/ 0 w 1508248"/>
                <a:gd name="connsiteY3" fmla="*/ 276518 h 276518"/>
                <a:gd name="connsiteX4" fmla="*/ 0 w 1508248"/>
                <a:gd name="connsiteY4" fmla="*/ 230799 h 276518"/>
                <a:gd name="connsiteX0" fmla="*/ 0 w 1508248"/>
                <a:gd name="connsiteY0" fmla="*/ 195876 h 241595"/>
                <a:gd name="connsiteX1" fmla="*/ 1332885 w 1508248"/>
                <a:gd name="connsiteY1" fmla="*/ 5516 h 241595"/>
                <a:gd name="connsiteX2" fmla="*/ 1508248 w 1508248"/>
                <a:gd name="connsiteY2" fmla="*/ 0 h 241595"/>
                <a:gd name="connsiteX3" fmla="*/ 0 w 1508248"/>
                <a:gd name="connsiteY3" fmla="*/ 241595 h 241595"/>
                <a:gd name="connsiteX4" fmla="*/ 0 w 1508248"/>
                <a:gd name="connsiteY4" fmla="*/ 195876 h 241595"/>
                <a:gd name="connsiteX0" fmla="*/ 0 w 1387225"/>
                <a:gd name="connsiteY0" fmla="*/ 190360 h 236079"/>
                <a:gd name="connsiteX1" fmla="*/ 1332885 w 1387225"/>
                <a:gd name="connsiteY1" fmla="*/ 0 h 236079"/>
                <a:gd name="connsiteX2" fmla="*/ 1387225 w 1387225"/>
                <a:gd name="connsiteY2" fmla="*/ 28702 h 236079"/>
                <a:gd name="connsiteX3" fmla="*/ 0 w 1387225"/>
                <a:gd name="connsiteY3" fmla="*/ 236079 h 236079"/>
                <a:gd name="connsiteX4" fmla="*/ 0 w 1387225"/>
                <a:gd name="connsiteY4" fmla="*/ 190360 h 236079"/>
                <a:gd name="connsiteX0" fmla="*/ 0 w 1344511"/>
                <a:gd name="connsiteY0" fmla="*/ 190360 h 236079"/>
                <a:gd name="connsiteX1" fmla="*/ 1332885 w 1344511"/>
                <a:gd name="connsiteY1" fmla="*/ 0 h 236079"/>
                <a:gd name="connsiteX2" fmla="*/ 1344511 w 1344511"/>
                <a:gd name="connsiteY2" fmla="*/ 38034 h 236079"/>
                <a:gd name="connsiteX3" fmla="*/ 0 w 1344511"/>
                <a:gd name="connsiteY3" fmla="*/ 236079 h 236079"/>
                <a:gd name="connsiteX4" fmla="*/ 0 w 1344511"/>
                <a:gd name="connsiteY4" fmla="*/ 190360 h 236079"/>
                <a:gd name="connsiteX0" fmla="*/ 0 w 1368480"/>
                <a:gd name="connsiteY0" fmla="*/ 174806 h 220525"/>
                <a:gd name="connsiteX1" fmla="*/ 1368480 w 1368480"/>
                <a:gd name="connsiteY1" fmla="*/ 0 h 220525"/>
                <a:gd name="connsiteX2" fmla="*/ 1344511 w 1368480"/>
                <a:gd name="connsiteY2" fmla="*/ 22480 h 220525"/>
                <a:gd name="connsiteX3" fmla="*/ 0 w 1368480"/>
                <a:gd name="connsiteY3" fmla="*/ 220525 h 220525"/>
                <a:gd name="connsiteX4" fmla="*/ 0 w 1368480"/>
                <a:gd name="connsiteY4" fmla="*/ 174806 h 220525"/>
                <a:gd name="connsiteX0" fmla="*/ 0 w 1372987"/>
                <a:gd name="connsiteY0" fmla="*/ 174806 h 220525"/>
                <a:gd name="connsiteX1" fmla="*/ 1368480 w 1372987"/>
                <a:gd name="connsiteY1" fmla="*/ 0 h 220525"/>
                <a:gd name="connsiteX2" fmla="*/ 1372987 w 1372987"/>
                <a:gd name="connsiteY2" fmla="*/ 47365 h 220525"/>
                <a:gd name="connsiteX3" fmla="*/ 0 w 1372987"/>
                <a:gd name="connsiteY3" fmla="*/ 220525 h 220525"/>
                <a:gd name="connsiteX4" fmla="*/ 0 w 1372987"/>
                <a:gd name="connsiteY4" fmla="*/ 174806 h 2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2987" h="220525">
                  <a:moveTo>
                    <a:pt x="0" y="174806"/>
                  </a:moveTo>
                  <a:lnTo>
                    <a:pt x="1368480" y="0"/>
                  </a:lnTo>
                  <a:lnTo>
                    <a:pt x="1372987" y="47365"/>
                  </a:lnTo>
                  <a:lnTo>
                    <a:pt x="0" y="220525"/>
                  </a:lnTo>
                  <a:lnTo>
                    <a:pt x="0" y="174806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8" name="Rectangle: Rounded Corners 152">
              <a:extLst>
                <a:ext uri="{FF2B5EF4-FFF2-40B4-BE49-F238E27FC236}">
                  <a16:creationId xmlns:a16="http://schemas.microsoft.com/office/drawing/2014/main" id="{2AEF598A-46AA-49C5-805E-796BB3E8CE0C}"/>
                </a:ext>
              </a:extLst>
            </p:cNvPr>
            <p:cNvSpPr/>
            <p:nvPr/>
          </p:nvSpPr>
          <p:spPr>
            <a:xfrm>
              <a:off x="1508415" y="4064881"/>
              <a:ext cx="872498" cy="995038"/>
            </a:xfrm>
            <a:custGeom>
              <a:avLst/>
              <a:gdLst>
                <a:gd name="connsiteX0" fmla="*/ 0 w 576526"/>
                <a:gd name="connsiteY0" fmla="*/ 96090 h 780408"/>
                <a:gd name="connsiteX1" fmla="*/ 96090 w 576526"/>
                <a:gd name="connsiteY1" fmla="*/ 0 h 780408"/>
                <a:gd name="connsiteX2" fmla="*/ 480436 w 576526"/>
                <a:gd name="connsiteY2" fmla="*/ 0 h 780408"/>
                <a:gd name="connsiteX3" fmla="*/ 576526 w 576526"/>
                <a:gd name="connsiteY3" fmla="*/ 96090 h 780408"/>
                <a:gd name="connsiteX4" fmla="*/ 576526 w 576526"/>
                <a:gd name="connsiteY4" fmla="*/ 684318 h 780408"/>
                <a:gd name="connsiteX5" fmla="*/ 480436 w 576526"/>
                <a:gd name="connsiteY5" fmla="*/ 780408 h 780408"/>
                <a:gd name="connsiteX6" fmla="*/ 96090 w 576526"/>
                <a:gd name="connsiteY6" fmla="*/ 780408 h 780408"/>
                <a:gd name="connsiteX7" fmla="*/ 0 w 576526"/>
                <a:gd name="connsiteY7" fmla="*/ 684318 h 780408"/>
                <a:gd name="connsiteX8" fmla="*/ 0 w 576526"/>
                <a:gd name="connsiteY8" fmla="*/ 96090 h 780408"/>
                <a:gd name="connsiteX0" fmla="*/ 44183 w 620709"/>
                <a:gd name="connsiteY0" fmla="*/ 96090 h 887088"/>
                <a:gd name="connsiteX1" fmla="*/ 140273 w 620709"/>
                <a:gd name="connsiteY1" fmla="*/ 0 h 887088"/>
                <a:gd name="connsiteX2" fmla="*/ 524619 w 620709"/>
                <a:gd name="connsiteY2" fmla="*/ 0 h 887088"/>
                <a:gd name="connsiteX3" fmla="*/ 620709 w 620709"/>
                <a:gd name="connsiteY3" fmla="*/ 96090 h 887088"/>
                <a:gd name="connsiteX4" fmla="*/ 620709 w 620709"/>
                <a:gd name="connsiteY4" fmla="*/ 684318 h 887088"/>
                <a:gd name="connsiteX5" fmla="*/ 524619 w 620709"/>
                <a:gd name="connsiteY5" fmla="*/ 780408 h 887088"/>
                <a:gd name="connsiteX6" fmla="*/ 18353 w 620709"/>
                <a:gd name="connsiteY6" fmla="*/ 887088 h 887088"/>
                <a:gd name="connsiteX7" fmla="*/ 44183 w 620709"/>
                <a:gd name="connsiteY7" fmla="*/ 684318 h 887088"/>
                <a:gd name="connsiteX8" fmla="*/ 44183 w 620709"/>
                <a:gd name="connsiteY8" fmla="*/ 96090 h 887088"/>
                <a:gd name="connsiteX0" fmla="*/ 44183 w 784729"/>
                <a:gd name="connsiteY0" fmla="*/ 96090 h 887088"/>
                <a:gd name="connsiteX1" fmla="*/ 140273 w 784729"/>
                <a:gd name="connsiteY1" fmla="*/ 0 h 887088"/>
                <a:gd name="connsiteX2" fmla="*/ 524619 w 784729"/>
                <a:gd name="connsiteY2" fmla="*/ 0 h 887088"/>
                <a:gd name="connsiteX3" fmla="*/ 620709 w 784729"/>
                <a:gd name="connsiteY3" fmla="*/ 96090 h 887088"/>
                <a:gd name="connsiteX4" fmla="*/ 620709 w 784729"/>
                <a:gd name="connsiteY4" fmla="*/ 684318 h 887088"/>
                <a:gd name="connsiteX5" fmla="*/ 776079 w 784729"/>
                <a:gd name="connsiteY5" fmla="*/ 673728 h 887088"/>
                <a:gd name="connsiteX6" fmla="*/ 18353 w 784729"/>
                <a:gd name="connsiteY6" fmla="*/ 887088 h 887088"/>
                <a:gd name="connsiteX7" fmla="*/ 44183 w 784729"/>
                <a:gd name="connsiteY7" fmla="*/ 684318 h 887088"/>
                <a:gd name="connsiteX8" fmla="*/ 44183 w 784729"/>
                <a:gd name="connsiteY8" fmla="*/ 96090 h 887088"/>
                <a:gd name="connsiteX0" fmla="*/ 77988 w 818534"/>
                <a:gd name="connsiteY0" fmla="*/ 96090 h 887088"/>
                <a:gd name="connsiteX1" fmla="*/ 174078 w 818534"/>
                <a:gd name="connsiteY1" fmla="*/ 0 h 887088"/>
                <a:gd name="connsiteX2" fmla="*/ 558424 w 818534"/>
                <a:gd name="connsiteY2" fmla="*/ 0 h 887088"/>
                <a:gd name="connsiteX3" fmla="*/ 654514 w 818534"/>
                <a:gd name="connsiteY3" fmla="*/ 96090 h 887088"/>
                <a:gd name="connsiteX4" fmla="*/ 654514 w 818534"/>
                <a:gd name="connsiteY4" fmla="*/ 684318 h 887088"/>
                <a:gd name="connsiteX5" fmla="*/ 809884 w 818534"/>
                <a:gd name="connsiteY5" fmla="*/ 673728 h 887088"/>
                <a:gd name="connsiteX6" fmla="*/ 52158 w 818534"/>
                <a:gd name="connsiteY6" fmla="*/ 887088 h 887088"/>
                <a:gd name="connsiteX7" fmla="*/ 77988 w 818534"/>
                <a:gd name="connsiteY7" fmla="*/ 96090 h 887088"/>
                <a:gd name="connsiteX0" fmla="*/ 77988 w 809884"/>
                <a:gd name="connsiteY0" fmla="*/ 96090 h 887088"/>
                <a:gd name="connsiteX1" fmla="*/ 174078 w 809884"/>
                <a:gd name="connsiteY1" fmla="*/ 0 h 887088"/>
                <a:gd name="connsiteX2" fmla="*/ 558424 w 809884"/>
                <a:gd name="connsiteY2" fmla="*/ 0 h 887088"/>
                <a:gd name="connsiteX3" fmla="*/ 654514 w 809884"/>
                <a:gd name="connsiteY3" fmla="*/ 96090 h 887088"/>
                <a:gd name="connsiteX4" fmla="*/ 809884 w 809884"/>
                <a:gd name="connsiteY4" fmla="*/ 673728 h 887088"/>
                <a:gd name="connsiteX5" fmla="*/ 52158 w 809884"/>
                <a:gd name="connsiteY5" fmla="*/ 887088 h 887088"/>
                <a:gd name="connsiteX6" fmla="*/ 77988 w 809884"/>
                <a:gd name="connsiteY6" fmla="*/ 96090 h 887088"/>
                <a:gd name="connsiteX0" fmla="*/ 77988 w 828121"/>
                <a:gd name="connsiteY0" fmla="*/ 96090 h 887088"/>
                <a:gd name="connsiteX1" fmla="*/ 174078 w 828121"/>
                <a:gd name="connsiteY1" fmla="*/ 0 h 887088"/>
                <a:gd name="connsiteX2" fmla="*/ 558424 w 828121"/>
                <a:gd name="connsiteY2" fmla="*/ 0 h 887088"/>
                <a:gd name="connsiteX3" fmla="*/ 809884 w 828121"/>
                <a:gd name="connsiteY3" fmla="*/ 673728 h 887088"/>
                <a:gd name="connsiteX4" fmla="*/ 52158 w 828121"/>
                <a:gd name="connsiteY4" fmla="*/ 887088 h 887088"/>
                <a:gd name="connsiteX5" fmla="*/ 77988 w 828121"/>
                <a:gd name="connsiteY5" fmla="*/ 96090 h 887088"/>
                <a:gd name="connsiteX0" fmla="*/ 37523 w 813486"/>
                <a:gd name="connsiteY0" fmla="*/ 887088 h 887088"/>
                <a:gd name="connsiteX1" fmla="*/ 159443 w 813486"/>
                <a:gd name="connsiteY1" fmla="*/ 0 h 887088"/>
                <a:gd name="connsiteX2" fmla="*/ 543789 w 813486"/>
                <a:gd name="connsiteY2" fmla="*/ 0 h 887088"/>
                <a:gd name="connsiteX3" fmla="*/ 795249 w 813486"/>
                <a:gd name="connsiteY3" fmla="*/ 673728 h 887088"/>
                <a:gd name="connsiteX4" fmla="*/ 37523 w 813486"/>
                <a:gd name="connsiteY4" fmla="*/ 887088 h 887088"/>
                <a:gd name="connsiteX0" fmla="*/ 112014 w 887977"/>
                <a:gd name="connsiteY0" fmla="*/ 931538 h 931538"/>
                <a:gd name="connsiteX1" fmla="*/ 43434 w 887977"/>
                <a:gd name="connsiteY1" fmla="*/ 0 h 931538"/>
                <a:gd name="connsiteX2" fmla="*/ 618280 w 887977"/>
                <a:gd name="connsiteY2" fmla="*/ 44450 h 931538"/>
                <a:gd name="connsiteX3" fmla="*/ 869740 w 887977"/>
                <a:gd name="connsiteY3" fmla="*/ 718178 h 931538"/>
                <a:gd name="connsiteX4" fmla="*/ 112014 w 887977"/>
                <a:gd name="connsiteY4" fmla="*/ 931538 h 931538"/>
                <a:gd name="connsiteX0" fmla="*/ 112014 w 888780"/>
                <a:gd name="connsiteY0" fmla="*/ 1001388 h 1001388"/>
                <a:gd name="connsiteX1" fmla="*/ 43434 w 888780"/>
                <a:gd name="connsiteY1" fmla="*/ 69850 h 1001388"/>
                <a:gd name="connsiteX2" fmla="*/ 630980 w 888780"/>
                <a:gd name="connsiteY2" fmla="*/ 0 h 1001388"/>
                <a:gd name="connsiteX3" fmla="*/ 869740 w 888780"/>
                <a:gd name="connsiteY3" fmla="*/ 788028 h 1001388"/>
                <a:gd name="connsiteX4" fmla="*/ 112014 w 888780"/>
                <a:gd name="connsiteY4" fmla="*/ 1001388 h 1001388"/>
                <a:gd name="connsiteX0" fmla="*/ 71030 w 847796"/>
                <a:gd name="connsiteY0" fmla="*/ 1001388 h 1001388"/>
                <a:gd name="connsiteX1" fmla="*/ 72300 w 847796"/>
                <a:gd name="connsiteY1" fmla="*/ 127000 h 1001388"/>
                <a:gd name="connsiteX2" fmla="*/ 589996 w 847796"/>
                <a:gd name="connsiteY2" fmla="*/ 0 h 1001388"/>
                <a:gd name="connsiteX3" fmla="*/ 828756 w 847796"/>
                <a:gd name="connsiteY3" fmla="*/ 788028 h 1001388"/>
                <a:gd name="connsiteX4" fmla="*/ 71030 w 847796"/>
                <a:gd name="connsiteY4" fmla="*/ 1001388 h 1001388"/>
                <a:gd name="connsiteX0" fmla="*/ 71030 w 863295"/>
                <a:gd name="connsiteY0" fmla="*/ 963288 h 963288"/>
                <a:gd name="connsiteX1" fmla="*/ 72300 w 863295"/>
                <a:gd name="connsiteY1" fmla="*/ 88900 h 963288"/>
                <a:gd name="connsiteX2" fmla="*/ 723346 w 863295"/>
                <a:gd name="connsiteY2" fmla="*/ 0 h 963288"/>
                <a:gd name="connsiteX3" fmla="*/ 828756 w 863295"/>
                <a:gd name="connsiteY3" fmla="*/ 749928 h 963288"/>
                <a:gd name="connsiteX4" fmla="*/ 71030 w 863295"/>
                <a:gd name="connsiteY4" fmla="*/ 963288 h 963288"/>
                <a:gd name="connsiteX0" fmla="*/ 71030 w 874489"/>
                <a:gd name="connsiteY0" fmla="*/ 975988 h 975988"/>
                <a:gd name="connsiteX1" fmla="*/ 72300 w 874489"/>
                <a:gd name="connsiteY1" fmla="*/ 101600 h 975988"/>
                <a:gd name="connsiteX2" fmla="*/ 767796 w 874489"/>
                <a:gd name="connsiteY2" fmla="*/ 0 h 975988"/>
                <a:gd name="connsiteX3" fmla="*/ 828756 w 874489"/>
                <a:gd name="connsiteY3" fmla="*/ 762628 h 975988"/>
                <a:gd name="connsiteX4" fmla="*/ 71030 w 874489"/>
                <a:gd name="connsiteY4" fmla="*/ 975988 h 975988"/>
                <a:gd name="connsiteX0" fmla="*/ 71030 w 859044"/>
                <a:gd name="connsiteY0" fmla="*/ 975988 h 975988"/>
                <a:gd name="connsiteX1" fmla="*/ 72300 w 859044"/>
                <a:gd name="connsiteY1" fmla="*/ 101600 h 975988"/>
                <a:gd name="connsiteX2" fmla="*/ 767796 w 859044"/>
                <a:gd name="connsiteY2" fmla="*/ 0 h 975988"/>
                <a:gd name="connsiteX3" fmla="*/ 828756 w 859044"/>
                <a:gd name="connsiteY3" fmla="*/ 762628 h 975988"/>
                <a:gd name="connsiteX4" fmla="*/ 71030 w 859044"/>
                <a:gd name="connsiteY4" fmla="*/ 975988 h 975988"/>
                <a:gd name="connsiteX0" fmla="*/ 71030 w 865373"/>
                <a:gd name="connsiteY0" fmla="*/ 988688 h 988688"/>
                <a:gd name="connsiteX1" fmla="*/ 72300 w 865373"/>
                <a:gd name="connsiteY1" fmla="*/ 114300 h 988688"/>
                <a:gd name="connsiteX2" fmla="*/ 799546 w 865373"/>
                <a:gd name="connsiteY2" fmla="*/ 0 h 988688"/>
                <a:gd name="connsiteX3" fmla="*/ 828756 w 865373"/>
                <a:gd name="connsiteY3" fmla="*/ 775328 h 988688"/>
                <a:gd name="connsiteX4" fmla="*/ 71030 w 865373"/>
                <a:gd name="connsiteY4" fmla="*/ 988688 h 988688"/>
                <a:gd name="connsiteX0" fmla="*/ 71030 w 872498"/>
                <a:gd name="connsiteY0" fmla="*/ 995038 h 995038"/>
                <a:gd name="connsiteX1" fmla="*/ 72300 w 872498"/>
                <a:gd name="connsiteY1" fmla="*/ 120650 h 995038"/>
                <a:gd name="connsiteX2" fmla="*/ 824946 w 872498"/>
                <a:gd name="connsiteY2" fmla="*/ 0 h 995038"/>
                <a:gd name="connsiteX3" fmla="*/ 828756 w 872498"/>
                <a:gd name="connsiteY3" fmla="*/ 781678 h 995038"/>
                <a:gd name="connsiteX4" fmla="*/ 71030 w 872498"/>
                <a:gd name="connsiteY4" fmla="*/ 995038 h 995038"/>
                <a:gd name="connsiteX0" fmla="*/ 71030 w 872498"/>
                <a:gd name="connsiteY0" fmla="*/ 995038 h 995038"/>
                <a:gd name="connsiteX1" fmla="*/ 72300 w 872498"/>
                <a:gd name="connsiteY1" fmla="*/ 120650 h 995038"/>
                <a:gd name="connsiteX2" fmla="*/ 824946 w 872498"/>
                <a:gd name="connsiteY2" fmla="*/ 0 h 995038"/>
                <a:gd name="connsiteX3" fmla="*/ 828756 w 872498"/>
                <a:gd name="connsiteY3" fmla="*/ 781678 h 995038"/>
                <a:gd name="connsiteX4" fmla="*/ 71030 w 872498"/>
                <a:gd name="connsiteY4" fmla="*/ 995038 h 995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498" h="995038">
                  <a:moveTo>
                    <a:pt x="71030" y="995038"/>
                  </a:moveTo>
                  <a:cubicBezTo>
                    <a:pt x="-34938" y="882750"/>
                    <a:pt x="-12078" y="268498"/>
                    <a:pt x="72300" y="120650"/>
                  </a:cubicBezTo>
                  <a:lnTo>
                    <a:pt x="824946" y="0"/>
                  </a:lnTo>
                  <a:cubicBezTo>
                    <a:pt x="854714" y="169438"/>
                    <a:pt x="913134" y="633830"/>
                    <a:pt x="828756" y="781678"/>
                  </a:cubicBezTo>
                  <a:cubicBezTo>
                    <a:pt x="700641" y="800728"/>
                    <a:pt x="199145" y="995038"/>
                    <a:pt x="71030" y="995038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08FAD336-D074-46B4-B36C-694A3B4526EB}"/>
              </a:ext>
            </a:extLst>
          </p:cNvPr>
          <p:cNvGrpSpPr/>
          <p:nvPr/>
        </p:nvGrpSpPr>
        <p:grpSpPr>
          <a:xfrm flipH="1">
            <a:off x="9335099" y="2911098"/>
            <a:ext cx="2447535" cy="621895"/>
            <a:chOff x="-177556" y="2797728"/>
            <a:chExt cx="3301852" cy="838969"/>
          </a:xfrm>
          <a:solidFill>
            <a:schemeClr val="accent6">
              <a:lumMod val="20000"/>
              <a:lumOff val="80000"/>
            </a:schemeClr>
          </a:solidFill>
        </p:grpSpPr>
        <p:grpSp>
          <p:nvGrpSpPr>
            <p:cNvPr id="1065" name="Group 1064">
              <a:extLst>
                <a:ext uri="{FF2B5EF4-FFF2-40B4-BE49-F238E27FC236}">
                  <a16:creationId xmlns:a16="http://schemas.microsoft.com/office/drawing/2014/main" id="{528CF901-59DD-466A-B800-0A5D67DF206F}"/>
                </a:ext>
              </a:extLst>
            </p:cNvPr>
            <p:cNvGrpSpPr/>
            <p:nvPr/>
          </p:nvGrpSpPr>
          <p:grpSpPr>
            <a:xfrm>
              <a:off x="-152294" y="2797728"/>
              <a:ext cx="3269513" cy="838969"/>
              <a:chOff x="1432535" y="3888215"/>
              <a:chExt cx="3269513" cy="838969"/>
            </a:xfrm>
            <a:grpFill/>
          </p:grpSpPr>
          <p:sp>
            <p:nvSpPr>
              <p:cNvPr id="1068" name="Rectangle 1067">
                <a:extLst>
                  <a:ext uri="{FF2B5EF4-FFF2-40B4-BE49-F238E27FC236}">
                    <a16:creationId xmlns:a16="http://schemas.microsoft.com/office/drawing/2014/main" id="{20F88E5C-BC5A-4AE4-B426-4398B23B7103}"/>
                  </a:ext>
                </a:extLst>
              </p:cNvPr>
              <p:cNvSpPr/>
              <p:nvPr/>
            </p:nvSpPr>
            <p:spPr>
              <a:xfrm rot="2881972">
                <a:off x="1948564" y="4265130"/>
                <a:ext cx="49152" cy="87495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9" name="Rectangle 1068">
                <a:extLst>
                  <a:ext uri="{FF2B5EF4-FFF2-40B4-BE49-F238E27FC236}">
                    <a16:creationId xmlns:a16="http://schemas.microsoft.com/office/drawing/2014/main" id="{0DEB4AF5-6252-4EE3-9EA7-5C1EA24583CB}"/>
                  </a:ext>
                </a:extLst>
              </p:cNvPr>
              <p:cNvSpPr/>
              <p:nvPr/>
            </p:nvSpPr>
            <p:spPr>
              <a:xfrm rot="2881972">
                <a:off x="3824048" y="3812783"/>
                <a:ext cx="45719" cy="81384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0" name="Rectangle 41">
                <a:extLst>
                  <a:ext uri="{FF2B5EF4-FFF2-40B4-BE49-F238E27FC236}">
                    <a16:creationId xmlns:a16="http://schemas.microsoft.com/office/drawing/2014/main" id="{5396DA5D-5904-4EEB-AF7A-3355FF01B883}"/>
                  </a:ext>
                </a:extLst>
              </p:cNvPr>
              <p:cNvSpPr/>
              <p:nvPr/>
            </p:nvSpPr>
            <p:spPr>
              <a:xfrm>
                <a:off x="1432535" y="3888215"/>
                <a:ext cx="3269513" cy="708242"/>
              </a:xfrm>
              <a:custGeom>
                <a:avLst/>
                <a:gdLst>
                  <a:gd name="connsiteX0" fmla="*/ 0 w 2720238"/>
                  <a:gd name="connsiteY0" fmla="*/ 0 h 811747"/>
                  <a:gd name="connsiteX1" fmla="*/ 2720238 w 2720238"/>
                  <a:gd name="connsiteY1" fmla="*/ 0 h 811747"/>
                  <a:gd name="connsiteX2" fmla="*/ 2720238 w 2720238"/>
                  <a:gd name="connsiteY2" fmla="*/ 811747 h 811747"/>
                  <a:gd name="connsiteX3" fmla="*/ 0 w 2720238"/>
                  <a:gd name="connsiteY3" fmla="*/ 811747 h 811747"/>
                  <a:gd name="connsiteX4" fmla="*/ 0 w 2720238"/>
                  <a:gd name="connsiteY4" fmla="*/ 0 h 811747"/>
                  <a:gd name="connsiteX0" fmla="*/ 482600 w 3202838"/>
                  <a:gd name="connsiteY0" fmla="*/ 0 h 856197"/>
                  <a:gd name="connsiteX1" fmla="*/ 3202838 w 3202838"/>
                  <a:gd name="connsiteY1" fmla="*/ 0 h 856197"/>
                  <a:gd name="connsiteX2" fmla="*/ 3202838 w 3202838"/>
                  <a:gd name="connsiteY2" fmla="*/ 811747 h 856197"/>
                  <a:gd name="connsiteX3" fmla="*/ 0 w 3202838"/>
                  <a:gd name="connsiteY3" fmla="*/ 856197 h 856197"/>
                  <a:gd name="connsiteX4" fmla="*/ 482600 w 32028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984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307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5111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2740025 w 5993663"/>
                  <a:gd name="connsiteY0" fmla="*/ 0 h 851117"/>
                  <a:gd name="connsiteX1" fmla="*/ 5479313 w 5993663"/>
                  <a:gd name="connsiteY1" fmla="*/ 0 h 851117"/>
                  <a:gd name="connsiteX2" fmla="*/ 5993663 w 5993663"/>
                  <a:gd name="connsiteY2" fmla="*/ 851117 h 851117"/>
                  <a:gd name="connsiteX3" fmla="*/ 0 w 5993663"/>
                  <a:gd name="connsiteY3" fmla="*/ 294222 h 851117"/>
                  <a:gd name="connsiteX4" fmla="*/ 2740025 w 5993663"/>
                  <a:gd name="connsiteY4" fmla="*/ 0 h 851117"/>
                  <a:gd name="connsiteX0" fmla="*/ 2635250 w 5993663"/>
                  <a:gd name="connsiteY0" fmla="*/ 0 h 1117817"/>
                  <a:gd name="connsiteX1" fmla="*/ 5479313 w 5993663"/>
                  <a:gd name="connsiteY1" fmla="*/ 266700 h 1117817"/>
                  <a:gd name="connsiteX2" fmla="*/ 5993663 w 5993663"/>
                  <a:gd name="connsiteY2" fmla="*/ 1117817 h 1117817"/>
                  <a:gd name="connsiteX3" fmla="*/ 0 w 5993663"/>
                  <a:gd name="connsiteY3" fmla="*/ 560922 h 1117817"/>
                  <a:gd name="connsiteX4" fmla="*/ 2635250 w 5993663"/>
                  <a:gd name="connsiteY4" fmla="*/ 0 h 1117817"/>
                  <a:gd name="connsiteX0" fmla="*/ 2635250 w 5479313"/>
                  <a:gd name="connsiteY0" fmla="*/ 0 h 708242"/>
                  <a:gd name="connsiteX1" fmla="*/ 5479313 w 5479313"/>
                  <a:gd name="connsiteY1" fmla="*/ 266700 h 708242"/>
                  <a:gd name="connsiteX2" fmla="*/ 973988 w 5479313"/>
                  <a:gd name="connsiteY2" fmla="*/ 708242 h 708242"/>
                  <a:gd name="connsiteX3" fmla="*/ 0 w 5479313"/>
                  <a:gd name="connsiteY3" fmla="*/ 560922 h 708242"/>
                  <a:gd name="connsiteX4" fmla="*/ 2635250 w 5479313"/>
                  <a:gd name="connsiteY4" fmla="*/ 0 h 708242"/>
                  <a:gd name="connsiteX0" fmla="*/ 2635250 w 3269513"/>
                  <a:gd name="connsiteY0" fmla="*/ 0 h 708242"/>
                  <a:gd name="connsiteX1" fmla="*/ 3269513 w 3269513"/>
                  <a:gd name="connsiteY1" fmla="*/ 104775 h 708242"/>
                  <a:gd name="connsiteX2" fmla="*/ 973988 w 3269513"/>
                  <a:gd name="connsiteY2" fmla="*/ 708242 h 708242"/>
                  <a:gd name="connsiteX3" fmla="*/ 0 w 3269513"/>
                  <a:gd name="connsiteY3" fmla="*/ 560922 h 708242"/>
                  <a:gd name="connsiteX4" fmla="*/ 2635250 w 3269513"/>
                  <a:gd name="connsiteY4" fmla="*/ 0 h 708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513" h="708242">
                    <a:moveTo>
                      <a:pt x="2635250" y="0"/>
                    </a:moveTo>
                    <a:lnTo>
                      <a:pt x="3269513" y="104775"/>
                    </a:lnTo>
                    <a:lnTo>
                      <a:pt x="973988" y="708242"/>
                    </a:lnTo>
                    <a:lnTo>
                      <a:pt x="0" y="560922"/>
                    </a:lnTo>
                    <a:lnTo>
                      <a:pt x="2635250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50800" dir="5400000" algn="ctr" rotWithShape="0">
                  <a:srgbClr val="E5BE97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66" name="Rectangle 70">
              <a:extLst>
                <a:ext uri="{FF2B5EF4-FFF2-40B4-BE49-F238E27FC236}">
                  <a16:creationId xmlns:a16="http://schemas.microsoft.com/office/drawing/2014/main" id="{FA3E2268-3069-407A-834F-D40F16DB94E9}"/>
                </a:ext>
              </a:extLst>
            </p:cNvPr>
            <p:cNvSpPr/>
            <p:nvPr/>
          </p:nvSpPr>
          <p:spPr>
            <a:xfrm>
              <a:off x="-177556" y="3363690"/>
              <a:ext cx="1031866" cy="256319"/>
            </a:xfrm>
            <a:custGeom>
              <a:avLst/>
              <a:gdLst>
                <a:gd name="connsiteX0" fmla="*/ 0 w 365116"/>
                <a:gd name="connsiteY0" fmla="*/ 0 h 129319"/>
                <a:gd name="connsiteX1" fmla="*/ 365116 w 365116"/>
                <a:gd name="connsiteY1" fmla="*/ 0 h 129319"/>
                <a:gd name="connsiteX2" fmla="*/ 365116 w 365116"/>
                <a:gd name="connsiteY2" fmla="*/ 129319 h 129319"/>
                <a:gd name="connsiteX3" fmla="*/ 0 w 365116"/>
                <a:gd name="connsiteY3" fmla="*/ 129319 h 129319"/>
                <a:gd name="connsiteX4" fmla="*/ 0 w 365116"/>
                <a:gd name="connsiteY4" fmla="*/ 0 h 129319"/>
                <a:gd name="connsiteX0" fmla="*/ 0 w 1006466"/>
                <a:gd name="connsiteY0" fmla="*/ 0 h 152400"/>
                <a:gd name="connsiteX1" fmla="*/ 1006466 w 1006466"/>
                <a:gd name="connsiteY1" fmla="*/ 152400 h 152400"/>
                <a:gd name="connsiteX2" fmla="*/ 365116 w 1006466"/>
                <a:gd name="connsiteY2" fmla="*/ 129319 h 152400"/>
                <a:gd name="connsiteX3" fmla="*/ 0 w 1006466"/>
                <a:gd name="connsiteY3" fmla="*/ 129319 h 152400"/>
                <a:gd name="connsiteX4" fmla="*/ 0 w 1006466"/>
                <a:gd name="connsiteY4" fmla="*/ 0 h 152400"/>
                <a:gd name="connsiteX0" fmla="*/ 0 w 1012816"/>
                <a:gd name="connsiteY0" fmla="*/ 0 h 243619"/>
                <a:gd name="connsiteX1" fmla="*/ 1006466 w 1012816"/>
                <a:gd name="connsiteY1" fmla="*/ 152400 h 243619"/>
                <a:gd name="connsiteX2" fmla="*/ 1012816 w 1012816"/>
                <a:gd name="connsiteY2" fmla="*/ 243619 h 243619"/>
                <a:gd name="connsiteX3" fmla="*/ 0 w 1012816"/>
                <a:gd name="connsiteY3" fmla="*/ 129319 h 243619"/>
                <a:gd name="connsiteX4" fmla="*/ 0 w 1012816"/>
                <a:gd name="connsiteY4" fmla="*/ 0 h 243619"/>
                <a:gd name="connsiteX0" fmla="*/ 0 w 1012816"/>
                <a:gd name="connsiteY0" fmla="*/ 0 h 243619"/>
                <a:gd name="connsiteX1" fmla="*/ 1006466 w 1012816"/>
                <a:gd name="connsiteY1" fmla="*/ 152400 h 243619"/>
                <a:gd name="connsiteX2" fmla="*/ 1012816 w 1012816"/>
                <a:gd name="connsiteY2" fmla="*/ 243619 h 243619"/>
                <a:gd name="connsiteX3" fmla="*/ 19050 w 1012816"/>
                <a:gd name="connsiteY3" fmla="*/ 103919 h 243619"/>
                <a:gd name="connsiteX4" fmla="*/ 0 w 1012816"/>
                <a:gd name="connsiteY4" fmla="*/ 0 h 243619"/>
                <a:gd name="connsiteX0" fmla="*/ 0 w 1012816"/>
                <a:gd name="connsiteY0" fmla="*/ 0 h 243619"/>
                <a:gd name="connsiteX1" fmla="*/ 1006466 w 1012816"/>
                <a:gd name="connsiteY1" fmla="*/ 152400 h 243619"/>
                <a:gd name="connsiteX2" fmla="*/ 1012816 w 1012816"/>
                <a:gd name="connsiteY2" fmla="*/ 243619 h 243619"/>
                <a:gd name="connsiteX3" fmla="*/ 6350 w 1012816"/>
                <a:gd name="connsiteY3" fmla="*/ 84869 h 243619"/>
                <a:gd name="connsiteX4" fmla="*/ 0 w 1012816"/>
                <a:gd name="connsiteY4" fmla="*/ 0 h 243619"/>
                <a:gd name="connsiteX0" fmla="*/ 0 w 1019166"/>
                <a:gd name="connsiteY0" fmla="*/ 0 h 243619"/>
                <a:gd name="connsiteX1" fmla="*/ 1019166 w 1019166"/>
                <a:gd name="connsiteY1" fmla="*/ 152400 h 243619"/>
                <a:gd name="connsiteX2" fmla="*/ 1012816 w 1019166"/>
                <a:gd name="connsiteY2" fmla="*/ 243619 h 243619"/>
                <a:gd name="connsiteX3" fmla="*/ 6350 w 1019166"/>
                <a:gd name="connsiteY3" fmla="*/ 84869 h 243619"/>
                <a:gd name="connsiteX4" fmla="*/ 0 w 1019166"/>
                <a:gd name="connsiteY4" fmla="*/ 0 h 243619"/>
                <a:gd name="connsiteX0" fmla="*/ 0 w 1038216"/>
                <a:gd name="connsiteY0" fmla="*/ 0 h 243619"/>
                <a:gd name="connsiteX1" fmla="*/ 1019166 w 1038216"/>
                <a:gd name="connsiteY1" fmla="*/ 152400 h 243619"/>
                <a:gd name="connsiteX2" fmla="*/ 1038216 w 1038216"/>
                <a:gd name="connsiteY2" fmla="*/ 243619 h 243619"/>
                <a:gd name="connsiteX3" fmla="*/ 6350 w 1038216"/>
                <a:gd name="connsiteY3" fmla="*/ 84869 h 243619"/>
                <a:gd name="connsiteX4" fmla="*/ 0 w 1038216"/>
                <a:gd name="connsiteY4" fmla="*/ 0 h 243619"/>
                <a:gd name="connsiteX0" fmla="*/ 0 w 1031866"/>
                <a:gd name="connsiteY0" fmla="*/ 0 h 256319"/>
                <a:gd name="connsiteX1" fmla="*/ 1019166 w 1031866"/>
                <a:gd name="connsiteY1" fmla="*/ 152400 h 256319"/>
                <a:gd name="connsiteX2" fmla="*/ 1031866 w 1031866"/>
                <a:gd name="connsiteY2" fmla="*/ 256319 h 256319"/>
                <a:gd name="connsiteX3" fmla="*/ 6350 w 1031866"/>
                <a:gd name="connsiteY3" fmla="*/ 84869 h 256319"/>
                <a:gd name="connsiteX4" fmla="*/ 0 w 1031866"/>
                <a:gd name="connsiteY4" fmla="*/ 0 h 256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1866" h="256319">
                  <a:moveTo>
                    <a:pt x="0" y="0"/>
                  </a:moveTo>
                  <a:lnTo>
                    <a:pt x="1019166" y="152400"/>
                  </a:lnTo>
                  <a:lnTo>
                    <a:pt x="1031866" y="256319"/>
                  </a:lnTo>
                  <a:lnTo>
                    <a:pt x="6350" y="84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7" name="Rectangle 66">
              <a:extLst>
                <a:ext uri="{FF2B5EF4-FFF2-40B4-BE49-F238E27FC236}">
                  <a16:creationId xmlns:a16="http://schemas.microsoft.com/office/drawing/2014/main" id="{9EF6C2C1-9F45-4943-9D10-A0E38D6A990A}"/>
                </a:ext>
              </a:extLst>
            </p:cNvPr>
            <p:cNvSpPr/>
            <p:nvPr/>
          </p:nvSpPr>
          <p:spPr>
            <a:xfrm>
              <a:off x="848678" y="2903705"/>
              <a:ext cx="2275618" cy="708416"/>
            </a:xfrm>
            <a:custGeom>
              <a:avLst/>
              <a:gdLst>
                <a:gd name="connsiteX0" fmla="*/ 0 w 2040668"/>
                <a:gd name="connsiteY0" fmla="*/ 0 h 92466"/>
                <a:gd name="connsiteX1" fmla="*/ 2040668 w 2040668"/>
                <a:gd name="connsiteY1" fmla="*/ 0 h 92466"/>
                <a:gd name="connsiteX2" fmla="*/ 2040668 w 2040668"/>
                <a:gd name="connsiteY2" fmla="*/ 92466 h 92466"/>
                <a:gd name="connsiteX3" fmla="*/ 0 w 2040668"/>
                <a:gd name="connsiteY3" fmla="*/ 92466 h 92466"/>
                <a:gd name="connsiteX4" fmla="*/ 0 w 2040668"/>
                <a:gd name="connsiteY4" fmla="*/ 0 h 92466"/>
                <a:gd name="connsiteX0" fmla="*/ 0 w 2262918"/>
                <a:gd name="connsiteY0" fmla="*/ 615950 h 708416"/>
                <a:gd name="connsiteX1" fmla="*/ 2262918 w 2262918"/>
                <a:gd name="connsiteY1" fmla="*/ 0 h 708416"/>
                <a:gd name="connsiteX2" fmla="*/ 2040668 w 2262918"/>
                <a:gd name="connsiteY2" fmla="*/ 708416 h 708416"/>
                <a:gd name="connsiteX3" fmla="*/ 0 w 2262918"/>
                <a:gd name="connsiteY3" fmla="*/ 708416 h 708416"/>
                <a:gd name="connsiteX4" fmla="*/ 0 w 2262918"/>
                <a:gd name="connsiteY4" fmla="*/ 615950 h 708416"/>
                <a:gd name="connsiteX0" fmla="*/ 0 w 2275618"/>
                <a:gd name="connsiteY0" fmla="*/ 615950 h 708416"/>
                <a:gd name="connsiteX1" fmla="*/ 2262918 w 2275618"/>
                <a:gd name="connsiteY1" fmla="*/ 0 h 708416"/>
                <a:gd name="connsiteX2" fmla="*/ 2275618 w 2275618"/>
                <a:gd name="connsiteY2" fmla="*/ 98816 h 708416"/>
                <a:gd name="connsiteX3" fmla="*/ 0 w 2275618"/>
                <a:gd name="connsiteY3" fmla="*/ 708416 h 708416"/>
                <a:gd name="connsiteX4" fmla="*/ 0 w 2275618"/>
                <a:gd name="connsiteY4" fmla="*/ 615950 h 708416"/>
                <a:gd name="connsiteX0" fmla="*/ 0 w 2275618"/>
                <a:gd name="connsiteY0" fmla="*/ 603250 h 708416"/>
                <a:gd name="connsiteX1" fmla="*/ 2262918 w 2275618"/>
                <a:gd name="connsiteY1" fmla="*/ 0 h 708416"/>
                <a:gd name="connsiteX2" fmla="*/ 2275618 w 2275618"/>
                <a:gd name="connsiteY2" fmla="*/ 98816 h 708416"/>
                <a:gd name="connsiteX3" fmla="*/ 0 w 2275618"/>
                <a:gd name="connsiteY3" fmla="*/ 708416 h 708416"/>
                <a:gd name="connsiteX4" fmla="*/ 0 w 2275618"/>
                <a:gd name="connsiteY4" fmla="*/ 603250 h 708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618" h="708416">
                  <a:moveTo>
                    <a:pt x="0" y="603250"/>
                  </a:moveTo>
                  <a:lnTo>
                    <a:pt x="2262918" y="0"/>
                  </a:lnTo>
                  <a:lnTo>
                    <a:pt x="2275618" y="98816"/>
                  </a:lnTo>
                  <a:lnTo>
                    <a:pt x="0" y="708416"/>
                  </a:lnTo>
                  <a:lnTo>
                    <a:pt x="0" y="60325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D318F470-6CC5-43C7-A641-9226277AA7C8}"/>
              </a:ext>
            </a:extLst>
          </p:cNvPr>
          <p:cNvGrpSpPr/>
          <p:nvPr/>
        </p:nvGrpSpPr>
        <p:grpSpPr>
          <a:xfrm flipH="1">
            <a:off x="10898535" y="2954573"/>
            <a:ext cx="491175" cy="426075"/>
            <a:chOff x="-853187" y="1347755"/>
            <a:chExt cx="662621" cy="57479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8BA0B579-E7A9-4038-B60E-E83042E8710B}"/>
                </a:ext>
              </a:extLst>
            </p:cNvPr>
            <p:cNvSpPr/>
            <p:nvPr/>
          </p:nvSpPr>
          <p:spPr>
            <a:xfrm>
              <a:off x="-840645" y="1666655"/>
              <a:ext cx="650079" cy="2558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3" name="Oval 1072">
              <a:extLst>
                <a:ext uri="{FF2B5EF4-FFF2-40B4-BE49-F238E27FC236}">
                  <a16:creationId xmlns:a16="http://schemas.microsoft.com/office/drawing/2014/main" id="{D0D8A6BF-CD53-404A-98C1-5863A286292A}"/>
                </a:ext>
              </a:extLst>
            </p:cNvPr>
            <p:cNvSpPr/>
            <p:nvPr/>
          </p:nvSpPr>
          <p:spPr>
            <a:xfrm>
              <a:off x="-840645" y="1573105"/>
              <a:ext cx="650079" cy="2558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4" name="Oval 1073">
              <a:extLst>
                <a:ext uri="{FF2B5EF4-FFF2-40B4-BE49-F238E27FC236}">
                  <a16:creationId xmlns:a16="http://schemas.microsoft.com/office/drawing/2014/main" id="{7DB63E7C-57CB-4BEF-901B-7A8B8EBBB9C9}"/>
                </a:ext>
              </a:extLst>
            </p:cNvPr>
            <p:cNvSpPr/>
            <p:nvPr/>
          </p:nvSpPr>
          <p:spPr>
            <a:xfrm>
              <a:off x="-853187" y="1453851"/>
              <a:ext cx="650079" cy="2558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5" name="Oval 1074">
              <a:extLst>
                <a:ext uri="{FF2B5EF4-FFF2-40B4-BE49-F238E27FC236}">
                  <a16:creationId xmlns:a16="http://schemas.microsoft.com/office/drawing/2014/main" id="{3DCA21DF-C0D0-465F-B374-A63976DF9EF3}"/>
                </a:ext>
              </a:extLst>
            </p:cNvPr>
            <p:cNvSpPr/>
            <p:nvPr/>
          </p:nvSpPr>
          <p:spPr>
            <a:xfrm>
              <a:off x="-853187" y="1347755"/>
              <a:ext cx="650079" cy="2558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EF6273DC-C9F5-43D5-9665-D2695640BACA}"/>
              </a:ext>
            </a:extLst>
          </p:cNvPr>
          <p:cNvGrpSpPr/>
          <p:nvPr/>
        </p:nvGrpSpPr>
        <p:grpSpPr>
          <a:xfrm flipH="1">
            <a:off x="9752709" y="2512457"/>
            <a:ext cx="976689" cy="661485"/>
            <a:chOff x="263173" y="2429045"/>
            <a:chExt cx="1317604" cy="89237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077" name="Rectangle: Rounded Corners 1076">
              <a:extLst>
                <a:ext uri="{FF2B5EF4-FFF2-40B4-BE49-F238E27FC236}">
                  <a16:creationId xmlns:a16="http://schemas.microsoft.com/office/drawing/2014/main" id="{666F0644-EFCD-42BD-A86C-E58B21722F76}"/>
                </a:ext>
              </a:extLst>
            </p:cNvPr>
            <p:cNvSpPr/>
            <p:nvPr/>
          </p:nvSpPr>
          <p:spPr>
            <a:xfrm>
              <a:off x="263173" y="2666682"/>
              <a:ext cx="403991" cy="6547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8" name="Rectangle: Rounded Corners 1077">
              <a:extLst>
                <a:ext uri="{FF2B5EF4-FFF2-40B4-BE49-F238E27FC236}">
                  <a16:creationId xmlns:a16="http://schemas.microsoft.com/office/drawing/2014/main" id="{5AC8D939-9D6E-4ABA-9956-9B48FEA0D32F}"/>
                </a:ext>
              </a:extLst>
            </p:cNvPr>
            <p:cNvSpPr/>
            <p:nvPr/>
          </p:nvSpPr>
          <p:spPr>
            <a:xfrm>
              <a:off x="715281" y="2559763"/>
              <a:ext cx="403991" cy="65474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9" name="Rectangle: Rounded Corners 1078">
              <a:extLst>
                <a:ext uri="{FF2B5EF4-FFF2-40B4-BE49-F238E27FC236}">
                  <a16:creationId xmlns:a16="http://schemas.microsoft.com/office/drawing/2014/main" id="{7547C933-C1C2-4A06-904D-631A72ADB6EF}"/>
                </a:ext>
              </a:extLst>
            </p:cNvPr>
            <p:cNvSpPr/>
            <p:nvPr/>
          </p:nvSpPr>
          <p:spPr>
            <a:xfrm>
              <a:off x="1176786" y="2429045"/>
              <a:ext cx="403991" cy="65474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0" name="Rectangle: Rounded Corners 1079">
              <a:extLst>
                <a:ext uri="{FF2B5EF4-FFF2-40B4-BE49-F238E27FC236}">
                  <a16:creationId xmlns:a16="http://schemas.microsoft.com/office/drawing/2014/main" id="{9B11245D-41E8-44C8-88F8-12A2B27F5B6A}"/>
                </a:ext>
              </a:extLst>
            </p:cNvPr>
            <p:cNvSpPr/>
            <p:nvPr/>
          </p:nvSpPr>
          <p:spPr>
            <a:xfrm>
              <a:off x="265137" y="2644021"/>
              <a:ext cx="403991" cy="7947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1" name="Rectangle: Rounded Corners 1080">
              <a:extLst>
                <a:ext uri="{FF2B5EF4-FFF2-40B4-BE49-F238E27FC236}">
                  <a16:creationId xmlns:a16="http://schemas.microsoft.com/office/drawing/2014/main" id="{61A1DD22-63CE-4936-9BE1-01E144BB35C9}"/>
                </a:ext>
              </a:extLst>
            </p:cNvPr>
            <p:cNvSpPr/>
            <p:nvPr/>
          </p:nvSpPr>
          <p:spPr>
            <a:xfrm>
              <a:off x="714223" y="2561036"/>
              <a:ext cx="403991" cy="7947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2" name="Rectangle: Rounded Corners 1081">
              <a:extLst>
                <a:ext uri="{FF2B5EF4-FFF2-40B4-BE49-F238E27FC236}">
                  <a16:creationId xmlns:a16="http://schemas.microsoft.com/office/drawing/2014/main" id="{B427FF7B-578F-4A46-BA02-3F0459453FFC}"/>
                </a:ext>
              </a:extLst>
            </p:cNvPr>
            <p:cNvSpPr/>
            <p:nvPr/>
          </p:nvSpPr>
          <p:spPr>
            <a:xfrm>
              <a:off x="1173222" y="2430133"/>
              <a:ext cx="403991" cy="7947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BD86FFA6-8652-499B-BD1F-43F28DCF743F}"/>
              </a:ext>
            </a:extLst>
          </p:cNvPr>
          <p:cNvGrpSpPr/>
          <p:nvPr/>
        </p:nvGrpSpPr>
        <p:grpSpPr>
          <a:xfrm flipH="1">
            <a:off x="9335100" y="3979767"/>
            <a:ext cx="2447535" cy="621896"/>
            <a:chOff x="-177556" y="2797728"/>
            <a:chExt cx="3301852" cy="838969"/>
          </a:xfrm>
          <a:solidFill>
            <a:schemeClr val="accent6">
              <a:lumMod val="20000"/>
              <a:lumOff val="80000"/>
            </a:schemeClr>
          </a:solidFill>
        </p:grpSpPr>
        <p:grpSp>
          <p:nvGrpSpPr>
            <p:cNvPr id="1117" name="Group 1116">
              <a:extLst>
                <a:ext uri="{FF2B5EF4-FFF2-40B4-BE49-F238E27FC236}">
                  <a16:creationId xmlns:a16="http://schemas.microsoft.com/office/drawing/2014/main" id="{E4F50632-3F52-411B-A7EF-95F50B2B7EA7}"/>
                </a:ext>
              </a:extLst>
            </p:cNvPr>
            <p:cNvGrpSpPr/>
            <p:nvPr/>
          </p:nvGrpSpPr>
          <p:grpSpPr>
            <a:xfrm>
              <a:off x="-152294" y="2797728"/>
              <a:ext cx="3269513" cy="838969"/>
              <a:chOff x="1432535" y="3888215"/>
              <a:chExt cx="3269513" cy="838969"/>
            </a:xfrm>
            <a:grpFill/>
          </p:grpSpPr>
          <p:sp>
            <p:nvSpPr>
              <p:cNvPr id="1120" name="Rectangle 1119">
                <a:extLst>
                  <a:ext uri="{FF2B5EF4-FFF2-40B4-BE49-F238E27FC236}">
                    <a16:creationId xmlns:a16="http://schemas.microsoft.com/office/drawing/2014/main" id="{8D330325-2BEB-4C52-AD3B-9FA1F6316268}"/>
                  </a:ext>
                </a:extLst>
              </p:cNvPr>
              <p:cNvSpPr/>
              <p:nvPr/>
            </p:nvSpPr>
            <p:spPr>
              <a:xfrm rot="2881972">
                <a:off x="1948564" y="4265130"/>
                <a:ext cx="49152" cy="87495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1" name="Rectangle 1120">
                <a:extLst>
                  <a:ext uri="{FF2B5EF4-FFF2-40B4-BE49-F238E27FC236}">
                    <a16:creationId xmlns:a16="http://schemas.microsoft.com/office/drawing/2014/main" id="{8B8C9238-187C-4963-B5B8-5B011DAC007A}"/>
                  </a:ext>
                </a:extLst>
              </p:cNvPr>
              <p:cNvSpPr/>
              <p:nvPr/>
            </p:nvSpPr>
            <p:spPr>
              <a:xfrm rot="2881972">
                <a:off x="3824048" y="3812783"/>
                <a:ext cx="45719" cy="81384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2" name="Rectangle 41">
                <a:extLst>
                  <a:ext uri="{FF2B5EF4-FFF2-40B4-BE49-F238E27FC236}">
                    <a16:creationId xmlns:a16="http://schemas.microsoft.com/office/drawing/2014/main" id="{EB1770B2-AE15-4D3E-84A9-031389448C3F}"/>
                  </a:ext>
                </a:extLst>
              </p:cNvPr>
              <p:cNvSpPr/>
              <p:nvPr/>
            </p:nvSpPr>
            <p:spPr>
              <a:xfrm>
                <a:off x="1432535" y="3888215"/>
                <a:ext cx="3269513" cy="708242"/>
              </a:xfrm>
              <a:custGeom>
                <a:avLst/>
                <a:gdLst>
                  <a:gd name="connsiteX0" fmla="*/ 0 w 2720238"/>
                  <a:gd name="connsiteY0" fmla="*/ 0 h 811747"/>
                  <a:gd name="connsiteX1" fmla="*/ 2720238 w 2720238"/>
                  <a:gd name="connsiteY1" fmla="*/ 0 h 811747"/>
                  <a:gd name="connsiteX2" fmla="*/ 2720238 w 2720238"/>
                  <a:gd name="connsiteY2" fmla="*/ 811747 h 811747"/>
                  <a:gd name="connsiteX3" fmla="*/ 0 w 2720238"/>
                  <a:gd name="connsiteY3" fmla="*/ 811747 h 811747"/>
                  <a:gd name="connsiteX4" fmla="*/ 0 w 2720238"/>
                  <a:gd name="connsiteY4" fmla="*/ 0 h 811747"/>
                  <a:gd name="connsiteX0" fmla="*/ 482600 w 3202838"/>
                  <a:gd name="connsiteY0" fmla="*/ 0 h 856197"/>
                  <a:gd name="connsiteX1" fmla="*/ 3202838 w 3202838"/>
                  <a:gd name="connsiteY1" fmla="*/ 0 h 856197"/>
                  <a:gd name="connsiteX2" fmla="*/ 3202838 w 3202838"/>
                  <a:gd name="connsiteY2" fmla="*/ 811747 h 856197"/>
                  <a:gd name="connsiteX3" fmla="*/ 0 w 3202838"/>
                  <a:gd name="connsiteY3" fmla="*/ 856197 h 856197"/>
                  <a:gd name="connsiteX4" fmla="*/ 482600 w 32028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984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307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5111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2740025 w 5993663"/>
                  <a:gd name="connsiteY0" fmla="*/ 0 h 851117"/>
                  <a:gd name="connsiteX1" fmla="*/ 5479313 w 5993663"/>
                  <a:gd name="connsiteY1" fmla="*/ 0 h 851117"/>
                  <a:gd name="connsiteX2" fmla="*/ 5993663 w 5993663"/>
                  <a:gd name="connsiteY2" fmla="*/ 851117 h 851117"/>
                  <a:gd name="connsiteX3" fmla="*/ 0 w 5993663"/>
                  <a:gd name="connsiteY3" fmla="*/ 294222 h 851117"/>
                  <a:gd name="connsiteX4" fmla="*/ 2740025 w 5993663"/>
                  <a:gd name="connsiteY4" fmla="*/ 0 h 851117"/>
                  <a:gd name="connsiteX0" fmla="*/ 2635250 w 5993663"/>
                  <a:gd name="connsiteY0" fmla="*/ 0 h 1117817"/>
                  <a:gd name="connsiteX1" fmla="*/ 5479313 w 5993663"/>
                  <a:gd name="connsiteY1" fmla="*/ 266700 h 1117817"/>
                  <a:gd name="connsiteX2" fmla="*/ 5993663 w 5993663"/>
                  <a:gd name="connsiteY2" fmla="*/ 1117817 h 1117817"/>
                  <a:gd name="connsiteX3" fmla="*/ 0 w 5993663"/>
                  <a:gd name="connsiteY3" fmla="*/ 560922 h 1117817"/>
                  <a:gd name="connsiteX4" fmla="*/ 2635250 w 5993663"/>
                  <a:gd name="connsiteY4" fmla="*/ 0 h 1117817"/>
                  <a:gd name="connsiteX0" fmla="*/ 2635250 w 5479313"/>
                  <a:gd name="connsiteY0" fmla="*/ 0 h 708242"/>
                  <a:gd name="connsiteX1" fmla="*/ 5479313 w 5479313"/>
                  <a:gd name="connsiteY1" fmla="*/ 266700 h 708242"/>
                  <a:gd name="connsiteX2" fmla="*/ 973988 w 5479313"/>
                  <a:gd name="connsiteY2" fmla="*/ 708242 h 708242"/>
                  <a:gd name="connsiteX3" fmla="*/ 0 w 5479313"/>
                  <a:gd name="connsiteY3" fmla="*/ 560922 h 708242"/>
                  <a:gd name="connsiteX4" fmla="*/ 2635250 w 5479313"/>
                  <a:gd name="connsiteY4" fmla="*/ 0 h 708242"/>
                  <a:gd name="connsiteX0" fmla="*/ 2635250 w 3269513"/>
                  <a:gd name="connsiteY0" fmla="*/ 0 h 708242"/>
                  <a:gd name="connsiteX1" fmla="*/ 3269513 w 3269513"/>
                  <a:gd name="connsiteY1" fmla="*/ 104775 h 708242"/>
                  <a:gd name="connsiteX2" fmla="*/ 973988 w 3269513"/>
                  <a:gd name="connsiteY2" fmla="*/ 708242 h 708242"/>
                  <a:gd name="connsiteX3" fmla="*/ 0 w 3269513"/>
                  <a:gd name="connsiteY3" fmla="*/ 560922 h 708242"/>
                  <a:gd name="connsiteX4" fmla="*/ 2635250 w 3269513"/>
                  <a:gd name="connsiteY4" fmla="*/ 0 h 708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513" h="708242">
                    <a:moveTo>
                      <a:pt x="2635250" y="0"/>
                    </a:moveTo>
                    <a:lnTo>
                      <a:pt x="3269513" y="104775"/>
                    </a:lnTo>
                    <a:lnTo>
                      <a:pt x="973988" y="708242"/>
                    </a:lnTo>
                    <a:lnTo>
                      <a:pt x="0" y="560922"/>
                    </a:lnTo>
                    <a:lnTo>
                      <a:pt x="2635250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50800" dir="5400000" algn="ctr" rotWithShape="0">
                  <a:srgbClr val="E5BE97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18" name="Rectangle 70">
              <a:extLst>
                <a:ext uri="{FF2B5EF4-FFF2-40B4-BE49-F238E27FC236}">
                  <a16:creationId xmlns:a16="http://schemas.microsoft.com/office/drawing/2014/main" id="{4A032553-534B-4312-8F58-68AAFC8CC524}"/>
                </a:ext>
              </a:extLst>
            </p:cNvPr>
            <p:cNvSpPr/>
            <p:nvPr/>
          </p:nvSpPr>
          <p:spPr>
            <a:xfrm>
              <a:off x="-177556" y="3363690"/>
              <a:ext cx="1031866" cy="256319"/>
            </a:xfrm>
            <a:custGeom>
              <a:avLst/>
              <a:gdLst>
                <a:gd name="connsiteX0" fmla="*/ 0 w 365116"/>
                <a:gd name="connsiteY0" fmla="*/ 0 h 129319"/>
                <a:gd name="connsiteX1" fmla="*/ 365116 w 365116"/>
                <a:gd name="connsiteY1" fmla="*/ 0 h 129319"/>
                <a:gd name="connsiteX2" fmla="*/ 365116 w 365116"/>
                <a:gd name="connsiteY2" fmla="*/ 129319 h 129319"/>
                <a:gd name="connsiteX3" fmla="*/ 0 w 365116"/>
                <a:gd name="connsiteY3" fmla="*/ 129319 h 129319"/>
                <a:gd name="connsiteX4" fmla="*/ 0 w 365116"/>
                <a:gd name="connsiteY4" fmla="*/ 0 h 129319"/>
                <a:gd name="connsiteX0" fmla="*/ 0 w 1006466"/>
                <a:gd name="connsiteY0" fmla="*/ 0 h 152400"/>
                <a:gd name="connsiteX1" fmla="*/ 1006466 w 1006466"/>
                <a:gd name="connsiteY1" fmla="*/ 152400 h 152400"/>
                <a:gd name="connsiteX2" fmla="*/ 365116 w 1006466"/>
                <a:gd name="connsiteY2" fmla="*/ 129319 h 152400"/>
                <a:gd name="connsiteX3" fmla="*/ 0 w 1006466"/>
                <a:gd name="connsiteY3" fmla="*/ 129319 h 152400"/>
                <a:gd name="connsiteX4" fmla="*/ 0 w 1006466"/>
                <a:gd name="connsiteY4" fmla="*/ 0 h 152400"/>
                <a:gd name="connsiteX0" fmla="*/ 0 w 1012816"/>
                <a:gd name="connsiteY0" fmla="*/ 0 h 243619"/>
                <a:gd name="connsiteX1" fmla="*/ 1006466 w 1012816"/>
                <a:gd name="connsiteY1" fmla="*/ 152400 h 243619"/>
                <a:gd name="connsiteX2" fmla="*/ 1012816 w 1012816"/>
                <a:gd name="connsiteY2" fmla="*/ 243619 h 243619"/>
                <a:gd name="connsiteX3" fmla="*/ 0 w 1012816"/>
                <a:gd name="connsiteY3" fmla="*/ 129319 h 243619"/>
                <a:gd name="connsiteX4" fmla="*/ 0 w 1012816"/>
                <a:gd name="connsiteY4" fmla="*/ 0 h 243619"/>
                <a:gd name="connsiteX0" fmla="*/ 0 w 1012816"/>
                <a:gd name="connsiteY0" fmla="*/ 0 h 243619"/>
                <a:gd name="connsiteX1" fmla="*/ 1006466 w 1012816"/>
                <a:gd name="connsiteY1" fmla="*/ 152400 h 243619"/>
                <a:gd name="connsiteX2" fmla="*/ 1012816 w 1012816"/>
                <a:gd name="connsiteY2" fmla="*/ 243619 h 243619"/>
                <a:gd name="connsiteX3" fmla="*/ 19050 w 1012816"/>
                <a:gd name="connsiteY3" fmla="*/ 103919 h 243619"/>
                <a:gd name="connsiteX4" fmla="*/ 0 w 1012816"/>
                <a:gd name="connsiteY4" fmla="*/ 0 h 243619"/>
                <a:gd name="connsiteX0" fmla="*/ 0 w 1012816"/>
                <a:gd name="connsiteY0" fmla="*/ 0 h 243619"/>
                <a:gd name="connsiteX1" fmla="*/ 1006466 w 1012816"/>
                <a:gd name="connsiteY1" fmla="*/ 152400 h 243619"/>
                <a:gd name="connsiteX2" fmla="*/ 1012816 w 1012816"/>
                <a:gd name="connsiteY2" fmla="*/ 243619 h 243619"/>
                <a:gd name="connsiteX3" fmla="*/ 6350 w 1012816"/>
                <a:gd name="connsiteY3" fmla="*/ 84869 h 243619"/>
                <a:gd name="connsiteX4" fmla="*/ 0 w 1012816"/>
                <a:gd name="connsiteY4" fmla="*/ 0 h 243619"/>
                <a:gd name="connsiteX0" fmla="*/ 0 w 1019166"/>
                <a:gd name="connsiteY0" fmla="*/ 0 h 243619"/>
                <a:gd name="connsiteX1" fmla="*/ 1019166 w 1019166"/>
                <a:gd name="connsiteY1" fmla="*/ 152400 h 243619"/>
                <a:gd name="connsiteX2" fmla="*/ 1012816 w 1019166"/>
                <a:gd name="connsiteY2" fmla="*/ 243619 h 243619"/>
                <a:gd name="connsiteX3" fmla="*/ 6350 w 1019166"/>
                <a:gd name="connsiteY3" fmla="*/ 84869 h 243619"/>
                <a:gd name="connsiteX4" fmla="*/ 0 w 1019166"/>
                <a:gd name="connsiteY4" fmla="*/ 0 h 243619"/>
                <a:gd name="connsiteX0" fmla="*/ 0 w 1038216"/>
                <a:gd name="connsiteY0" fmla="*/ 0 h 243619"/>
                <a:gd name="connsiteX1" fmla="*/ 1019166 w 1038216"/>
                <a:gd name="connsiteY1" fmla="*/ 152400 h 243619"/>
                <a:gd name="connsiteX2" fmla="*/ 1038216 w 1038216"/>
                <a:gd name="connsiteY2" fmla="*/ 243619 h 243619"/>
                <a:gd name="connsiteX3" fmla="*/ 6350 w 1038216"/>
                <a:gd name="connsiteY3" fmla="*/ 84869 h 243619"/>
                <a:gd name="connsiteX4" fmla="*/ 0 w 1038216"/>
                <a:gd name="connsiteY4" fmla="*/ 0 h 243619"/>
                <a:gd name="connsiteX0" fmla="*/ 0 w 1031866"/>
                <a:gd name="connsiteY0" fmla="*/ 0 h 256319"/>
                <a:gd name="connsiteX1" fmla="*/ 1019166 w 1031866"/>
                <a:gd name="connsiteY1" fmla="*/ 152400 h 256319"/>
                <a:gd name="connsiteX2" fmla="*/ 1031866 w 1031866"/>
                <a:gd name="connsiteY2" fmla="*/ 256319 h 256319"/>
                <a:gd name="connsiteX3" fmla="*/ 6350 w 1031866"/>
                <a:gd name="connsiteY3" fmla="*/ 84869 h 256319"/>
                <a:gd name="connsiteX4" fmla="*/ 0 w 1031866"/>
                <a:gd name="connsiteY4" fmla="*/ 0 h 256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1866" h="256319">
                  <a:moveTo>
                    <a:pt x="0" y="0"/>
                  </a:moveTo>
                  <a:lnTo>
                    <a:pt x="1019166" y="152400"/>
                  </a:lnTo>
                  <a:lnTo>
                    <a:pt x="1031866" y="256319"/>
                  </a:lnTo>
                  <a:lnTo>
                    <a:pt x="6350" y="84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9" name="Rectangle 66">
              <a:extLst>
                <a:ext uri="{FF2B5EF4-FFF2-40B4-BE49-F238E27FC236}">
                  <a16:creationId xmlns:a16="http://schemas.microsoft.com/office/drawing/2014/main" id="{A19BAFB2-4DB8-45C9-8845-4AEF58ED5E58}"/>
                </a:ext>
              </a:extLst>
            </p:cNvPr>
            <p:cNvSpPr/>
            <p:nvPr/>
          </p:nvSpPr>
          <p:spPr>
            <a:xfrm>
              <a:off x="848678" y="2903705"/>
              <a:ext cx="2275618" cy="708416"/>
            </a:xfrm>
            <a:custGeom>
              <a:avLst/>
              <a:gdLst>
                <a:gd name="connsiteX0" fmla="*/ 0 w 2040668"/>
                <a:gd name="connsiteY0" fmla="*/ 0 h 92466"/>
                <a:gd name="connsiteX1" fmla="*/ 2040668 w 2040668"/>
                <a:gd name="connsiteY1" fmla="*/ 0 h 92466"/>
                <a:gd name="connsiteX2" fmla="*/ 2040668 w 2040668"/>
                <a:gd name="connsiteY2" fmla="*/ 92466 h 92466"/>
                <a:gd name="connsiteX3" fmla="*/ 0 w 2040668"/>
                <a:gd name="connsiteY3" fmla="*/ 92466 h 92466"/>
                <a:gd name="connsiteX4" fmla="*/ 0 w 2040668"/>
                <a:gd name="connsiteY4" fmla="*/ 0 h 92466"/>
                <a:gd name="connsiteX0" fmla="*/ 0 w 2262918"/>
                <a:gd name="connsiteY0" fmla="*/ 615950 h 708416"/>
                <a:gd name="connsiteX1" fmla="*/ 2262918 w 2262918"/>
                <a:gd name="connsiteY1" fmla="*/ 0 h 708416"/>
                <a:gd name="connsiteX2" fmla="*/ 2040668 w 2262918"/>
                <a:gd name="connsiteY2" fmla="*/ 708416 h 708416"/>
                <a:gd name="connsiteX3" fmla="*/ 0 w 2262918"/>
                <a:gd name="connsiteY3" fmla="*/ 708416 h 708416"/>
                <a:gd name="connsiteX4" fmla="*/ 0 w 2262918"/>
                <a:gd name="connsiteY4" fmla="*/ 615950 h 708416"/>
                <a:gd name="connsiteX0" fmla="*/ 0 w 2275618"/>
                <a:gd name="connsiteY0" fmla="*/ 615950 h 708416"/>
                <a:gd name="connsiteX1" fmla="*/ 2262918 w 2275618"/>
                <a:gd name="connsiteY1" fmla="*/ 0 h 708416"/>
                <a:gd name="connsiteX2" fmla="*/ 2275618 w 2275618"/>
                <a:gd name="connsiteY2" fmla="*/ 98816 h 708416"/>
                <a:gd name="connsiteX3" fmla="*/ 0 w 2275618"/>
                <a:gd name="connsiteY3" fmla="*/ 708416 h 708416"/>
                <a:gd name="connsiteX4" fmla="*/ 0 w 2275618"/>
                <a:gd name="connsiteY4" fmla="*/ 615950 h 708416"/>
                <a:gd name="connsiteX0" fmla="*/ 0 w 2275618"/>
                <a:gd name="connsiteY0" fmla="*/ 603250 h 708416"/>
                <a:gd name="connsiteX1" fmla="*/ 2262918 w 2275618"/>
                <a:gd name="connsiteY1" fmla="*/ 0 h 708416"/>
                <a:gd name="connsiteX2" fmla="*/ 2275618 w 2275618"/>
                <a:gd name="connsiteY2" fmla="*/ 98816 h 708416"/>
                <a:gd name="connsiteX3" fmla="*/ 0 w 2275618"/>
                <a:gd name="connsiteY3" fmla="*/ 708416 h 708416"/>
                <a:gd name="connsiteX4" fmla="*/ 0 w 2275618"/>
                <a:gd name="connsiteY4" fmla="*/ 603250 h 708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618" h="708416">
                  <a:moveTo>
                    <a:pt x="0" y="603250"/>
                  </a:moveTo>
                  <a:lnTo>
                    <a:pt x="2262918" y="0"/>
                  </a:lnTo>
                  <a:lnTo>
                    <a:pt x="2275618" y="98816"/>
                  </a:lnTo>
                  <a:lnTo>
                    <a:pt x="0" y="708416"/>
                  </a:lnTo>
                  <a:lnTo>
                    <a:pt x="0" y="60325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23" name="Group 1122">
            <a:extLst>
              <a:ext uri="{FF2B5EF4-FFF2-40B4-BE49-F238E27FC236}">
                <a16:creationId xmlns:a16="http://schemas.microsoft.com/office/drawing/2014/main" id="{4B5805AF-52C2-4FB5-90AB-ECB4F948DCB8}"/>
              </a:ext>
            </a:extLst>
          </p:cNvPr>
          <p:cNvGrpSpPr/>
          <p:nvPr/>
        </p:nvGrpSpPr>
        <p:grpSpPr>
          <a:xfrm>
            <a:off x="9811354" y="3837687"/>
            <a:ext cx="372599" cy="290459"/>
            <a:chOff x="4945380" y="4415052"/>
            <a:chExt cx="680301" cy="530328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92BC756F-9157-440E-965D-C3A711502779}"/>
                </a:ext>
              </a:extLst>
            </p:cNvPr>
            <p:cNvSpPr/>
            <p:nvPr/>
          </p:nvSpPr>
          <p:spPr>
            <a:xfrm>
              <a:off x="5410200" y="4478578"/>
              <a:ext cx="215481" cy="272198"/>
            </a:xfrm>
            <a:custGeom>
              <a:avLst/>
              <a:gdLst>
                <a:gd name="connsiteX0" fmla="*/ 22860 w 215481"/>
                <a:gd name="connsiteY0" fmla="*/ 70562 h 272198"/>
                <a:gd name="connsiteX1" fmla="*/ 137160 w 215481"/>
                <a:gd name="connsiteY1" fmla="*/ 1982 h 272198"/>
                <a:gd name="connsiteX2" fmla="*/ 213360 w 215481"/>
                <a:gd name="connsiteY2" fmla="*/ 139142 h 272198"/>
                <a:gd name="connsiteX3" fmla="*/ 53340 w 215481"/>
                <a:gd name="connsiteY3" fmla="*/ 268682 h 272198"/>
                <a:gd name="connsiteX4" fmla="*/ 0 w 215481"/>
                <a:gd name="connsiteY4" fmla="*/ 238202 h 272198"/>
                <a:gd name="connsiteX5" fmla="*/ 0 w 215481"/>
                <a:gd name="connsiteY5" fmla="*/ 238202 h 27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481" h="272198">
                  <a:moveTo>
                    <a:pt x="22860" y="70562"/>
                  </a:moveTo>
                  <a:cubicBezTo>
                    <a:pt x="64135" y="30557"/>
                    <a:pt x="105410" y="-9448"/>
                    <a:pt x="137160" y="1982"/>
                  </a:cubicBezTo>
                  <a:cubicBezTo>
                    <a:pt x="168910" y="13412"/>
                    <a:pt x="227330" y="94692"/>
                    <a:pt x="213360" y="139142"/>
                  </a:cubicBezTo>
                  <a:cubicBezTo>
                    <a:pt x="199390" y="183592"/>
                    <a:pt x="88900" y="252172"/>
                    <a:pt x="53340" y="268682"/>
                  </a:cubicBezTo>
                  <a:cubicBezTo>
                    <a:pt x="17780" y="285192"/>
                    <a:pt x="0" y="238202"/>
                    <a:pt x="0" y="238202"/>
                  </a:cubicBezTo>
                  <a:lnTo>
                    <a:pt x="0" y="238202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5" name="Rectangle: Top Corners Rounded 1124">
              <a:extLst>
                <a:ext uri="{FF2B5EF4-FFF2-40B4-BE49-F238E27FC236}">
                  <a16:creationId xmlns:a16="http://schemas.microsoft.com/office/drawing/2014/main" id="{DBA497C3-699E-44EE-9369-15253A36007F}"/>
                </a:ext>
              </a:extLst>
            </p:cNvPr>
            <p:cNvSpPr/>
            <p:nvPr/>
          </p:nvSpPr>
          <p:spPr>
            <a:xfrm>
              <a:off x="4945380" y="4415052"/>
              <a:ext cx="483878" cy="530328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26" name="Group 1125">
            <a:extLst>
              <a:ext uri="{FF2B5EF4-FFF2-40B4-BE49-F238E27FC236}">
                <a16:creationId xmlns:a16="http://schemas.microsoft.com/office/drawing/2014/main" id="{0D13D6CE-01AC-4DF1-81B2-4DDC8B8AC2C5}"/>
              </a:ext>
            </a:extLst>
          </p:cNvPr>
          <p:cNvGrpSpPr/>
          <p:nvPr/>
        </p:nvGrpSpPr>
        <p:grpSpPr>
          <a:xfrm>
            <a:off x="10219447" y="3938980"/>
            <a:ext cx="372599" cy="290459"/>
            <a:chOff x="4945380" y="4415052"/>
            <a:chExt cx="680301" cy="530328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4415E1BC-1AC3-44D0-B21E-671731374467}"/>
                </a:ext>
              </a:extLst>
            </p:cNvPr>
            <p:cNvSpPr/>
            <p:nvPr/>
          </p:nvSpPr>
          <p:spPr>
            <a:xfrm>
              <a:off x="5410200" y="4478578"/>
              <a:ext cx="215481" cy="272198"/>
            </a:xfrm>
            <a:custGeom>
              <a:avLst/>
              <a:gdLst>
                <a:gd name="connsiteX0" fmla="*/ 22860 w 215481"/>
                <a:gd name="connsiteY0" fmla="*/ 70562 h 272198"/>
                <a:gd name="connsiteX1" fmla="*/ 137160 w 215481"/>
                <a:gd name="connsiteY1" fmla="*/ 1982 h 272198"/>
                <a:gd name="connsiteX2" fmla="*/ 213360 w 215481"/>
                <a:gd name="connsiteY2" fmla="*/ 139142 h 272198"/>
                <a:gd name="connsiteX3" fmla="*/ 53340 w 215481"/>
                <a:gd name="connsiteY3" fmla="*/ 268682 h 272198"/>
                <a:gd name="connsiteX4" fmla="*/ 0 w 215481"/>
                <a:gd name="connsiteY4" fmla="*/ 238202 h 272198"/>
                <a:gd name="connsiteX5" fmla="*/ 0 w 215481"/>
                <a:gd name="connsiteY5" fmla="*/ 238202 h 27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481" h="272198">
                  <a:moveTo>
                    <a:pt x="22860" y="70562"/>
                  </a:moveTo>
                  <a:cubicBezTo>
                    <a:pt x="64135" y="30557"/>
                    <a:pt x="105410" y="-9448"/>
                    <a:pt x="137160" y="1982"/>
                  </a:cubicBezTo>
                  <a:cubicBezTo>
                    <a:pt x="168910" y="13412"/>
                    <a:pt x="227330" y="94692"/>
                    <a:pt x="213360" y="139142"/>
                  </a:cubicBezTo>
                  <a:cubicBezTo>
                    <a:pt x="199390" y="183592"/>
                    <a:pt x="88900" y="252172"/>
                    <a:pt x="53340" y="268682"/>
                  </a:cubicBezTo>
                  <a:cubicBezTo>
                    <a:pt x="17780" y="285192"/>
                    <a:pt x="0" y="238202"/>
                    <a:pt x="0" y="238202"/>
                  </a:cubicBezTo>
                  <a:lnTo>
                    <a:pt x="0" y="238202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8" name="Rectangle: Top Corners Rounded 1127">
              <a:extLst>
                <a:ext uri="{FF2B5EF4-FFF2-40B4-BE49-F238E27FC236}">
                  <a16:creationId xmlns:a16="http://schemas.microsoft.com/office/drawing/2014/main" id="{F17FCC34-CFA0-4B5B-8555-D42CDEDC5E93}"/>
                </a:ext>
              </a:extLst>
            </p:cNvPr>
            <p:cNvSpPr/>
            <p:nvPr/>
          </p:nvSpPr>
          <p:spPr>
            <a:xfrm>
              <a:off x="4945380" y="4415052"/>
              <a:ext cx="483878" cy="530328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ECAECDE8-6D6E-465F-A258-3959BD89A465}"/>
              </a:ext>
            </a:extLst>
          </p:cNvPr>
          <p:cNvGrpSpPr/>
          <p:nvPr/>
        </p:nvGrpSpPr>
        <p:grpSpPr>
          <a:xfrm>
            <a:off x="10567550" y="4069880"/>
            <a:ext cx="372599" cy="290459"/>
            <a:chOff x="4945380" y="4415052"/>
            <a:chExt cx="680301" cy="530328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E2180321-C0CF-40D8-9B44-A530C193260A}"/>
                </a:ext>
              </a:extLst>
            </p:cNvPr>
            <p:cNvSpPr/>
            <p:nvPr/>
          </p:nvSpPr>
          <p:spPr>
            <a:xfrm>
              <a:off x="5410200" y="4478578"/>
              <a:ext cx="215481" cy="272198"/>
            </a:xfrm>
            <a:custGeom>
              <a:avLst/>
              <a:gdLst>
                <a:gd name="connsiteX0" fmla="*/ 22860 w 215481"/>
                <a:gd name="connsiteY0" fmla="*/ 70562 h 272198"/>
                <a:gd name="connsiteX1" fmla="*/ 137160 w 215481"/>
                <a:gd name="connsiteY1" fmla="*/ 1982 h 272198"/>
                <a:gd name="connsiteX2" fmla="*/ 213360 w 215481"/>
                <a:gd name="connsiteY2" fmla="*/ 139142 h 272198"/>
                <a:gd name="connsiteX3" fmla="*/ 53340 w 215481"/>
                <a:gd name="connsiteY3" fmla="*/ 268682 h 272198"/>
                <a:gd name="connsiteX4" fmla="*/ 0 w 215481"/>
                <a:gd name="connsiteY4" fmla="*/ 238202 h 272198"/>
                <a:gd name="connsiteX5" fmla="*/ 0 w 215481"/>
                <a:gd name="connsiteY5" fmla="*/ 238202 h 27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481" h="272198">
                  <a:moveTo>
                    <a:pt x="22860" y="70562"/>
                  </a:moveTo>
                  <a:cubicBezTo>
                    <a:pt x="64135" y="30557"/>
                    <a:pt x="105410" y="-9448"/>
                    <a:pt x="137160" y="1982"/>
                  </a:cubicBezTo>
                  <a:cubicBezTo>
                    <a:pt x="168910" y="13412"/>
                    <a:pt x="227330" y="94692"/>
                    <a:pt x="213360" y="139142"/>
                  </a:cubicBezTo>
                  <a:cubicBezTo>
                    <a:pt x="199390" y="183592"/>
                    <a:pt x="88900" y="252172"/>
                    <a:pt x="53340" y="268682"/>
                  </a:cubicBezTo>
                  <a:cubicBezTo>
                    <a:pt x="17780" y="285192"/>
                    <a:pt x="0" y="238202"/>
                    <a:pt x="0" y="238202"/>
                  </a:cubicBezTo>
                  <a:lnTo>
                    <a:pt x="0" y="238202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1" name="Rectangle: Top Corners Rounded 1130">
              <a:extLst>
                <a:ext uri="{FF2B5EF4-FFF2-40B4-BE49-F238E27FC236}">
                  <a16:creationId xmlns:a16="http://schemas.microsoft.com/office/drawing/2014/main" id="{A05D0167-D657-4AA4-818B-D4C7D134488D}"/>
                </a:ext>
              </a:extLst>
            </p:cNvPr>
            <p:cNvSpPr/>
            <p:nvPr/>
          </p:nvSpPr>
          <p:spPr>
            <a:xfrm>
              <a:off x="4945380" y="4415052"/>
              <a:ext cx="483878" cy="530328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B0A0487-17AD-4CE1-8D88-1E33661CD3F8}"/>
              </a:ext>
            </a:extLst>
          </p:cNvPr>
          <p:cNvSpPr/>
          <p:nvPr/>
        </p:nvSpPr>
        <p:spPr>
          <a:xfrm>
            <a:off x="5149403" y="2416586"/>
            <a:ext cx="448169" cy="2778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FDF2040C-4166-45B6-8856-914150D45A12}"/>
              </a:ext>
            </a:extLst>
          </p:cNvPr>
          <p:cNvGrpSpPr/>
          <p:nvPr/>
        </p:nvGrpSpPr>
        <p:grpSpPr>
          <a:xfrm>
            <a:off x="5715843" y="3334903"/>
            <a:ext cx="916782" cy="130673"/>
            <a:chOff x="5689271" y="3340894"/>
            <a:chExt cx="916782" cy="130673"/>
          </a:xfrm>
        </p:grpSpPr>
        <p:sp>
          <p:nvSpPr>
            <p:cNvPr id="1133" name="Rectangle 39">
              <a:extLst>
                <a:ext uri="{FF2B5EF4-FFF2-40B4-BE49-F238E27FC236}">
                  <a16:creationId xmlns:a16="http://schemas.microsoft.com/office/drawing/2014/main" id="{CF728798-162F-48BA-8774-264F985C7555}"/>
                </a:ext>
              </a:extLst>
            </p:cNvPr>
            <p:cNvSpPr/>
            <p:nvPr/>
          </p:nvSpPr>
          <p:spPr>
            <a:xfrm>
              <a:off x="5689271" y="3340894"/>
              <a:ext cx="916782" cy="130673"/>
            </a:xfrm>
            <a:custGeom>
              <a:avLst/>
              <a:gdLst>
                <a:gd name="connsiteX0" fmla="*/ 0 w 742950"/>
                <a:gd name="connsiteY0" fmla="*/ 0 h 137704"/>
                <a:gd name="connsiteX1" fmla="*/ 742950 w 742950"/>
                <a:gd name="connsiteY1" fmla="*/ 0 h 137704"/>
                <a:gd name="connsiteX2" fmla="*/ 742950 w 742950"/>
                <a:gd name="connsiteY2" fmla="*/ 137704 h 137704"/>
                <a:gd name="connsiteX3" fmla="*/ 0 w 742950"/>
                <a:gd name="connsiteY3" fmla="*/ 137704 h 137704"/>
                <a:gd name="connsiteX4" fmla="*/ 0 w 742950"/>
                <a:gd name="connsiteY4" fmla="*/ 0 h 137704"/>
                <a:gd name="connsiteX0" fmla="*/ 3 w 742953"/>
                <a:gd name="connsiteY0" fmla="*/ 0 h 137704"/>
                <a:gd name="connsiteX1" fmla="*/ 742953 w 742953"/>
                <a:gd name="connsiteY1" fmla="*/ 0 h 137704"/>
                <a:gd name="connsiteX2" fmla="*/ 742953 w 742953"/>
                <a:gd name="connsiteY2" fmla="*/ 137704 h 137704"/>
                <a:gd name="connsiteX3" fmla="*/ 3 w 742953"/>
                <a:gd name="connsiteY3" fmla="*/ 137704 h 137704"/>
                <a:gd name="connsiteX4" fmla="*/ 4298 w 742953"/>
                <a:gd name="connsiteY4" fmla="*/ 40368 h 137704"/>
                <a:gd name="connsiteX5" fmla="*/ 3 w 742953"/>
                <a:gd name="connsiteY5" fmla="*/ 0 h 137704"/>
                <a:gd name="connsiteX0" fmla="*/ 23815 w 742953"/>
                <a:gd name="connsiteY0" fmla="*/ 66675 h 137704"/>
                <a:gd name="connsiteX1" fmla="*/ 742953 w 742953"/>
                <a:gd name="connsiteY1" fmla="*/ 0 h 137704"/>
                <a:gd name="connsiteX2" fmla="*/ 742953 w 742953"/>
                <a:gd name="connsiteY2" fmla="*/ 137704 h 137704"/>
                <a:gd name="connsiteX3" fmla="*/ 3 w 742953"/>
                <a:gd name="connsiteY3" fmla="*/ 137704 h 137704"/>
                <a:gd name="connsiteX4" fmla="*/ 4298 w 742953"/>
                <a:gd name="connsiteY4" fmla="*/ 40368 h 137704"/>
                <a:gd name="connsiteX5" fmla="*/ 23815 w 742953"/>
                <a:gd name="connsiteY5" fmla="*/ 66675 h 137704"/>
                <a:gd name="connsiteX0" fmla="*/ 23815 w 742953"/>
                <a:gd name="connsiteY0" fmla="*/ 26307 h 97336"/>
                <a:gd name="connsiteX1" fmla="*/ 647703 w 742953"/>
                <a:gd name="connsiteY1" fmla="*/ 14401 h 97336"/>
                <a:gd name="connsiteX2" fmla="*/ 742953 w 742953"/>
                <a:gd name="connsiteY2" fmla="*/ 97336 h 97336"/>
                <a:gd name="connsiteX3" fmla="*/ 3 w 742953"/>
                <a:gd name="connsiteY3" fmla="*/ 97336 h 97336"/>
                <a:gd name="connsiteX4" fmla="*/ 4298 w 742953"/>
                <a:gd name="connsiteY4" fmla="*/ 0 h 97336"/>
                <a:gd name="connsiteX5" fmla="*/ 23815 w 742953"/>
                <a:gd name="connsiteY5" fmla="*/ 26307 h 97336"/>
                <a:gd name="connsiteX0" fmla="*/ 4298 w 742953"/>
                <a:gd name="connsiteY0" fmla="*/ 0 h 97336"/>
                <a:gd name="connsiteX1" fmla="*/ 647703 w 742953"/>
                <a:gd name="connsiteY1" fmla="*/ 14401 h 97336"/>
                <a:gd name="connsiteX2" fmla="*/ 742953 w 742953"/>
                <a:gd name="connsiteY2" fmla="*/ 97336 h 97336"/>
                <a:gd name="connsiteX3" fmla="*/ 3 w 742953"/>
                <a:gd name="connsiteY3" fmla="*/ 97336 h 97336"/>
                <a:gd name="connsiteX4" fmla="*/ 4298 w 742953"/>
                <a:gd name="connsiteY4" fmla="*/ 0 h 97336"/>
                <a:gd name="connsiteX0" fmla="*/ 4298 w 742953"/>
                <a:gd name="connsiteY0" fmla="*/ 33224 h 130560"/>
                <a:gd name="connsiteX1" fmla="*/ 650085 w 742953"/>
                <a:gd name="connsiteY1" fmla="*/ 0 h 130560"/>
                <a:gd name="connsiteX2" fmla="*/ 742953 w 742953"/>
                <a:gd name="connsiteY2" fmla="*/ 130560 h 130560"/>
                <a:gd name="connsiteX3" fmla="*/ 3 w 742953"/>
                <a:gd name="connsiteY3" fmla="*/ 130560 h 130560"/>
                <a:gd name="connsiteX4" fmla="*/ 4298 w 742953"/>
                <a:gd name="connsiteY4" fmla="*/ 33224 h 130560"/>
                <a:gd name="connsiteX0" fmla="*/ 0 w 836286"/>
                <a:gd name="connsiteY0" fmla="*/ 0 h 133054"/>
                <a:gd name="connsiteX1" fmla="*/ 743418 w 836286"/>
                <a:gd name="connsiteY1" fmla="*/ 2494 h 133054"/>
                <a:gd name="connsiteX2" fmla="*/ 836286 w 836286"/>
                <a:gd name="connsiteY2" fmla="*/ 133054 h 133054"/>
                <a:gd name="connsiteX3" fmla="*/ 93336 w 836286"/>
                <a:gd name="connsiteY3" fmla="*/ 133054 h 133054"/>
                <a:gd name="connsiteX4" fmla="*/ 0 w 836286"/>
                <a:gd name="connsiteY4" fmla="*/ 0 h 133054"/>
                <a:gd name="connsiteX0" fmla="*/ 9059 w 845345"/>
                <a:gd name="connsiteY0" fmla="*/ 0 h 133054"/>
                <a:gd name="connsiteX1" fmla="*/ 752477 w 845345"/>
                <a:gd name="connsiteY1" fmla="*/ 2494 h 133054"/>
                <a:gd name="connsiteX2" fmla="*/ 845345 w 845345"/>
                <a:gd name="connsiteY2" fmla="*/ 133054 h 133054"/>
                <a:gd name="connsiteX3" fmla="*/ 1 w 845345"/>
                <a:gd name="connsiteY3" fmla="*/ 130673 h 133054"/>
                <a:gd name="connsiteX4" fmla="*/ 9059 w 845345"/>
                <a:gd name="connsiteY4" fmla="*/ 0 h 133054"/>
                <a:gd name="connsiteX0" fmla="*/ 9059 w 845346"/>
                <a:gd name="connsiteY0" fmla="*/ 0 h 133054"/>
                <a:gd name="connsiteX1" fmla="*/ 845346 w 845346"/>
                <a:gd name="connsiteY1" fmla="*/ 113 h 133054"/>
                <a:gd name="connsiteX2" fmla="*/ 845345 w 845346"/>
                <a:gd name="connsiteY2" fmla="*/ 133054 h 133054"/>
                <a:gd name="connsiteX3" fmla="*/ 1 w 845346"/>
                <a:gd name="connsiteY3" fmla="*/ 130673 h 133054"/>
                <a:gd name="connsiteX4" fmla="*/ 9059 w 845346"/>
                <a:gd name="connsiteY4" fmla="*/ 0 h 133054"/>
                <a:gd name="connsiteX0" fmla="*/ 9059 w 1012032"/>
                <a:gd name="connsiteY0" fmla="*/ 0 h 130673"/>
                <a:gd name="connsiteX1" fmla="*/ 845346 w 1012032"/>
                <a:gd name="connsiteY1" fmla="*/ 113 h 130673"/>
                <a:gd name="connsiteX2" fmla="*/ 1012032 w 1012032"/>
                <a:gd name="connsiteY2" fmla="*/ 128292 h 130673"/>
                <a:gd name="connsiteX3" fmla="*/ 1 w 1012032"/>
                <a:gd name="connsiteY3" fmla="*/ 130673 h 130673"/>
                <a:gd name="connsiteX4" fmla="*/ 9059 w 1012032"/>
                <a:gd name="connsiteY4" fmla="*/ 0 h 130673"/>
                <a:gd name="connsiteX0" fmla="*/ 9059 w 1012032"/>
                <a:gd name="connsiteY0" fmla="*/ 0 h 130673"/>
                <a:gd name="connsiteX1" fmla="*/ 845346 w 1012032"/>
                <a:gd name="connsiteY1" fmla="*/ 113 h 130673"/>
                <a:gd name="connsiteX2" fmla="*/ 1012032 w 1012032"/>
                <a:gd name="connsiteY2" fmla="*/ 128292 h 130673"/>
                <a:gd name="connsiteX3" fmla="*/ 1 w 1012032"/>
                <a:gd name="connsiteY3" fmla="*/ 130673 h 130673"/>
                <a:gd name="connsiteX4" fmla="*/ 9059 w 1012032"/>
                <a:gd name="connsiteY4" fmla="*/ 0 h 130673"/>
                <a:gd name="connsiteX0" fmla="*/ 9059 w 1012032"/>
                <a:gd name="connsiteY0" fmla="*/ 0 h 130673"/>
                <a:gd name="connsiteX1" fmla="*/ 845346 w 1012032"/>
                <a:gd name="connsiteY1" fmla="*/ 113 h 130673"/>
                <a:gd name="connsiteX2" fmla="*/ 1012032 w 1012032"/>
                <a:gd name="connsiteY2" fmla="*/ 128292 h 130673"/>
                <a:gd name="connsiteX3" fmla="*/ 1 w 1012032"/>
                <a:gd name="connsiteY3" fmla="*/ 130673 h 130673"/>
                <a:gd name="connsiteX4" fmla="*/ 9059 w 1012032"/>
                <a:gd name="connsiteY4" fmla="*/ 0 h 130673"/>
                <a:gd name="connsiteX0" fmla="*/ 9059 w 1012032"/>
                <a:gd name="connsiteY0" fmla="*/ 0 h 130673"/>
                <a:gd name="connsiteX1" fmla="*/ 845346 w 1012032"/>
                <a:gd name="connsiteY1" fmla="*/ 113 h 130673"/>
                <a:gd name="connsiteX2" fmla="*/ 1012032 w 1012032"/>
                <a:gd name="connsiteY2" fmla="*/ 128292 h 130673"/>
                <a:gd name="connsiteX3" fmla="*/ 1 w 1012032"/>
                <a:gd name="connsiteY3" fmla="*/ 130673 h 130673"/>
                <a:gd name="connsiteX4" fmla="*/ 9059 w 1012032"/>
                <a:gd name="connsiteY4" fmla="*/ 0 h 130673"/>
                <a:gd name="connsiteX0" fmla="*/ 9059 w 954882"/>
                <a:gd name="connsiteY0" fmla="*/ 0 h 137817"/>
                <a:gd name="connsiteX1" fmla="*/ 845346 w 954882"/>
                <a:gd name="connsiteY1" fmla="*/ 113 h 137817"/>
                <a:gd name="connsiteX2" fmla="*/ 954882 w 954882"/>
                <a:gd name="connsiteY2" fmla="*/ 137817 h 137817"/>
                <a:gd name="connsiteX3" fmla="*/ 1 w 954882"/>
                <a:gd name="connsiteY3" fmla="*/ 130673 h 137817"/>
                <a:gd name="connsiteX4" fmla="*/ 9059 w 954882"/>
                <a:gd name="connsiteY4" fmla="*/ 0 h 137817"/>
                <a:gd name="connsiteX0" fmla="*/ 9059 w 940595"/>
                <a:gd name="connsiteY0" fmla="*/ 0 h 130673"/>
                <a:gd name="connsiteX1" fmla="*/ 845346 w 940595"/>
                <a:gd name="connsiteY1" fmla="*/ 113 h 130673"/>
                <a:gd name="connsiteX2" fmla="*/ 940595 w 940595"/>
                <a:gd name="connsiteY2" fmla="*/ 123529 h 130673"/>
                <a:gd name="connsiteX3" fmla="*/ 1 w 940595"/>
                <a:gd name="connsiteY3" fmla="*/ 130673 h 130673"/>
                <a:gd name="connsiteX4" fmla="*/ 9059 w 940595"/>
                <a:gd name="connsiteY4" fmla="*/ 0 h 130673"/>
                <a:gd name="connsiteX0" fmla="*/ 9059 w 928688"/>
                <a:gd name="connsiteY0" fmla="*/ 0 h 133054"/>
                <a:gd name="connsiteX1" fmla="*/ 845346 w 928688"/>
                <a:gd name="connsiteY1" fmla="*/ 113 h 133054"/>
                <a:gd name="connsiteX2" fmla="*/ 928688 w 928688"/>
                <a:gd name="connsiteY2" fmla="*/ 133054 h 133054"/>
                <a:gd name="connsiteX3" fmla="*/ 1 w 928688"/>
                <a:gd name="connsiteY3" fmla="*/ 130673 h 133054"/>
                <a:gd name="connsiteX4" fmla="*/ 9059 w 928688"/>
                <a:gd name="connsiteY4" fmla="*/ 0 h 133054"/>
                <a:gd name="connsiteX0" fmla="*/ 9059 w 923926"/>
                <a:gd name="connsiteY0" fmla="*/ 0 h 130673"/>
                <a:gd name="connsiteX1" fmla="*/ 845346 w 923926"/>
                <a:gd name="connsiteY1" fmla="*/ 113 h 130673"/>
                <a:gd name="connsiteX2" fmla="*/ 923926 w 923926"/>
                <a:gd name="connsiteY2" fmla="*/ 125910 h 130673"/>
                <a:gd name="connsiteX3" fmla="*/ 1 w 923926"/>
                <a:gd name="connsiteY3" fmla="*/ 130673 h 130673"/>
                <a:gd name="connsiteX4" fmla="*/ 9059 w 923926"/>
                <a:gd name="connsiteY4" fmla="*/ 0 h 130673"/>
                <a:gd name="connsiteX0" fmla="*/ 9059 w 916782"/>
                <a:gd name="connsiteY0" fmla="*/ 0 h 130673"/>
                <a:gd name="connsiteX1" fmla="*/ 845346 w 916782"/>
                <a:gd name="connsiteY1" fmla="*/ 113 h 130673"/>
                <a:gd name="connsiteX2" fmla="*/ 916782 w 916782"/>
                <a:gd name="connsiteY2" fmla="*/ 130672 h 130673"/>
                <a:gd name="connsiteX3" fmla="*/ 1 w 916782"/>
                <a:gd name="connsiteY3" fmla="*/ 130673 h 130673"/>
                <a:gd name="connsiteX4" fmla="*/ 9059 w 916782"/>
                <a:gd name="connsiteY4" fmla="*/ 0 h 130673"/>
                <a:gd name="connsiteX0" fmla="*/ 9059 w 916782"/>
                <a:gd name="connsiteY0" fmla="*/ 0 h 130673"/>
                <a:gd name="connsiteX1" fmla="*/ 845346 w 916782"/>
                <a:gd name="connsiteY1" fmla="*/ 113 h 130673"/>
                <a:gd name="connsiteX2" fmla="*/ 916782 w 916782"/>
                <a:gd name="connsiteY2" fmla="*/ 130672 h 130673"/>
                <a:gd name="connsiteX3" fmla="*/ 1 w 916782"/>
                <a:gd name="connsiteY3" fmla="*/ 130673 h 130673"/>
                <a:gd name="connsiteX4" fmla="*/ 9059 w 916782"/>
                <a:gd name="connsiteY4" fmla="*/ 0 h 13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6782" h="130673">
                  <a:moveTo>
                    <a:pt x="9059" y="0"/>
                  </a:moveTo>
                  <a:lnTo>
                    <a:pt x="845346" y="113"/>
                  </a:lnTo>
                  <a:cubicBezTo>
                    <a:pt x="852490" y="15852"/>
                    <a:pt x="895350" y="88740"/>
                    <a:pt x="916782" y="130672"/>
                  </a:cubicBezTo>
                  <a:lnTo>
                    <a:pt x="1" y="130673"/>
                  </a:lnTo>
                  <a:cubicBezTo>
                    <a:pt x="-155" y="92671"/>
                    <a:pt x="9215" y="38002"/>
                    <a:pt x="905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5000">
                  <a:schemeClr val="bg1">
                    <a:lumMod val="8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4" name="Rectangle 44">
              <a:extLst>
                <a:ext uri="{FF2B5EF4-FFF2-40B4-BE49-F238E27FC236}">
                  <a16:creationId xmlns:a16="http://schemas.microsoft.com/office/drawing/2014/main" id="{F42C08B9-1FE1-4BFF-A2AF-3EDE1A6BE7FB}"/>
                </a:ext>
              </a:extLst>
            </p:cNvPr>
            <p:cNvSpPr/>
            <p:nvPr/>
          </p:nvSpPr>
          <p:spPr>
            <a:xfrm flipH="1">
              <a:off x="6531458" y="3347077"/>
              <a:ext cx="62387" cy="121560"/>
            </a:xfrm>
            <a:custGeom>
              <a:avLst/>
              <a:gdLst>
                <a:gd name="connsiteX0" fmla="*/ 0 w 45719"/>
                <a:gd name="connsiteY0" fmla="*/ 0 h 97748"/>
                <a:gd name="connsiteX1" fmla="*/ 45719 w 45719"/>
                <a:gd name="connsiteY1" fmla="*/ 0 h 97748"/>
                <a:gd name="connsiteX2" fmla="*/ 45719 w 45719"/>
                <a:gd name="connsiteY2" fmla="*/ 97748 h 97748"/>
                <a:gd name="connsiteX3" fmla="*/ 0 w 45719"/>
                <a:gd name="connsiteY3" fmla="*/ 97748 h 97748"/>
                <a:gd name="connsiteX4" fmla="*/ 0 w 45719"/>
                <a:gd name="connsiteY4" fmla="*/ 0 h 97748"/>
                <a:gd name="connsiteX0" fmla="*/ 0 w 45719"/>
                <a:gd name="connsiteY0" fmla="*/ 0 h 97748"/>
                <a:gd name="connsiteX1" fmla="*/ 45719 w 45719"/>
                <a:gd name="connsiteY1" fmla="*/ 0 h 97748"/>
                <a:gd name="connsiteX2" fmla="*/ 24287 w 45719"/>
                <a:gd name="connsiteY2" fmla="*/ 97748 h 97748"/>
                <a:gd name="connsiteX3" fmla="*/ 0 w 45719"/>
                <a:gd name="connsiteY3" fmla="*/ 97748 h 97748"/>
                <a:gd name="connsiteX4" fmla="*/ 0 w 45719"/>
                <a:gd name="connsiteY4" fmla="*/ 0 h 97748"/>
                <a:gd name="connsiteX0" fmla="*/ 0 w 26669"/>
                <a:gd name="connsiteY0" fmla="*/ 0 h 97748"/>
                <a:gd name="connsiteX1" fmla="*/ 26669 w 26669"/>
                <a:gd name="connsiteY1" fmla="*/ 0 h 97748"/>
                <a:gd name="connsiteX2" fmla="*/ 24287 w 26669"/>
                <a:gd name="connsiteY2" fmla="*/ 97748 h 97748"/>
                <a:gd name="connsiteX3" fmla="*/ 0 w 26669"/>
                <a:gd name="connsiteY3" fmla="*/ 97748 h 97748"/>
                <a:gd name="connsiteX4" fmla="*/ 0 w 26669"/>
                <a:gd name="connsiteY4" fmla="*/ 0 h 97748"/>
                <a:gd name="connsiteX0" fmla="*/ 0 w 81438"/>
                <a:gd name="connsiteY0" fmla="*/ 116682 h 116682"/>
                <a:gd name="connsiteX1" fmla="*/ 81438 w 81438"/>
                <a:gd name="connsiteY1" fmla="*/ 0 h 116682"/>
                <a:gd name="connsiteX2" fmla="*/ 79056 w 81438"/>
                <a:gd name="connsiteY2" fmla="*/ 97748 h 116682"/>
                <a:gd name="connsiteX3" fmla="*/ 54769 w 81438"/>
                <a:gd name="connsiteY3" fmla="*/ 97748 h 116682"/>
                <a:gd name="connsiteX4" fmla="*/ 0 w 81438"/>
                <a:gd name="connsiteY4" fmla="*/ 116682 h 116682"/>
                <a:gd name="connsiteX0" fmla="*/ 0 w 79056"/>
                <a:gd name="connsiteY0" fmla="*/ 116682 h 116682"/>
                <a:gd name="connsiteX1" fmla="*/ 55244 w 79056"/>
                <a:gd name="connsiteY1" fmla="*/ 0 h 116682"/>
                <a:gd name="connsiteX2" fmla="*/ 79056 w 79056"/>
                <a:gd name="connsiteY2" fmla="*/ 97748 h 116682"/>
                <a:gd name="connsiteX3" fmla="*/ 54769 w 79056"/>
                <a:gd name="connsiteY3" fmla="*/ 97748 h 116682"/>
                <a:gd name="connsiteX4" fmla="*/ 0 w 79056"/>
                <a:gd name="connsiteY4" fmla="*/ 116682 h 116682"/>
                <a:gd name="connsiteX0" fmla="*/ 0 w 79056"/>
                <a:gd name="connsiteY0" fmla="*/ 116682 h 121560"/>
                <a:gd name="connsiteX1" fmla="*/ 55244 w 79056"/>
                <a:gd name="connsiteY1" fmla="*/ 0 h 121560"/>
                <a:gd name="connsiteX2" fmla="*/ 79056 w 79056"/>
                <a:gd name="connsiteY2" fmla="*/ 97748 h 121560"/>
                <a:gd name="connsiteX3" fmla="*/ 35719 w 79056"/>
                <a:gd name="connsiteY3" fmla="*/ 121560 h 121560"/>
                <a:gd name="connsiteX4" fmla="*/ 0 w 79056"/>
                <a:gd name="connsiteY4" fmla="*/ 116682 h 121560"/>
                <a:gd name="connsiteX0" fmla="*/ 0 w 57625"/>
                <a:gd name="connsiteY0" fmla="*/ 116682 h 121560"/>
                <a:gd name="connsiteX1" fmla="*/ 55244 w 57625"/>
                <a:gd name="connsiteY1" fmla="*/ 0 h 121560"/>
                <a:gd name="connsiteX2" fmla="*/ 57625 w 57625"/>
                <a:gd name="connsiteY2" fmla="*/ 97748 h 121560"/>
                <a:gd name="connsiteX3" fmla="*/ 35719 w 57625"/>
                <a:gd name="connsiteY3" fmla="*/ 121560 h 121560"/>
                <a:gd name="connsiteX4" fmla="*/ 0 w 57625"/>
                <a:gd name="connsiteY4" fmla="*/ 116682 h 121560"/>
                <a:gd name="connsiteX0" fmla="*/ 0 w 62387"/>
                <a:gd name="connsiteY0" fmla="*/ 116682 h 121560"/>
                <a:gd name="connsiteX1" fmla="*/ 60006 w 62387"/>
                <a:gd name="connsiteY1" fmla="*/ 0 h 121560"/>
                <a:gd name="connsiteX2" fmla="*/ 62387 w 62387"/>
                <a:gd name="connsiteY2" fmla="*/ 97748 h 121560"/>
                <a:gd name="connsiteX3" fmla="*/ 40481 w 62387"/>
                <a:gd name="connsiteY3" fmla="*/ 121560 h 121560"/>
                <a:gd name="connsiteX4" fmla="*/ 0 w 62387"/>
                <a:gd name="connsiteY4" fmla="*/ 116682 h 12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87" h="121560">
                  <a:moveTo>
                    <a:pt x="0" y="116682"/>
                  </a:moveTo>
                  <a:lnTo>
                    <a:pt x="60006" y="0"/>
                  </a:lnTo>
                  <a:cubicBezTo>
                    <a:pt x="60800" y="32583"/>
                    <a:pt x="61593" y="65165"/>
                    <a:pt x="62387" y="97748"/>
                  </a:cubicBezTo>
                  <a:lnTo>
                    <a:pt x="40481" y="121560"/>
                  </a:lnTo>
                  <a:lnTo>
                    <a:pt x="0" y="116682"/>
                  </a:lnTo>
                  <a:close/>
                </a:path>
              </a:pathLst>
            </a:custGeom>
            <a:solidFill>
              <a:schemeClr val="tx1">
                <a:alpha val="19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5" name="Rectangle 44">
              <a:extLst>
                <a:ext uri="{FF2B5EF4-FFF2-40B4-BE49-F238E27FC236}">
                  <a16:creationId xmlns:a16="http://schemas.microsoft.com/office/drawing/2014/main" id="{F9FF4437-F1F1-481D-AB46-5E174A02BD7B}"/>
                </a:ext>
              </a:extLst>
            </p:cNvPr>
            <p:cNvSpPr/>
            <p:nvPr/>
          </p:nvSpPr>
          <p:spPr>
            <a:xfrm flipH="1">
              <a:off x="5697921" y="3347077"/>
              <a:ext cx="29052" cy="123941"/>
            </a:xfrm>
            <a:custGeom>
              <a:avLst/>
              <a:gdLst>
                <a:gd name="connsiteX0" fmla="*/ 0 w 45719"/>
                <a:gd name="connsiteY0" fmla="*/ 0 h 97748"/>
                <a:gd name="connsiteX1" fmla="*/ 45719 w 45719"/>
                <a:gd name="connsiteY1" fmla="*/ 0 h 97748"/>
                <a:gd name="connsiteX2" fmla="*/ 45719 w 45719"/>
                <a:gd name="connsiteY2" fmla="*/ 97748 h 97748"/>
                <a:gd name="connsiteX3" fmla="*/ 0 w 45719"/>
                <a:gd name="connsiteY3" fmla="*/ 97748 h 97748"/>
                <a:gd name="connsiteX4" fmla="*/ 0 w 45719"/>
                <a:gd name="connsiteY4" fmla="*/ 0 h 97748"/>
                <a:gd name="connsiteX0" fmla="*/ 0 w 45719"/>
                <a:gd name="connsiteY0" fmla="*/ 0 h 97748"/>
                <a:gd name="connsiteX1" fmla="*/ 45719 w 45719"/>
                <a:gd name="connsiteY1" fmla="*/ 0 h 97748"/>
                <a:gd name="connsiteX2" fmla="*/ 24287 w 45719"/>
                <a:gd name="connsiteY2" fmla="*/ 97748 h 97748"/>
                <a:gd name="connsiteX3" fmla="*/ 0 w 45719"/>
                <a:gd name="connsiteY3" fmla="*/ 97748 h 97748"/>
                <a:gd name="connsiteX4" fmla="*/ 0 w 45719"/>
                <a:gd name="connsiteY4" fmla="*/ 0 h 97748"/>
                <a:gd name="connsiteX0" fmla="*/ 0 w 26669"/>
                <a:gd name="connsiteY0" fmla="*/ 0 h 97748"/>
                <a:gd name="connsiteX1" fmla="*/ 26669 w 26669"/>
                <a:gd name="connsiteY1" fmla="*/ 0 h 97748"/>
                <a:gd name="connsiteX2" fmla="*/ 24287 w 26669"/>
                <a:gd name="connsiteY2" fmla="*/ 97748 h 97748"/>
                <a:gd name="connsiteX3" fmla="*/ 0 w 26669"/>
                <a:gd name="connsiteY3" fmla="*/ 97748 h 97748"/>
                <a:gd name="connsiteX4" fmla="*/ 0 w 26669"/>
                <a:gd name="connsiteY4" fmla="*/ 0 h 97748"/>
                <a:gd name="connsiteX0" fmla="*/ 0 w 33813"/>
                <a:gd name="connsiteY0" fmla="*/ 0 h 116681"/>
                <a:gd name="connsiteX1" fmla="*/ 33813 w 33813"/>
                <a:gd name="connsiteY1" fmla="*/ 116681 h 116681"/>
                <a:gd name="connsiteX2" fmla="*/ 24287 w 33813"/>
                <a:gd name="connsiteY2" fmla="*/ 97748 h 116681"/>
                <a:gd name="connsiteX3" fmla="*/ 0 w 33813"/>
                <a:gd name="connsiteY3" fmla="*/ 97748 h 116681"/>
                <a:gd name="connsiteX4" fmla="*/ 0 w 33813"/>
                <a:gd name="connsiteY4" fmla="*/ 0 h 116681"/>
                <a:gd name="connsiteX0" fmla="*/ 0 w 33813"/>
                <a:gd name="connsiteY0" fmla="*/ 0 h 123941"/>
                <a:gd name="connsiteX1" fmla="*/ 33813 w 33813"/>
                <a:gd name="connsiteY1" fmla="*/ 116681 h 123941"/>
                <a:gd name="connsiteX2" fmla="*/ 17144 w 33813"/>
                <a:gd name="connsiteY2" fmla="*/ 123941 h 123941"/>
                <a:gd name="connsiteX3" fmla="*/ 0 w 33813"/>
                <a:gd name="connsiteY3" fmla="*/ 97748 h 123941"/>
                <a:gd name="connsiteX4" fmla="*/ 0 w 33813"/>
                <a:gd name="connsiteY4" fmla="*/ 0 h 123941"/>
                <a:gd name="connsiteX0" fmla="*/ 26194 w 33813"/>
                <a:gd name="connsiteY0" fmla="*/ 0 h 121560"/>
                <a:gd name="connsiteX1" fmla="*/ 33813 w 33813"/>
                <a:gd name="connsiteY1" fmla="*/ 114300 h 121560"/>
                <a:gd name="connsiteX2" fmla="*/ 17144 w 33813"/>
                <a:gd name="connsiteY2" fmla="*/ 121560 h 121560"/>
                <a:gd name="connsiteX3" fmla="*/ 0 w 33813"/>
                <a:gd name="connsiteY3" fmla="*/ 95367 h 121560"/>
                <a:gd name="connsiteX4" fmla="*/ 26194 w 33813"/>
                <a:gd name="connsiteY4" fmla="*/ 0 h 121560"/>
                <a:gd name="connsiteX0" fmla="*/ 28576 w 36195"/>
                <a:gd name="connsiteY0" fmla="*/ 0 h 121560"/>
                <a:gd name="connsiteX1" fmla="*/ 36195 w 36195"/>
                <a:gd name="connsiteY1" fmla="*/ 114300 h 121560"/>
                <a:gd name="connsiteX2" fmla="*/ 19526 w 36195"/>
                <a:gd name="connsiteY2" fmla="*/ 121560 h 121560"/>
                <a:gd name="connsiteX3" fmla="*/ 0 w 36195"/>
                <a:gd name="connsiteY3" fmla="*/ 64411 h 121560"/>
                <a:gd name="connsiteX4" fmla="*/ 28576 w 36195"/>
                <a:gd name="connsiteY4" fmla="*/ 0 h 121560"/>
                <a:gd name="connsiteX0" fmla="*/ 26195 w 36195"/>
                <a:gd name="connsiteY0" fmla="*/ 0 h 123941"/>
                <a:gd name="connsiteX1" fmla="*/ 36195 w 36195"/>
                <a:gd name="connsiteY1" fmla="*/ 116681 h 123941"/>
                <a:gd name="connsiteX2" fmla="*/ 19526 w 36195"/>
                <a:gd name="connsiteY2" fmla="*/ 123941 h 123941"/>
                <a:gd name="connsiteX3" fmla="*/ 0 w 36195"/>
                <a:gd name="connsiteY3" fmla="*/ 66792 h 123941"/>
                <a:gd name="connsiteX4" fmla="*/ 26195 w 36195"/>
                <a:gd name="connsiteY4" fmla="*/ 0 h 123941"/>
                <a:gd name="connsiteX0" fmla="*/ 19052 w 29052"/>
                <a:gd name="connsiteY0" fmla="*/ 0 h 123941"/>
                <a:gd name="connsiteX1" fmla="*/ 29052 w 29052"/>
                <a:gd name="connsiteY1" fmla="*/ 116681 h 123941"/>
                <a:gd name="connsiteX2" fmla="*/ 12383 w 29052"/>
                <a:gd name="connsiteY2" fmla="*/ 123941 h 123941"/>
                <a:gd name="connsiteX3" fmla="*/ 0 w 29052"/>
                <a:gd name="connsiteY3" fmla="*/ 66792 h 123941"/>
                <a:gd name="connsiteX4" fmla="*/ 19052 w 29052"/>
                <a:gd name="connsiteY4" fmla="*/ 0 h 123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2" h="123941">
                  <a:moveTo>
                    <a:pt x="19052" y="0"/>
                  </a:moveTo>
                  <a:lnTo>
                    <a:pt x="29052" y="116681"/>
                  </a:lnTo>
                  <a:lnTo>
                    <a:pt x="12383" y="123941"/>
                  </a:lnTo>
                  <a:lnTo>
                    <a:pt x="0" y="66792"/>
                  </a:lnTo>
                  <a:lnTo>
                    <a:pt x="19052" y="0"/>
                  </a:lnTo>
                  <a:close/>
                </a:path>
              </a:pathLst>
            </a:custGeom>
            <a:solidFill>
              <a:schemeClr val="tx1">
                <a:alpha val="1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36" name="Rectangle 3">
            <a:extLst>
              <a:ext uri="{FF2B5EF4-FFF2-40B4-BE49-F238E27FC236}">
                <a16:creationId xmlns:a16="http://schemas.microsoft.com/office/drawing/2014/main" id="{4AD61034-69BD-492A-B70D-EA355C5F53BC}"/>
              </a:ext>
            </a:extLst>
          </p:cNvPr>
          <p:cNvSpPr/>
          <p:nvPr/>
        </p:nvSpPr>
        <p:spPr>
          <a:xfrm>
            <a:off x="3838575" y="3341087"/>
            <a:ext cx="692207" cy="117156"/>
          </a:xfrm>
          <a:custGeom>
            <a:avLst/>
            <a:gdLst>
              <a:gd name="connsiteX0" fmla="*/ 0 w 463607"/>
              <a:gd name="connsiteY0" fmla="*/ 0 h 45719"/>
              <a:gd name="connsiteX1" fmla="*/ 463607 w 463607"/>
              <a:gd name="connsiteY1" fmla="*/ 0 h 45719"/>
              <a:gd name="connsiteX2" fmla="*/ 463607 w 463607"/>
              <a:gd name="connsiteY2" fmla="*/ 45719 h 45719"/>
              <a:gd name="connsiteX3" fmla="*/ 0 w 463607"/>
              <a:gd name="connsiteY3" fmla="*/ 45719 h 45719"/>
              <a:gd name="connsiteX4" fmla="*/ 0 w 463607"/>
              <a:gd name="connsiteY4" fmla="*/ 0 h 45719"/>
              <a:gd name="connsiteX0" fmla="*/ 228600 w 692207"/>
              <a:gd name="connsiteY0" fmla="*/ 0 h 117156"/>
              <a:gd name="connsiteX1" fmla="*/ 692207 w 692207"/>
              <a:gd name="connsiteY1" fmla="*/ 0 h 117156"/>
              <a:gd name="connsiteX2" fmla="*/ 692207 w 692207"/>
              <a:gd name="connsiteY2" fmla="*/ 45719 h 117156"/>
              <a:gd name="connsiteX3" fmla="*/ 0 w 692207"/>
              <a:gd name="connsiteY3" fmla="*/ 117156 h 117156"/>
              <a:gd name="connsiteX4" fmla="*/ 228600 w 692207"/>
              <a:gd name="connsiteY4" fmla="*/ 0 h 117156"/>
              <a:gd name="connsiteX0" fmla="*/ 228600 w 692207"/>
              <a:gd name="connsiteY0" fmla="*/ 0 h 126682"/>
              <a:gd name="connsiteX1" fmla="*/ 692207 w 692207"/>
              <a:gd name="connsiteY1" fmla="*/ 0 h 126682"/>
              <a:gd name="connsiteX2" fmla="*/ 635057 w 692207"/>
              <a:gd name="connsiteY2" fmla="*/ 126682 h 126682"/>
              <a:gd name="connsiteX3" fmla="*/ 0 w 692207"/>
              <a:gd name="connsiteY3" fmla="*/ 117156 h 126682"/>
              <a:gd name="connsiteX4" fmla="*/ 228600 w 692207"/>
              <a:gd name="connsiteY4" fmla="*/ 0 h 126682"/>
              <a:gd name="connsiteX0" fmla="*/ 228600 w 692207"/>
              <a:gd name="connsiteY0" fmla="*/ 0 h 117156"/>
              <a:gd name="connsiteX1" fmla="*/ 692207 w 692207"/>
              <a:gd name="connsiteY1" fmla="*/ 0 h 117156"/>
              <a:gd name="connsiteX2" fmla="*/ 635057 w 692207"/>
              <a:gd name="connsiteY2" fmla="*/ 112394 h 117156"/>
              <a:gd name="connsiteX3" fmla="*/ 0 w 692207"/>
              <a:gd name="connsiteY3" fmla="*/ 117156 h 117156"/>
              <a:gd name="connsiteX4" fmla="*/ 228600 w 692207"/>
              <a:gd name="connsiteY4" fmla="*/ 0 h 11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207" h="117156">
                <a:moveTo>
                  <a:pt x="228600" y="0"/>
                </a:moveTo>
                <a:lnTo>
                  <a:pt x="692207" y="0"/>
                </a:lnTo>
                <a:lnTo>
                  <a:pt x="635057" y="112394"/>
                </a:lnTo>
                <a:lnTo>
                  <a:pt x="0" y="117156"/>
                </a:lnTo>
                <a:lnTo>
                  <a:pt x="22860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50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5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3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3B3148-725D-447B-AFAA-974394BC87BC}"/>
              </a:ext>
            </a:extLst>
          </p:cNvPr>
          <p:cNvSpPr txBox="1"/>
          <p:nvPr/>
        </p:nvSpPr>
        <p:spPr>
          <a:xfrm>
            <a:off x="119269" y="119270"/>
            <a:ext cx="71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Leo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0907D0C-87C5-73EA-A5A6-24C60BD7AFD9}"/>
              </a:ext>
            </a:extLst>
          </p:cNvPr>
          <p:cNvSpPr/>
          <p:nvPr/>
        </p:nvSpPr>
        <p:spPr>
          <a:xfrm rot="253558" flipH="1">
            <a:off x="10140792" y="3624249"/>
            <a:ext cx="143451" cy="264149"/>
          </a:xfrm>
          <a:custGeom>
            <a:avLst/>
            <a:gdLst>
              <a:gd name="connsiteX0" fmla="*/ 55329 w 143451"/>
              <a:gd name="connsiteY0" fmla="*/ 1 h 264149"/>
              <a:gd name="connsiteX1" fmla="*/ 1 w 143451"/>
              <a:gd name="connsiteY1" fmla="*/ 0 h 264149"/>
              <a:gd name="connsiteX2" fmla="*/ 0 w 143451"/>
              <a:gd name="connsiteY2" fmla="*/ 264149 h 264149"/>
              <a:gd name="connsiteX3" fmla="*/ 143451 w 143451"/>
              <a:gd name="connsiteY3" fmla="*/ 264149 h 264149"/>
              <a:gd name="connsiteX4" fmla="*/ 137989 w 143451"/>
              <a:gd name="connsiteY4" fmla="*/ 224991 h 264149"/>
              <a:gd name="connsiteX5" fmla="*/ 99302 w 143451"/>
              <a:gd name="connsiteY5" fmla="*/ 88635 h 264149"/>
              <a:gd name="connsiteX6" fmla="*/ 55329 w 143451"/>
              <a:gd name="connsiteY6" fmla="*/ 1 h 26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451" h="264149">
                <a:moveTo>
                  <a:pt x="55329" y="1"/>
                </a:moveTo>
                <a:lnTo>
                  <a:pt x="1" y="0"/>
                </a:lnTo>
                <a:lnTo>
                  <a:pt x="0" y="264149"/>
                </a:lnTo>
                <a:lnTo>
                  <a:pt x="143451" y="264149"/>
                </a:lnTo>
                <a:lnTo>
                  <a:pt x="137989" y="224991"/>
                </a:lnTo>
                <a:cubicBezTo>
                  <a:pt x="129145" y="177703"/>
                  <a:pt x="116101" y="132089"/>
                  <a:pt x="99302" y="88635"/>
                </a:cubicBezTo>
                <a:lnTo>
                  <a:pt x="55329" y="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8A29576-CF2E-FE65-EB7D-FEEBA4593F44}"/>
              </a:ext>
            </a:extLst>
          </p:cNvPr>
          <p:cNvSpPr/>
          <p:nvPr/>
        </p:nvSpPr>
        <p:spPr>
          <a:xfrm rot="253558" flipH="1">
            <a:off x="10135615" y="3620016"/>
            <a:ext cx="177554" cy="299518"/>
          </a:xfrm>
          <a:custGeom>
            <a:avLst/>
            <a:gdLst>
              <a:gd name="connsiteX0" fmla="*/ 82663 w 177554"/>
              <a:gd name="connsiteY0" fmla="*/ 0 h 299518"/>
              <a:gd name="connsiteX1" fmla="*/ 0 w 177554"/>
              <a:gd name="connsiteY1" fmla="*/ 0 h 299518"/>
              <a:gd name="connsiteX2" fmla="*/ 0 w 177554"/>
              <a:gd name="connsiteY2" fmla="*/ 299518 h 299518"/>
              <a:gd name="connsiteX3" fmla="*/ 177554 w 177554"/>
              <a:gd name="connsiteY3" fmla="*/ 299518 h 299518"/>
              <a:gd name="connsiteX4" fmla="*/ 173337 w 177554"/>
              <a:gd name="connsiteY4" fmla="*/ 269292 h 299518"/>
              <a:gd name="connsiteX5" fmla="*/ 29886 w 177554"/>
              <a:gd name="connsiteY5" fmla="*/ 269292 h 299518"/>
              <a:gd name="connsiteX6" fmla="*/ 29887 w 177554"/>
              <a:gd name="connsiteY6" fmla="*/ 5143 h 299518"/>
              <a:gd name="connsiteX7" fmla="*/ 85215 w 177554"/>
              <a:gd name="connsiteY7" fmla="*/ 5144 h 299518"/>
              <a:gd name="connsiteX8" fmla="*/ 82663 w 177554"/>
              <a:gd name="connsiteY8" fmla="*/ 0 h 29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554" h="299518">
                <a:moveTo>
                  <a:pt x="82663" y="0"/>
                </a:moveTo>
                <a:lnTo>
                  <a:pt x="0" y="0"/>
                </a:lnTo>
                <a:lnTo>
                  <a:pt x="0" y="299518"/>
                </a:lnTo>
                <a:lnTo>
                  <a:pt x="177554" y="299518"/>
                </a:lnTo>
                <a:lnTo>
                  <a:pt x="173337" y="269292"/>
                </a:lnTo>
                <a:lnTo>
                  <a:pt x="29886" y="269292"/>
                </a:lnTo>
                <a:lnTo>
                  <a:pt x="29887" y="5143"/>
                </a:lnTo>
                <a:lnTo>
                  <a:pt x="85215" y="5144"/>
                </a:lnTo>
                <a:lnTo>
                  <a:pt x="82663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E40E6EA-C536-B7DE-90EB-26476E89ED44}"/>
              </a:ext>
            </a:extLst>
          </p:cNvPr>
          <p:cNvGrpSpPr/>
          <p:nvPr/>
        </p:nvGrpSpPr>
        <p:grpSpPr>
          <a:xfrm>
            <a:off x="8729817" y="119270"/>
            <a:ext cx="1511277" cy="2380132"/>
            <a:chOff x="8494258" y="151226"/>
            <a:chExt cx="1511277" cy="238013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00929C6-E755-46CF-9B5E-A2F3794F980B}"/>
                </a:ext>
              </a:extLst>
            </p:cNvPr>
            <p:cNvCxnSpPr>
              <a:cxnSpLocks/>
            </p:cNvCxnSpPr>
            <p:nvPr/>
          </p:nvCxnSpPr>
          <p:spPr>
            <a:xfrm>
              <a:off x="9428832" y="1626113"/>
              <a:ext cx="0" cy="85488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C4A0930-CEA0-4ABD-BCC8-763600CE9326}"/>
                </a:ext>
              </a:extLst>
            </p:cNvPr>
            <p:cNvCxnSpPr>
              <a:cxnSpLocks/>
            </p:cNvCxnSpPr>
            <p:nvPr/>
          </p:nvCxnSpPr>
          <p:spPr>
            <a:xfrm>
              <a:off x="9041139" y="1626113"/>
              <a:ext cx="21986" cy="77736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2FBA012-F8F5-43F1-8A20-CE93CFD5BC35}"/>
                </a:ext>
              </a:extLst>
            </p:cNvPr>
            <p:cNvSpPr/>
            <p:nvPr/>
          </p:nvSpPr>
          <p:spPr>
            <a:xfrm flipH="1">
              <a:off x="8494258" y="167914"/>
              <a:ext cx="1511277" cy="1458199"/>
            </a:xfrm>
            <a:prstGeom prst="ellipse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95E31EF-1FC8-4EAC-A6B9-B3F310D4F16A}"/>
                </a:ext>
              </a:extLst>
            </p:cNvPr>
            <p:cNvSpPr/>
            <p:nvPr/>
          </p:nvSpPr>
          <p:spPr>
            <a:xfrm flipH="1">
              <a:off x="9351201" y="697001"/>
              <a:ext cx="155650" cy="154602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5D24396E-23C5-44DE-91DC-5D688F1DB1B0}"/>
                </a:ext>
              </a:extLst>
            </p:cNvPr>
            <p:cNvSpPr/>
            <p:nvPr/>
          </p:nvSpPr>
          <p:spPr>
            <a:xfrm flipH="1">
              <a:off x="8790978" y="2307394"/>
              <a:ext cx="398834" cy="11932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E7280775-15F6-4E1A-9FEF-7517EC668D75}"/>
                </a:ext>
              </a:extLst>
            </p:cNvPr>
            <p:cNvSpPr/>
            <p:nvPr/>
          </p:nvSpPr>
          <p:spPr>
            <a:xfrm flipH="1">
              <a:off x="9144835" y="2412029"/>
              <a:ext cx="398834" cy="11932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78ADF0-CA25-43DD-B3DD-5768A516C64E}"/>
                </a:ext>
              </a:extLst>
            </p:cNvPr>
            <p:cNvSpPr/>
            <p:nvPr/>
          </p:nvSpPr>
          <p:spPr>
            <a:xfrm rot="20295679" flipH="1">
              <a:off x="9454270" y="1154643"/>
              <a:ext cx="387166" cy="550435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  <a:lnTo>
                    <a:pt x="648793" y="923925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1709F0-C7FA-4B8D-81E8-BCCC3C6E9037}"/>
                </a:ext>
              </a:extLst>
            </p:cNvPr>
            <p:cNvSpPr/>
            <p:nvPr/>
          </p:nvSpPr>
          <p:spPr>
            <a:xfrm>
              <a:off x="8648131" y="1349608"/>
              <a:ext cx="369493" cy="289419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0 w 620241"/>
                <a:gd name="connsiteY0" fmla="*/ 0 h 485827"/>
                <a:gd name="connsiteX1" fmla="*/ 533400 w 620241"/>
                <a:gd name="connsiteY1" fmla="*/ 409575 h 485827"/>
                <a:gd name="connsiteX2" fmla="*/ 619125 w 620241"/>
                <a:gd name="connsiteY2" fmla="*/ 485775 h 485827"/>
                <a:gd name="connsiteX3" fmla="*/ 619125 w 620241"/>
                <a:gd name="connsiteY3" fmla="*/ 485775 h 48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241" h="485827">
                  <a:moveTo>
                    <a:pt x="0" y="0"/>
                  </a:moveTo>
                  <a:cubicBezTo>
                    <a:pt x="74612" y="141288"/>
                    <a:pt x="430213" y="328613"/>
                    <a:pt x="533400" y="409575"/>
                  </a:cubicBezTo>
                  <a:cubicBezTo>
                    <a:pt x="636587" y="490537"/>
                    <a:pt x="619125" y="485775"/>
                    <a:pt x="619125" y="485775"/>
                  </a:cubicBezTo>
                  <a:lnTo>
                    <a:pt x="619125" y="485775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A16715E-02A5-4A90-8BD6-5D6311B548AF}"/>
                </a:ext>
              </a:extLst>
            </p:cNvPr>
            <p:cNvSpPr/>
            <p:nvPr/>
          </p:nvSpPr>
          <p:spPr>
            <a:xfrm flipH="1">
              <a:off x="9041139" y="961700"/>
              <a:ext cx="110170" cy="113485"/>
            </a:xfrm>
            <a:custGeom>
              <a:avLst/>
              <a:gdLst>
                <a:gd name="connsiteX0" fmla="*/ 33338 w 209668"/>
                <a:gd name="connsiteY0" fmla="*/ 0 h 195262"/>
                <a:gd name="connsiteX1" fmla="*/ 57150 w 209668"/>
                <a:gd name="connsiteY1" fmla="*/ 14287 h 195262"/>
                <a:gd name="connsiteX2" fmla="*/ 71438 w 209668"/>
                <a:gd name="connsiteY2" fmla="*/ 23812 h 195262"/>
                <a:gd name="connsiteX3" fmla="*/ 114300 w 209668"/>
                <a:gd name="connsiteY3" fmla="*/ 33337 h 195262"/>
                <a:gd name="connsiteX4" fmla="*/ 128588 w 209668"/>
                <a:gd name="connsiteY4" fmla="*/ 42862 h 195262"/>
                <a:gd name="connsiteX5" fmla="*/ 166688 w 209668"/>
                <a:gd name="connsiteY5" fmla="*/ 52387 h 195262"/>
                <a:gd name="connsiteX6" fmla="*/ 200025 w 209668"/>
                <a:gd name="connsiteY6" fmla="*/ 61912 h 195262"/>
                <a:gd name="connsiteX7" fmla="*/ 209550 w 209668"/>
                <a:gd name="connsiteY7" fmla="*/ 76200 h 195262"/>
                <a:gd name="connsiteX8" fmla="*/ 185738 w 209668"/>
                <a:gd name="connsiteY8" fmla="*/ 157162 h 195262"/>
                <a:gd name="connsiteX9" fmla="*/ 166688 w 209668"/>
                <a:gd name="connsiteY9" fmla="*/ 166687 h 195262"/>
                <a:gd name="connsiteX10" fmla="*/ 123825 w 209668"/>
                <a:gd name="connsiteY10" fmla="*/ 185737 h 195262"/>
                <a:gd name="connsiteX11" fmla="*/ 109538 w 209668"/>
                <a:gd name="connsiteY11" fmla="*/ 190500 h 195262"/>
                <a:gd name="connsiteX12" fmla="*/ 95250 w 209668"/>
                <a:gd name="connsiteY12" fmla="*/ 195262 h 195262"/>
                <a:gd name="connsiteX13" fmla="*/ 23813 w 209668"/>
                <a:gd name="connsiteY13" fmla="*/ 190500 h 195262"/>
                <a:gd name="connsiteX14" fmla="*/ 9525 w 209668"/>
                <a:gd name="connsiteY14" fmla="*/ 185737 h 195262"/>
                <a:gd name="connsiteX15" fmla="*/ 0 w 209668"/>
                <a:gd name="connsiteY15" fmla="*/ 176212 h 195262"/>
                <a:gd name="connsiteX0" fmla="*/ 33338 w 209668"/>
                <a:gd name="connsiteY0" fmla="*/ 0 h 195262"/>
                <a:gd name="connsiteX1" fmla="*/ 57150 w 209668"/>
                <a:gd name="connsiteY1" fmla="*/ 14287 h 195262"/>
                <a:gd name="connsiteX2" fmla="*/ 71438 w 209668"/>
                <a:gd name="connsiteY2" fmla="*/ 23812 h 195262"/>
                <a:gd name="connsiteX3" fmla="*/ 114300 w 209668"/>
                <a:gd name="connsiteY3" fmla="*/ 33337 h 195262"/>
                <a:gd name="connsiteX4" fmla="*/ 128588 w 209668"/>
                <a:gd name="connsiteY4" fmla="*/ 42862 h 195262"/>
                <a:gd name="connsiteX5" fmla="*/ 200025 w 209668"/>
                <a:gd name="connsiteY5" fmla="*/ 61912 h 195262"/>
                <a:gd name="connsiteX6" fmla="*/ 209550 w 209668"/>
                <a:gd name="connsiteY6" fmla="*/ 76200 h 195262"/>
                <a:gd name="connsiteX7" fmla="*/ 185738 w 209668"/>
                <a:gd name="connsiteY7" fmla="*/ 157162 h 195262"/>
                <a:gd name="connsiteX8" fmla="*/ 166688 w 209668"/>
                <a:gd name="connsiteY8" fmla="*/ 166687 h 195262"/>
                <a:gd name="connsiteX9" fmla="*/ 123825 w 209668"/>
                <a:gd name="connsiteY9" fmla="*/ 185737 h 195262"/>
                <a:gd name="connsiteX10" fmla="*/ 109538 w 209668"/>
                <a:gd name="connsiteY10" fmla="*/ 190500 h 195262"/>
                <a:gd name="connsiteX11" fmla="*/ 95250 w 209668"/>
                <a:gd name="connsiteY11" fmla="*/ 195262 h 195262"/>
                <a:gd name="connsiteX12" fmla="*/ 23813 w 209668"/>
                <a:gd name="connsiteY12" fmla="*/ 190500 h 195262"/>
                <a:gd name="connsiteX13" fmla="*/ 9525 w 209668"/>
                <a:gd name="connsiteY13" fmla="*/ 185737 h 195262"/>
                <a:gd name="connsiteX14" fmla="*/ 0 w 209668"/>
                <a:gd name="connsiteY14" fmla="*/ 176212 h 195262"/>
                <a:gd name="connsiteX0" fmla="*/ 33338 w 202730"/>
                <a:gd name="connsiteY0" fmla="*/ 0 h 195262"/>
                <a:gd name="connsiteX1" fmla="*/ 57150 w 202730"/>
                <a:gd name="connsiteY1" fmla="*/ 14287 h 195262"/>
                <a:gd name="connsiteX2" fmla="*/ 71438 w 202730"/>
                <a:gd name="connsiteY2" fmla="*/ 23812 h 195262"/>
                <a:gd name="connsiteX3" fmla="*/ 114300 w 202730"/>
                <a:gd name="connsiteY3" fmla="*/ 33337 h 195262"/>
                <a:gd name="connsiteX4" fmla="*/ 128588 w 202730"/>
                <a:gd name="connsiteY4" fmla="*/ 42862 h 195262"/>
                <a:gd name="connsiteX5" fmla="*/ 200025 w 202730"/>
                <a:gd name="connsiteY5" fmla="*/ 61912 h 195262"/>
                <a:gd name="connsiteX6" fmla="*/ 185738 w 202730"/>
                <a:gd name="connsiteY6" fmla="*/ 157162 h 195262"/>
                <a:gd name="connsiteX7" fmla="*/ 166688 w 202730"/>
                <a:gd name="connsiteY7" fmla="*/ 166687 h 195262"/>
                <a:gd name="connsiteX8" fmla="*/ 123825 w 202730"/>
                <a:gd name="connsiteY8" fmla="*/ 185737 h 195262"/>
                <a:gd name="connsiteX9" fmla="*/ 109538 w 202730"/>
                <a:gd name="connsiteY9" fmla="*/ 190500 h 195262"/>
                <a:gd name="connsiteX10" fmla="*/ 95250 w 202730"/>
                <a:gd name="connsiteY10" fmla="*/ 195262 h 195262"/>
                <a:gd name="connsiteX11" fmla="*/ 23813 w 202730"/>
                <a:gd name="connsiteY11" fmla="*/ 190500 h 195262"/>
                <a:gd name="connsiteX12" fmla="*/ 9525 w 202730"/>
                <a:gd name="connsiteY12" fmla="*/ 185737 h 195262"/>
                <a:gd name="connsiteX13" fmla="*/ 0 w 202730"/>
                <a:gd name="connsiteY13" fmla="*/ 176212 h 195262"/>
                <a:gd name="connsiteX0" fmla="*/ 33338 w 207126"/>
                <a:gd name="connsiteY0" fmla="*/ 0 h 195262"/>
                <a:gd name="connsiteX1" fmla="*/ 57150 w 207126"/>
                <a:gd name="connsiteY1" fmla="*/ 14287 h 195262"/>
                <a:gd name="connsiteX2" fmla="*/ 71438 w 207126"/>
                <a:gd name="connsiteY2" fmla="*/ 23812 h 195262"/>
                <a:gd name="connsiteX3" fmla="*/ 114300 w 207126"/>
                <a:gd name="connsiteY3" fmla="*/ 33337 h 195262"/>
                <a:gd name="connsiteX4" fmla="*/ 128588 w 207126"/>
                <a:gd name="connsiteY4" fmla="*/ 42862 h 195262"/>
                <a:gd name="connsiteX5" fmla="*/ 204787 w 207126"/>
                <a:gd name="connsiteY5" fmla="*/ 76199 h 195262"/>
                <a:gd name="connsiteX6" fmla="*/ 185738 w 207126"/>
                <a:gd name="connsiteY6" fmla="*/ 157162 h 195262"/>
                <a:gd name="connsiteX7" fmla="*/ 166688 w 207126"/>
                <a:gd name="connsiteY7" fmla="*/ 166687 h 195262"/>
                <a:gd name="connsiteX8" fmla="*/ 123825 w 207126"/>
                <a:gd name="connsiteY8" fmla="*/ 185737 h 195262"/>
                <a:gd name="connsiteX9" fmla="*/ 109538 w 207126"/>
                <a:gd name="connsiteY9" fmla="*/ 190500 h 195262"/>
                <a:gd name="connsiteX10" fmla="*/ 95250 w 207126"/>
                <a:gd name="connsiteY10" fmla="*/ 195262 h 195262"/>
                <a:gd name="connsiteX11" fmla="*/ 23813 w 207126"/>
                <a:gd name="connsiteY11" fmla="*/ 190500 h 195262"/>
                <a:gd name="connsiteX12" fmla="*/ 9525 w 207126"/>
                <a:gd name="connsiteY12" fmla="*/ 185737 h 195262"/>
                <a:gd name="connsiteX13" fmla="*/ 0 w 207126"/>
                <a:gd name="connsiteY13" fmla="*/ 176212 h 195262"/>
                <a:gd name="connsiteX0" fmla="*/ 33338 w 207126"/>
                <a:gd name="connsiteY0" fmla="*/ 0 h 190500"/>
                <a:gd name="connsiteX1" fmla="*/ 57150 w 207126"/>
                <a:gd name="connsiteY1" fmla="*/ 14287 h 190500"/>
                <a:gd name="connsiteX2" fmla="*/ 71438 w 207126"/>
                <a:gd name="connsiteY2" fmla="*/ 23812 h 190500"/>
                <a:gd name="connsiteX3" fmla="*/ 114300 w 207126"/>
                <a:gd name="connsiteY3" fmla="*/ 33337 h 190500"/>
                <a:gd name="connsiteX4" fmla="*/ 128588 w 207126"/>
                <a:gd name="connsiteY4" fmla="*/ 42862 h 190500"/>
                <a:gd name="connsiteX5" fmla="*/ 204787 w 207126"/>
                <a:gd name="connsiteY5" fmla="*/ 76199 h 190500"/>
                <a:gd name="connsiteX6" fmla="*/ 185738 w 207126"/>
                <a:gd name="connsiteY6" fmla="*/ 157162 h 190500"/>
                <a:gd name="connsiteX7" fmla="*/ 166688 w 207126"/>
                <a:gd name="connsiteY7" fmla="*/ 166687 h 190500"/>
                <a:gd name="connsiteX8" fmla="*/ 123825 w 207126"/>
                <a:gd name="connsiteY8" fmla="*/ 185737 h 190500"/>
                <a:gd name="connsiteX9" fmla="*/ 109538 w 207126"/>
                <a:gd name="connsiteY9" fmla="*/ 190500 h 190500"/>
                <a:gd name="connsiteX10" fmla="*/ 23813 w 207126"/>
                <a:gd name="connsiteY10" fmla="*/ 190500 h 190500"/>
                <a:gd name="connsiteX11" fmla="*/ 9525 w 207126"/>
                <a:gd name="connsiteY11" fmla="*/ 185737 h 190500"/>
                <a:gd name="connsiteX12" fmla="*/ 0 w 207126"/>
                <a:gd name="connsiteY12" fmla="*/ 176212 h 190500"/>
                <a:gd name="connsiteX0" fmla="*/ 33338 w 207126"/>
                <a:gd name="connsiteY0" fmla="*/ 0 h 190500"/>
                <a:gd name="connsiteX1" fmla="*/ 57150 w 207126"/>
                <a:gd name="connsiteY1" fmla="*/ 14287 h 190500"/>
                <a:gd name="connsiteX2" fmla="*/ 71438 w 207126"/>
                <a:gd name="connsiteY2" fmla="*/ 23812 h 190500"/>
                <a:gd name="connsiteX3" fmla="*/ 114300 w 207126"/>
                <a:gd name="connsiteY3" fmla="*/ 33337 h 190500"/>
                <a:gd name="connsiteX4" fmla="*/ 128588 w 207126"/>
                <a:gd name="connsiteY4" fmla="*/ 42862 h 190500"/>
                <a:gd name="connsiteX5" fmla="*/ 204787 w 207126"/>
                <a:gd name="connsiteY5" fmla="*/ 76199 h 190500"/>
                <a:gd name="connsiteX6" fmla="*/ 185738 w 207126"/>
                <a:gd name="connsiteY6" fmla="*/ 157162 h 190500"/>
                <a:gd name="connsiteX7" fmla="*/ 166688 w 207126"/>
                <a:gd name="connsiteY7" fmla="*/ 166687 h 190500"/>
                <a:gd name="connsiteX8" fmla="*/ 123825 w 207126"/>
                <a:gd name="connsiteY8" fmla="*/ 185737 h 190500"/>
                <a:gd name="connsiteX9" fmla="*/ 23813 w 207126"/>
                <a:gd name="connsiteY9" fmla="*/ 190500 h 190500"/>
                <a:gd name="connsiteX10" fmla="*/ 9525 w 207126"/>
                <a:gd name="connsiteY10" fmla="*/ 185737 h 190500"/>
                <a:gd name="connsiteX11" fmla="*/ 0 w 207126"/>
                <a:gd name="connsiteY11" fmla="*/ 176212 h 190500"/>
                <a:gd name="connsiteX0" fmla="*/ 33338 w 207779"/>
                <a:gd name="connsiteY0" fmla="*/ 0 h 190500"/>
                <a:gd name="connsiteX1" fmla="*/ 57150 w 207779"/>
                <a:gd name="connsiteY1" fmla="*/ 14287 h 190500"/>
                <a:gd name="connsiteX2" fmla="*/ 71438 w 207779"/>
                <a:gd name="connsiteY2" fmla="*/ 23812 h 190500"/>
                <a:gd name="connsiteX3" fmla="*/ 114300 w 207779"/>
                <a:gd name="connsiteY3" fmla="*/ 33337 h 190500"/>
                <a:gd name="connsiteX4" fmla="*/ 128588 w 207779"/>
                <a:gd name="connsiteY4" fmla="*/ 42862 h 190500"/>
                <a:gd name="connsiteX5" fmla="*/ 204787 w 207779"/>
                <a:gd name="connsiteY5" fmla="*/ 76199 h 190500"/>
                <a:gd name="connsiteX6" fmla="*/ 185738 w 207779"/>
                <a:gd name="connsiteY6" fmla="*/ 157162 h 190500"/>
                <a:gd name="connsiteX7" fmla="*/ 123825 w 207779"/>
                <a:gd name="connsiteY7" fmla="*/ 185737 h 190500"/>
                <a:gd name="connsiteX8" fmla="*/ 23813 w 207779"/>
                <a:gd name="connsiteY8" fmla="*/ 190500 h 190500"/>
                <a:gd name="connsiteX9" fmla="*/ 9525 w 207779"/>
                <a:gd name="connsiteY9" fmla="*/ 185737 h 190500"/>
                <a:gd name="connsiteX10" fmla="*/ 0 w 207779"/>
                <a:gd name="connsiteY10" fmla="*/ 176212 h 190500"/>
                <a:gd name="connsiteX0" fmla="*/ 33338 w 207779"/>
                <a:gd name="connsiteY0" fmla="*/ 0 h 190500"/>
                <a:gd name="connsiteX1" fmla="*/ 57150 w 207779"/>
                <a:gd name="connsiteY1" fmla="*/ 14287 h 190500"/>
                <a:gd name="connsiteX2" fmla="*/ 114300 w 207779"/>
                <a:gd name="connsiteY2" fmla="*/ 33337 h 190500"/>
                <a:gd name="connsiteX3" fmla="*/ 128588 w 207779"/>
                <a:gd name="connsiteY3" fmla="*/ 42862 h 190500"/>
                <a:gd name="connsiteX4" fmla="*/ 204787 w 207779"/>
                <a:gd name="connsiteY4" fmla="*/ 76199 h 190500"/>
                <a:gd name="connsiteX5" fmla="*/ 185738 w 207779"/>
                <a:gd name="connsiteY5" fmla="*/ 157162 h 190500"/>
                <a:gd name="connsiteX6" fmla="*/ 123825 w 207779"/>
                <a:gd name="connsiteY6" fmla="*/ 185737 h 190500"/>
                <a:gd name="connsiteX7" fmla="*/ 23813 w 207779"/>
                <a:gd name="connsiteY7" fmla="*/ 190500 h 190500"/>
                <a:gd name="connsiteX8" fmla="*/ 9525 w 207779"/>
                <a:gd name="connsiteY8" fmla="*/ 185737 h 190500"/>
                <a:gd name="connsiteX9" fmla="*/ 0 w 207779"/>
                <a:gd name="connsiteY9" fmla="*/ 176212 h 190500"/>
                <a:gd name="connsiteX0" fmla="*/ 33338 w 208748"/>
                <a:gd name="connsiteY0" fmla="*/ 0 h 190500"/>
                <a:gd name="connsiteX1" fmla="*/ 57150 w 208748"/>
                <a:gd name="connsiteY1" fmla="*/ 14287 h 190500"/>
                <a:gd name="connsiteX2" fmla="*/ 114300 w 208748"/>
                <a:gd name="connsiteY2" fmla="*/ 33337 h 190500"/>
                <a:gd name="connsiteX3" fmla="*/ 204787 w 208748"/>
                <a:gd name="connsiteY3" fmla="*/ 76199 h 190500"/>
                <a:gd name="connsiteX4" fmla="*/ 185738 w 208748"/>
                <a:gd name="connsiteY4" fmla="*/ 157162 h 190500"/>
                <a:gd name="connsiteX5" fmla="*/ 123825 w 208748"/>
                <a:gd name="connsiteY5" fmla="*/ 185737 h 190500"/>
                <a:gd name="connsiteX6" fmla="*/ 23813 w 208748"/>
                <a:gd name="connsiteY6" fmla="*/ 190500 h 190500"/>
                <a:gd name="connsiteX7" fmla="*/ 9525 w 208748"/>
                <a:gd name="connsiteY7" fmla="*/ 185737 h 190500"/>
                <a:gd name="connsiteX8" fmla="*/ 0 w 208748"/>
                <a:gd name="connsiteY8" fmla="*/ 176212 h 190500"/>
                <a:gd name="connsiteX0" fmla="*/ 23813 w 199223"/>
                <a:gd name="connsiteY0" fmla="*/ 0 h 190500"/>
                <a:gd name="connsiteX1" fmla="*/ 47625 w 199223"/>
                <a:gd name="connsiteY1" fmla="*/ 14287 h 190500"/>
                <a:gd name="connsiteX2" fmla="*/ 104775 w 199223"/>
                <a:gd name="connsiteY2" fmla="*/ 33337 h 190500"/>
                <a:gd name="connsiteX3" fmla="*/ 195262 w 199223"/>
                <a:gd name="connsiteY3" fmla="*/ 76199 h 190500"/>
                <a:gd name="connsiteX4" fmla="*/ 176213 w 199223"/>
                <a:gd name="connsiteY4" fmla="*/ 157162 h 190500"/>
                <a:gd name="connsiteX5" fmla="*/ 114300 w 199223"/>
                <a:gd name="connsiteY5" fmla="*/ 185737 h 190500"/>
                <a:gd name="connsiteX6" fmla="*/ 14288 w 199223"/>
                <a:gd name="connsiteY6" fmla="*/ 190500 h 190500"/>
                <a:gd name="connsiteX7" fmla="*/ 0 w 199223"/>
                <a:gd name="connsiteY7" fmla="*/ 185737 h 190500"/>
                <a:gd name="connsiteX0" fmla="*/ 9525 w 184935"/>
                <a:gd name="connsiteY0" fmla="*/ 0 h 190500"/>
                <a:gd name="connsiteX1" fmla="*/ 33337 w 184935"/>
                <a:gd name="connsiteY1" fmla="*/ 14287 h 190500"/>
                <a:gd name="connsiteX2" fmla="*/ 90487 w 184935"/>
                <a:gd name="connsiteY2" fmla="*/ 33337 h 190500"/>
                <a:gd name="connsiteX3" fmla="*/ 180974 w 184935"/>
                <a:gd name="connsiteY3" fmla="*/ 76199 h 190500"/>
                <a:gd name="connsiteX4" fmla="*/ 161925 w 184935"/>
                <a:gd name="connsiteY4" fmla="*/ 157162 h 190500"/>
                <a:gd name="connsiteX5" fmla="*/ 100012 w 184935"/>
                <a:gd name="connsiteY5" fmla="*/ 185737 h 190500"/>
                <a:gd name="connsiteX6" fmla="*/ 0 w 184935"/>
                <a:gd name="connsiteY6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935" h="190500">
                  <a:moveTo>
                    <a:pt x="9525" y="0"/>
                  </a:moveTo>
                  <a:cubicBezTo>
                    <a:pt x="17462" y="4762"/>
                    <a:pt x="19843" y="8731"/>
                    <a:pt x="33337" y="14287"/>
                  </a:cubicBezTo>
                  <a:cubicBezTo>
                    <a:pt x="46831" y="19843"/>
                    <a:pt x="65881" y="23018"/>
                    <a:pt x="90487" y="33337"/>
                  </a:cubicBezTo>
                  <a:cubicBezTo>
                    <a:pt x="115093" y="43656"/>
                    <a:pt x="169068" y="55562"/>
                    <a:pt x="180974" y="76199"/>
                  </a:cubicBezTo>
                  <a:cubicBezTo>
                    <a:pt x="192880" y="96836"/>
                    <a:pt x="175419" y="138906"/>
                    <a:pt x="161925" y="157162"/>
                  </a:cubicBezTo>
                  <a:cubicBezTo>
                    <a:pt x="148431" y="175418"/>
                    <a:pt x="126999" y="180181"/>
                    <a:pt x="100012" y="185737"/>
                  </a:cubicBezTo>
                  <a:cubicBezTo>
                    <a:pt x="73025" y="191293"/>
                    <a:pt x="33337" y="188912"/>
                    <a:pt x="0" y="190500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E5D6FEF-A2E7-4380-8325-690184A54849}"/>
                </a:ext>
              </a:extLst>
            </p:cNvPr>
            <p:cNvSpPr/>
            <p:nvPr/>
          </p:nvSpPr>
          <p:spPr>
            <a:xfrm flipH="1">
              <a:off x="8825419" y="697001"/>
              <a:ext cx="155650" cy="154602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C85C3A6-2D85-493C-A972-95E02EFCC7C8}"/>
                </a:ext>
              </a:extLst>
            </p:cNvPr>
            <p:cNvSpPr/>
            <p:nvPr/>
          </p:nvSpPr>
          <p:spPr>
            <a:xfrm flipH="1">
              <a:off x="9363350" y="734412"/>
              <a:ext cx="59577" cy="77721"/>
            </a:xfrm>
            <a:prstGeom prst="ellipse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0A8EEAD-C53E-4528-AC59-C88DF239B6FA}"/>
                </a:ext>
              </a:extLst>
            </p:cNvPr>
            <p:cNvSpPr/>
            <p:nvPr/>
          </p:nvSpPr>
          <p:spPr>
            <a:xfrm flipH="1">
              <a:off x="8843667" y="731065"/>
              <a:ext cx="59577" cy="77721"/>
            </a:xfrm>
            <a:prstGeom prst="ellipse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2561E1-3B7E-4881-88AE-27A376D51990}"/>
                </a:ext>
              </a:extLst>
            </p:cNvPr>
            <p:cNvSpPr/>
            <p:nvPr/>
          </p:nvSpPr>
          <p:spPr>
            <a:xfrm rot="21354287">
              <a:off x="9770611" y="461319"/>
              <a:ext cx="202070" cy="256470"/>
            </a:xfrm>
            <a:custGeom>
              <a:avLst/>
              <a:gdLst>
                <a:gd name="connsiteX0" fmla="*/ 0 w 205192"/>
                <a:gd name="connsiteY0" fmla="*/ 0 h 305266"/>
                <a:gd name="connsiteX1" fmla="*/ 95531 w 205192"/>
                <a:gd name="connsiteY1" fmla="*/ 0 h 305266"/>
                <a:gd name="connsiteX2" fmla="*/ 149297 w 205192"/>
                <a:gd name="connsiteY2" fmla="*/ 95577 h 305266"/>
                <a:gd name="connsiteX3" fmla="*/ 194007 w 205192"/>
                <a:gd name="connsiteY3" fmla="*/ 234551 h 305266"/>
                <a:gd name="connsiteX4" fmla="*/ 205192 w 205192"/>
                <a:gd name="connsiteY4" fmla="*/ 305266 h 305266"/>
                <a:gd name="connsiteX5" fmla="*/ 0 w 205192"/>
                <a:gd name="connsiteY5" fmla="*/ 305266 h 305266"/>
                <a:gd name="connsiteX6" fmla="*/ 0 w 205192"/>
                <a:gd name="connsiteY6" fmla="*/ 0 h 30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92" h="305266">
                  <a:moveTo>
                    <a:pt x="0" y="0"/>
                  </a:moveTo>
                  <a:lnTo>
                    <a:pt x="95531" y="0"/>
                  </a:lnTo>
                  <a:lnTo>
                    <a:pt x="149297" y="95577"/>
                  </a:lnTo>
                  <a:cubicBezTo>
                    <a:pt x="168711" y="139865"/>
                    <a:pt x="183786" y="186355"/>
                    <a:pt x="194007" y="234551"/>
                  </a:cubicBezTo>
                  <a:lnTo>
                    <a:pt x="205192" y="305266"/>
                  </a:lnTo>
                  <a:lnTo>
                    <a:pt x="0" y="305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8DC774F-6FB9-51DB-1608-0411E88C11AE}"/>
                </a:ext>
              </a:extLst>
            </p:cNvPr>
            <p:cNvSpPr/>
            <p:nvPr/>
          </p:nvSpPr>
          <p:spPr>
            <a:xfrm rot="233026" flipH="1">
              <a:off x="8532084" y="457617"/>
              <a:ext cx="136316" cy="290086"/>
            </a:xfrm>
            <a:custGeom>
              <a:avLst/>
              <a:gdLst>
                <a:gd name="connsiteX0" fmla="*/ 27335 w 122225"/>
                <a:gd name="connsiteY0" fmla="*/ 0 h 264148"/>
                <a:gd name="connsiteX1" fmla="*/ 0 w 122225"/>
                <a:gd name="connsiteY1" fmla="*/ 0 h 264148"/>
                <a:gd name="connsiteX2" fmla="*/ 43973 w 122225"/>
                <a:gd name="connsiteY2" fmla="*/ 88634 h 264148"/>
                <a:gd name="connsiteX3" fmla="*/ 82660 w 122225"/>
                <a:gd name="connsiteY3" fmla="*/ 224990 h 264148"/>
                <a:gd name="connsiteX4" fmla="*/ 88122 w 122225"/>
                <a:gd name="connsiteY4" fmla="*/ 264148 h 264148"/>
                <a:gd name="connsiteX5" fmla="*/ 122225 w 122225"/>
                <a:gd name="connsiteY5" fmla="*/ 264148 h 264148"/>
                <a:gd name="connsiteX6" fmla="*/ 112547 w 122225"/>
                <a:gd name="connsiteY6" fmla="*/ 202958 h 264148"/>
                <a:gd name="connsiteX7" fmla="*/ 73859 w 122225"/>
                <a:gd name="connsiteY7" fmla="*/ 82703 h 264148"/>
                <a:gd name="connsiteX8" fmla="*/ 27335 w 122225"/>
                <a:gd name="connsiteY8" fmla="*/ 0 h 26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225" h="264148">
                  <a:moveTo>
                    <a:pt x="27335" y="0"/>
                  </a:moveTo>
                  <a:lnTo>
                    <a:pt x="0" y="0"/>
                  </a:lnTo>
                  <a:lnTo>
                    <a:pt x="43973" y="88634"/>
                  </a:lnTo>
                  <a:cubicBezTo>
                    <a:pt x="60772" y="132088"/>
                    <a:pt x="73816" y="177702"/>
                    <a:pt x="82660" y="224990"/>
                  </a:cubicBezTo>
                  <a:lnTo>
                    <a:pt x="88122" y="264148"/>
                  </a:lnTo>
                  <a:lnTo>
                    <a:pt x="122225" y="264148"/>
                  </a:lnTo>
                  <a:lnTo>
                    <a:pt x="112547" y="202958"/>
                  </a:lnTo>
                  <a:cubicBezTo>
                    <a:pt x="103703" y="161254"/>
                    <a:pt x="90658" y="121026"/>
                    <a:pt x="73859" y="82703"/>
                  </a:cubicBezTo>
                  <a:lnTo>
                    <a:pt x="27335" y="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5D2F7F1-6CEF-0910-B7A3-F723F4EDE8AE}"/>
                </a:ext>
              </a:extLst>
            </p:cNvPr>
            <p:cNvSpPr/>
            <p:nvPr/>
          </p:nvSpPr>
          <p:spPr>
            <a:xfrm>
              <a:off x="8635605" y="151226"/>
              <a:ext cx="1228582" cy="315649"/>
            </a:xfrm>
            <a:custGeom>
              <a:avLst/>
              <a:gdLst>
                <a:gd name="connsiteX0" fmla="*/ 647190 w 1294381"/>
                <a:gd name="connsiteY0" fmla="*/ 0 h 358077"/>
                <a:gd name="connsiteX1" fmla="*/ 1273778 w 1294381"/>
                <a:gd name="connsiteY1" fmla="*/ 321453 h 358077"/>
                <a:gd name="connsiteX2" fmla="*/ 1294381 w 1294381"/>
                <a:gd name="connsiteY2" fmla="*/ 358077 h 358077"/>
                <a:gd name="connsiteX3" fmla="*/ 0 w 1294381"/>
                <a:gd name="connsiteY3" fmla="*/ 358077 h 358077"/>
                <a:gd name="connsiteX4" fmla="*/ 20602 w 1294381"/>
                <a:gd name="connsiteY4" fmla="*/ 321453 h 358077"/>
                <a:gd name="connsiteX5" fmla="*/ 647190 w 1294381"/>
                <a:gd name="connsiteY5" fmla="*/ 0 h 35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4381" h="358077">
                  <a:moveTo>
                    <a:pt x="647190" y="0"/>
                  </a:moveTo>
                  <a:cubicBezTo>
                    <a:pt x="908020" y="0"/>
                    <a:pt x="1137984" y="127511"/>
                    <a:pt x="1273778" y="321453"/>
                  </a:cubicBezTo>
                  <a:lnTo>
                    <a:pt x="1294381" y="358077"/>
                  </a:lnTo>
                  <a:lnTo>
                    <a:pt x="0" y="358077"/>
                  </a:lnTo>
                  <a:lnTo>
                    <a:pt x="20602" y="321453"/>
                  </a:lnTo>
                  <a:cubicBezTo>
                    <a:pt x="156396" y="127511"/>
                    <a:pt x="386360" y="0"/>
                    <a:pt x="647190" y="0"/>
                  </a:cubicBezTo>
                  <a:close/>
                </a:path>
              </a:pathLst>
            </a:custGeom>
            <a:solidFill>
              <a:schemeClr val="tx1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C2E0541-51E0-4A86-1608-D5AE76E0E99F}"/>
              </a:ext>
            </a:extLst>
          </p:cNvPr>
          <p:cNvGrpSpPr/>
          <p:nvPr/>
        </p:nvGrpSpPr>
        <p:grpSpPr>
          <a:xfrm>
            <a:off x="10587802" y="404382"/>
            <a:ext cx="1383651" cy="2171230"/>
            <a:chOff x="10587802" y="404382"/>
            <a:chExt cx="1383651" cy="217123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989FB68-670D-DACC-45B4-A6EB717E0B86}"/>
                </a:ext>
              </a:extLst>
            </p:cNvPr>
            <p:cNvGrpSpPr/>
            <p:nvPr/>
          </p:nvGrpSpPr>
          <p:grpSpPr>
            <a:xfrm>
              <a:off x="10587802" y="442194"/>
              <a:ext cx="1383651" cy="2133418"/>
              <a:chOff x="10587802" y="442194"/>
              <a:chExt cx="1383651" cy="2133418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A7FB75BF-796D-4071-BF25-19DC18C79671}"/>
                  </a:ext>
                </a:extLst>
              </p:cNvPr>
              <p:cNvGrpSpPr/>
              <p:nvPr/>
            </p:nvGrpSpPr>
            <p:grpSpPr>
              <a:xfrm>
                <a:off x="10587802" y="442194"/>
                <a:ext cx="1383651" cy="2133418"/>
                <a:chOff x="9998924" y="3409395"/>
                <a:chExt cx="1383651" cy="213341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EEB7C5E2-EEC6-4BC1-B509-1E0F8C809552}"/>
                    </a:ext>
                  </a:extLst>
                </p:cNvPr>
                <p:cNvGrpSpPr/>
                <p:nvPr/>
              </p:nvGrpSpPr>
              <p:grpSpPr>
                <a:xfrm>
                  <a:off x="9998924" y="4582291"/>
                  <a:ext cx="918640" cy="960522"/>
                  <a:chOff x="10127150" y="4575203"/>
                  <a:chExt cx="918640" cy="960522"/>
                </a:xfrm>
              </p:grpSpPr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6B48760F-07D4-46F1-8406-F62995F1FD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67732" y="4818159"/>
                    <a:ext cx="19885" cy="673312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29EE4DFB-6C1B-4A05-8C3B-86EB964B32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46960" y="4740309"/>
                    <a:ext cx="19319" cy="683047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25" name="Rectangle: Top Corners Rounded 24">
                    <a:extLst>
                      <a:ext uri="{FF2B5EF4-FFF2-40B4-BE49-F238E27FC236}">
                        <a16:creationId xmlns:a16="http://schemas.microsoft.com/office/drawing/2014/main" id="{CAFDBE1A-F966-4DB1-BEB9-0E272A1DC606}"/>
                      </a:ext>
                    </a:extLst>
                  </p:cNvPr>
                  <p:cNvSpPr/>
                  <p:nvPr/>
                </p:nvSpPr>
                <p:spPr>
                  <a:xfrm flipH="1">
                    <a:off x="10127150" y="5338933"/>
                    <a:ext cx="350446" cy="10485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" name="Rectangle: Top Corners Rounded 25">
                    <a:extLst>
                      <a:ext uri="{FF2B5EF4-FFF2-40B4-BE49-F238E27FC236}">
                        <a16:creationId xmlns:a16="http://schemas.microsoft.com/office/drawing/2014/main" id="{395E90ED-F74B-4893-A8DF-3B0D66C0E57D}"/>
                      </a:ext>
                    </a:extLst>
                  </p:cNvPr>
                  <p:cNvSpPr/>
                  <p:nvPr/>
                </p:nvSpPr>
                <p:spPr>
                  <a:xfrm flipH="1">
                    <a:off x="10438075" y="5430873"/>
                    <a:ext cx="350446" cy="10485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8A7D9167-0AF3-44E4-9DCE-E7E2CBB302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328057" y="4575203"/>
                    <a:ext cx="393346" cy="18550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E9C6CBFE-161E-4722-A358-12733B27E8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652444" y="4645642"/>
                    <a:ext cx="393346" cy="18550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0823C054-8C98-4E98-A0AB-3A6106F4FF43}"/>
                    </a:ext>
                  </a:extLst>
                </p:cNvPr>
                <p:cNvGrpSpPr/>
                <p:nvPr/>
              </p:nvGrpSpPr>
              <p:grpSpPr>
                <a:xfrm>
                  <a:off x="10054654" y="3409395"/>
                  <a:ext cx="1327921" cy="1292632"/>
                  <a:chOff x="6715464" y="3254124"/>
                  <a:chExt cx="1534625" cy="1493841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3DFEDB84-C262-49B0-8D9C-2949847DB09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715464" y="3254124"/>
                    <a:ext cx="1534625" cy="1493841"/>
                    <a:chOff x="3101939" y="4851431"/>
                    <a:chExt cx="2536874" cy="2469456"/>
                  </a:xfrm>
                </p:grpSpPr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EB95DF99-7F07-4906-9D9D-21B50ABF9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1939" y="4851431"/>
                      <a:ext cx="2536874" cy="2447775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1543E645-8BC6-4660-B436-E162188C7F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9044" y="5739574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" name="Freeform: Shape 35">
                      <a:extLst>
                        <a:ext uri="{FF2B5EF4-FFF2-40B4-BE49-F238E27FC236}">
                          <a16:creationId xmlns:a16="http://schemas.microsoft.com/office/drawing/2014/main" id="{31D94753-2F37-45B3-8C3F-6A56C3DFAE1E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760275" y="6835060"/>
                      <a:ext cx="620241" cy="485827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  <a:gd name="connsiteX0" fmla="*/ 0 w 620241"/>
                        <a:gd name="connsiteY0" fmla="*/ 0 h 485827"/>
                        <a:gd name="connsiteX1" fmla="*/ 533400 w 620241"/>
                        <a:gd name="connsiteY1" fmla="*/ 409575 h 485827"/>
                        <a:gd name="connsiteX2" fmla="*/ 619125 w 620241"/>
                        <a:gd name="connsiteY2" fmla="*/ 485775 h 485827"/>
                        <a:gd name="connsiteX3" fmla="*/ 619125 w 620241"/>
                        <a:gd name="connsiteY3" fmla="*/ 485775 h 485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20241" h="485827">
                          <a:moveTo>
                            <a:pt x="0" y="0"/>
                          </a:moveTo>
                          <a:cubicBezTo>
                            <a:pt x="74612" y="141288"/>
                            <a:pt x="430213" y="328613"/>
                            <a:pt x="533400" y="409575"/>
                          </a:cubicBezTo>
                          <a:cubicBezTo>
                            <a:pt x="636587" y="490537"/>
                            <a:pt x="619125" y="485775"/>
                            <a:pt x="619125" y="485775"/>
                          </a:cubicBezTo>
                          <a:lnTo>
                            <a:pt x="619125" y="485775"/>
                          </a:ln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" name="Freeform: Shape 36">
                      <a:extLst>
                        <a:ext uri="{FF2B5EF4-FFF2-40B4-BE49-F238E27FC236}">
                          <a16:creationId xmlns:a16="http://schemas.microsoft.com/office/drawing/2014/main" id="{D2620E51-4793-4486-85C0-95592203B2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5867" y="6183905"/>
                      <a:ext cx="184935" cy="190500"/>
                    </a:xfrm>
                    <a:custGeom>
                      <a:avLst/>
                      <a:gdLst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166688 w 209668"/>
                        <a:gd name="connsiteY5" fmla="*/ 52387 h 195262"/>
                        <a:gd name="connsiteX6" fmla="*/ 200025 w 209668"/>
                        <a:gd name="connsiteY6" fmla="*/ 61912 h 195262"/>
                        <a:gd name="connsiteX7" fmla="*/ 209550 w 209668"/>
                        <a:gd name="connsiteY7" fmla="*/ 76200 h 195262"/>
                        <a:gd name="connsiteX8" fmla="*/ 185738 w 209668"/>
                        <a:gd name="connsiteY8" fmla="*/ 157162 h 195262"/>
                        <a:gd name="connsiteX9" fmla="*/ 166688 w 209668"/>
                        <a:gd name="connsiteY9" fmla="*/ 166687 h 195262"/>
                        <a:gd name="connsiteX10" fmla="*/ 123825 w 209668"/>
                        <a:gd name="connsiteY10" fmla="*/ 185737 h 195262"/>
                        <a:gd name="connsiteX11" fmla="*/ 109538 w 209668"/>
                        <a:gd name="connsiteY11" fmla="*/ 190500 h 195262"/>
                        <a:gd name="connsiteX12" fmla="*/ 95250 w 209668"/>
                        <a:gd name="connsiteY12" fmla="*/ 195262 h 195262"/>
                        <a:gd name="connsiteX13" fmla="*/ 23813 w 209668"/>
                        <a:gd name="connsiteY13" fmla="*/ 190500 h 195262"/>
                        <a:gd name="connsiteX14" fmla="*/ 9525 w 209668"/>
                        <a:gd name="connsiteY14" fmla="*/ 185737 h 195262"/>
                        <a:gd name="connsiteX15" fmla="*/ 0 w 209668"/>
                        <a:gd name="connsiteY15" fmla="*/ 176212 h 195262"/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200025 w 209668"/>
                        <a:gd name="connsiteY5" fmla="*/ 61912 h 195262"/>
                        <a:gd name="connsiteX6" fmla="*/ 209550 w 209668"/>
                        <a:gd name="connsiteY6" fmla="*/ 76200 h 195262"/>
                        <a:gd name="connsiteX7" fmla="*/ 185738 w 209668"/>
                        <a:gd name="connsiteY7" fmla="*/ 157162 h 195262"/>
                        <a:gd name="connsiteX8" fmla="*/ 166688 w 209668"/>
                        <a:gd name="connsiteY8" fmla="*/ 166687 h 195262"/>
                        <a:gd name="connsiteX9" fmla="*/ 123825 w 209668"/>
                        <a:gd name="connsiteY9" fmla="*/ 185737 h 195262"/>
                        <a:gd name="connsiteX10" fmla="*/ 109538 w 209668"/>
                        <a:gd name="connsiteY10" fmla="*/ 190500 h 195262"/>
                        <a:gd name="connsiteX11" fmla="*/ 95250 w 209668"/>
                        <a:gd name="connsiteY11" fmla="*/ 195262 h 195262"/>
                        <a:gd name="connsiteX12" fmla="*/ 23813 w 209668"/>
                        <a:gd name="connsiteY12" fmla="*/ 190500 h 195262"/>
                        <a:gd name="connsiteX13" fmla="*/ 9525 w 209668"/>
                        <a:gd name="connsiteY13" fmla="*/ 185737 h 195262"/>
                        <a:gd name="connsiteX14" fmla="*/ 0 w 209668"/>
                        <a:gd name="connsiteY14" fmla="*/ 176212 h 195262"/>
                        <a:gd name="connsiteX0" fmla="*/ 33338 w 202730"/>
                        <a:gd name="connsiteY0" fmla="*/ 0 h 195262"/>
                        <a:gd name="connsiteX1" fmla="*/ 57150 w 202730"/>
                        <a:gd name="connsiteY1" fmla="*/ 14287 h 195262"/>
                        <a:gd name="connsiteX2" fmla="*/ 71438 w 202730"/>
                        <a:gd name="connsiteY2" fmla="*/ 23812 h 195262"/>
                        <a:gd name="connsiteX3" fmla="*/ 114300 w 202730"/>
                        <a:gd name="connsiteY3" fmla="*/ 33337 h 195262"/>
                        <a:gd name="connsiteX4" fmla="*/ 128588 w 202730"/>
                        <a:gd name="connsiteY4" fmla="*/ 42862 h 195262"/>
                        <a:gd name="connsiteX5" fmla="*/ 200025 w 202730"/>
                        <a:gd name="connsiteY5" fmla="*/ 61912 h 195262"/>
                        <a:gd name="connsiteX6" fmla="*/ 185738 w 202730"/>
                        <a:gd name="connsiteY6" fmla="*/ 157162 h 195262"/>
                        <a:gd name="connsiteX7" fmla="*/ 166688 w 202730"/>
                        <a:gd name="connsiteY7" fmla="*/ 166687 h 195262"/>
                        <a:gd name="connsiteX8" fmla="*/ 123825 w 202730"/>
                        <a:gd name="connsiteY8" fmla="*/ 185737 h 195262"/>
                        <a:gd name="connsiteX9" fmla="*/ 109538 w 202730"/>
                        <a:gd name="connsiteY9" fmla="*/ 190500 h 195262"/>
                        <a:gd name="connsiteX10" fmla="*/ 95250 w 202730"/>
                        <a:gd name="connsiteY10" fmla="*/ 195262 h 195262"/>
                        <a:gd name="connsiteX11" fmla="*/ 23813 w 202730"/>
                        <a:gd name="connsiteY11" fmla="*/ 190500 h 195262"/>
                        <a:gd name="connsiteX12" fmla="*/ 9525 w 202730"/>
                        <a:gd name="connsiteY12" fmla="*/ 185737 h 195262"/>
                        <a:gd name="connsiteX13" fmla="*/ 0 w 202730"/>
                        <a:gd name="connsiteY13" fmla="*/ 176212 h 195262"/>
                        <a:gd name="connsiteX0" fmla="*/ 33338 w 207126"/>
                        <a:gd name="connsiteY0" fmla="*/ 0 h 195262"/>
                        <a:gd name="connsiteX1" fmla="*/ 57150 w 207126"/>
                        <a:gd name="connsiteY1" fmla="*/ 14287 h 195262"/>
                        <a:gd name="connsiteX2" fmla="*/ 71438 w 207126"/>
                        <a:gd name="connsiteY2" fmla="*/ 23812 h 195262"/>
                        <a:gd name="connsiteX3" fmla="*/ 114300 w 207126"/>
                        <a:gd name="connsiteY3" fmla="*/ 33337 h 195262"/>
                        <a:gd name="connsiteX4" fmla="*/ 128588 w 207126"/>
                        <a:gd name="connsiteY4" fmla="*/ 42862 h 195262"/>
                        <a:gd name="connsiteX5" fmla="*/ 204787 w 207126"/>
                        <a:gd name="connsiteY5" fmla="*/ 76199 h 195262"/>
                        <a:gd name="connsiteX6" fmla="*/ 185738 w 207126"/>
                        <a:gd name="connsiteY6" fmla="*/ 157162 h 195262"/>
                        <a:gd name="connsiteX7" fmla="*/ 166688 w 207126"/>
                        <a:gd name="connsiteY7" fmla="*/ 166687 h 195262"/>
                        <a:gd name="connsiteX8" fmla="*/ 123825 w 207126"/>
                        <a:gd name="connsiteY8" fmla="*/ 185737 h 195262"/>
                        <a:gd name="connsiteX9" fmla="*/ 109538 w 207126"/>
                        <a:gd name="connsiteY9" fmla="*/ 190500 h 195262"/>
                        <a:gd name="connsiteX10" fmla="*/ 95250 w 207126"/>
                        <a:gd name="connsiteY10" fmla="*/ 195262 h 195262"/>
                        <a:gd name="connsiteX11" fmla="*/ 23813 w 207126"/>
                        <a:gd name="connsiteY11" fmla="*/ 190500 h 195262"/>
                        <a:gd name="connsiteX12" fmla="*/ 9525 w 207126"/>
                        <a:gd name="connsiteY12" fmla="*/ 185737 h 195262"/>
                        <a:gd name="connsiteX13" fmla="*/ 0 w 207126"/>
                        <a:gd name="connsiteY13" fmla="*/ 176212 h 195262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109538 w 207126"/>
                        <a:gd name="connsiteY9" fmla="*/ 190500 h 190500"/>
                        <a:gd name="connsiteX10" fmla="*/ 23813 w 207126"/>
                        <a:gd name="connsiteY10" fmla="*/ 190500 h 190500"/>
                        <a:gd name="connsiteX11" fmla="*/ 9525 w 207126"/>
                        <a:gd name="connsiteY11" fmla="*/ 185737 h 190500"/>
                        <a:gd name="connsiteX12" fmla="*/ 0 w 207126"/>
                        <a:gd name="connsiteY12" fmla="*/ 176212 h 190500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23813 w 207126"/>
                        <a:gd name="connsiteY9" fmla="*/ 190500 h 190500"/>
                        <a:gd name="connsiteX10" fmla="*/ 9525 w 207126"/>
                        <a:gd name="connsiteY10" fmla="*/ 185737 h 190500"/>
                        <a:gd name="connsiteX11" fmla="*/ 0 w 207126"/>
                        <a:gd name="connsiteY11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71438 w 207779"/>
                        <a:gd name="connsiteY2" fmla="*/ 23812 h 190500"/>
                        <a:gd name="connsiteX3" fmla="*/ 114300 w 207779"/>
                        <a:gd name="connsiteY3" fmla="*/ 33337 h 190500"/>
                        <a:gd name="connsiteX4" fmla="*/ 128588 w 207779"/>
                        <a:gd name="connsiteY4" fmla="*/ 42862 h 190500"/>
                        <a:gd name="connsiteX5" fmla="*/ 204787 w 207779"/>
                        <a:gd name="connsiteY5" fmla="*/ 76199 h 190500"/>
                        <a:gd name="connsiteX6" fmla="*/ 185738 w 207779"/>
                        <a:gd name="connsiteY6" fmla="*/ 157162 h 190500"/>
                        <a:gd name="connsiteX7" fmla="*/ 123825 w 207779"/>
                        <a:gd name="connsiteY7" fmla="*/ 185737 h 190500"/>
                        <a:gd name="connsiteX8" fmla="*/ 23813 w 207779"/>
                        <a:gd name="connsiteY8" fmla="*/ 190500 h 190500"/>
                        <a:gd name="connsiteX9" fmla="*/ 9525 w 207779"/>
                        <a:gd name="connsiteY9" fmla="*/ 185737 h 190500"/>
                        <a:gd name="connsiteX10" fmla="*/ 0 w 207779"/>
                        <a:gd name="connsiteY10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114300 w 207779"/>
                        <a:gd name="connsiteY2" fmla="*/ 33337 h 190500"/>
                        <a:gd name="connsiteX3" fmla="*/ 128588 w 207779"/>
                        <a:gd name="connsiteY3" fmla="*/ 42862 h 190500"/>
                        <a:gd name="connsiteX4" fmla="*/ 204787 w 207779"/>
                        <a:gd name="connsiteY4" fmla="*/ 76199 h 190500"/>
                        <a:gd name="connsiteX5" fmla="*/ 185738 w 207779"/>
                        <a:gd name="connsiteY5" fmla="*/ 157162 h 190500"/>
                        <a:gd name="connsiteX6" fmla="*/ 123825 w 207779"/>
                        <a:gd name="connsiteY6" fmla="*/ 185737 h 190500"/>
                        <a:gd name="connsiteX7" fmla="*/ 23813 w 207779"/>
                        <a:gd name="connsiteY7" fmla="*/ 190500 h 190500"/>
                        <a:gd name="connsiteX8" fmla="*/ 9525 w 207779"/>
                        <a:gd name="connsiteY8" fmla="*/ 185737 h 190500"/>
                        <a:gd name="connsiteX9" fmla="*/ 0 w 207779"/>
                        <a:gd name="connsiteY9" fmla="*/ 176212 h 190500"/>
                        <a:gd name="connsiteX0" fmla="*/ 33338 w 208748"/>
                        <a:gd name="connsiteY0" fmla="*/ 0 h 190500"/>
                        <a:gd name="connsiteX1" fmla="*/ 57150 w 208748"/>
                        <a:gd name="connsiteY1" fmla="*/ 14287 h 190500"/>
                        <a:gd name="connsiteX2" fmla="*/ 114300 w 208748"/>
                        <a:gd name="connsiteY2" fmla="*/ 33337 h 190500"/>
                        <a:gd name="connsiteX3" fmla="*/ 204787 w 208748"/>
                        <a:gd name="connsiteY3" fmla="*/ 76199 h 190500"/>
                        <a:gd name="connsiteX4" fmla="*/ 185738 w 208748"/>
                        <a:gd name="connsiteY4" fmla="*/ 157162 h 190500"/>
                        <a:gd name="connsiteX5" fmla="*/ 123825 w 208748"/>
                        <a:gd name="connsiteY5" fmla="*/ 185737 h 190500"/>
                        <a:gd name="connsiteX6" fmla="*/ 23813 w 208748"/>
                        <a:gd name="connsiteY6" fmla="*/ 190500 h 190500"/>
                        <a:gd name="connsiteX7" fmla="*/ 9525 w 208748"/>
                        <a:gd name="connsiteY7" fmla="*/ 185737 h 190500"/>
                        <a:gd name="connsiteX8" fmla="*/ 0 w 208748"/>
                        <a:gd name="connsiteY8" fmla="*/ 176212 h 190500"/>
                        <a:gd name="connsiteX0" fmla="*/ 23813 w 199223"/>
                        <a:gd name="connsiteY0" fmla="*/ 0 h 190500"/>
                        <a:gd name="connsiteX1" fmla="*/ 47625 w 199223"/>
                        <a:gd name="connsiteY1" fmla="*/ 14287 h 190500"/>
                        <a:gd name="connsiteX2" fmla="*/ 104775 w 199223"/>
                        <a:gd name="connsiteY2" fmla="*/ 33337 h 190500"/>
                        <a:gd name="connsiteX3" fmla="*/ 195262 w 199223"/>
                        <a:gd name="connsiteY3" fmla="*/ 76199 h 190500"/>
                        <a:gd name="connsiteX4" fmla="*/ 176213 w 199223"/>
                        <a:gd name="connsiteY4" fmla="*/ 157162 h 190500"/>
                        <a:gd name="connsiteX5" fmla="*/ 114300 w 199223"/>
                        <a:gd name="connsiteY5" fmla="*/ 185737 h 190500"/>
                        <a:gd name="connsiteX6" fmla="*/ 14288 w 199223"/>
                        <a:gd name="connsiteY6" fmla="*/ 190500 h 190500"/>
                        <a:gd name="connsiteX7" fmla="*/ 0 w 199223"/>
                        <a:gd name="connsiteY7" fmla="*/ 185737 h 190500"/>
                        <a:gd name="connsiteX0" fmla="*/ 9525 w 184935"/>
                        <a:gd name="connsiteY0" fmla="*/ 0 h 190500"/>
                        <a:gd name="connsiteX1" fmla="*/ 33337 w 184935"/>
                        <a:gd name="connsiteY1" fmla="*/ 14287 h 190500"/>
                        <a:gd name="connsiteX2" fmla="*/ 90487 w 184935"/>
                        <a:gd name="connsiteY2" fmla="*/ 33337 h 190500"/>
                        <a:gd name="connsiteX3" fmla="*/ 180974 w 184935"/>
                        <a:gd name="connsiteY3" fmla="*/ 76199 h 190500"/>
                        <a:gd name="connsiteX4" fmla="*/ 161925 w 184935"/>
                        <a:gd name="connsiteY4" fmla="*/ 157162 h 190500"/>
                        <a:gd name="connsiteX5" fmla="*/ 100012 w 184935"/>
                        <a:gd name="connsiteY5" fmla="*/ 185737 h 190500"/>
                        <a:gd name="connsiteX6" fmla="*/ 0 w 184935"/>
                        <a:gd name="connsiteY6" fmla="*/ 19050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4935" h="190500">
                          <a:moveTo>
                            <a:pt x="9525" y="0"/>
                          </a:moveTo>
                          <a:cubicBezTo>
                            <a:pt x="17462" y="4762"/>
                            <a:pt x="19843" y="8731"/>
                            <a:pt x="33337" y="14287"/>
                          </a:cubicBezTo>
                          <a:cubicBezTo>
                            <a:pt x="46831" y="19843"/>
                            <a:pt x="65881" y="23018"/>
                            <a:pt x="90487" y="33337"/>
                          </a:cubicBezTo>
                          <a:cubicBezTo>
                            <a:pt x="115093" y="43656"/>
                            <a:pt x="169068" y="55562"/>
                            <a:pt x="180974" y="76199"/>
                          </a:cubicBezTo>
                          <a:cubicBezTo>
                            <a:pt x="192880" y="96836"/>
                            <a:pt x="175419" y="138906"/>
                            <a:pt x="161925" y="157162"/>
                          </a:cubicBezTo>
                          <a:cubicBezTo>
                            <a:pt x="148431" y="175418"/>
                            <a:pt x="126999" y="180181"/>
                            <a:pt x="100012" y="185737"/>
                          </a:cubicBezTo>
                          <a:cubicBezTo>
                            <a:pt x="73025" y="191293"/>
                            <a:pt x="33337" y="188912"/>
                            <a:pt x="0" y="190500"/>
                          </a:cubicBezTo>
                        </a:path>
                      </a:pathLst>
                    </a:cu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2812752B-725F-47C9-95E6-64F11E0461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1637" y="5739574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2C1B2E4C-FA7D-4F55-8046-13D6DB769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79923" y="5802373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6AEE596A-0D9D-4B1A-82E2-11FFE1793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2279" y="5796755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D60B398D-DC9E-494B-A85F-5175C3C0DEEE}"/>
                      </a:ext>
                    </a:extLst>
                  </p:cNvPr>
                  <p:cNvSpPr/>
                  <p:nvPr/>
                </p:nvSpPr>
                <p:spPr>
                  <a:xfrm rot="21346442">
                    <a:off x="8016684" y="3561642"/>
                    <a:ext cx="205192" cy="305266"/>
                  </a:xfrm>
                  <a:custGeom>
                    <a:avLst/>
                    <a:gdLst>
                      <a:gd name="connsiteX0" fmla="*/ 0 w 205192"/>
                      <a:gd name="connsiteY0" fmla="*/ 0 h 305266"/>
                      <a:gd name="connsiteX1" fmla="*/ 95531 w 205192"/>
                      <a:gd name="connsiteY1" fmla="*/ 0 h 305266"/>
                      <a:gd name="connsiteX2" fmla="*/ 149297 w 205192"/>
                      <a:gd name="connsiteY2" fmla="*/ 95577 h 305266"/>
                      <a:gd name="connsiteX3" fmla="*/ 194007 w 205192"/>
                      <a:gd name="connsiteY3" fmla="*/ 234551 h 305266"/>
                      <a:gd name="connsiteX4" fmla="*/ 205192 w 205192"/>
                      <a:gd name="connsiteY4" fmla="*/ 305266 h 305266"/>
                      <a:gd name="connsiteX5" fmla="*/ 0 w 205192"/>
                      <a:gd name="connsiteY5" fmla="*/ 305266 h 305266"/>
                      <a:gd name="connsiteX6" fmla="*/ 0 w 205192"/>
                      <a:gd name="connsiteY6" fmla="*/ 0 h 30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192" h="305266">
                        <a:moveTo>
                          <a:pt x="0" y="0"/>
                        </a:moveTo>
                        <a:lnTo>
                          <a:pt x="95531" y="0"/>
                        </a:lnTo>
                        <a:lnTo>
                          <a:pt x="149297" y="95577"/>
                        </a:lnTo>
                        <a:cubicBezTo>
                          <a:pt x="168711" y="139865"/>
                          <a:pt x="183786" y="186355"/>
                          <a:pt x="194007" y="234551"/>
                        </a:cubicBezTo>
                        <a:lnTo>
                          <a:pt x="205192" y="305266"/>
                        </a:lnTo>
                        <a:lnTo>
                          <a:pt x="0" y="3052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D33B8A-38B2-412D-8F62-76E78894D342}"/>
                    </a:ext>
                  </a:extLst>
                </p:cNvPr>
                <p:cNvSpPr/>
                <p:nvPr/>
              </p:nvSpPr>
              <p:spPr>
                <a:xfrm rot="20295679" flipH="1">
                  <a:off x="10898194" y="4276410"/>
                  <a:ext cx="340194" cy="483654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Arc 41">
                  <a:extLst>
                    <a:ext uri="{FF2B5EF4-FFF2-40B4-BE49-F238E27FC236}">
                      <a16:creationId xmlns:a16="http://schemas.microsoft.com/office/drawing/2014/main" id="{899BF41A-63A1-41CD-B514-BFEC9665A550}"/>
                    </a:ext>
                  </a:extLst>
                </p:cNvPr>
                <p:cNvSpPr/>
                <p:nvPr/>
              </p:nvSpPr>
              <p:spPr>
                <a:xfrm rot="9673180">
                  <a:off x="10636493" y="4243615"/>
                  <a:ext cx="107291" cy="45719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818D5E8-DC5E-0F18-F95D-0AB2E1FF99C7}"/>
                  </a:ext>
                </a:extLst>
              </p:cNvPr>
              <p:cNvSpPr/>
              <p:nvPr/>
            </p:nvSpPr>
            <p:spPr>
              <a:xfrm rot="233026" flipH="1">
                <a:off x="10671288" y="665307"/>
                <a:ext cx="136316" cy="290086"/>
              </a:xfrm>
              <a:custGeom>
                <a:avLst/>
                <a:gdLst>
                  <a:gd name="connsiteX0" fmla="*/ 27335 w 122225"/>
                  <a:gd name="connsiteY0" fmla="*/ 0 h 264148"/>
                  <a:gd name="connsiteX1" fmla="*/ 0 w 122225"/>
                  <a:gd name="connsiteY1" fmla="*/ 0 h 264148"/>
                  <a:gd name="connsiteX2" fmla="*/ 43973 w 122225"/>
                  <a:gd name="connsiteY2" fmla="*/ 88634 h 264148"/>
                  <a:gd name="connsiteX3" fmla="*/ 82660 w 122225"/>
                  <a:gd name="connsiteY3" fmla="*/ 224990 h 264148"/>
                  <a:gd name="connsiteX4" fmla="*/ 88122 w 122225"/>
                  <a:gd name="connsiteY4" fmla="*/ 264148 h 264148"/>
                  <a:gd name="connsiteX5" fmla="*/ 122225 w 122225"/>
                  <a:gd name="connsiteY5" fmla="*/ 264148 h 264148"/>
                  <a:gd name="connsiteX6" fmla="*/ 112547 w 122225"/>
                  <a:gd name="connsiteY6" fmla="*/ 202958 h 264148"/>
                  <a:gd name="connsiteX7" fmla="*/ 73859 w 122225"/>
                  <a:gd name="connsiteY7" fmla="*/ 82703 h 264148"/>
                  <a:gd name="connsiteX8" fmla="*/ 27335 w 122225"/>
                  <a:gd name="connsiteY8" fmla="*/ 0 h 26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225" h="264148">
                    <a:moveTo>
                      <a:pt x="27335" y="0"/>
                    </a:moveTo>
                    <a:lnTo>
                      <a:pt x="0" y="0"/>
                    </a:lnTo>
                    <a:lnTo>
                      <a:pt x="43973" y="88634"/>
                    </a:lnTo>
                    <a:cubicBezTo>
                      <a:pt x="60772" y="132088"/>
                      <a:pt x="73816" y="177702"/>
                      <a:pt x="82660" y="224990"/>
                    </a:cubicBezTo>
                    <a:lnTo>
                      <a:pt x="88122" y="264148"/>
                    </a:lnTo>
                    <a:lnTo>
                      <a:pt x="122225" y="264148"/>
                    </a:lnTo>
                    <a:lnTo>
                      <a:pt x="112547" y="202958"/>
                    </a:lnTo>
                    <a:cubicBezTo>
                      <a:pt x="103703" y="161254"/>
                      <a:pt x="90658" y="121026"/>
                      <a:pt x="73859" y="82703"/>
                    </a:cubicBezTo>
                    <a:lnTo>
                      <a:pt x="27335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D04EDB1-7A11-288C-4D2E-8808E274238A}"/>
                </a:ext>
              </a:extLst>
            </p:cNvPr>
            <p:cNvSpPr/>
            <p:nvPr/>
          </p:nvSpPr>
          <p:spPr>
            <a:xfrm>
              <a:off x="10742129" y="404382"/>
              <a:ext cx="1116134" cy="315649"/>
            </a:xfrm>
            <a:custGeom>
              <a:avLst/>
              <a:gdLst>
                <a:gd name="connsiteX0" fmla="*/ 647190 w 1294381"/>
                <a:gd name="connsiteY0" fmla="*/ 0 h 358077"/>
                <a:gd name="connsiteX1" fmla="*/ 1273778 w 1294381"/>
                <a:gd name="connsiteY1" fmla="*/ 321453 h 358077"/>
                <a:gd name="connsiteX2" fmla="*/ 1294381 w 1294381"/>
                <a:gd name="connsiteY2" fmla="*/ 358077 h 358077"/>
                <a:gd name="connsiteX3" fmla="*/ 0 w 1294381"/>
                <a:gd name="connsiteY3" fmla="*/ 358077 h 358077"/>
                <a:gd name="connsiteX4" fmla="*/ 20602 w 1294381"/>
                <a:gd name="connsiteY4" fmla="*/ 321453 h 358077"/>
                <a:gd name="connsiteX5" fmla="*/ 647190 w 1294381"/>
                <a:gd name="connsiteY5" fmla="*/ 0 h 35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4381" h="358077">
                  <a:moveTo>
                    <a:pt x="647190" y="0"/>
                  </a:moveTo>
                  <a:cubicBezTo>
                    <a:pt x="908020" y="0"/>
                    <a:pt x="1137984" y="127511"/>
                    <a:pt x="1273778" y="321453"/>
                  </a:cubicBezTo>
                  <a:lnTo>
                    <a:pt x="1294381" y="358077"/>
                  </a:lnTo>
                  <a:lnTo>
                    <a:pt x="0" y="358077"/>
                  </a:lnTo>
                  <a:lnTo>
                    <a:pt x="20602" y="321453"/>
                  </a:lnTo>
                  <a:cubicBezTo>
                    <a:pt x="156396" y="127511"/>
                    <a:pt x="386360" y="0"/>
                    <a:pt x="647190" y="0"/>
                  </a:cubicBezTo>
                  <a:close/>
                </a:path>
              </a:pathLst>
            </a:custGeom>
            <a:solidFill>
              <a:schemeClr val="tx1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26B5D8F-D35A-C946-39BF-81201FA9FB2F}"/>
              </a:ext>
            </a:extLst>
          </p:cNvPr>
          <p:cNvSpPr/>
          <p:nvPr/>
        </p:nvSpPr>
        <p:spPr>
          <a:xfrm rot="233026" flipH="1">
            <a:off x="11147993" y="3100739"/>
            <a:ext cx="136316" cy="290086"/>
          </a:xfrm>
          <a:custGeom>
            <a:avLst/>
            <a:gdLst>
              <a:gd name="connsiteX0" fmla="*/ 27335 w 122225"/>
              <a:gd name="connsiteY0" fmla="*/ 0 h 264148"/>
              <a:gd name="connsiteX1" fmla="*/ 0 w 122225"/>
              <a:gd name="connsiteY1" fmla="*/ 0 h 264148"/>
              <a:gd name="connsiteX2" fmla="*/ 43973 w 122225"/>
              <a:gd name="connsiteY2" fmla="*/ 88634 h 264148"/>
              <a:gd name="connsiteX3" fmla="*/ 82660 w 122225"/>
              <a:gd name="connsiteY3" fmla="*/ 224990 h 264148"/>
              <a:gd name="connsiteX4" fmla="*/ 88122 w 122225"/>
              <a:gd name="connsiteY4" fmla="*/ 264148 h 264148"/>
              <a:gd name="connsiteX5" fmla="*/ 122225 w 122225"/>
              <a:gd name="connsiteY5" fmla="*/ 264148 h 264148"/>
              <a:gd name="connsiteX6" fmla="*/ 112547 w 122225"/>
              <a:gd name="connsiteY6" fmla="*/ 202958 h 264148"/>
              <a:gd name="connsiteX7" fmla="*/ 73859 w 122225"/>
              <a:gd name="connsiteY7" fmla="*/ 82703 h 264148"/>
              <a:gd name="connsiteX8" fmla="*/ 27335 w 122225"/>
              <a:gd name="connsiteY8" fmla="*/ 0 h 26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225" h="264148">
                <a:moveTo>
                  <a:pt x="27335" y="0"/>
                </a:moveTo>
                <a:lnTo>
                  <a:pt x="0" y="0"/>
                </a:lnTo>
                <a:lnTo>
                  <a:pt x="43973" y="88634"/>
                </a:lnTo>
                <a:cubicBezTo>
                  <a:pt x="60772" y="132088"/>
                  <a:pt x="73816" y="177702"/>
                  <a:pt x="82660" y="224990"/>
                </a:cubicBezTo>
                <a:lnTo>
                  <a:pt x="88122" y="264148"/>
                </a:lnTo>
                <a:lnTo>
                  <a:pt x="122225" y="264148"/>
                </a:lnTo>
                <a:lnTo>
                  <a:pt x="112547" y="202958"/>
                </a:lnTo>
                <a:cubicBezTo>
                  <a:pt x="103703" y="161254"/>
                  <a:pt x="90658" y="121026"/>
                  <a:pt x="73859" y="82703"/>
                </a:cubicBezTo>
                <a:lnTo>
                  <a:pt x="27335" y="0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662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0627C07-EEF9-4FEC-9A90-4FAC021BE46F}"/>
              </a:ext>
            </a:extLst>
          </p:cNvPr>
          <p:cNvSpPr/>
          <p:nvPr/>
        </p:nvSpPr>
        <p:spPr>
          <a:xfrm>
            <a:off x="2194346" y="1222801"/>
            <a:ext cx="6350517" cy="3279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E60FC5-A792-49E1-8626-6F9612572ED6}"/>
              </a:ext>
            </a:extLst>
          </p:cNvPr>
          <p:cNvSpPr/>
          <p:nvPr/>
        </p:nvSpPr>
        <p:spPr>
          <a:xfrm>
            <a:off x="1523017" y="-95704"/>
            <a:ext cx="8563081" cy="1359835"/>
          </a:xfrm>
          <a:custGeom>
            <a:avLst/>
            <a:gdLst>
              <a:gd name="connsiteX0" fmla="*/ 0 w 4949371"/>
              <a:gd name="connsiteY0" fmla="*/ 0 h 501723"/>
              <a:gd name="connsiteX1" fmla="*/ 4949371 w 4949371"/>
              <a:gd name="connsiteY1" fmla="*/ 0 h 501723"/>
              <a:gd name="connsiteX2" fmla="*/ 4949371 w 4949371"/>
              <a:gd name="connsiteY2" fmla="*/ 501723 h 501723"/>
              <a:gd name="connsiteX3" fmla="*/ 0 w 4949371"/>
              <a:gd name="connsiteY3" fmla="*/ 501723 h 501723"/>
              <a:gd name="connsiteX4" fmla="*/ 0 w 4949371"/>
              <a:gd name="connsiteY4" fmla="*/ 0 h 501723"/>
              <a:gd name="connsiteX0" fmla="*/ 0 w 5979885"/>
              <a:gd name="connsiteY0" fmla="*/ 0 h 1227437"/>
              <a:gd name="connsiteX1" fmla="*/ 5979885 w 5979885"/>
              <a:gd name="connsiteY1" fmla="*/ 725714 h 1227437"/>
              <a:gd name="connsiteX2" fmla="*/ 5979885 w 5979885"/>
              <a:gd name="connsiteY2" fmla="*/ 1227437 h 1227437"/>
              <a:gd name="connsiteX3" fmla="*/ 1030514 w 5979885"/>
              <a:gd name="connsiteY3" fmla="*/ 1227437 h 1227437"/>
              <a:gd name="connsiteX4" fmla="*/ 0 w 5979885"/>
              <a:gd name="connsiteY4" fmla="*/ 0 h 1227437"/>
              <a:gd name="connsiteX0" fmla="*/ 0 w 7300685"/>
              <a:gd name="connsiteY0" fmla="*/ 0 h 1227437"/>
              <a:gd name="connsiteX1" fmla="*/ 7300685 w 7300685"/>
              <a:gd name="connsiteY1" fmla="*/ 0 h 1227437"/>
              <a:gd name="connsiteX2" fmla="*/ 5979885 w 7300685"/>
              <a:gd name="connsiteY2" fmla="*/ 1227437 h 1227437"/>
              <a:gd name="connsiteX3" fmla="*/ 1030514 w 7300685"/>
              <a:gd name="connsiteY3" fmla="*/ 1227437 h 1227437"/>
              <a:gd name="connsiteX4" fmla="*/ 0 w 7300685"/>
              <a:gd name="connsiteY4" fmla="*/ 0 h 122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0685" h="1227437">
                <a:moveTo>
                  <a:pt x="0" y="0"/>
                </a:moveTo>
                <a:lnTo>
                  <a:pt x="7300685" y="0"/>
                </a:lnTo>
                <a:lnTo>
                  <a:pt x="5979885" y="1227437"/>
                </a:lnTo>
                <a:lnTo>
                  <a:pt x="1030514" y="12274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EABE1-473B-4D23-A40C-A0388DF06CEB}"/>
              </a:ext>
            </a:extLst>
          </p:cNvPr>
          <p:cNvSpPr/>
          <p:nvPr/>
        </p:nvSpPr>
        <p:spPr>
          <a:xfrm>
            <a:off x="-236231" y="-627999"/>
            <a:ext cx="3208823" cy="6648603"/>
          </a:xfrm>
          <a:custGeom>
            <a:avLst/>
            <a:gdLst>
              <a:gd name="connsiteX0" fmla="*/ 0 w 691715"/>
              <a:gd name="connsiteY0" fmla="*/ 0 h 6023429"/>
              <a:gd name="connsiteX1" fmla="*/ 691715 w 691715"/>
              <a:gd name="connsiteY1" fmla="*/ 0 h 6023429"/>
              <a:gd name="connsiteX2" fmla="*/ 691715 w 691715"/>
              <a:gd name="connsiteY2" fmla="*/ 6023429 h 6023429"/>
              <a:gd name="connsiteX3" fmla="*/ 0 w 691715"/>
              <a:gd name="connsiteY3" fmla="*/ 6023429 h 6023429"/>
              <a:gd name="connsiteX4" fmla="*/ 0 w 691715"/>
              <a:gd name="connsiteY4" fmla="*/ 0 h 6023429"/>
              <a:gd name="connsiteX0" fmla="*/ 0 w 2360858"/>
              <a:gd name="connsiteY0" fmla="*/ 0 h 6023429"/>
              <a:gd name="connsiteX1" fmla="*/ 691715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06322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0858" h="6023429">
                <a:moveTo>
                  <a:pt x="0" y="0"/>
                </a:moveTo>
                <a:lnTo>
                  <a:pt x="1315829" y="0"/>
                </a:lnTo>
                <a:cubicBezTo>
                  <a:pt x="1436619" y="233438"/>
                  <a:pt x="2234070" y="998099"/>
                  <a:pt x="2325315" y="1254397"/>
                </a:cubicBezTo>
                <a:lnTo>
                  <a:pt x="2360858" y="4630057"/>
                </a:lnTo>
                <a:lnTo>
                  <a:pt x="0" y="60234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777700-D39F-43D1-B7E6-94680A9CF0CE}"/>
              </a:ext>
            </a:extLst>
          </p:cNvPr>
          <p:cNvSpPr/>
          <p:nvPr/>
        </p:nvSpPr>
        <p:spPr>
          <a:xfrm>
            <a:off x="8319282" y="-156330"/>
            <a:ext cx="4045211" cy="6127442"/>
          </a:xfrm>
          <a:custGeom>
            <a:avLst/>
            <a:gdLst>
              <a:gd name="connsiteX0" fmla="*/ 0 w 1815734"/>
              <a:gd name="connsiteY0" fmla="*/ 0 h 6023429"/>
              <a:gd name="connsiteX1" fmla="*/ 1815734 w 1815734"/>
              <a:gd name="connsiteY1" fmla="*/ 0 h 6023429"/>
              <a:gd name="connsiteX2" fmla="*/ 1815734 w 1815734"/>
              <a:gd name="connsiteY2" fmla="*/ 6023429 h 6023429"/>
              <a:gd name="connsiteX3" fmla="*/ 0 w 1815734"/>
              <a:gd name="connsiteY3" fmla="*/ 6023429 h 6023429"/>
              <a:gd name="connsiteX4" fmla="*/ 0 w 1815734"/>
              <a:gd name="connsiteY4" fmla="*/ 0 h 6023429"/>
              <a:gd name="connsiteX0" fmla="*/ 1246780 w 3062514"/>
              <a:gd name="connsiteY0" fmla="*/ 0 h 6023429"/>
              <a:gd name="connsiteX1" fmla="*/ 3062514 w 3062514"/>
              <a:gd name="connsiteY1" fmla="*/ 0 h 6023429"/>
              <a:gd name="connsiteX2" fmla="*/ 3062514 w 3062514"/>
              <a:gd name="connsiteY2" fmla="*/ 6023429 h 6023429"/>
              <a:gd name="connsiteX3" fmla="*/ 1246780 w 3062514"/>
              <a:gd name="connsiteY3" fmla="*/ 6023429 h 6023429"/>
              <a:gd name="connsiteX4" fmla="*/ 0 w 3062514"/>
              <a:gd name="connsiteY4" fmla="*/ 1248229 h 6023429"/>
              <a:gd name="connsiteX5" fmla="*/ 1246780 w 306251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0 w 3065072"/>
              <a:gd name="connsiteY3" fmla="*/ 463005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80201 w 3095935"/>
              <a:gd name="connsiteY0" fmla="*/ 0 h 6023429"/>
              <a:gd name="connsiteX1" fmla="*/ 3095935 w 3095935"/>
              <a:gd name="connsiteY1" fmla="*/ 0 h 6023429"/>
              <a:gd name="connsiteX2" fmla="*/ 3095935 w 3095935"/>
              <a:gd name="connsiteY2" fmla="*/ 6023429 h 6023429"/>
              <a:gd name="connsiteX3" fmla="*/ 318 w 3095935"/>
              <a:gd name="connsiteY3" fmla="*/ 4582432 h 6023429"/>
              <a:gd name="connsiteX4" fmla="*/ 33421 w 3095935"/>
              <a:gd name="connsiteY4" fmla="*/ 1248229 h 6023429"/>
              <a:gd name="connsiteX5" fmla="*/ 1280201 w 3095935"/>
              <a:gd name="connsiteY5" fmla="*/ 0 h 6023429"/>
              <a:gd name="connsiteX0" fmla="*/ 1264550 w 3080284"/>
              <a:gd name="connsiteY0" fmla="*/ 0 h 6023429"/>
              <a:gd name="connsiteX1" fmla="*/ 3080284 w 3080284"/>
              <a:gd name="connsiteY1" fmla="*/ 0 h 6023429"/>
              <a:gd name="connsiteX2" fmla="*/ 3080284 w 3080284"/>
              <a:gd name="connsiteY2" fmla="*/ 6023429 h 6023429"/>
              <a:gd name="connsiteX3" fmla="*/ 495 w 3080284"/>
              <a:gd name="connsiteY3" fmla="*/ 4601482 h 6023429"/>
              <a:gd name="connsiteX4" fmla="*/ 17770 w 3080284"/>
              <a:gd name="connsiteY4" fmla="*/ 1248229 h 6023429"/>
              <a:gd name="connsiteX5" fmla="*/ 1264550 w 308028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1 w 3065072"/>
              <a:gd name="connsiteY3" fmla="*/ 461100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64549 w 3080283"/>
              <a:gd name="connsiteY0" fmla="*/ 0 h 6023429"/>
              <a:gd name="connsiteX1" fmla="*/ 3080283 w 3080283"/>
              <a:gd name="connsiteY1" fmla="*/ 0 h 6023429"/>
              <a:gd name="connsiteX2" fmla="*/ 3080283 w 3080283"/>
              <a:gd name="connsiteY2" fmla="*/ 6023429 h 6023429"/>
              <a:gd name="connsiteX3" fmla="*/ 494 w 3080283"/>
              <a:gd name="connsiteY3" fmla="*/ 4611007 h 6023429"/>
              <a:gd name="connsiteX4" fmla="*/ 17769 w 3080283"/>
              <a:gd name="connsiteY4" fmla="*/ 1248229 h 6023429"/>
              <a:gd name="connsiteX5" fmla="*/ 1264549 w 3080283"/>
              <a:gd name="connsiteY5" fmla="*/ 0 h 6023429"/>
              <a:gd name="connsiteX0" fmla="*/ 1272104 w 3087838"/>
              <a:gd name="connsiteY0" fmla="*/ 0 h 6023429"/>
              <a:gd name="connsiteX1" fmla="*/ 3087838 w 3087838"/>
              <a:gd name="connsiteY1" fmla="*/ 0 h 6023429"/>
              <a:gd name="connsiteX2" fmla="*/ 3087838 w 3087838"/>
              <a:gd name="connsiteY2" fmla="*/ 6023429 h 6023429"/>
              <a:gd name="connsiteX3" fmla="*/ 8049 w 3087838"/>
              <a:gd name="connsiteY3" fmla="*/ 4611007 h 6023429"/>
              <a:gd name="connsiteX4" fmla="*/ 0 w 3087838"/>
              <a:gd name="connsiteY4" fmla="*/ 1225369 h 6023429"/>
              <a:gd name="connsiteX5" fmla="*/ 1272104 w 3087838"/>
              <a:gd name="connsiteY5" fmla="*/ 0 h 6023429"/>
              <a:gd name="connsiteX0" fmla="*/ 1272998 w 3088732"/>
              <a:gd name="connsiteY0" fmla="*/ 0 h 6023429"/>
              <a:gd name="connsiteX1" fmla="*/ 3088732 w 3088732"/>
              <a:gd name="connsiteY1" fmla="*/ 0 h 6023429"/>
              <a:gd name="connsiteX2" fmla="*/ 3088732 w 3088732"/>
              <a:gd name="connsiteY2" fmla="*/ 6023429 h 6023429"/>
              <a:gd name="connsiteX3" fmla="*/ 8943 w 3088732"/>
              <a:gd name="connsiteY3" fmla="*/ 4611007 h 6023429"/>
              <a:gd name="connsiteX4" fmla="*/ 894 w 3088732"/>
              <a:gd name="connsiteY4" fmla="*/ 1225369 h 6023429"/>
              <a:gd name="connsiteX5" fmla="*/ 1272998 w 3088732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8732" h="6023429">
                <a:moveTo>
                  <a:pt x="1272998" y="0"/>
                </a:moveTo>
                <a:lnTo>
                  <a:pt x="3088732" y="0"/>
                </a:lnTo>
                <a:lnTo>
                  <a:pt x="3088732" y="6023429"/>
                </a:lnTo>
                <a:lnTo>
                  <a:pt x="8943" y="4611007"/>
                </a:lnTo>
                <a:cubicBezTo>
                  <a:pt x="-8074" y="2990245"/>
                  <a:pt x="5249" y="2846131"/>
                  <a:pt x="894" y="1225369"/>
                </a:cubicBezTo>
                <a:lnTo>
                  <a:pt x="12729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5A0A5BAD-978F-4113-ABFC-9280CB3882F0}"/>
              </a:ext>
            </a:extLst>
          </p:cNvPr>
          <p:cNvGrpSpPr/>
          <p:nvPr/>
        </p:nvGrpSpPr>
        <p:grpSpPr>
          <a:xfrm flipH="1">
            <a:off x="10619303" y="3329189"/>
            <a:ext cx="2447535" cy="621895"/>
            <a:chOff x="-177556" y="2797728"/>
            <a:chExt cx="3301852" cy="838969"/>
          </a:xfrm>
          <a:solidFill>
            <a:schemeClr val="accent6">
              <a:lumMod val="20000"/>
              <a:lumOff val="80000"/>
            </a:schemeClr>
          </a:solidFill>
        </p:grpSpPr>
        <p:grpSp>
          <p:nvGrpSpPr>
            <p:cNvPr id="1106" name="Group 1105">
              <a:extLst>
                <a:ext uri="{FF2B5EF4-FFF2-40B4-BE49-F238E27FC236}">
                  <a16:creationId xmlns:a16="http://schemas.microsoft.com/office/drawing/2014/main" id="{26CA8277-6C77-4A7B-84CA-DC58FDB26613}"/>
                </a:ext>
              </a:extLst>
            </p:cNvPr>
            <p:cNvGrpSpPr/>
            <p:nvPr/>
          </p:nvGrpSpPr>
          <p:grpSpPr>
            <a:xfrm>
              <a:off x="-152294" y="2797728"/>
              <a:ext cx="3269513" cy="838969"/>
              <a:chOff x="1432535" y="3888215"/>
              <a:chExt cx="3269513" cy="838969"/>
            </a:xfrm>
            <a:grpFill/>
          </p:grpSpPr>
          <p:sp>
            <p:nvSpPr>
              <p:cNvPr id="1109" name="Rectangle 1108">
                <a:extLst>
                  <a:ext uri="{FF2B5EF4-FFF2-40B4-BE49-F238E27FC236}">
                    <a16:creationId xmlns:a16="http://schemas.microsoft.com/office/drawing/2014/main" id="{E8934CAE-BE5A-46AB-BC8D-C990B2EF11D2}"/>
                  </a:ext>
                </a:extLst>
              </p:cNvPr>
              <p:cNvSpPr/>
              <p:nvPr/>
            </p:nvSpPr>
            <p:spPr>
              <a:xfrm rot="2881972">
                <a:off x="1948564" y="4265130"/>
                <a:ext cx="49152" cy="87495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0" name="Rectangle 1109">
                <a:extLst>
                  <a:ext uri="{FF2B5EF4-FFF2-40B4-BE49-F238E27FC236}">
                    <a16:creationId xmlns:a16="http://schemas.microsoft.com/office/drawing/2014/main" id="{1882C97B-57F7-4828-A528-A7BAD5168B6A}"/>
                  </a:ext>
                </a:extLst>
              </p:cNvPr>
              <p:cNvSpPr/>
              <p:nvPr/>
            </p:nvSpPr>
            <p:spPr>
              <a:xfrm rot="2881972">
                <a:off x="3824048" y="3812783"/>
                <a:ext cx="45719" cy="81384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1" name="Rectangle 41">
                <a:extLst>
                  <a:ext uri="{FF2B5EF4-FFF2-40B4-BE49-F238E27FC236}">
                    <a16:creationId xmlns:a16="http://schemas.microsoft.com/office/drawing/2014/main" id="{1837A238-2477-4C87-AE42-BED4758C83EF}"/>
                  </a:ext>
                </a:extLst>
              </p:cNvPr>
              <p:cNvSpPr/>
              <p:nvPr/>
            </p:nvSpPr>
            <p:spPr>
              <a:xfrm>
                <a:off x="1432535" y="3888215"/>
                <a:ext cx="3269513" cy="708242"/>
              </a:xfrm>
              <a:custGeom>
                <a:avLst/>
                <a:gdLst>
                  <a:gd name="connsiteX0" fmla="*/ 0 w 2720238"/>
                  <a:gd name="connsiteY0" fmla="*/ 0 h 811747"/>
                  <a:gd name="connsiteX1" fmla="*/ 2720238 w 2720238"/>
                  <a:gd name="connsiteY1" fmla="*/ 0 h 811747"/>
                  <a:gd name="connsiteX2" fmla="*/ 2720238 w 2720238"/>
                  <a:gd name="connsiteY2" fmla="*/ 811747 h 811747"/>
                  <a:gd name="connsiteX3" fmla="*/ 0 w 2720238"/>
                  <a:gd name="connsiteY3" fmla="*/ 811747 h 811747"/>
                  <a:gd name="connsiteX4" fmla="*/ 0 w 2720238"/>
                  <a:gd name="connsiteY4" fmla="*/ 0 h 811747"/>
                  <a:gd name="connsiteX0" fmla="*/ 482600 w 3202838"/>
                  <a:gd name="connsiteY0" fmla="*/ 0 h 856197"/>
                  <a:gd name="connsiteX1" fmla="*/ 3202838 w 3202838"/>
                  <a:gd name="connsiteY1" fmla="*/ 0 h 856197"/>
                  <a:gd name="connsiteX2" fmla="*/ 3202838 w 3202838"/>
                  <a:gd name="connsiteY2" fmla="*/ 811747 h 856197"/>
                  <a:gd name="connsiteX3" fmla="*/ 0 w 3202838"/>
                  <a:gd name="connsiteY3" fmla="*/ 856197 h 856197"/>
                  <a:gd name="connsiteX4" fmla="*/ 482600 w 32028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984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307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5111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2740025 w 5993663"/>
                  <a:gd name="connsiteY0" fmla="*/ 0 h 851117"/>
                  <a:gd name="connsiteX1" fmla="*/ 5479313 w 5993663"/>
                  <a:gd name="connsiteY1" fmla="*/ 0 h 851117"/>
                  <a:gd name="connsiteX2" fmla="*/ 5993663 w 5993663"/>
                  <a:gd name="connsiteY2" fmla="*/ 851117 h 851117"/>
                  <a:gd name="connsiteX3" fmla="*/ 0 w 5993663"/>
                  <a:gd name="connsiteY3" fmla="*/ 294222 h 851117"/>
                  <a:gd name="connsiteX4" fmla="*/ 2740025 w 5993663"/>
                  <a:gd name="connsiteY4" fmla="*/ 0 h 851117"/>
                  <a:gd name="connsiteX0" fmla="*/ 2635250 w 5993663"/>
                  <a:gd name="connsiteY0" fmla="*/ 0 h 1117817"/>
                  <a:gd name="connsiteX1" fmla="*/ 5479313 w 5993663"/>
                  <a:gd name="connsiteY1" fmla="*/ 266700 h 1117817"/>
                  <a:gd name="connsiteX2" fmla="*/ 5993663 w 5993663"/>
                  <a:gd name="connsiteY2" fmla="*/ 1117817 h 1117817"/>
                  <a:gd name="connsiteX3" fmla="*/ 0 w 5993663"/>
                  <a:gd name="connsiteY3" fmla="*/ 560922 h 1117817"/>
                  <a:gd name="connsiteX4" fmla="*/ 2635250 w 5993663"/>
                  <a:gd name="connsiteY4" fmla="*/ 0 h 1117817"/>
                  <a:gd name="connsiteX0" fmla="*/ 2635250 w 5479313"/>
                  <a:gd name="connsiteY0" fmla="*/ 0 h 708242"/>
                  <a:gd name="connsiteX1" fmla="*/ 5479313 w 5479313"/>
                  <a:gd name="connsiteY1" fmla="*/ 266700 h 708242"/>
                  <a:gd name="connsiteX2" fmla="*/ 973988 w 5479313"/>
                  <a:gd name="connsiteY2" fmla="*/ 708242 h 708242"/>
                  <a:gd name="connsiteX3" fmla="*/ 0 w 5479313"/>
                  <a:gd name="connsiteY3" fmla="*/ 560922 h 708242"/>
                  <a:gd name="connsiteX4" fmla="*/ 2635250 w 5479313"/>
                  <a:gd name="connsiteY4" fmla="*/ 0 h 708242"/>
                  <a:gd name="connsiteX0" fmla="*/ 2635250 w 3269513"/>
                  <a:gd name="connsiteY0" fmla="*/ 0 h 708242"/>
                  <a:gd name="connsiteX1" fmla="*/ 3269513 w 3269513"/>
                  <a:gd name="connsiteY1" fmla="*/ 104775 h 708242"/>
                  <a:gd name="connsiteX2" fmla="*/ 973988 w 3269513"/>
                  <a:gd name="connsiteY2" fmla="*/ 708242 h 708242"/>
                  <a:gd name="connsiteX3" fmla="*/ 0 w 3269513"/>
                  <a:gd name="connsiteY3" fmla="*/ 560922 h 708242"/>
                  <a:gd name="connsiteX4" fmla="*/ 2635250 w 3269513"/>
                  <a:gd name="connsiteY4" fmla="*/ 0 h 708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513" h="708242">
                    <a:moveTo>
                      <a:pt x="2635250" y="0"/>
                    </a:moveTo>
                    <a:lnTo>
                      <a:pt x="3269513" y="104775"/>
                    </a:lnTo>
                    <a:lnTo>
                      <a:pt x="973988" y="708242"/>
                    </a:lnTo>
                    <a:lnTo>
                      <a:pt x="0" y="560922"/>
                    </a:lnTo>
                    <a:lnTo>
                      <a:pt x="2635250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50800" dir="5400000" algn="ctr" rotWithShape="0">
                  <a:srgbClr val="E5BE97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07" name="Rectangle 70">
              <a:extLst>
                <a:ext uri="{FF2B5EF4-FFF2-40B4-BE49-F238E27FC236}">
                  <a16:creationId xmlns:a16="http://schemas.microsoft.com/office/drawing/2014/main" id="{1F8C2635-23C7-49C2-BDED-7BC9CAABEE9A}"/>
                </a:ext>
              </a:extLst>
            </p:cNvPr>
            <p:cNvSpPr/>
            <p:nvPr/>
          </p:nvSpPr>
          <p:spPr>
            <a:xfrm>
              <a:off x="-177556" y="3363690"/>
              <a:ext cx="1031866" cy="256319"/>
            </a:xfrm>
            <a:custGeom>
              <a:avLst/>
              <a:gdLst>
                <a:gd name="connsiteX0" fmla="*/ 0 w 365116"/>
                <a:gd name="connsiteY0" fmla="*/ 0 h 129319"/>
                <a:gd name="connsiteX1" fmla="*/ 365116 w 365116"/>
                <a:gd name="connsiteY1" fmla="*/ 0 h 129319"/>
                <a:gd name="connsiteX2" fmla="*/ 365116 w 365116"/>
                <a:gd name="connsiteY2" fmla="*/ 129319 h 129319"/>
                <a:gd name="connsiteX3" fmla="*/ 0 w 365116"/>
                <a:gd name="connsiteY3" fmla="*/ 129319 h 129319"/>
                <a:gd name="connsiteX4" fmla="*/ 0 w 365116"/>
                <a:gd name="connsiteY4" fmla="*/ 0 h 129319"/>
                <a:gd name="connsiteX0" fmla="*/ 0 w 1006466"/>
                <a:gd name="connsiteY0" fmla="*/ 0 h 152400"/>
                <a:gd name="connsiteX1" fmla="*/ 1006466 w 1006466"/>
                <a:gd name="connsiteY1" fmla="*/ 152400 h 152400"/>
                <a:gd name="connsiteX2" fmla="*/ 365116 w 1006466"/>
                <a:gd name="connsiteY2" fmla="*/ 129319 h 152400"/>
                <a:gd name="connsiteX3" fmla="*/ 0 w 1006466"/>
                <a:gd name="connsiteY3" fmla="*/ 129319 h 152400"/>
                <a:gd name="connsiteX4" fmla="*/ 0 w 1006466"/>
                <a:gd name="connsiteY4" fmla="*/ 0 h 152400"/>
                <a:gd name="connsiteX0" fmla="*/ 0 w 1012816"/>
                <a:gd name="connsiteY0" fmla="*/ 0 h 243619"/>
                <a:gd name="connsiteX1" fmla="*/ 1006466 w 1012816"/>
                <a:gd name="connsiteY1" fmla="*/ 152400 h 243619"/>
                <a:gd name="connsiteX2" fmla="*/ 1012816 w 1012816"/>
                <a:gd name="connsiteY2" fmla="*/ 243619 h 243619"/>
                <a:gd name="connsiteX3" fmla="*/ 0 w 1012816"/>
                <a:gd name="connsiteY3" fmla="*/ 129319 h 243619"/>
                <a:gd name="connsiteX4" fmla="*/ 0 w 1012816"/>
                <a:gd name="connsiteY4" fmla="*/ 0 h 243619"/>
                <a:gd name="connsiteX0" fmla="*/ 0 w 1012816"/>
                <a:gd name="connsiteY0" fmla="*/ 0 h 243619"/>
                <a:gd name="connsiteX1" fmla="*/ 1006466 w 1012816"/>
                <a:gd name="connsiteY1" fmla="*/ 152400 h 243619"/>
                <a:gd name="connsiteX2" fmla="*/ 1012816 w 1012816"/>
                <a:gd name="connsiteY2" fmla="*/ 243619 h 243619"/>
                <a:gd name="connsiteX3" fmla="*/ 19050 w 1012816"/>
                <a:gd name="connsiteY3" fmla="*/ 103919 h 243619"/>
                <a:gd name="connsiteX4" fmla="*/ 0 w 1012816"/>
                <a:gd name="connsiteY4" fmla="*/ 0 h 243619"/>
                <a:gd name="connsiteX0" fmla="*/ 0 w 1012816"/>
                <a:gd name="connsiteY0" fmla="*/ 0 h 243619"/>
                <a:gd name="connsiteX1" fmla="*/ 1006466 w 1012816"/>
                <a:gd name="connsiteY1" fmla="*/ 152400 h 243619"/>
                <a:gd name="connsiteX2" fmla="*/ 1012816 w 1012816"/>
                <a:gd name="connsiteY2" fmla="*/ 243619 h 243619"/>
                <a:gd name="connsiteX3" fmla="*/ 6350 w 1012816"/>
                <a:gd name="connsiteY3" fmla="*/ 84869 h 243619"/>
                <a:gd name="connsiteX4" fmla="*/ 0 w 1012816"/>
                <a:gd name="connsiteY4" fmla="*/ 0 h 243619"/>
                <a:gd name="connsiteX0" fmla="*/ 0 w 1019166"/>
                <a:gd name="connsiteY0" fmla="*/ 0 h 243619"/>
                <a:gd name="connsiteX1" fmla="*/ 1019166 w 1019166"/>
                <a:gd name="connsiteY1" fmla="*/ 152400 h 243619"/>
                <a:gd name="connsiteX2" fmla="*/ 1012816 w 1019166"/>
                <a:gd name="connsiteY2" fmla="*/ 243619 h 243619"/>
                <a:gd name="connsiteX3" fmla="*/ 6350 w 1019166"/>
                <a:gd name="connsiteY3" fmla="*/ 84869 h 243619"/>
                <a:gd name="connsiteX4" fmla="*/ 0 w 1019166"/>
                <a:gd name="connsiteY4" fmla="*/ 0 h 243619"/>
                <a:gd name="connsiteX0" fmla="*/ 0 w 1038216"/>
                <a:gd name="connsiteY0" fmla="*/ 0 h 243619"/>
                <a:gd name="connsiteX1" fmla="*/ 1019166 w 1038216"/>
                <a:gd name="connsiteY1" fmla="*/ 152400 h 243619"/>
                <a:gd name="connsiteX2" fmla="*/ 1038216 w 1038216"/>
                <a:gd name="connsiteY2" fmla="*/ 243619 h 243619"/>
                <a:gd name="connsiteX3" fmla="*/ 6350 w 1038216"/>
                <a:gd name="connsiteY3" fmla="*/ 84869 h 243619"/>
                <a:gd name="connsiteX4" fmla="*/ 0 w 1038216"/>
                <a:gd name="connsiteY4" fmla="*/ 0 h 243619"/>
                <a:gd name="connsiteX0" fmla="*/ 0 w 1031866"/>
                <a:gd name="connsiteY0" fmla="*/ 0 h 256319"/>
                <a:gd name="connsiteX1" fmla="*/ 1019166 w 1031866"/>
                <a:gd name="connsiteY1" fmla="*/ 152400 h 256319"/>
                <a:gd name="connsiteX2" fmla="*/ 1031866 w 1031866"/>
                <a:gd name="connsiteY2" fmla="*/ 256319 h 256319"/>
                <a:gd name="connsiteX3" fmla="*/ 6350 w 1031866"/>
                <a:gd name="connsiteY3" fmla="*/ 84869 h 256319"/>
                <a:gd name="connsiteX4" fmla="*/ 0 w 1031866"/>
                <a:gd name="connsiteY4" fmla="*/ 0 h 256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1866" h="256319">
                  <a:moveTo>
                    <a:pt x="0" y="0"/>
                  </a:moveTo>
                  <a:lnTo>
                    <a:pt x="1019166" y="152400"/>
                  </a:lnTo>
                  <a:lnTo>
                    <a:pt x="1031866" y="256319"/>
                  </a:lnTo>
                  <a:lnTo>
                    <a:pt x="6350" y="84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8" name="Rectangle 66">
              <a:extLst>
                <a:ext uri="{FF2B5EF4-FFF2-40B4-BE49-F238E27FC236}">
                  <a16:creationId xmlns:a16="http://schemas.microsoft.com/office/drawing/2014/main" id="{006D7EBE-1030-480F-A276-B718E9224E02}"/>
                </a:ext>
              </a:extLst>
            </p:cNvPr>
            <p:cNvSpPr/>
            <p:nvPr/>
          </p:nvSpPr>
          <p:spPr>
            <a:xfrm>
              <a:off x="848678" y="2903705"/>
              <a:ext cx="2275618" cy="708416"/>
            </a:xfrm>
            <a:custGeom>
              <a:avLst/>
              <a:gdLst>
                <a:gd name="connsiteX0" fmla="*/ 0 w 2040668"/>
                <a:gd name="connsiteY0" fmla="*/ 0 h 92466"/>
                <a:gd name="connsiteX1" fmla="*/ 2040668 w 2040668"/>
                <a:gd name="connsiteY1" fmla="*/ 0 h 92466"/>
                <a:gd name="connsiteX2" fmla="*/ 2040668 w 2040668"/>
                <a:gd name="connsiteY2" fmla="*/ 92466 h 92466"/>
                <a:gd name="connsiteX3" fmla="*/ 0 w 2040668"/>
                <a:gd name="connsiteY3" fmla="*/ 92466 h 92466"/>
                <a:gd name="connsiteX4" fmla="*/ 0 w 2040668"/>
                <a:gd name="connsiteY4" fmla="*/ 0 h 92466"/>
                <a:gd name="connsiteX0" fmla="*/ 0 w 2262918"/>
                <a:gd name="connsiteY0" fmla="*/ 615950 h 708416"/>
                <a:gd name="connsiteX1" fmla="*/ 2262918 w 2262918"/>
                <a:gd name="connsiteY1" fmla="*/ 0 h 708416"/>
                <a:gd name="connsiteX2" fmla="*/ 2040668 w 2262918"/>
                <a:gd name="connsiteY2" fmla="*/ 708416 h 708416"/>
                <a:gd name="connsiteX3" fmla="*/ 0 w 2262918"/>
                <a:gd name="connsiteY3" fmla="*/ 708416 h 708416"/>
                <a:gd name="connsiteX4" fmla="*/ 0 w 2262918"/>
                <a:gd name="connsiteY4" fmla="*/ 615950 h 708416"/>
                <a:gd name="connsiteX0" fmla="*/ 0 w 2275618"/>
                <a:gd name="connsiteY0" fmla="*/ 615950 h 708416"/>
                <a:gd name="connsiteX1" fmla="*/ 2262918 w 2275618"/>
                <a:gd name="connsiteY1" fmla="*/ 0 h 708416"/>
                <a:gd name="connsiteX2" fmla="*/ 2275618 w 2275618"/>
                <a:gd name="connsiteY2" fmla="*/ 98816 h 708416"/>
                <a:gd name="connsiteX3" fmla="*/ 0 w 2275618"/>
                <a:gd name="connsiteY3" fmla="*/ 708416 h 708416"/>
                <a:gd name="connsiteX4" fmla="*/ 0 w 2275618"/>
                <a:gd name="connsiteY4" fmla="*/ 615950 h 708416"/>
                <a:gd name="connsiteX0" fmla="*/ 0 w 2275618"/>
                <a:gd name="connsiteY0" fmla="*/ 603250 h 708416"/>
                <a:gd name="connsiteX1" fmla="*/ 2262918 w 2275618"/>
                <a:gd name="connsiteY1" fmla="*/ 0 h 708416"/>
                <a:gd name="connsiteX2" fmla="*/ 2275618 w 2275618"/>
                <a:gd name="connsiteY2" fmla="*/ 98816 h 708416"/>
                <a:gd name="connsiteX3" fmla="*/ 0 w 2275618"/>
                <a:gd name="connsiteY3" fmla="*/ 708416 h 708416"/>
                <a:gd name="connsiteX4" fmla="*/ 0 w 2275618"/>
                <a:gd name="connsiteY4" fmla="*/ 603250 h 708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618" h="708416">
                  <a:moveTo>
                    <a:pt x="0" y="603250"/>
                  </a:moveTo>
                  <a:lnTo>
                    <a:pt x="2262918" y="0"/>
                  </a:lnTo>
                  <a:lnTo>
                    <a:pt x="2275618" y="98816"/>
                  </a:lnTo>
                  <a:lnTo>
                    <a:pt x="0" y="708416"/>
                  </a:lnTo>
                  <a:lnTo>
                    <a:pt x="0" y="60325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73EC4091-925B-4969-8579-5576F0DC367A}"/>
              </a:ext>
            </a:extLst>
          </p:cNvPr>
          <p:cNvGrpSpPr/>
          <p:nvPr/>
        </p:nvGrpSpPr>
        <p:grpSpPr>
          <a:xfrm flipH="1">
            <a:off x="12182739" y="3372664"/>
            <a:ext cx="491175" cy="426075"/>
            <a:chOff x="-853187" y="1347755"/>
            <a:chExt cx="662621" cy="57479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101" name="Oval 1100">
              <a:extLst>
                <a:ext uri="{FF2B5EF4-FFF2-40B4-BE49-F238E27FC236}">
                  <a16:creationId xmlns:a16="http://schemas.microsoft.com/office/drawing/2014/main" id="{DBD0E751-0326-4DA0-B068-5C4FCAF33271}"/>
                </a:ext>
              </a:extLst>
            </p:cNvPr>
            <p:cNvSpPr/>
            <p:nvPr/>
          </p:nvSpPr>
          <p:spPr>
            <a:xfrm>
              <a:off x="-840645" y="1666655"/>
              <a:ext cx="650079" cy="2558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2" name="Oval 1101">
              <a:extLst>
                <a:ext uri="{FF2B5EF4-FFF2-40B4-BE49-F238E27FC236}">
                  <a16:creationId xmlns:a16="http://schemas.microsoft.com/office/drawing/2014/main" id="{C3375545-B840-491B-B0BC-4FD493C77DED}"/>
                </a:ext>
              </a:extLst>
            </p:cNvPr>
            <p:cNvSpPr/>
            <p:nvPr/>
          </p:nvSpPr>
          <p:spPr>
            <a:xfrm>
              <a:off x="-840645" y="1573105"/>
              <a:ext cx="650079" cy="2558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3" name="Oval 1102">
              <a:extLst>
                <a:ext uri="{FF2B5EF4-FFF2-40B4-BE49-F238E27FC236}">
                  <a16:creationId xmlns:a16="http://schemas.microsoft.com/office/drawing/2014/main" id="{CE1E8C2A-2090-4071-B65F-BB8711D7D01E}"/>
                </a:ext>
              </a:extLst>
            </p:cNvPr>
            <p:cNvSpPr/>
            <p:nvPr/>
          </p:nvSpPr>
          <p:spPr>
            <a:xfrm>
              <a:off x="-853187" y="1453851"/>
              <a:ext cx="650079" cy="2558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5" name="Oval 1104">
              <a:extLst>
                <a:ext uri="{FF2B5EF4-FFF2-40B4-BE49-F238E27FC236}">
                  <a16:creationId xmlns:a16="http://schemas.microsoft.com/office/drawing/2014/main" id="{65E2826B-0D21-4974-A1C9-84DA19D0AE81}"/>
                </a:ext>
              </a:extLst>
            </p:cNvPr>
            <p:cNvSpPr/>
            <p:nvPr/>
          </p:nvSpPr>
          <p:spPr>
            <a:xfrm>
              <a:off x="-853187" y="1347755"/>
              <a:ext cx="650079" cy="2558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9AB7F9AB-6590-40FD-AE84-52013DF2BB79}"/>
              </a:ext>
            </a:extLst>
          </p:cNvPr>
          <p:cNvGrpSpPr/>
          <p:nvPr/>
        </p:nvGrpSpPr>
        <p:grpSpPr>
          <a:xfrm flipH="1">
            <a:off x="11036913" y="2930548"/>
            <a:ext cx="976689" cy="661485"/>
            <a:chOff x="263173" y="2429045"/>
            <a:chExt cx="1317604" cy="89237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095" name="Rectangle: Rounded Corners 1094">
              <a:extLst>
                <a:ext uri="{FF2B5EF4-FFF2-40B4-BE49-F238E27FC236}">
                  <a16:creationId xmlns:a16="http://schemas.microsoft.com/office/drawing/2014/main" id="{71581BB5-115A-4F22-AA2B-A4C8F72B5E79}"/>
                </a:ext>
              </a:extLst>
            </p:cNvPr>
            <p:cNvSpPr/>
            <p:nvPr/>
          </p:nvSpPr>
          <p:spPr>
            <a:xfrm>
              <a:off x="263173" y="2666682"/>
              <a:ext cx="403991" cy="6547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6" name="Rectangle: Rounded Corners 1095">
              <a:extLst>
                <a:ext uri="{FF2B5EF4-FFF2-40B4-BE49-F238E27FC236}">
                  <a16:creationId xmlns:a16="http://schemas.microsoft.com/office/drawing/2014/main" id="{490F2B1E-7C9D-40B9-A17C-9F99267537D7}"/>
                </a:ext>
              </a:extLst>
            </p:cNvPr>
            <p:cNvSpPr/>
            <p:nvPr/>
          </p:nvSpPr>
          <p:spPr>
            <a:xfrm>
              <a:off x="715281" y="2559763"/>
              <a:ext cx="403991" cy="65474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7" name="Rectangle: Rounded Corners 1096">
              <a:extLst>
                <a:ext uri="{FF2B5EF4-FFF2-40B4-BE49-F238E27FC236}">
                  <a16:creationId xmlns:a16="http://schemas.microsoft.com/office/drawing/2014/main" id="{1BEBA9C7-2A08-4C84-B5E7-13ABF0F7B7B8}"/>
                </a:ext>
              </a:extLst>
            </p:cNvPr>
            <p:cNvSpPr/>
            <p:nvPr/>
          </p:nvSpPr>
          <p:spPr>
            <a:xfrm>
              <a:off x="1176786" y="2429045"/>
              <a:ext cx="403991" cy="65474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8" name="Rectangle: Rounded Corners 1097">
              <a:extLst>
                <a:ext uri="{FF2B5EF4-FFF2-40B4-BE49-F238E27FC236}">
                  <a16:creationId xmlns:a16="http://schemas.microsoft.com/office/drawing/2014/main" id="{692E4C72-3704-4ECE-B5B6-38C9F7C396A8}"/>
                </a:ext>
              </a:extLst>
            </p:cNvPr>
            <p:cNvSpPr/>
            <p:nvPr/>
          </p:nvSpPr>
          <p:spPr>
            <a:xfrm>
              <a:off x="265137" y="2644021"/>
              <a:ext cx="403991" cy="7947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9" name="Rectangle: Rounded Corners 1098">
              <a:extLst>
                <a:ext uri="{FF2B5EF4-FFF2-40B4-BE49-F238E27FC236}">
                  <a16:creationId xmlns:a16="http://schemas.microsoft.com/office/drawing/2014/main" id="{86F2C305-9729-4AA2-BAFF-B1D3C873E626}"/>
                </a:ext>
              </a:extLst>
            </p:cNvPr>
            <p:cNvSpPr/>
            <p:nvPr/>
          </p:nvSpPr>
          <p:spPr>
            <a:xfrm>
              <a:off x="714223" y="2561036"/>
              <a:ext cx="403991" cy="7947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0" name="Rectangle: Rounded Corners 1099">
              <a:extLst>
                <a:ext uri="{FF2B5EF4-FFF2-40B4-BE49-F238E27FC236}">
                  <a16:creationId xmlns:a16="http://schemas.microsoft.com/office/drawing/2014/main" id="{1F1AFED2-A5F3-4FC8-B4F4-CA5638C18D14}"/>
                </a:ext>
              </a:extLst>
            </p:cNvPr>
            <p:cNvSpPr/>
            <p:nvPr/>
          </p:nvSpPr>
          <p:spPr>
            <a:xfrm>
              <a:off x="1173222" y="2430133"/>
              <a:ext cx="403991" cy="7947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F8945731-CAE2-4D7B-86B3-00DC1B840038}"/>
              </a:ext>
            </a:extLst>
          </p:cNvPr>
          <p:cNvGrpSpPr/>
          <p:nvPr/>
        </p:nvGrpSpPr>
        <p:grpSpPr>
          <a:xfrm flipH="1">
            <a:off x="10619304" y="4397858"/>
            <a:ext cx="2447535" cy="621896"/>
            <a:chOff x="-177556" y="2797728"/>
            <a:chExt cx="3301852" cy="838969"/>
          </a:xfrm>
          <a:solidFill>
            <a:schemeClr val="accent6">
              <a:lumMod val="20000"/>
              <a:lumOff val="80000"/>
            </a:schemeClr>
          </a:solidFill>
        </p:grpSpPr>
        <p:grpSp>
          <p:nvGrpSpPr>
            <p:cNvPr id="1086" name="Group 1085">
              <a:extLst>
                <a:ext uri="{FF2B5EF4-FFF2-40B4-BE49-F238E27FC236}">
                  <a16:creationId xmlns:a16="http://schemas.microsoft.com/office/drawing/2014/main" id="{4DF34486-2D2B-4431-8C73-327C1BC1B373}"/>
                </a:ext>
              </a:extLst>
            </p:cNvPr>
            <p:cNvGrpSpPr/>
            <p:nvPr/>
          </p:nvGrpSpPr>
          <p:grpSpPr>
            <a:xfrm>
              <a:off x="-152294" y="2797728"/>
              <a:ext cx="3269513" cy="838969"/>
              <a:chOff x="1432535" y="3888215"/>
              <a:chExt cx="3269513" cy="838969"/>
            </a:xfrm>
            <a:grpFill/>
          </p:grpSpPr>
          <p:sp>
            <p:nvSpPr>
              <p:cNvPr id="1089" name="Rectangle 1088">
                <a:extLst>
                  <a:ext uri="{FF2B5EF4-FFF2-40B4-BE49-F238E27FC236}">
                    <a16:creationId xmlns:a16="http://schemas.microsoft.com/office/drawing/2014/main" id="{3805F0C7-B7E1-4A90-B749-46266AD5AC76}"/>
                  </a:ext>
                </a:extLst>
              </p:cNvPr>
              <p:cNvSpPr/>
              <p:nvPr/>
            </p:nvSpPr>
            <p:spPr>
              <a:xfrm rot="2881972">
                <a:off x="1948564" y="4265130"/>
                <a:ext cx="49152" cy="87495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0" name="Rectangle 1089">
                <a:extLst>
                  <a:ext uri="{FF2B5EF4-FFF2-40B4-BE49-F238E27FC236}">
                    <a16:creationId xmlns:a16="http://schemas.microsoft.com/office/drawing/2014/main" id="{52DC187F-8720-495F-AA81-FB5C7AD49C48}"/>
                  </a:ext>
                </a:extLst>
              </p:cNvPr>
              <p:cNvSpPr/>
              <p:nvPr/>
            </p:nvSpPr>
            <p:spPr>
              <a:xfrm rot="2881972">
                <a:off x="3824048" y="3812783"/>
                <a:ext cx="45719" cy="81384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1" name="Rectangle 41">
                <a:extLst>
                  <a:ext uri="{FF2B5EF4-FFF2-40B4-BE49-F238E27FC236}">
                    <a16:creationId xmlns:a16="http://schemas.microsoft.com/office/drawing/2014/main" id="{5C0CB247-1484-4215-BB7E-23BA674ABFF3}"/>
                  </a:ext>
                </a:extLst>
              </p:cNvPr>
              <p:cNvSpPr/>
              <p:nvPr/>
            </p:nvSpPr>
            <p:spPr>
              <a:xfrm>
                <a:off x="1432535" y="3888215"/>
                <a:ext cx="3269513" cy="708242"/>
              </a:xfrm>
              <a:custGeom>
                <a:avLst/>
                <a:gdLst>
                  <a:gd name="connsiteX0" fmla="*/ 0 w 2720238"/>
                  <a:gd name="connsiteY0" fmla="*/ 0 h 811747"/>
                  <a:gd name="connsiteX1" fmla="*/ 2720238 w 2720238"/>
                  <a:gd name="connsiteY1" fmla="*/ 0 h 811747"/>
                  <a:gd name="connsiteX2" fmla="*/ 2720238 w 2720238"/>
                  <a:gd name="connsiteY2" fmla="*/ 811747 h 811747"/>
                  <a:gd name="connsiteX3" fmla="*/ 0 w 2720238"/>
                  <a:gd name="connsiteY3" fmla="*/ 811747 h 811747"/>
                  <a:gd name="connsiteX4" fmla="*/ 0 w 2720238"/>
                  <a:gd name="connsiteY4" fmla="*/ 0 h 811747"/>
                  <a:gd name="connsiteX0" fmla="*/ 482600 w 3202838"/>
                  <a:gd name="connsiteY0" fmla="*/ 0 h 856197"/>
                  <a:gd name="connsiteX1" fmla="*/ 3202838 w 3202838"/>
                  <a:gd name="connsiteY1" fmla="*/ 0 h 856197"/>
                  <a:gd name="connsiteX2" fmla="*/ 3202838 w 3202838"/>
                  <a:gd name="connsiteY2" fmla="*/ 811747 h 856197"/>
                  <a:gd name="connsiteX3" fmla="*/ 0 w 3202838"/>
                  <a:gd name="connsiteY3" fmla="*/ 856197 h 856197"/>
                  <a:gd name="connsiteX4" fmla="*/ 482600 w 32028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984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307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5111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2740025 w 5993663"/>
                  <a:gd name="connsiteY0" fmla="*/ 0 h 851117"/>
                  <a:gd name="connsiteX1" fmla="*/ 5479313 w 5993663"/>
                  <a:gd name="connsiteY1" fmla="*/ 0 h 851117"/>
                  <a:gd name="connsiteX2" fmla="*/ 5993663 w 5993663"/>
                  <a:gd name="connsiteY2" fmla="*/ 851117 h 851117"/>
                  <a:gd name="connsiteX3" fmla="*/ 0 w 5993663"/>
                  <a:gd name="connsiteY3" fmla="*/ 294222 h 851117"/>
                  <a:gd name="connsiteX4" fmla="*/ 2740025 w 5993663"/>
                  <a:gd name="connsiteY4" fmla="*/ 0 h 851117"/>
                  <a:gd name="connsiteX0" fmla="*/ 2635250 w 5993663"/>
                  <a:gd name="connsiteY0" fmla="*/ 0 h 1117817"/>
                  <a:gd name="connsiteX1" fmla="*/ 5479313 w 5993663"/>
                  <a:gd name="connsiteY1" fmla="*/ 266700 h 1117817"/>
                  <a:gd name="connsiteX2" fmla="*/ 5993663 w 5993663"/>
                  <a:gd name="connsiteY2" fmla="*/ 1117817 h 1117817"/>
                  <a:gd name="connsiteX3" fmla="*/ 0 w 5993663"/>
                  <a:gd name="connsiteY3" fmla="*/ 560922 h 1117817"/>
                  <a:gd name="connsiteX4" fmla="*/ 2635250 w 5993663"/>
                  <a:gd name="connsiteY4" fmla="*/ 0 h 1117817"/>
                  <a:gd name="connsiteX0" fmla="*/ 2635250 w 5479313"/>
                  <a:gd name="connsiteY0" fmla="*/ 0 h 708242"/>
                  <a:gd name="connsiteX1" fmla="*/ 5479313 w 5479313"/>
                  <a:gd name="connsiteY1" fmla="*/ 266700 h 708242"/>
                  <a:gd name="connsiteX2" fmla="*/ 973988 w 5479313"/>
                  <a:gd name="connsiteY2" fmla="*/ 708242 h 708242"/>
                  <a:gd name="connsiteX3" fmla="*/ 0 w 5479313"/>
                  <a:gd name="connsiteY3" fmla="*/ 560922 h 708242"/>
                  <a:gd name="connsiteX4" fmla="*/ 2635250 w 5479313"/>
                  <a:gd name="connsiteY4" fmla="*/ 0 h 708242"/>
                  <a:gd name="connsiteX0" fmla="*/ 2635250 w 3269513"/>
                  <a:gd name="connsiteY0" fmla="*/ 0 h 708242"/>
                  <a:gd name="connsiteX1" fmla="*/ 3269513 w 3269513"/>
                  <a:gd name="connsiteY1" fmla="*/ 104775 h 708242"/>
                  <a:gd name="connsiteX2" fmla="*/ 973988 w 3269513"/>
                  <a:gd name="connsiteY2" fmla="*/ 708242 h 708242"/>
                  <a:gd name="connsiteX3" fmla="*/ 0 w 3269513"/>
                  <a:gd name="connsiteY3" fmla="*/ 560922 h 708242"/>
                  <a:gd name="connsiteX4" fmla="*/ 2635250 w 3269513"/>
                  <a:gd name="connsiteY4" fmla="*/ 0 h 708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513" h="708242">
                    <a:moveTo>
                      <a:pt x="2635250" y="0"/>
                    </a:moveTo>
                    <a:lnTo>
                      <a:pt x="3269513" y="104775"/>
                    </a:lnTo>
                    <a:lnTo>
                      <a:pt x="973988" y="708242"/>
                    </a:lnTo>
                    <a:lnTo>
                      <a:pt x="0" y="560922"/>
                    </a:lnTo>
                    <a:lnTo>
                      <a:pt x="2635250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50800" dir="5400000" algn="ctr" rotWithShape="0">
                  <a:srgbClr val="E5BE97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87" name="Rectangle 70">
              <a:extLst>
                <a:ext uri="{FF2B5EF4-FFF2-40B4-BE49-F238E27FC236}">
                  <a16:creationId xmlns:a16="http://schemas.microsoft.com/office/drawing/2014/main" id="{3D3F597B-3CC9-4B8D-B6FE-D42FDE955464}"/>
                </a:ext>
              </a:extLst>
            </p:cNvPr>
            <p:cNvSpPr/>
            <p:nvPr/>
          </p:nvSpPr>
          <p:spPr>
            <a:xfrm>
              <a:off x="-177556" y="3363690"/>
              <a:ext cx="1031866" cy="256319"/>
            </a:xfrm>
            <a:custGeom>
              <a:avLst/>
              <a:gdLst>
                <a:gd name="connsiteX0" fmla="*/ 0 w 365116"/>
                <a:gd name="connsiteY0" fmla="*/ 0 h 129319"/>
                <a:gd name="connsiteX1" fmla="*/ 365116 w 365116"/>
                <a:gd name="connsiteY1" fmla="*/ 0 h 129319"/>
                <a:gd name="connsiteX2" fmla="*/ 365116 w 365116"/>
                <a:gd name="connsiteY2" fmla="*/ 129319 h 129319"/>
                <a:gd name="connsiteX3" fmla="*/ 0 w 365116"/>
                <a:gd name="connsiteY3" fmla="*/ 129319 h 129319"/>
                <a:gd name="connsiteX4" fmla="*/ 0 w 365116"/>
                <a:gd name="connsiteY4" fmla="*/ 0 h 129319"/>
                <a:gd name="connsiteX0" fmla="*/ 0 w 1006466"/>
                <a:gd name="connsiteY0" fmla="*/ 0 h 152400"/>
                <a:gd name="connsiteX1" fmla="*/ 1006466 w 1006466"/>
                <a:gd name="connsiteY1" fmla="*/ 152400 h 152400"/>
                <a:gd name="connsiteX2" fmla="*/ 365116 w 1006466"/>
                <a:gd name="connsiteY2" fmla="*/ 129319 h 152400"/>
                <a:gd name="connsiteX3" fmla="*/ 0 w 1006466"/>
                <a:gd name="connsiteY3" fmla="*/ 129319 h 152400"/>
                <a:gd name="connsiteX4" fmla="*/ 0 w 1006466"/>
                <a:gd name="connsiteY4" fmla="*/ 0 h 152400"/>
                <a:gd name="connsiteX0" fmla="*/ 0 w 1012816"/>
                <a:gd name="connsiteY0" fmla="*/ 0 h 243619"/>
                <a:gd name="connsiteX1" fmla="*/ 1006466 w 1012816"/>
                <a:gd name="connsiteY1" fmla="*/ 152400 h 243619"/>
                <a:gd name="connsiteX2" fmla="*/ 1012816 w 1012816"/>
                <a:gd name="connsiteY2" fmla="*/ 243619 h 243619"/>
                <a:gd name="connsiteX3" fmla="*/ 0 w 1012816"/>
                <a:gd name="connsiteY3" fmla="*/ 129319 h 243619"/>
                <a:gd name="connsiteX4" fmla="*/ 0 w 1012816"/>
                <a:gd name="connsiteY4" fmla="*/ 0 h 243619"/>
                <a:gd name="connsiteX0" fmla="*/ 0 w 1012816"/>
                <a:gd name="connsiteY0" fmla="*/ 0 h 243619"/>
                <a:gd name="connsiteX1" fmla="*/ 1006466 w 1012816"/>
                <a:gd name="connsiteY1" fmla="*/ 152400 h 243619"/>
                <a:gd name="connsiteX2" fmla="*/ 1012816 w 1012816"/>
                <a:gd name="connsiteY2" fmla="*/ 243619 h 243619"/>
                <a:gd name="connsiteX3" fmla="*/ 19050 w 1012816"/>
                <a:gd name="connsiteY3" fmla="*/ 103919 h 243619"/>
                <a:gd name="connsiteX4" fmla="*/ 0 w 1012816"/>
                <a:gd name="connsiteY4" fmla="*/ 0 h 243619"/>
                <a:gd name="connsiteX0" fmla="*/ 0 w 1012816"/>
                <a:gd name="connsiteY0" fmla="*/ 0 h 243619"/>
                <a:gd name="connsiteX1" fmla="*/ 1006466 w 1012816"/>
                <a:gd name="connsiteY1" fmla="*/ 152400 h 243619"/>
                <a:gd name="connsiteX2" fmla="*/ 1012816 w 1012816"/>
                <a:gd name="connsiteY2" fmla="*/ 243619 h 243619"/>
                <a:gd name="connsiteX3" fmla="*/ 6350 w 1012816"/>
                <a:gd name="connsiteY3" fmla="*/ 84869 h 243619"/>
                <a:gd name="connsiteX4" fmla="*/ 0 w 1012816"/>
                <a:gd name="connsiteY4" fmla="*/ 0 h 243619"/>
                <a:gd name="connsiteX0" fmla="*/ 0 w 1019166"/>
                <a:gd name="connsiteY0" fmla="*/ 0 h 243619"/>
                <a:gd name="connsiteX1" fmla="*/ 1019166 w 1019166"/>
                <a:gd name="connsiteY1" fmla="*/ 152400 h 243619"/>
                <a:gd name="connsiteX2" fmla="*/ 1012816 w 1019166"/>
                <a:gd name="connsiteY2" fmla="*/ 243619 h 243619"/>
                <a:gd name="connsiteX3" fmla="*/ 6350 w 1019166"/>
                <a:gd name="connsiteY3" fmla="*/ 84869 h 243619"/>
                <a:gd name="connsiteX4" fmla="*/ 0 w 1019166"/>
                <a:gd name="connsiteY4" fmla="*/ 0 h 243619"/>
                <a:gd name="connsiteX0" fmla="*/ 0 w 1038216"/>
                <a:gd name="connsiteY0" fmla="*/ 0 h 243619"/>
                <a:gd name="connsiteX1" fmla="*/ 1019166 w 1038216"/>
                <a:gd name="connsiteY1" fmla="*/ 152400 h 243619"/>
                <a:gd name="connsiteX2" fmla="*/ 1038216 w 1038216"/>
                <a:gd name="connsiteY2" fmla="*/ 243619 h 243619"/>
                <a:gd name="connsiteX3" fmla="*/ 6350 w 1038216"/>
                <a:gd name="connsiteY3" fmla="*/ 84869 h 243619"/>
                <a:gd name="connsiteX4" fmla="*/ 0 w 1038216"/>
                <a:gd name="connsiteY4" fmla="*/ 0 h 243619"/>
                <a:gd name="connsiteX0" fmla="*/ 0 w 1031866"/>
                <a:gd name="connsiteY0" fmla="*/ 0 h 256319"/>
                <a:gd name="connsiteX1" fmla="*/ 1019166 w 1031866"/>
                <a:gd name="connsiteY1" fmla="*/ 152400 h 256319"/>
                <a:gd name="connsiteX2" fmla="*/ 1031866 w 1031866"/>
                <a:gd name="connsiteY2" fmla="*/ 256319 h 256319"/>
                <a:gd name="connsiteX3" fmla="*/ 6350 w 1031866"/>
                <a:gd name="connsiteY3" fmla="*/ 84869 h 256319"/>
                <a:gd name="connsiteX4" fmla="*/ 0 w 1031866"/>
                <a:gd name="connsiteY4" fmla="*/ 0 h 256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1866" h="256319">
                  <a:moveTo>
                    <a:pt x="0" y="0"/>
                  </a:moveTo>
                  <a:lnTo>
                    <a:pt x="1019166" y="152400"/>
                  </a:lnTo>
                  <a:lnTo>
                    <a:pt x="1031866" y="256319"/>
                  </a:lnTo>
                  <a:lnTo>
                    <a:pt x="6350" y="84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8" name="Rectangle 66">
              <a:extLst>
                <a:ext uri="{FF2B5EF4-FFF2-40B4-BE49-F238E27FC236}">
                  <a16:creationId xmlns:a16="http://schemas.microsoft.com/office/drawing/2014/main" id="{E1CD1684-AA8E-410F-8607-A7D1D553DBD1}"/>
                </a:ext>
              </a:extLst>
            </p:cNvPr>
            <p:cNvSpPr/>
            <p:nvPr/>
          </p:nvSpPr>
          <p:spPr>
            <a:xfrm>
              <a:off x="848678" y="2903705"/>
              <a:ext cx="2275618" cy="708416"/>
            </a:xfrm>
            <a:custGeom>
              <a:avLst/>
              <a:gdLst>
                <a:gd name="connsiteX0" fmla="*/ 0 w 2040668"/>
                <a:gd name="connsiteY0" fmla="*/ 0 h 92466"/>
                <a:gd name="connsiteX1" fmla="*/ 2040668 w 2040668"/>
                <a:gd name="connsiteY1" fmla="*/ 0 h 92466"/>
                <a:gd name="connsiteX2" fmla="*/ 2040668 w 2040668"/>
                <a:gd name="connsiteY2" fmla="*/ 92466 h 92466"/>
                <a:gd name="connsiteX3" fmla="*/ 0 w 2040668"/>
                <a:gd name="connsiteY3" fmla="*/ 92466 h 92466"/>
                <a:gd name="connsiteX4" fmla="*/ 0 w 2040668"/>
                <a:gd name="connsiteY4" fmla="*/ 0 h 92466"/>
                <a:gd name="connsiteX0" fmla="*/ 0 w 2262918"/>
                <a:gd name="connsiteY0" fmla="*/ 615950 h 708416"/>
                <a:gd name="connsiteX1" fmla="*/ 2262918 w 2262918"/>
                <a:gd name="connsiteY1" fmla="*/ 0 h 708416"/>
                <a:gd name="connsiteX2" fmla="*/ 2040668 w 2262918"/>
                <a:gd name="connsiteY2" fmla="*/ 708416 h 708416"/>
                <a:gd name="connsiteX3" fmla="*/ 0 w 2262918"/>
                <a:gd name="connsiteY3" fmla="*/ 708416 h 708416"/>
                <a:gd name="connsiteX4" fmla="*/ 0 w 2262918"/>
                <a:gd name="connsiteY4" fmla="*/ 615950 h 708416"/>
                <a:gd name="connsiteX0" fmla="*/ 0 w 2275618"/>
                <a:gd name="connsiteY0" fmla="*/ 615950 h 708416"/>
                <a:gd name="connsiteX1" fmla="*/ 2262918 w 2275618"/>
                <a:gd name="connsiteY1" fmla="*/ 0 h 708416"/>
                <a:gd name="connsiteX2" fmla="*/ 2275618 w 2275618"/>
                <a:gd name="connsiteY2" fmla="*/ 98816 h 708416"/>
                <a:gd name="connsiteX3" fmla="*/ 0 w 2275618"/>
                <a:gd name="connsiteY3" fmla="*/ 708416 h 708416"/>
                <a:gd name="connsiteX4" fmla="*/ 0 w 2275618"/>
                <a:gd name="connsiteY4" fmla="*/ 615950 h 708416"/>
                <a:gd name="connsiteX0" fmla="*/ 0 w 2275618"/>
                <a:gd name="connsiteY0" fmla="*/ 603250 h 708416"/>
                <a:gd name="connsiteX1" fmla="*/ 2262918 w 2275618"/>
                <a:gd name="connsiteY1" fmla="*/ 0 h 708416"/>
                <a:gd name="connsiteX2" fmla="*/ 2275618 w 2275618"/>
                <a:gd name="connsiteY2" fmla="*/ 98816 h 708416"/>
                <a:gd name="connsiteX3" fmla="*/ 0 w 2275618"/>
                <a:gd name="connsiteY3" fmla="*/ 708416 h 708416"/>
                <a:gd name="connsiteX4" fmla="*/ 0 w 2275618"/>
                <a:gd name="connsiteY4" fmla="*/ 603250 h 708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618" h="708416">
                  <a:moveTo>
                    <a:pt x="0" y="603250"/>
                  </a:moveTo>
                  <a:lnTo>
                    <a:pt x="2262918" y="0"/>
                  </a:lnTo>
                  <a:lnTo>
                    <a:pt x="2275618" y="98816"/>
                  </a:lnTo>
                  <a:lnTo>
                    <a:pt x="0" y="708416"/>
                  </a:lnTo>
                  <a:lnTo>
                    <a:pt x="0" y="60325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000816CB-C64A-47CB-A107-61B93600A189}"/>
              </a:ext>
            </a:extLst>
          </p:cNvPr>
          <p:cNvGrpSpPr/>
          <p:nvPr/>
        </p:nvGrpSpPr>
        <p:grpSpPr>
          <a:xfrm>
            <a:off x="11095558" y="4255778"/>
            <a:ext cx="372599" cy="290459"/>
            <a:chOff x="4945380" y="4415052"/>
            <a:chExt cx="680301" cy="530328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5B2DC989-E022-461E-9188-2CA6E325489F}"/>
                </a:ext>
              </a:extLst>
            </p:cNvPr>
            <p:cNvSpPr/>
            <p:nvPr/>
          </p:nvSpPr>
          <p:spPr>
            <a:xfrm>
              <a:off x="5410200" y="4478578"/>
              <a:ext cx="215481" cy="272198"/>
            </a:xfrm>
            <a:custGeom>
              <a:avLst/>
              <a:gdLst>
                <a:gd name="connsiteX0" fmla="*/ 22860 w 215481"/>
                <a:gd name="connsiteY0" fmla="*/ 70562 h 272198"/>
                <a:gd name="connsiteX1" fmla="*/ 137160 w 215481"/>
                <a:gd name="connsiteY1" fmla="*/ 1982 h 272198"/>
                <a:gd name="connsiteX2" fmla="*/ 213360 w 215481"/>
                <a:gd name="connsiteY2" fmla="*/ 139142 h 272198"/>
                <a:gd name="connsiteX3" fmla="*/ 53340 w 215481"/>
                <a:gd name="connsiteY3" fmla="*/ 268682 h 272198"/>
                <a:gd name="connsiteX4" fmla="*/ 0 w 215481"/>
                <a:gd name="connsiteY4" fmla="*/ 238202 h 272198"/>
                <a:gd name="connsiteX5" fmla="*/ 0 w 215481"/>
                <a:gd name="connsiteY5" fmla="*/ 238202 h 27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481" h="272198">
                  <a:moveTo>
                    <a:pt x="22860" y="70562"/>
                  </a:moveTo>
                  <a:cubicBezTo>
                    <a:pt x="64135" y="30557"/>
                    <a:pt x="105410" y="-9448"/>
                    <a:pt x="137160" y="1982"/>
                  </a:cubicBezTo>
                  <a:cubicBezTo>
                    <a:pt x="168910" y="13412"/>
                    <a:pt x="227330" y="94692"/>
                    <a:pt x="213360" y="139142"/>
                  </a:cubicBezTo>
                  <a:cubicBezTo>
                    <a:pt x="199390" y="183592"/>
                    <a:pt x="88900" y="252172"/>
                    <a:pt x="53340" y="268682"/>
                  </a:cubicBezTo>
                  <a:cubicBezTo>
                    <a:pt x="17780" y="285192"/>
                    <a:pt x="0" y="238202"/>
                    <a:pt x="0" y="238202"/>
                  </a:cubicBezTo>
                  <a:lnTo>
                    <a:pt x="0" y="238202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5" name="Rectangle: Top Corners Rounded 1084">
              <a:extLst>
                <a:ext uri="{FF2B5EF4-FFF2-40B4-BE49-F238E27FC236}">
                  <a16:creationId xmlns:a16="http://schemas.microsoft.com/office/drawing/2014/main" id="{214852A7-B269-410D-9648-0FC71004BA28}"/>
                </a:ext>
              </a:extLst>
            </p:cNvPr>
            <p:cNvSpPr/>
            <p:nvPr/>
          </p:nvSpPr>
          <p:spPr>
            <a:xfrm>
              <a:off x="4945380" y="4415052"/>
              <a:ext cx="483878" cy="530328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E6D719CC-3C90-4BE3-AD70-7CA1376212B0}"/>
              </a:ext>
            </a:extLst>
          </p:cNvPr>
          <p:cNvGrpSpPr/>
          <p:nvPr/>
        </p:nvGrpSpPr>
        <p:grpSpPr>
          <a:xfrm>
            <a:off x="11503651" y="4357071"/>
            <a:ext cx="372599" cy="290459"/>
            <a:chOff x="4945380" y="4415052"/>
            <a:chExt cx="680301" cy="530328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51214C1-8A5D-4FF9-AEA8-36A50CDBFDAC}"/>
                </a:ext>
              </a:extLst>
            </p:cNvPr>
            <p:cNvSpPr/>
            <p:nvPr/>
          </p:nvSpPr>
          <p:spPr>
            <a:xfrm>
              <a:off x="5410200" y="4478578"/>
              <a:ext cx="215481" cy="272198"/>
            </a:xfrm>
            <a:custGeom>
              <a:avLst/>
              <a:gdLst>
                <a:gd name="connsiteX0" fmla="*/ 22860 w 215481"/>
                <a:gd name="connsiteY0" fmla="*/ 70562 h 272198"/>
                <a:gd name="connsiteX1" fmla="*/ 137160 w 215481"/>
                <a:gd name="connsiteY1" fmla="*/ 1982 h 272198"/>
                <a:gd name="connsiteX2" fmla="*/ 213360 w 215481"/>
                <a:gd name="connsiteY2" fmla="*/ 139142 h 272198"/>
                <a:gd name="connsiteX3" fmla="*/ 53340 w 215481"/>
                <a:gd name="connsiteY3" fmla="*/ 268682 h 272198"/>
                <a:gd name="connsiteX4" fmla="*/ 0 w 215481"/>
                <a:gd name="connsiteY4" fmla="*/ 238202 h 272198"/>
                <a:gd name="connsiteX5" fmla="*/ 0 w 215481"/>
                <a:gd name="connsiteY5" fmla="*/ 238202 h 27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481" h="272198">
                  <a:moveTo>
                    <a:pt x="22860" y="70562"/>
                  </a:moveTo>
                  <a:cubicBezTo>
                    <a:pt x="64135" y="30557"/>
                    <a:pt x="105410" y="-9448"/>
                    <a:pt x="137160" y="1982"/>
                  </a:cubicBezTo>
                  <a:cubicBezTo>
                    <a:pt x="168910" y="13412"/>
                    <a:pt x="227330" y="94692"/>
                    <a:pt x="213360" y="139142"/>
                  </a:cubicBezTo>
                  <a:cubicBezTo>
                    <a:pt x="199390" y="183592"/>
                    <a:pt x="88900" y="252172"/>
                    <a:pt x="53340" y="268682"/>
                  </a:cubicBezTo>
                  <a:cubicBezTo>
                    <a:pt x="17780" y="285192"/>
                    <a:pt x="0" y="238202"/>
                    <a:pt x="0" y="238202"/>
                  </a:cubicBezTo>
                  <a:lnTo>
                    <a:pt x="0" y="238202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3" name="Rectangle: Top Corners Rounded 1082">
              <a:extLst>
                <a:ext uri="{FF2B5EF4-FFF2-40B4-BE49-F238E27FC236}">
                  <a16:creationId xmlns:a16="http://schemas.microsoft.com/office/drawing/2014/main" id="{A29F1972-E3BE-4037-B8D4-B68AA761157F}"/>
                </a:ext>
              </a:extLst>
            </p:cNvPr>
            <p:cNvSpPr/>
            <p:nvPr/>
          </p:nvSpPr>
          <p:spPr>
            <a:xfrm>
              <a:off x="4945380" y="4415052"/>
              <a:ext cx="483878" cy="530328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130751DA-108E-43A5-9C9C-EFD58BEB0643}"/>
              </a:ext>
            </a:extLst>
          </p:cNvPr>
          <p:cNvGrpSpPr/>
          <p:nvPr/>
        </p:nvGrpSpPr>
        <p:grpSpPr>
          <a:xfrm>
            <a:off x="11851754" y="4487971"/>
            <a:ext cx="372599" cy="290459"/>
            <a:chOff x="4945380" y="4415052"/>
            <a:chExt cx="680301" cy="530328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14ABED29-E72C-4000-B8A6-400B8898B804}"/>
                </a:ext>
              </a:extLst>
            </p:cNvPr>
            <p:cNvSpPr/>
            <p:nvPr/>
          </p:nvSpPr>
          <p:spPr>
            <a:xfrm>
              <a:off x="5410200" y="4478578"/>
              <a:ext cx="215481" cy="272198"/>
            </a:xfrm>
            <a:custGeom>
              <a:avLst/>
              <a:gdLst>
                <a:gd name="connsiteX0" fmla="*/ 22860 w 215481"/>
                <a:gd name="connsiteY0" fmla="*/ 70562 h 272198"/>
                <a:gd name="connsiteX1" fmla="*/ 137160 w 215481"/>
                <a:gd name="connsiteY1" fmla="*/ 1982 h 272198"/>
                <a:gd name="connsiteX2" fmla="*/ 213360 w 215481"/>
                <a:gd name="connsiteY2" fmla="*/ 139142 h 272198"/>
                <a:gd name="connsiteX3" fmla="*/ 53340 w 215481"/>
                <a:gd name="connsiteY3" fmla="*/ 268682 h 272198"/>
                <a:gd name="connsiteX4" fmla="*/ 0 w 215481"/>
                <a:gd name="connsiteY4" fmla="*/ 238202 h 272198"/>
                <a:gd name="connsiteX5" fmla="*/ 0 w 215481"/>
                <a:gd name="connsiteY5" fmla="*/ 238202 h 27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481" h="272198">
                  <a:moveTo>
                    <a:pt x="22860" y="70562"/>
                  </a:moveTo>
                  <a:cubicBezTo>
                    <a:pt x="64135" y="30557"/>
                    <a:pt x="105410" y="-9448"/>
                    <a:pt x="137160" y="1982"/>
                  </a:cubicBezTo>
                  <a:cubicBezTo>
                    <a:pt x="168910" y="13412"/>
                    <a:pt x="227330" y="94692"/>
                    <a:pt x="213360" y="139142"/>
                  </a:cubicBezTo>
                  <a:cubicBezTo>
                    <a:pt x="199390" y="183592"/>
                    <a:pt x="88900" y="252172"/>
                    <a:pt x="53340" y="268682"/>
                  </a:cubicBezTo>
                  <a:cubicBezTo>
                    <a:pt x="17780" y="285192"/>
                    <a:pt x="0" y="238202"/>
                    <a:pt x="0" y="238202"/>
                  </a:cubicBezTo>
                  <a:lnTo>
                    <a:pt x="0" y="238202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1" name="Rectangle: Top Corners Rounded 1030">
              <a:extLst>
                <a:ext uri="{FF2B5EF4-FFF2-40B4-BE49-F238E27FC236}">
                  <a16:creationId xmlns:a16="http://schemas.microsoft.com/office/drawing/2014/main" id="{52FAB7B9-1759-4485-8AC7-DD273206F3AF}"/>
                </a:ext>
              </a:extLst>
            </p:cNvPr>
            <p:cNvSpPr/>
            <p:nvPr/>
          </p:nvSpPr>
          <p:spPr>
            <a:xfrm>
              <a:off x="4945380" y="4415052"/>
              <a:ext cx="483878" cy="530328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C2EDFD88-A6D2-4518-97FA-980DAB4000DD}"/>
              </a:ext>
            </a:extLst>
          </p:cNvPr>
          <p:cNvGrpSpPr/>
          <p:nvPr/>
        </p:nvGrpSpPr>
        <p:grpSpPr>
          <a:xfrm flipH="1">
            <a:off x="-1244930" y="859133"/>
            <a:ext cx="2306092" cy="3648152"/>
            <a:chOff x="179963" y="622467"/>
            <a:chExt cx="2416168" cy="3822288"/>
          </a:xfrm>
        </p:grpSpPr>
        <p:grpSp>
          <p:nvGrpSpPr>
            <p:cNvPr id="1113" name="Group 1112">
              <a:extLst>
                <a:ext uri="{FF2B5EF4-FFF2-40B4-BE49-F238E27FC236}">
                  <a16:creationId xmlns:a16="http://schemas.microsoft.com/office/drawing/2014/main" id="{119A14A7-F924-4584-B886-AF8FEEA0D926}"/>
                </a:ext>
              </a:extLst>
            </p:cNvPr>
            <p:cNvGrpSpPr/>
            <p:nvPr/>
          </p:nvGrpSpPr>
          <p:grpSpPr>
            <a:xfrm>
              <a:off x="352709" y="870299"/>
              <a:ext cx="1996267" cy="3394010"/>
              <a:chOff x="9973743" y="1278478"/>
              <a:chExt cx="1090013" cy="2903628"/>
            </a:xfrm>
          </p:grpSpPr>
          <p:sp>
            <p:nvSpPr>
              <p:cNvPr id="1147" name="Rectangle 37">
                <a:extLst>
                  <a:ext uri="{FF2B5EF4-FFF2-40B4-BE49-F238E27FC236}">
                    <a16:creationId xmlns:a16="http://schemas.microsoft.com/office/drawing/2014/main" id="{906C0B46-4FDA-45B1-8F3B-C0AFF832533A}"/>
                  </a:ext>
                </a:extLst>
              </p:cNvPr>
              <p:cNvSpPr/>
              <p:nvPr/>
            </p:nvSpPr>
            <p:spPr>
              <a:xfrm>
                <a:off x="9973743" y="1278478"/>
                <a:ext cx="1090013" cy="2903628"/>
              </a:xfrm>
              <a:custGeom>
                <a:avLst/>
                <a:gdLst>
                  <a:gd name="connsiteX0" fmla="*/ 0 w 299438"/>
                  <a:gd name="connsiteY0" fmla="*/ 0 h 2455953"/>
                  <a:gd name="connsiteX1" fmla="*/ 299438 w 299438"/>
                  <a:gd name="connsiteY1" fmla="*/ 0 h 2455953"/>
                  <a:gd name="connsiteX2" fmla="*/ 299438 w 299438"/>
                  <a:gd name="connsiteY2" fmla="*/ 2455953 h 2455953"/>
                  <a:gd name="connsiteX3" fmla="*/ 0 w 299438"/>
                  <a:gd name="connsiteY3" fmla="*/ 2455953 h 2455953"/>
                  <a:gd name="connsiteX4" fmla="*/ 0 w 299438"/>
                  <a:gd name="connsiteY4" fmla="*/ 0 h 2455953"/>
                  <a:gd name="connsiteX0" fmla="*/ 0 w 1118588"/>
                  <a:gd name="connsiteY0" fmla="*/ 152400 h 2608353"/>
                  <a:gd name="connsiteX1" fmla="*/ 1118588 w 1118588"/>
                  <a:gd name="connsiteY1" fmla="*/ 0 h 2608353"/>
                  <a:gd name="connsiteX2" fmla="*/ 299438 w 1118588"/>
                  <a:gd name="connsiteY2" fmla="*/ 2608353 h 2608353"/>
                  <a:gd name="connsiteX3" fmla="*/ 0 w 1118588"/>
                  <a:gd name="connsiteY3" fmla="*/ 2608353 h 2608353"/>
                  <a:gd name="connsiteX4" fmla="*/ 0 w 1118588"/>
                  <a:gd name="connsiteY4" fmla="*/ 152400 h 2608353"/>
                  <a:gd name="connsiteX0" fmla="*/ 0 w 1128113"/>
                  <a:gd name="connsiteY0" fmla="*/ 152400 h 2817903"/>
                  <a:gd name="connsiteX1" fmla="*/ 1118588 w 1128113"/>
                  <a:gd name="connsiteY1" fmla="*/ 0 h 2817903"/>
                  <a:gd name="connsiteX2" fmla="*/ 1128113 w 1128113"/>
                  <a:gd name="connsiteY2" fmla="*/ 2817903 h 2817903"/>
                  <a:gd name="connsiteX3" fmla="*/ 0 w 1128113"/>
                  <a:gd name="connsiteY3" fmla="*/ 2608353 h 2817903"/>
                  <a:gd name="connsiteX4" fmla="*/ 0 w 1128113"/>
                  <a:gd name="connsiteY4" fmla="*/ 152400 h 2817903"/>
                  <a:gd name="connsiteX0" fmla="*/ 0 w 1128113"/>
                  <a:gd name="connsiteY0" fmla="*/ 152400 h 2817903"/>
                  <a:gd name="connsiteX1" fmla="*/ 1118588 w 1128113"/>
                  <a:gd name="connsiteY1" fmla="*/ 0 h 2817903"/>
                  <a:gd name="connsiteX2" fmla="*/ 1128113 w 1128113"/>
                  <a:gd name="connsiteY2" fmla="*/ 2817903 h 2817903"/>
                  <a:gd name="connsiteX3" fmla="*/ 47625 w 1128113"/>
                  <a:gd name="connsiteY3" fmla="*/ 2627403 h 2817903"/>
                  <a:gd name="connsiteX4" fmla="*/ 0 w 1128113"/>
                  <a:gd name="connsiteY4" fmla="*/ 152400 h 2817903"/>
                  <a:gd name="connsiteX0" fmla="*/ 0 w 1090013"/>
                  <a:gd name="connsiteY0" fmla="*/ 152400 h 2817903"/>
                  <a:gd name="connsiteX1" fmla="*/ 1080488 w 1090013"/>
                  <a:gd name="connsiteY1" fmla="*/ 0 h 2817903"/>
                  <a:gd name="connsiteX2" fmla="*/ 1090013 w 1090013"/>
                  <a:gd name="connsiteY2" fmla="*/ 2817903 h 2817903"/>
                  <a:gd name="connsiteX3" fmla="*/ 9525 w 1090013"/>
                  <a:gd name="connsiteY3" fmla="*/ 2627403 h 2817903"/>
                  <a:gd name="connsiteX4" fmla="*/ 0 w 1090013"/>
                  <a:gd name="connsiteY4" fmla="*/ 152400 h 2817903"/>
                  <a:gd name="connsiteX0" fmla="*/ 0 w 1109063"/>
                  <a:gd name="connsiteY0" fmla="*/ 171450 h 2817903"/>
                  <a:gd name="connsiteX1" fmla="*/ 1099538 w 1109063"/>
                  <a:gd name="connsiteY1" fmla="*/ 0 h 2817903"/>
                  <a:gd name="connsiteX2" fmla="*/ 1109063 w 1109063"/>
                  <a:gd name="connsiteY2" fmla="*/ 2817903 h 2817903"/>
                  <a:gd name="connsiteX3" fmla="*/ 28575 w 1109063"/>
                  <a:gd name="connsiteY3" fmla="*/ 2627403 h 2817903"/>
                  <a:gd name="connsiteX4" fmla="*/ 0 w 1109063"/>
                  <a:gd name="connsiteY4" fmla="*/ 171450 h 2817903"/>
                  <a:gd name="connsiteX0" fmla="*/ 0 w 1109063"/>
                  <a:gd name="connsiteY0" fmla="*/ 209550 h 2856003"/>
                  <a:gd name="connsiteX1" fmla="*/ 1090013 w 1109063"/>
                  <a:gd name="connsiteY1" fmla="*/ 0 h 2856003"/>
                  <a:gd name="connsiteX2" fmla="*/ 1109063 w 1109063"/>
                  <a:gd name="connsiteY2" fmla="*/ 2856003 h 2856003"/>
                  <a:gd name="connsiteX3" fmla="*/ 28575 w 1109063"/>
                  <a:gd name="connsiteY3" fmla="*/ 2665503 h 2856003"/>
                  <a:gd name="connsiteX4" fmla="*/ 0 w 1109063"/>
                  <a:gd name="connsiteY4" fmla="*/ 209550 h 2856003"/>
                  <a:gd name="connsiteX0" fmla="*/ 0 w 1090013"/>
                  <a:gd name="connsiteY0" fmla="*/ 209550 h 2903628"/>
                  <a:gd name="connsiteX1" fmla="*/ 1090013 w 1090013"/>
                  <a:gd name="connsiteY1" fmla="*/ 0 h 2903628"/>
                  <a:gd name="connsiteX2" fmla="*/ 1070963 w 1090013"/>
                  <a:gd name="connsiteY2" fmla="*/ 2903628 h 2903628"/>
                  <a:gd name="connsiteX3" fmla="*/ 28575 w 1090013"/>
                  <a:gd name="connsiteY3" fmla="*/ 2665503 h 2903628"/>
                  <a:gd name="connsiteX4" fmla="*/ 0 w 1090013"/>
                  <a:gd name="connsiteY4" fmla="*/ 209550 h 2903628"/>
                  <a:gd name="connsiteX0" fmla="*/ 0 w 1090013"/>
                  <a:gd name="connsiteY0" fmla="*/ 209550 h 2903628"/>
                  <a:gd name="connsiteX1" fmla="*/ 1090013 w 1090013"/>
                  <a:gd name="connsiteY1" fmla="*/ 0 h 2903628"/>
                  <a:gd name="connsiteX2" fmla="*/ 1070963 w 1090013"/>
                  <a:gd name="connsiteY2" fmla="*/ 2903628 h 2903628"/>
                  <a:gd name="connsiteX3" fmla="*/ 28575 w 1090013"/>
                  <a:gd name="connsiteY3" fmla="*/ 2741703 h 2903628"/>
                  <a:gd name="connsiteX4" fmla="*/ 0 w 1090013"/>
                  <a:gd name="connsiteY4" fmla="*/ 209550 h 2903628"/>
                  <a:gd name="connsiteX0" fmla="*/ 0 w 1090013"/>
                  <a:gd name="connsiteY0" fmla="*/ 209550 h 2903628"/>
                  <a:gd name="connsiteX1" fmla="*/ 1090013 w 1090013"/>
                  <a:gd name="connsiteY1" fmla="*/ 0 h 2903628"/>
                  <a:gd name="connsiteX2" fmla="*/ 1070963 w 1090013"/>
                  <a:gd name="connsiteY2" fmla="*/ 2903628 h 2903628"/>
                  <a:gd name="connsiteX3" fmla="*/ 38100 w 1090013"/>
                  <a:gd name="connsiteY3" fmla="*/ 2684553 h 2903628"/>
                  <a:gd name="connsiteX4" fmla="*/ 0 w 1090013"/>
                  <a:gd name="connsiteY4" fmla="*/ 209550 h 2903628"/>
                  <a:gd name="connsiteX0" fmla="*/ 0 w 1090013"/>
                  <a:gd name="connsiteY0" fmla="*/ 209550 h 2903628"/>
                  <a:gd name="connsiteX1" fmla="*/ 1090013 w 1090013"/>
                  <a:gd name="connsiteY1" fmla="*/ 0 h 2903628"/>
                  <a:gd name="connsiteX2" fmla="*/ 1070963 w 1090013"/>
                  <a:gd name="connsiteY2" fmla="*/ 2903628 h 2903628"/>
                  <a:gd name="connsiteX3" fmla="*/ 38100 w 1090013"/>
                  <a:gd name="connsiteY3" fmla="*/ 2703603 h 2903628"/>
                  <a:gd name="connsiteX4" fmla="*/ 0 w 1090013"/>
                  <a:gd name="connsiteY4" fmla="*/ 209550 h 290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13" h="2903628">
                    <a:moveTo>
                      <a:pt x="0" y="209550"/>
                    </a:moveTo>
                    <a:lnTo>
                      <a:pt x="1090013" y="0"/>
                    </a:lnTo>
                    <a:lnTo>
                      <a:pt x="1070963" y="2903628"/>
                    </a:lnTo>
                    <a:lnTo>
                      <a:pt x="38100" y="2703603"/>
                    </a:lnTo>
                    <a:lnTo>
                      <a:pt x="0" y="20955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148" name="Group 1147">
                <a:extLst>
                  <a:ext uri="{FF2B5EF4-FFF2-40B4-BE49-F238E27FC236}">
                    <a16:creationId xmlns:a16="http://schemas.microsoft.com/office/drawing/2014/main" id="{CE31B15B-6259-4930-8DBA-B4E8AFE52FF3}"/>
                  </a:ext>
                </a:extLst>
              </p:cNvPr>
              <p:cNvGrpSpPr/>
              <p:nvPr/>
            </p:nvGrpSpPr>
            <p:grpSpPr>
              <a:xfrm>
                <a:off x="10388419" y="1821977"/>
                <a:ext cx="667582" cy="357812"/>
                <a:chOff x="3564056" y="1654709"/>
                <a:chExt cx="2942967" cy="1577379"/>
              </a:xfrm>
            </p:grpSpPr>
            <p:grpSp>
              <p:nvGrpSpPr>
                <p:cNvPr id="1201" name="Group 1200">
                  <a:extLst>
                    <a:ext uri="{FF2B5EF4-FFF2-40B4-BE49-F238E27FC236}">
                      <a16:creationId xmlns:a16="http://schemas.microsoft.com/office/drawing/2014/main" id="{7C73A0BB-BB0D-456C-9847-2D0A7CB1535F}"/>
                    </a:ext>
                  </a:extLst>
                </p:cNvPr>
                <p:cNvGrpSpPr/>
                <p:nvPr/>
              </p:nvGrpSpPr>
              <p:grpSpPr>
                <a:xfrm>
                  <a:off x="3942281" y="2037381"/>
                  <a:ext cx="2564585" cy="1194707"/>
                  <a:chOff x="4605461" y="2670264"/>
                  <a:chExt cx="2564585" cy="1194707"/>
                </a:xfrm>
                <a:solidFill>
                  <a:schemeClr val="accent2">
                    <a:lumMod val="20000"/>
                    <a:lumOff val="80000"/>
                  </a:schemeClr>
                </a:solidFill>
                <a:effectLst/>
              </p:grpSpPr>
              <p:grpSp>
                <p:nvGrpSpPr>
                  <p:cNvPr id="1236" name="Group 1235">
                    <a:extLst>
                      <a:ext uri="{FF2B5EF4-FFF2-40B4-BE49-F238E27FC236}">
                        <a16:creationId xmlns:a16="http://schemas.microsoft.com/office/drawing/2014/main" id="{9443BE9F-3B1E-4121-8EEE-6D466336D601}"/>
                      </a:ext>
                    </a:extLst>
                  </p:cNvPr>
                  <p:cNvGrpSpPr/>
                  <p:nvPr/>
                </p:nvGrpSpPr>
                <p:grpSpPr>
                  <a:xfrm>
                    <a:off x="5028133" y="2670264"/>
                    <a:ext cx="2141913" cy="923909"/>
                    <a:chOff x="5028133" y="2670264"/>
                    <a:chExt cx="2141913" cy="923909"/>
                  </a:xfrm>
                  <a:grpFill/>
                </p:grpSpPr>
                <p:sp>
                  <p:nvSpPr>
                    <p:cNvPr id="1245" name="Cloud 1244">
                      <a:extLst>
                        <a:ext uri="{FF2B5EF4-FFF2-40B4-BE49-F238E27FC236}">
                          <a16:creationId xmlns:a16="http://schemas.microsoft.com/office/drawing/2014/main" id="{EBA83D75-192C-4EE0-9E5D-0025272797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6" name="Cloud 1245">
                      <a:extLst>
                        <a:ext uri="{FF2B5EF4-FFF2-40B4-BE49-F238E27FC236}">
                          <a16:creationId xmlns:a16="http://schemas.microsoft.com/office/drawing/2014/main" id="{FF697AB0-880B-4644-905A-6A3B8DBB2A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7" name="Cloud 1246">
                      <a:extLst>
                        <a:ext uri="{FF2B5EF4-FFF2-40B4-BE49-F238E27FC236}">
                          <a16:creationId xmlns:a16="http://schemas.microsoft.com/office/drawing/2014/main" id="{28F65373-76CC-415B-AEA9-783FF2ED6C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8" name="Cloud 1247">
                      <a:extLst>
                        <a:ext uri="{FF2B5EF4-FFF2-40B4-BE49-F238E27FC236}">
                          <a16:creationId xmlns:a16="http://schemas.microsoft.com/office/drawing/2014/main" id="{27DFD501-0113-44EC-A318-C65019C29BE0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9" name="Cloud 1248">
                      <a:extLst>
                        <a:ext uri="{FF2B5EF4-FFF2-40B4-BE49-F238E27FC236}">
                          <a16:creationId xmlns:a16="http://schemas.microsoft.com/office/drawing/2014/main" id="{3BF41890-51A2-4606-851C-2CA8AE092E65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50" name="Cloud 1249">
                      <a:extLst>
                        <a:ext uri="{FF2B5EF4-FFF2-40B4-BE49-F238E27FC236}">
                          <a16:creationId xmlns:a16="http://schemas.microsoft.com/office/drawing/2014/main" id="{E3D256F5-006D-461D-86EE-D4D51DF5322A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51" name="Cloud 1250">
                      <a:extLst>
                        <a:ext uri="{FF2B5EF4-FFF2-40B4-BE49-F238E27FC236}">
                          <a16:creationId xmlns:a16="http://schemas.microsoft.com/office/drawing/2014/main" id="{FEBF79DA-D5E7-4FB9-8795-43FD7C3CF15A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237" name="Group 1236">
                    <a:extLst>
                      <a:ext uri="{FF2B5EF4-FFF2-40B4-BE49-F238E27FC236}">
                        <a16:creationId xmlns:a16="http://schemas.microsoft.com/office/drawing/2014/main" id="{EF33D81B-6989-4F51-AC95-4F17E92A9551}"/>
                      </a:ext>
                    </a:extLst>
                  </p:cNvPr>
                  <p:cNvGrpSpPr/>
                  <p:nvPr/>
                </p:nvGrpSpPr>
                <p:grpSpPr>
                  <a:xfrm>
                    <a:off x="4605461" y="2941062"/>
                    <a:ext cx="2141913" cy="923909"/>
                    <a:chOff x="5028133" y="2670264"/>
                    <a:chExt cx="2141913" cy="923909"/>
                  </a:xfrm>
                  <a:grpFill/>
                </p:grpSpPr>
                <p:sp>
                  <p:nvSpPr>
                    <p:cNvPr id="1238" name="Cloud 1237">
                      <a:extLst>
                        <a:ext uri="{FF2B5EF4-FFF2-40B4-BE49-F238E27FC236}">
                          <a16:creationId xmlns:a16="http://schemas.microsoft.com/office/drawing/2014/main" id="{3812B999-D53A-4939-BA1F-2A66E73668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39" name="Cloud 1238">
                      <a:extLst>
                        <a:ext uri="{FF2B5EF4-FFF2-40B4-BE49-F238E27FC236}">
                          <a16:creationId xmlns:a16="http://schemas.microsoft.com/office/drawing/2014/main" id="{113A94BA-37B4-4A91-BA2D-A7F8A31774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0" name="Cloud 1239">
                      <a:extLst>
                        <a:ext uri="{FF2B5EF4-FFF2-40B4-BE49-F238E27FC236}">
                          <a16:creationId xmlns:a16="http://schemas.microsoft.com/office/drawing/2014/main" id="{34E77469-5420-4259-BCF7-FE9D2CA8FE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1" name="Cloud 1240">
                      <a:extLst>
                        <a:ext uri="{FF2B5EF4-FFF2-40B4-BE49-F238E27FC236}">
                          <a16:creationId xmlns:a16="http://schemas.microsoft.com/office/drawing/2014/main" id="{3C14460D-5785-4345-A8E3-6EC2F404BC55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2" name="Cloud 1241">
                      <a:extLst>
                        <a:ext uri="{FF2B5EF4-FFF2-40B4-BE49-F238E27FC236}">
                          <a16:creationId xmlns:a16="http://schemas.microsoft.com/office/drawing/2014/main" id="{5359879A-23E0-45D3-BF8B-ADC8BBCE0CD6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3" name="Cloud 1242">
                      <a:extLst>
                        <a:ext uri="{FF2B5EF4-FFF2-40B4-BE49-F238E27FC236}">
                          <a16:creationId xmlns:a16="http://schemas.microsoft.com/office/drawing/2014/main" id="{17E42EB3-A14B-47C7-BD08-9D54067A6D4D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4" name="Cloud 1243">
                      <a:extLst>
                        <a:ext uri="{FF2B5EF4-FFF2-40B4-BE49-F238E27FC236}">
                          <a16:creationId xmlns:a16="http://schemas.microsoft.com/office/drawing/2014/main" id="{D34DE286-A095-4FB3-B955-D31F8B26132B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202" name="Group 1201">
                  <a:extLst>
                    <a:ext uri="{FF2B5EF4-FFF2-40B4-BE49-F238E27FC236}">
                      <a16:creationId xmlns:a16="http://schemas.microsoft.com/office/drawing/2014/main" id="{FDFCE35F-6F7F-466E-9C0D-95C8F42C3AE1}"/>
                    </a:ext>
                  </a:extLst>
                </p:cNvPr>
                <p:cNvGrpSpPr/>
                <p:nvPr/>
              </p:nvGrpSpPr>
              <p:grpSpPr>
                <a:xfrm>
                  <a:off x="3942438" y="1654709"/>
                  <a:ext cx="2564585" cy="1194707"/>
                  <a:chOff x="4605461" y="2670264"/>
                  <a:chExt cx="2564585" cy="1194707"/>
                </a:xfrm>
                <a:solidFill>
                  <a:schemeClr val="accent4">
                    <a:lumMod val="20000"/>
                    <a:lumOff val="80000"/>
                  </a:schemeClr>
                </a:solidFill>
                <a:effectLst/>
              </p:grpSpPr>
              <p:grpSp>
                <p:nvGrpSpPr>
                  <p:cNvPr id="1220" name="Group 1219">
                    <a:extLst>
                      <a:ext uri="{FF2B5EF4-FFF2-40B4-BE49-F238E27FC236}">
                        <a16:creationId xmlns:a16="http://schemas.microsoft.com/office/drawing/2014/main" id="{04A5C0B8-00A0-4E61-A60D-644A6CC58CFA}"/>
                      </a:ext>
                    </a:extLst>
                  </p:cNvPr>
                  <p:cNvGrpSpPr/>
                  <p:nvPr/>
                </p:nvGrpSpPr>
                <p:grpSpPr>
                  <a:xfrm>
                    <a:off x="5028133" y="2670264"/>
                    <a:ext cx="2141913" cy="923909"/>
                    <a:chOff x="5028133" y="2670264"/>
                    <a:chExt cx="2141913" cy="923909"/>
                  </a:xfrm>
                  <a:grpFill/>
                </p:grpSpPr>
                <p:sp>
                  <p:nvSpPr>
                    <p:cNvPr id="1229" name="Cloud 1228">
                      <a:extLst>
                        <a:ext uri="{FF2B5EF4-FFF2-40B4-BE49-F238E27FC236}">
                          <a16:creationId xmlns:a16="http://schemas.microsoft.com/office/drawing/2014/main" id="{901A37CF-476C-4BDC-AB30-2990B9451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30" name="Cloud 1229">
                      <a:extLst>
                        <a:ext uri="{FF2B5EF4-FFF2-40B4-BE49-F238E27FC236}">
                          <a16:creationId xmlns:a16="http://schemas.microsoft.com/office/drawing/2014/main" id="{42B3E6EF-F5DE-4C37-99CB-E0D6882A16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31" name="Cloud 1230">
                      <a:extLst>
                        <a:ext uri="{FF2B5EF4-FFF2-40B4-BE49-F238E27FC236}">
                          <a16:creationId xmlns:a16="http://schemas.microsoft.com/office/drawing/2014/main" id="{8FE3935A-0C14-4DD6-8A61-D911CD6150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32" name="Cloud 1231">
                      <a:extLst>
                        <a:ext uri="{FF2B5EF4-FFF2-40B4-BE49-F238E27FC236}">
                          <a16:creationId xmlns:a16="http://schemas.microsoft.com/office/drawing/2014/main" id="{027F6258-4933-4D13-A7C9-5C94681C3FEB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33" name="Cloud 1232">
                      <a:extLst>
                        <a:ext uri="{FF2B5EF4-FFF2-40B4-BE49-F238E27FC236}">
                          <a16:creationId xmlns:a16="http://schemas.microsoft.com/office/drawing/2014/main" id="{8D5CA720-FC12-4966-A07D-1350B28DAC38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34" name="Cloud 1233">
                      <a:extLst>
                        <a:ext uri="{FF2B5EF4-FFF2-40B4-BE49-F238E27FC236}">
                          <a16:creationId xmlns:a16="http://schemas.microsoft.com/office/drawing/2014/main" id="{5DF79EB7-9DBD-4EF1-9A6D-A25EB16C4F42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35" name="Cloud 1234">
                      <a:extLst>
                        <a:ext uri="{FF2B5EF4-FFF2-40B4-BE49-F238E27FC236}">
                          <a16:creationId xmlns:a16="http://schemas.microsoft.com/office/drawing/2014/main" id="{0C2A1688-5135-4034-90D1-CC607DB6AAD3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221" name="Group 1220">
                    <a:extLst>
                      <a:ext uri="{FF2B5EF4-FFF2-40B4-BE49-F238E27FC236}">
                        <a16:creationId xmlns:a16="http://schemas.microsoft.com/office/drawing/2014/main" id="{CB5CB66A-B44E-48D2-B715-08121690621E}"/>
                      </a:ext>
                    </a:extLst>
                  </p:cNvPr>
                  <p:cNvGrpSpPr/>
                  <p:nvPr/>
                </p:nvGrpSpPr>
                <p:grpSpPr>
                  <a:xfrm>
                    <a:off x="4605461" y="2941062"/>
                    <a:ext cx="2141913" cy="923909"/>
                    <a:chOff x="5028133" y="2670264"/>
                    <a:chExt cx="2141913" cy="923909"/>
                  </a:xfrm>
                  <a:grpFill/>
                </p:grpSpPr>
                <p:sp>
                  <p:nvSpPr>
                    <p:cNvPr id="1222" name="Cloud 1221">
                      <a:extLst>
                        <a:ext uri="{FF2B5EF4-FFF2-40B4-BE49-F238E27FC236}">
                          <a16:creationId xmlns:a16="http://schemas.microsoft.com/office/drawing/2014/main" id="{A450E1DE-67E5-4249-94A9-DF253BE944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23" name="Cloud 1222">
                      <a:extLst>
                        <a:ext uri="{FF2B5EF4-FFF2-40B4-BE49-F238E27FC236}">
                          <a16:creationId xmlns:a16="http://schemas.microsoft.com/office/drawing/2014/main" id="{8009D70C-96F7-48CC-85FA-533E65B536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24" name="Cloud 1223">
                      <a:extLst>
                        <a:ext uri="{FF2B5EF4-FFF2-40B4-BE49-F238E27FC236}">
                          <a16:creationId xmlns:a16="http://schemas.microsoft.com/office/drawing/2014/main" id="{C66EA0FB-4788-423C-B2C1-75D863B4A7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25" name="Cloud 1224">
                      <a:extLst>
                        <a:ext uri="{FF2B5EF4-FFF2-40B4-BE49-F238E27FC236}">
                          <a16:creationId xmlns:a16="http://schemas.microsoft.com/office/drawing/2014/main" id="{D020EF4B-D4EF-4C29-8755-6678A759DC3F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26" name="Cloud 1225">
                      <a:extLst>
                        <a:ext uri="{FF2B5EF4-FFF2-40B4-BE49-F238E27FC236}">
                          <a16:creationId xmlns:a16="http://schemas.microsoft.com/office/drawing/2014/main" id="{9050ADC7-9643-4033-890F-6CB0ABF71632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27" name="Cloud 1226">
                      <a:extLst>
                        <a:ext uri="{FF2B5EF4-FFF2-40B4-BE49-F238E27FC236}">
                          <a16:creationId xmlns:a16="http://schemas.microsoft.com/office/drawing/2014/main" id="{9A0B7AFD-7CDB-47E2-B168-C721C120B6BD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28" name="Cloud 1227">
                      <a:extLst>
                        <a:ext uri="{FF2B5EF4-FFF2-40B4-BE49-F238E27FC236}">
                          <a16:creationId xmlns:a16="http://schemas.microsoft.com/office/drawing/2014/main" id="{6F2B2F47-7354-4D57-8E92-7342D369EF27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203" name="Group 1202">
                  <a:extLst>
                    <a:ext uri="{FF2B5EF4-FFF2-40B4-BE49-F238E27FC236}">
                      <a16:creationId xmlns:a16="http://schemas.microsoft.com/office/drawing/2014/main" id="{12B3AC55-468C-4ED8-8ABF-01901FD14F7E}"/>
                    </a:ext>
                  </a:extLst>
                </p:cNvPr>
                <p:cNvGrpSpPr/>
                <p:nvPr/>
              </p:nvGrpSpPr>
              <p:grpSpPr>
                <a:xfrm>
                  <a:off x="3564056" y="1750121"/>
                  <a:ext cx="2564585" cy="1194707"/>
                  <a:chOff x="4605461" y="2670264"/>
                  <a:chExt cx="2564585" cy="1194707"/>
                </a:xfrm>
                <a:effectLst/>
              </p:grpSpPr>
              <p:grpSp>
                <p:nvGrpSpPr>
                  <p:cNvPr id="1204" name="Group 1203">
                    <a:extLst>
                      <a:ext uri="{FF2B5EF4-FFF2-40B4-BE49-F238E27FC236}">
                        <a16:creationId xmlns:a16="http://schemas.microsoft.com/office/drawing/2014/main" id="{62D2B0AC-D6B1-4A9B-BE6B-049C37AB4493}"/>
                      </a:ext>
                    </a:extLst>
                  </p:cNvPr>
                  <p:cNvGrpSpPr/>
                  <p:nvPr/>
                </p:nvGrpSpPr>
                <p:grpSpPr>
                  <a:xfrm>
                    <a:off x="5028133" y="2670264"/>
                    <a:ext cx="2141913" cy="923909"/>
                    <a:chOff x="5028133" y="2670264"/>
                    <a:chExt cx="2141913" cy="923909"/>
                  </a:xfrm>
                </p:grpSpPr>
                <p:sp>
                  <p:nvSpPr>
                    <p:cNvPr id="1213" name="Cloud 1212">
                      <a:extLst>
                        <a:ext uri="{FF2B5EF4-FFF2-40B4-BE49-F238E27FC236}">
                          <a16:creationId xmlns:a16="http://schemas.microsoft.com/office/drawing/2014/main" id="{890094E8-CE44-43C8-BB87-5E5876E8AE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14" name="Cloud 1213">
                      <a:extLst>
                        <a:ext uri="{FF2B5EF4-FFF2-40B4-BE49-F238E27FC236}">
                          <a16:creationId xmlns:a16="http://schemas.microsoft.com/office/drawing/2014/main" id="{D21B75A6-DCBF-43A6-8582-E8BE7A755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15" name="Cloud 1214">
                      <a:extLst>
                        <a:ext uri="{FF2B5EF4-FFF2-40B4-BE49-F238E27FC236}">
                          <a16:creationId xmlns:a16="http://schemas.microsoft.com/office/drawing/2014/main" id="{7669AD82-7B5D-4114-8E21-1AB065FF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16" name="Cloud 1215">
                      <a:extLst>
                        <a:ext uri="{FF2B5EF4-FFF2-40B4-BE49-F238E27FC236}">
                          <a16:creationId xmlns:a16="http://schemas.microsoft.com/office/drawing/2014/main" id="{B27AF524-4E12-4BD9-B8F2-76E6ACB2B009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17" name="Cloud 1216">
                      <a:extLst>
                        <a:ext uri="{FF2B5EF4-FFF2-40B4-BE49-F238E27FC236}">
                          <a16:creationId xmlns:a16="http://schemas.microsoft.com/office/drawing/2014/main" id="{62D1D4ED-7754-4AF4-B9EC-8FAD820AAA7E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18" name="Cloud 1217">
                      <a:extLst>
                        <a:ext uri="{FF2B5EF4-FFF2-40B4-BE49-F238E27FC236}">
                          <a16:creationId xmlns:a16="http://schemas.microsoft.com/office/drawing/2014/main" id="{8B318116-C9D1-46D3-AAA6-815775366515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19" name="Cloud 1218">
                      <a:extLst>
                        <a:ext uri="{FF2B5EF4-FFF2-40B4-BE49-F238E27FC236}">
                          <a16:creationId xmlns:a16="http://schemas.microsoft.com/office/drawing/2014/main" id="{A8802154-F488-4427-9CA3-A5A07B01AC41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205" name="Group 1204">
                    <a:extLst>
                      <a:ext uri="{FF2B5EF4-FFF2-40B4-BE49-F238E27FC236}">
                        <a16:creationId xmlns:a16="http://schemas.microsoft.com/office/drawing/2014/main" id="{13B9E18A-C2B3-436D-80CB-D95568704FCD}"/>
                      </a:ext>
                    </a:extLst>
                  </p:cNvPr>
                  <p:cNvGrpSpPr/>
                  <p:nvPr/>
                </p:nvGrpSpPr>
                <p:grpSpPr>
                  <a:xfrm>
                    <a:off x="4605461" y="2941062"/>
                    <a:ext cx="2141913" cy="923909"/>
                    <a:chOff x="5028133" y="2670264"/>
                    <a:chExt cx="2141913" cy="923909"/>
                  </a:xfrm>
                </p:grpSpPr>
                <p:sp>
                  <p:nvSpPr>
                    <p:cNvPr id="1206" name="Cloud 1205">
                      <a:extLst>
                        <a:ext uri="{FF2B5EF4-FFF2-40B4-BE49-F238E27FC236}">
                          <a16:creationId xmlns:a16="http://schemas.microsoft.com/office/drawing/2014/main" id="{28E321E2-DFC0-4242-A5D8-6EE2D386C6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7" name="Cloud 1206">
                      <a:extLst>
                        <a:ext uri="{FF2B5EF4-FFF2-40B4-BE49-F238E27FC236}">
                          <a16:creationId xmlns:a16="http://schemas.microsoft.com/office/drawing/2014/main" id="{28577238-26D1-4C87-B603-20FAD083AB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8" name="Cloud 1207">
                      <a:extLst>
                        <a:ext uri="{FF2B5EF4-FFF2-40B4-BE49-F238E27FC236}">
                          <a16:creationId xmlns:a16="http://schemas.microsoft.com/office/drawing/2014/main" id="{FEF98924-3BA7-4D4C-9400-C3CBDFA61E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9" name="Cloud 1208">
                      <a:extLst>
                        <a:ext uri="{FF2B5EF4-FFF2-40B4-BE49-F238E27FC236}">
                          <a16:creationId xmlns:a16="http://schemas.microsoft.com/office/drawing/2014/main" id="{C879DC5B-43AC-456B-B6BC-A62DB9F801A6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10" name="Cloud 1209">
                      <a:extLst>
                        <a:ext uri="{FF2B5EF4-FFF2-40B4-BE49-F238E27FC236}">
                          <a16:creationId xmlns:a16="http://schemas.microsoft.com/office/drawing/2014/main" id="{62D4BEBA-F1BD-4CEF-BA6B-A2B445C8EAD3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11" name="Cloud 1210">
                      <a:extLst>
                        <a:ext uri="{FF2B5EF4-FFF2-40B4-BE49-F238E27FC236}">
                          <a16:creationId xmlns:a16="http://schemas.microsoft.com/office/drawing/2014/main" id="{565E14F7-B78D-40D4-8A76-1C7D9950B6E4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12" name="Cloud 1211">
                      <a:extLst>
                        <a:ext uri="{FF2B5EF4-FFF2-40B4-BE49-F238E27FC236}">
                          <a16:creationId xmlns:a16="http://schemas.microsoft.com/office/drawing/2014/main" id="{44D60CED-E8D6-4EBC-9670-CE0879725063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149" name="Group 1148">
                <a:extLst>
                  <a:ext uri="{FF2B5EF4-FFF2-40B4-BE49-F238E27FC236}">
                    <a16:creationId xmlns:a16="http://schemas.microsoft.com/office/drawing/2014/main" id="{1CD18D78-0B76-4F3F-9560-2C5CEF9B8D61}"/>
                  </a:ext>
                </a:extLst>
              </p:cNvPr>
              <p:cNvGrpSpPr/>
              <p:nvPr/>
            </p:nvGrpSpPr>
            <p:grpSpPr>
              <a:xfrm>
                <a:off x="10119629" y="3213204"/>
                <a:ext cx="859719" cy="460794"/>
                <a:chOff x="3564056" y="1654709"/>
                <a:chExt cx="2942967" cy="1577379"/>
              </a:xfrm>
            </p:grpSpPr>
            <p:grpSp>
              <p:nvGrpSpPr>
                <p:cNvPr id="1150" name="Group 1149">
                  <a:extLst>
                    <a:ext uri="{FF2B5EF4-FFF2-40B4-BE49-F238E27FC236}">
                      <a16:creationId xmlns:a16="http://schemas.microsoft.com/office/drawing/2014/main" id="{5BE045F5-A1F6-4EF5-97AB-B7F3D8DE5A55}"/>
                    </a:ext>
                  </a:extLst>
                </p:cNvPr>
                <p:cNvGrpSpPr/>
                <p:nvPr/>
              </p:nvGrpSpPr>
              <p:grpSpPr>
                <a:xfrm>
                  <a:off x="3942281" y="2037381"/>
                  <a:ext cx="2564585" cy="1194707"/>
                  <a:chOff x="4605461" y="2670264"/>
                  <a:chExt cx="2564585" cy="1194707"/>
                </a:xfrm>
                <a:solidFill>
                  <a:schemeClr val="accent2">
                    <a:lumMod val="20000"/>
                    <a:lumOff val="80000"/>
                  </a:schemeClr>
                </a:solidFill>
                <a:effectLst/>
              </p:grpSpPr>
              <p:grpSp>
                <p:nvGrpSpPr>
                  <p:cNvPr id="1185" name="Group 1184">
                    <a:extLst>
                      <a:ext uri="{FF2B5EF4-FFF2-40B4-BE49-F238E27FC236}">
                        <a16:creationId xmlns:a16="http://schemas.microsoft.com/office/drawing/2014/main" id="{2D8A0E62-AD5D-4E85-A2C8-959F13AD874B}"/>
                      </a:ext>
                    </a:extLst>
                  </p:cNvPr>
                  <p:cNvGrpSpPr/>
                  <p:nvPr/>
                </p:nvGrpSpPr>
                <p:grpSpPr>
                  <a:xfrm>
                    <a:off x="5028133" y="2670264"/>
                    <a:ext cx="2141913" cy="923909"/>
                    <a:chOff x="5028133" y="2670264"/>
                    <a:chExt cx="2141913" cy="923909"/>
                  </a:xfrm>
                  <a:grpFill/>
                </p:grpSpPr>
                <p:sp>
                  <p:nvSpPr>
                    <p:cNvPr id="1194" name="Cloud 1193">
                      <a:extLst>
                        <a:ext uri="{FF2B5EF4-FFF2-40B4-BE49-F238E27FC236}">
                          <a16:creationId xmlns:a16="http://schemas.microsoft.com/office/drawing/2014/main" id="{B81EACD0-761E-4968-8FCA-A2FD403C8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95" name="Cloud 1194">
                      <a:extLst>
                        <a:ext uri="{FF2B5EF4-FFF2-40B4-BE49-F238E27FC236}">
                          <a16:creationId xmlns:a16="http://schemas.microsoft.com/office/drawing/2014/main" id="{21F110AC-D4A3-427A-BA64-2D669B353A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96" name="Cloud 1195">
                      <a:extLst>
                        <a:ext uri="{FF2B5EF4-FFF2-40B4-BE49-F238E27FC236}">
                          <a16:creationId xmlns:a16="http://schemas.microsoft.com/office/drawing/2014/main" id="{E2347EF8-1F28-4E6F-9F8E-FCED2ABA9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97" name="Cloud 1196">
                      <a:extLst>
                        <a:ext uri="{FF2B5EF4-FFF2-40B4-BE49-F238E27FC236}">
                          <a16:creationId xmlns:a16="http://schemas.microsoft.com/office/drawing/2014/main" id="{596D3ADB-DA33-4762-A1BB-542252CCE7EE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98" name="Cloud 1197">
                      <a:extLst>
                        <a:ext uri="{FF2B5EF4-FFF2-40B4-BE49-F238E27FC236}">
                          <a16:creationId xmlns:a16="http://schemas.microsoft.com/office/drawing/2014/main" id="{9D2F4910-F010-4C33-AF56-DC6D8F93C57B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99" name="Cloud 1198">
                      <a:extLst>
                        <a:ext uri="{FF2B5EF4-FFF2-40B4-BE49-F238E27FC236}">
                          <a16:creationId xmlns:a16="http://schemas.microsoft.com/office/drawing/2014/main" id="{C4B337FA-D78A-481A-9104-3C85AD6F50DD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0" name="Cloud 1199">
                      <a:extLst>
                        <a:ext uri="{FF2B5EF4-FFF2-40B4-BE49-F238E27FC236}">
                          <a16:creationId xmlns:a16="http://schemas.microsoft.com/office/drawing/2014/main" id="{872E4320-F249-47EF-8B87-8CE15B59259E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186" name="Group 1185">
                    <a:extLst>
                      <a:ext uri="{FF2B5EF4-FFF2-40B4-BE49-F238E27FC236}">
                        <a16:creationId xmlns:a16="http://schemas.microsoft.com/office/drawing/2014/main" id="{22AF4402-D851-4DCE-BDD9-AA65E8633E77}"/>
                      </a:ext>
                    </a:extLst>
                  </p:cNvPr>
                  <p:cNvGrpSpPr/>
                  <p:nvPr/>
                </p:nvGrpSpPr>
                <p:grpSpPr>
                  <a:xfrm>
                    <a:off x="4605461" y="2941062"/>
                    <a:ext cx="2141913" cy="923909"/>
                    <a:chOff x="5028133" y="2670264"/>
                    <a:chExt cx="2141913" cy="923909"/>
                  </a:xfrm>
                  <a:grpFill/>
                </p:grpSpPr>
                <p:sp>
                  <p:nvSpPr>
                    <p:cNvPr id="1187" name="Cloud 1186">
                      <a:extLst>
                        <a:ext uri="{FF2B5EF4-FFF2-40B4-BE49-F238E27FC236}">
                          <a16:creationId xmlns:a16="http://schemas.microsoft.com/office/drawing/2014/main" id="{8D59082E-70C9-48D9-B907-22F2E9B25F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88" name="Cloud 1187">
                      <a:extLst>
                        <a:ext uri="{FF2B5EF4-FFF2-40B4-BE49-F238E27FC236}">
                          <a16:creationId xmlns:a16="http://schemas.microsoft.com/office/drawing/2014/main" id="{9E1FAD91-CF9B-4E6E-BAEA-E6DC3A0A8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89" name="Cloud 1188">
                      <a:extLst>
                        <a:ext uri="{FF2B5EF4-FFF2-40B4-BE49-F238E27FC236}">
                          <a16:creationId xmlns:a16="http://schemas.microsoft.com/office/drawing/2014/main" id="{C6B72A22-513F-4C99-B91E-17D8455243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90" name="Cloud 1189">
                      <a:extLst>
                        <a:ext uri="{FF2B5EF4-FFF2-40B4-BE49-F238E27FC236}">
                          <a16:creationId xmlns:a16="http://schemas.microsoft.com/office/drawing/2014/main" id="{7999182C-3A9D-45B5-B23B-A6FA1B56E982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91" name="Cloud 1190">
                      <a:extLst>
                        <a:ext uri="{FF2B5EF4-FFF2-40B4-BE49-F238E27FC236}">
                          <a16:creationId xmlns:a16="http://schemas.microsoft.com/office/drawing/2014/main" id="{B4831C28-FCC1-40B7-8D4F-372D6C4397F8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92" name="Cloud 1191">
                      <a:extLst>
                        <a:ext uri="{FF2B5EF4-FFF2-40B4-BE49-F238E27FC236}">
                          <a16:creationId xmlns:a16="http://schemas.microsoft.com/office/drawing/2014/main" id="{B8F8E072-5E48-47CC-9449-6832CA212733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93" name="Cloud 1192">
                      <a:extLst>
                        <a:ext uri="{FF2B5EF4-FFF2-40B4-BE49-F238E27FC236}">
                          <a16:creationId xmlns:a16="http://schemas.microsoft.com/office/drawing/2014/main" id="{C5C25D17-DAC4-4784-972A-CCA8C301E3D0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151" name="Group 1150">
                  <a:extLst>
                    <a:ext uri="{FF2B5EF4-FFF2-40B4-BE49-F238E27FC236}">
                      <a16:creationId xmlns:a16="http://schemas.microsoft.com/office/drawing/2014/main" id="{CD603AFF-A610-43A7-9834-651796CBADE1}"/>
                    </a:ext>
                  </a:extLst>
                </p:cNvPr>
                <p:cNvGrpSpPr/>
                <p:nvPr/>
              </p:nvGrpSpPr>
              <p:grpSpPr>
                <a:xfrm>
                  <a:off x="3942438" y="1654709"/>
                  <a:ext cx="2564585" cy="1194707"/>
                  <a:chOff x="4605461" y="2670264"/>
                  <a:chExt cx="2564585" cy="1194707"/>
                </a:xfrm>
                <a:solidFill>
                  <a:schemeClr val="accent4">
                    <a:lumMod val="20000"/>
                    <a:lumOff val="80000"/>
                  </a:schemeClr>
                </a:solidFill>
                <a:effectLst/>
              </p:grpSpPr>
              <p:grpSp>
                <p:nvGrpSpPr>
                  <p:cNvPr id="1169" name="Group 1168">
                    <a:extLst>
                      <a:ext uri="{FF2B5EF4-FFF2-40B4-BE49-F238E27FC236}">
                        <a16:creationId xmlns:a16="http://schemas.microsoft.com/office/drawing/2014/main" id="{DEC8FC3F-B639-4D0F-B368-D55894400833}"/>
                      </a:ext>
                    </a:extLst>
                  </p:cNvPr>
                  <p:cNvGrpSpPr/>
                  <p:nvPr/>
                </p:nvGrpSpPr>
                <p:grpSpPr>
                  <a:xfrm>
                    <a:off x="5028133" y="2670264"/>
                    <a:ext cx="2141913" cy="923909"/>
                    <a:chOff x="5028133" y="2670264"/>
                    <a:chExt cx="2141913" cy="923909"/>
                  </a:xfrm>
                  <a:grpFill/>
                </p:grpSpPr>
                <p:sp>
                  <p:nvSpPr>
                    <p:cNvPr id="1178" name="Cloud 1177">
                      <a:extLst>
                        <a:ext uri="{FF2B5EF4-FFF2-40B4-BE49-F238E27FC236}">
                          <a16:creationId xmlns:a16="http://schemas.microsoft.com/office/drawing/2014/main" id="{EACE4707-6FC8-4CE9-A853-C0EB4FFFC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79" name="Cloud 1178">
                      <a:extLst>
                        <a:ext uri="{FF2B5EF4-FFF2-40B4-BE49-F238E27FC236}">
                          <a16:creationId xmlns:a16="http://schemas.microsoft.com/office/drawing/2014/main" id="{C28A6CC4-9D39-4648-890A-F4B26F1FDA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80" name="Cloud 1179">
                      <a:extLst>
                        <a:ext uri="{FF2B5EF4-FFF2-40B4-BE49-F238E27FC236}">
                          <a16:creationId xmlns:a16="http://schemas.microsoft.com/office/drawing/2014/main" id="{BF1A87A2-E152-4BE5-9C11-1FD93A334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81" name="Cloud 1180">
                      <a:extLst>
                        <a:ext uri="{FF2B5EF4-FFF2-40B4-BE49-F238E27FC236}">
                          <a16:creationId xmlns:a16="http://schemas.microsoft.com/office/drawing/2014/main" id="{3D6D8F1D-44F4-40E9-A188-8C75EBE54695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82" name="Cloud 1181">
                      <a:extLst>
                        <a:ext uri="{FF2B5EF4-FFF2-40B4-BE49-F238E27FC236}">
                          <a16:creationId xmlns:a16="http://schemas.microsoft.com/office/drawing/2014/main" id="{3ABB032E-3C80-4FE6-BFF7-A428FCD5B313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83" name="Cloud 1182">
                      <a:extLst>
                        <a:ext uri="{FF2B5EF4-FFF2-40B4-BE49-F238E27FC236}">
                          <a16:creationId xmlns:a16="http://schemas.microsoft.com/office/drawing/2014/main" id="{2BD40B95-C375-4E97-803E-E8B9CF9BA6A1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84" name="Cloud 1183">
                      <a:extLst>
                        <a:ext uri="{FF2B5EF4-FFF2-40B4-BE49-F238E27FC236}">
                          <a16:creationId xmlns:a16="http://schemas.microsoft.com/office/drawing/2014/main" id="{F76BA805-BE1C-4235-BEE1-6AD8A587944D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170" name="Group 1169">
                    <a:extLst>
                      <a:ext uri="{FF2B5EF4-FFF2-40B4-BE49-F238E27FC236}">
                        <a16:creationId xmlns:a16="http://schemas.microsoft.com/office/drawing/2014/main" id="{DEE6BE09-0DEC-43D5-B989-64417B47F7A3}"/>
                      </a:ext>
                    </a:extLst>
                  </p:cNvPr>
                  <p:cNvGrpSpPr/>
                  <p:nvPr/>
                </p:nvGrpSpPr>
                <p:grpSpPr>
                  <a:xfrm>
                    <a:off x="4605461" y="2941062"/>
                    <a:ext cx="2141913" cy="923909"/>
                    <a:chOff x="5028133" y="2670264"/>
                    <a:chExt cx="2141913" cy="923909"/>
                  </a:xfrm>
                  <a:grpFill/>
                </p:grpSpPr>
                <p:sp>
                  <p:nvSpPr>
                    <p:cNvPr id="1171" name="Cloud 1170">
                      <a:extLst>
                        <a:ext uri="{FF2B5EF4-FFF2-40B4-BE49-F238E27FC236}">
                          <a16:creationId xmlns:a16="http://schemas.microsoft.com/office/drawing/2014/main" id="{84ADBEDF-71A3-4182-ABB7-4498F8BABD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72" name="Cloud 1171">
                      <a:extLst>
                        <a:ext uri="{FF2B5EF4-FFF2-40B4-BE49-F238E27FC236}">
                          <a16:creationId xmlns:a16="http://schemas.microsoft.com/office/drawing/2014/main" id="{E530F7B3-6328-47FA-8BFB-82E7B885F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73" name="Cloud 1172">
                      <a:extLst>
                        <a:ext uri="{FF2B5EF4-FFF2-40B4-BE49-F238E27FC236}">
                          <a16:creationId xmlns:a16="http://schemas.microsoft.com/office/drawing/2014/main" id="{9D6432C3-374E-4DE7-98CC-0A6089DCB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74" name="Cloud 1173">
                      <a:extLst>
                        <a:ext uri="{FF2B5EF4-FFF2-40B4-BE49-F238E27FC236}">
                          <a16:creationId xmlns:a16="http://schemas.microsoft.com/office/drawing/2014/main" id="{01BEB5A6-58B9-4E94-9E56-2FFD90BDCDED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75" name="Cloud 1174">
                      <a:extLst>
                        <a:ext uri="{FF2B5EF4-FFF2-40B4-BE49-F238E27FC236}">
                          <a16:creationId xmlns:a16="http://schemas.microsoft.com/office/drawing/2014/main" id="{ED888794-E764-4AC9-BD5D-918F369639C5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76" name="Cloud 1175">
                      <a:extLst>
                        <a:ext uri="{FF2B5EF4-FFF2-40B4-BE49-F238E27FC236}">
                          <a16:creationId xmlns:a16="http://schemas.microsoft.com/office/drawing/2014/main" id="{FC166996-1209-441E-8511-C7E40B28FFA3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77" name="Cloud 1176">
                      <a:extLst>
                        <a:ext uri="{FF2B5EF4-FFF2-40B4-BE49-F238E27FC236}">
                          <a16:creationId xmlns:a16="http://schemas.microsoft.com/office/drawing/2014/main" id="{82F37551-6313-40EB-BE63-EFF9970652D7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152" name="Group 1151">
                  <a:extLst>
                    <a:ext uri="{FF2B5EF4-FFF2-40B4-BE49-F238E27FC236}">
                      <a16:creationId xmlns:a16="http://schemas.microsoft.com/office/drawing/2014/main" id="{E30B9458-4A4A-4799-BB4D-B546BCC4B7C6}"/>
                    </a:ext>
                  </a:extLst>
                </p:cNvPr>
                <p:cNvGrpSpPr/>
                <p:nvPr/>
              </p:nvGrpSpPr>
              <p:grpSpPr>
                <a:xfrm>
                  <a:off x="3564056" y="1750121"/>
                  <a:ext cx="2564585" cy="1194707"/>
                  <a:chOff x="4605461" y="2670264"/>
                  <a:chExt cx="2564585" cy="1194707"/>
                </a:xfrm>
                <a:effectLst/>
              </p:grpSpPr>
              <p:grpSp>
                <p:nvGrpSpPr>
                  <p:cNvPr id="1153" name="Group 1152">
                    <a:extLst>
                      <a:ext uri="{FF2B5EF4-FFF2-40B4-BE49-F238E27FC236}">
                        <a16:creationId xmlns:a16="http://schemas.microsoft.com/office/drawing/2014/main" id="{31165AC5-0879-40FA-9E02-EB2C77028FB4}"/>
                      </a:ext>
                    </a:extLst>
                  </p:cNvPr>
                  <p:cNvGrpSpPr/>
                  <p:nvPr/>
                </p:nvGrpSpPr>
                <p:grpSpPr>
                  <a:xfrm>
                    <a:off x="5028133" y="2670264"/>
                    <a:ext cx="2141913" cy="923909"/>
                    <a:chOff x="5028133" y="2670264"/>
                    <a:chExt cx="2141913" cy="923909"/>
                  </a:xfrm>
                </p:grpSpPr>
                <p:sp>
                  <p:nvSpPr>
                    <p:cNvPr id="1162" name="Cloud 1161">
                      <a:extLst>
                        <a:ext uri="{FF2B5EF4-FFF2-40B4-BE49-F238E27FC236}">
                          <a16:creationId xmlns:a16="http://schemas.microsoft.com/office/drawing/2014/main" id="{D844AA1C-B413-4C07-82F1-9D329967D8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63" name="Cloud 1162">
                      <a:extLst>
                        <a:ext uri="{FF2B5EF4-FFF2-40B4-BE49-F238E27FC236}">
                          <a16:creationId xmlns:a16="http://schemas.microsoft.com/office/drawing/2014/main" id="{E00D8B57-3B3F-44A0-9C1B-2728EFDB95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64" name="Cloud 1163">
                      <a:extLst>
                        <a:ext uri="{FF2B5EF4-FFF2-40B4-BE49-F238E27FC236}">
                          <a16:creationId xmlns:a16="http://schemas.microsoft.com/office/drawing/2014/main" id="{CD3B61D7-E04B-4CBD-8F58-1126D758A3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65" name="Cloud 1164">
                      <a:extLst>
                        <a:ext uri="{FF2B5EF4-FFF2-40B4-BE49-F238E27FC236}">
                          <a16:creationId xmlns:a16="http://schemas.microsoft.com/office/drawing/2014/main" id="{AE4EBA51-F173-4392-B65C-6B8C2D6F8465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66" name="Cloud 1165">
                      <a:extLst>
                        <a:ext uri="{FF2B5EF4-FFF2-40B4-BE49-F238E27FC236}">
                          <a16:creationId xmlns:a16="http://schemas.microsoft.com/office/drawing/2014/main" id="{3ADF993D-391F-4FFC-944D-D45844EE02B9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67" name="Cloud 1166">
                      <a:extLst>
                        <a:ext uri="{FF2B5EF4-FFF2-40B4-BE49-F238E27FC236}">
                          <a16:creationId xmlns:a16="http://schemas.microsoft.com/office/drawing/2014/main" id="{1100F942-8790-47E4-8CCC-F40D305321F9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68" name="Cloud 1167">
                      <a:extLst>
                        <a:ext uri="{FF2B5EF4-FFF2-40B4-BE49-F238E27FC236}">
                          <a16:creationId xmlns:a16="http://schemas.microsoft.com/office/drawing/2014/main" id="{1B352DAB-03C3-4137-892F-09AF6129BC5E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154" name="Group 1153">
                    <a:extLst>
                      <a:ext uri="{FF2B5EF4-FFF2-40B4-BE49-F238E27FC236}">
                        <a16:creationId xmlns:a16="http://schemas.microsoft.com/office/drawing/2014/main" id="{02F4EEDD-1DF5-45B5-A964-CC21962282AB}"/>
                      </a:ext>
                    </a:extLst>
                  </p:cNvPr>
                  <p:cNvGrpSpPr/>
                  <p:nvPr/>
                </p:nvGrpSpPr>
                <p:grpSpPr>
                  <a:xfrm>
                    <a:off x="4605461" y="2941062"/>
                    <a:ext cx="2141913" cy="923909"/>
                    <a:chOff x="5028133" y="2670264"/>
                    <a:chExt cx="2141913" cy="923909"/>
                  </a:xfrm>
                </p:grpSpPr>
                <p:sp>
                  <p:nvSpPr>
                    <p:cNvPr id="1155" name="Cloud 1154">
                      <a:extLst>
                        <a:ext uri="{FF2B5EF4-FFF2-40B4-BE49-F238E27FC236}">
                          <a16:creationId xmlns:a16="http://schemas.microsoft.com/office/drawing/2014/main" id="{C0E40144-0BFF-4D07-8D02-56B70C7376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56" name="Cloud 1155">
                      <a:extLst>
                        <a:ext uri="{FF2B5EF4-FFF2-40B4-BE49-F238E27FC236}">
                          <a16:creationId xmlns:a16="http://schemas.microsoft.com/office/drawing/2014/main" id="{2924CB08-A041-41D6-8686-EEB54A0371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57" name="Cloud 1156">
                      <a:extLst>
                        <a:ext uri="{FF2B5EF4-FFF2-40B4-BE49-F238E27FC236}">
                          <a16:creationId xmlns:a16="http://schemas.microsoft.com/office/drawing/2014/main" id="{7CF74EFF-350B-4921-88C7-AEDC8DC691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58" name="Cloud 1157">
                      <a:extLst>
                        <a:ext uri="{FF2B5EF4-FFF2-40B4-BE49-F238E27FC236}">
                          <a16:creationId xmlns:a16="http://schemas.microsoft.com/office/drawing/2014/main" id="{3CF0CA3C-1BCB-43BF-BDEC-E27B29803387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59" name="Cloud 1158">
                      <a:extLst>
                        <a:ext uri="{FF2B5EF4-FFF2-40B4-BE49-F238E27FC236}">
                          <a16:creationId xmlns:a16="http://schemas.microsoft.com/office/drawing/2014/main" id="{EA75BABF-02B1-4CE7-809D-3461E8C3B226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60" name="Cloud 1159">
                      <a:extLst>
                        <a:ext uri="{FF2B5EF4-FFF2-40B4-BE49-F238E27FC236}">
                          <a16:creationId xmlns:a16="http://schemas.microsoft.com/office/drawing/2014/main" id="{8DF2790E-C751-44DE-B617-D96A37592374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61" name="Cloud 1160">
                      <a:extLst>
                        <a:ext uri="{FF2B5EF4-FFF2-40B4-BE49-F238E27FC236}">
                          <a16:creationId xmlns:a16="http://schemas.microsoft.com/office/drawing/2014/main" id="{FE17B202-AE2C-4C7B-BF57-6C893B82125F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grpSp>
          <p:nvGrpSpPr>
            <p:cNvPr id="1114" name="Group 1113">
              <a:extLst>
                <a:ext uri="{FF2B5EF4-FFF2-40B4-BE49-F238E27FC236}">
                  <a16:creationId xmlns:a16="http://schemas.microsoft.com/office/drawing/2014/main" id="{97BBB555-5BA9-41F2-88F7-75ECF6572A32}"/>
                </a:ext>
              </a:extLst>
            </p:cNvPr>
            <p:cNvGrpSpPr/>
            <p:nvPr/>
          </p:nvGrpSpPr>
          <p:grpSpPr>
            <a:xfrm>
              <a:off x="179963" y="622467"/>
              <a:ext cx="2416168" cy="3822288"/>
              <a:chOff x="7832804" y="1759934"/>
              <a:chExt cx="839011" cy="3537201"/>
            </a:xfrm>
          </p:grpSpPr>
          <p:sp>
            <p:nvSpPr>
              <p:cNvPr id="1115" name="Rectangle 44">
                <a:extLst>
                  <a:ext uri="{FF2B5EF4-FFF2-40B4-BE49-F238E27FC236}">
                    <a16:creationId xmlns:a16="http://schemas.microsoft.com/office/drawing/2014/main" id="{4A9FD89C-ED6A-4642-9450-E246671EE506}"/>
                  </a:ext>
                </a:extLst>
              </p:cNvPr>
              <p:cNvSpPr/>
              <p:nvPr/>
            </p:nvSpPr>
            <p:spPr>
              <a:xfrm flipV="1">
                <a:off x="7886396" y="4880271"/>
                <a:ext cx="686841" cy="357204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59080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59080 h 388619"/>
                  <a:gd name="connsiteX0" fmla="*/ 0 w 701128"/>
                  <a:gd name="connsiteY0" fmla="*/ 269874 h 399413"/>
                  <a:gd name="connsiteX1" fmla="*/ 663028 w 701128"/>
                  <a:gd name="connsiteY1" fmla="*/ 0 h 399413"/>
                  <a:gd name="connsiteX2" fmla="*/ 701128 w 701128"/>
                  <a:gd name="connsiteY2" fmla="*/ 161288 h 399413"/>
                  <a:gd name="connsiteX3" fmla="*/ 9525 w 701128"/>
                  <a:gd name="connsiteY3" fmla="*/ 399413 h 399413"/>
                  <a:gd name="connsiteX4" fmla="*/ 0 w 701128"/>
                  <a:gd name="connsiteY4" fmla="*/ 269874 h 399413"/>
                  <a:gd name="connsiteX0" fmla="*/ 0 w 686841"/>
                  <a:gd name="connsiteY0" fmla="*/ 269874 h 399413"/>
                  <a:gd name="connsiteX1" fmla="*/ 663028 w 686841"/>
                  <a:gd name="connsiteY1" fmla="*/ 0 h 399413"/>
                  <a:gd name="connsiteX2" fmla="*/ 686841 w 686841"/>
                  <a:gd name="connsiteY2" fmla="*/ 172082 h 399413"/>
                  <a:gd name="connsiteX3" fmla="*/ 9525 w 686841"/>
                  <a:gd name="connsiteY3" fmla="*/ 399413 h 399413"/>
                  <a:gd name="connsiteX4" fmla="*/ 0 w 686841"/>
                  <a:gd name="connsiteY4" fmla="*/ 269874 h 399413"/>
                  <a:gd name="connsiteX0" fmla="*/ 0 w 686841"/>
                  <a:gd name="connsiteY0" fmla="*/ 275272 h 404811"/>
                  <a:gd name="connsiteX1" fmla="*/ 682078 w 686841"/>
                  <a:gd name="connsiteY1" fmla="*/ 0 h 404811"/>
                  <a:gd name="connsiteX2" fmla="*/ 686841 w 686841"/>
                  <a:gd name="connsiteY2" fmla="*/ 177480 h 404811"/>
                  <a:gd name="connsiteX3" fmla="*/ 9525 w 686841"/>
                  <a:gd name="connsiteY3" fmla="*/ 404811 h 404811"/>
                  <a:gd name="connsiteX4" fmla="*/ 0 w 686841"/>
                  <a:gd name="connsiteY4" fmla="*/ 275272 h 40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841" h="404811">
                    <a:moveTo>
                      <a:pt x="0" y="275272"/>
                    </a:moveTo>
                    <a:lnTo>
                      <a:pt x="682078" y="0"/>
                    </a:lnTo>
                    <a:lnTo>
                      <a:pt x="686841" y="177480"/>
                    </a:lnTo>
                    <a:lnTo>
                      <a:pt x="9525" y="404811"/>
                    </a:lnTo>
                    <a:lnTo>
                      <a:pt x="0" y="275272"/>
                    </a:lnTo>
                    <a:close/>
                  </a:path>
                </a:pathLst>
              </a:custGeom>
              <a:solidFill>
                <a:srgbClr val="DAA36D"/>
              </a:solidFill>
              <a:ln w="38100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6" name="Rectangle 44">
                <a:extLst>
                  <a:ext uri="{FF2B5EF4-FFF2-40B4-BE49-F238E27FC236}">
                    <a16:creationId xmlns:a16="http://schemas.microsoft.com/office/drawing/2014/main" id="{4D75DC87-B5E8-4DAF-AD88-B135F132B35C}"/>
                  </a:ext>
                </a:extLst>
              </p:cNvPr>
              <p:cNvSpPr/>
              <p:nvPr/>
            </p:nvSpPr>
            <p:spPr>
              <a:xfrm flipV="1">
                <a:off x="7886905" y="4891513"/>
                <a:ext cx="686841" cy="357204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59080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59080 h 388619"/>
                  <a:gd name="connsiteX0" fmla="*/ 0 w 701128"/>
                  <a:gd name="connsiteY0" fmla="*/ 269874 h 399413"/>
                  <a:gd name="connsiteX1" fmla="*/ 663028 w 701128"/>
                  <a:gd name="connsiteY1" fmla="*/ 0 h 399413"/>
                  <a:gd name="connsiteX2" fmla="*/ 701128 w 701128"/>
                  <a:gd name="connsiteY2" fmla="*/ 161288 h 399413"/>
                  <a:gd name="connsiteX3" fmla="*/ 9525 w 701128"/>
                  <a:gd name="connsiteY3" fmla="*/ 399413 h 399413"/>
                  <a:gd name="connsiteX4" fmla="*/ 0 w 701128"/>
                  <a:gd name="connsiteY4" fmla="*/ 269874 h 399413"/>
                  <a:gd name="connsiteX0" fmla="*/ 0 w 686841"/>
                  <a:gd name="connsiteY0" fmla="*/ 269874 h 399413"/>
                  <a:gd name="connsiteX1" fmla="*/ 663028 w 686841"/>
                  <a:gd name="connsiteY1" fmla="*/ 0 h 399413"/>
                  <a:gd name="connsiteX2" fmla="*/ 686841 w 686841"/>
                  <a:gd name="connsiteY2" fmla="*/ 172082 h 399413"/>
                  <a:gd name="connsiteX3" fmla="*/ 9525 w 686841"/>
                  <a:gd name="connsiteY3" fmla="*/ 399413 h 399413"/>
                  <a:gd name="connsiteX4" fmla="*/ 0 w 686841"/>
                  <a:gd name="connsiteY4" fmla="*/ 269874 h 399413"/>
                  <a:gd name="connsiteX0" fmla="*/ 0 w 686841"/>
                  <a:gd name="connsiteY0" fmla="*/ 275272 h 404811"/>
                  <a:gd name="connsiteX1" fmla="*/ 682078 w 686841"/>
                  <a:gd name="connsiteY1" fmla="*/ 0 h 404811"/>
                  <a:gd name="connsiteX2" fmla="*/ 686841 w 686841"/>
                  <a:gd name="connsiteY2" fmla="*/ 177480 h 404811"/>
                  <a:gd name="connsiteX3" fmla="*/ 9525 w 686841"/>
                  <a:gd name="connsiteY3" fmla="*/ 404811 h 404811"/>
                  <a:gd name="connsiteX4" fmla="*/ 0 w 686841"/>
                  <a:gd name="connsiteY4" fmla="*/ 275272 h 40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841" h="404811">
                    <a:moveTo>
                      <a:pt x="0" y="275272"/>
                    </a:moveTo>
                    <a:lnTo>
                      <a:pt x="682078" y="0"/>
                    </a:lnTo>
                    <a:lnTo>
                      <a:pt x="686841" y="177480"/>
                    </a:lnTo>
                    <a:lnTo>
                      <a:pt x="9525" y="404811"/>
                    </a:lnTo>
                    <a:lnTo>
                      <a:pt x="0" y="27527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6" name="Rectangle 147">
                <a:extLst>
                  <a:ext uri="{FF2B5EF4-FFF2-40B4-BE49-F238E27FC236}">
                    <a16:creationId xmlns:a16="http://schemas.microsoft.com/office/drawing/2014/main" id="{F5CD0E98-FD2F-4D03-B0DD-2FF6B42931AA}"/>
                  </a:ext>
                </a:extLst>
              </p:cNvPr>
              <p:cNvSpPr/>
              <p:nvPr/>
            </p:nvSpPr>
            <p:spPr>
              <a:xfrm>
                <a:off x="7873374" y="2109940"/>
                <a:ext cx="45719" cy="2755894"/>
              </a:xfrm>
              <a:custGeom>
                <a:avLst/>
                <a:gdLst>
                  <a:gd name="connsiteX0" fmla="*/ 0 w 131661"/>
                  <a:gd name="connsiteY0" fmla="*/ 0 h 2978011"/>
                  <a:gd name="connsiteX1" fmla="*/ 131661 w 131661"/>
                  <a:gd name="connsiteY1" fmla="*/ 0 h 2978011"/>
                  <a:gd name="connsiteX2" fmla="*/ 131661 w 131661"/>
                  <a:gd name="connsiteY2" fmla="*/ 2978011 h 2978011"/>
                  <a:gd name="connsiteX3" fmla="*/ 0 w 131661"/>
                  <a:gd name="connsiteY3" fmla="*/ 2978011 h 2978011"/>
                  <a:gd name="connsiteX4" fmla="*/ 0 w 131661"/>
                  <a:gd name="connsiteY4" fmla="*/ 0 h 2978011"/>
                  <a:gd name="connsiteX0" fmla="*/ 0 w 131661"/>
                  <a:gd name="connsiteY0" fmla="*/ 0 h 2978011"/>
                  <a:gd name="connsiteX1" fmla="*/ 131661 w 131661"/>
                  <a:gd name="connsiteY1" fmla="*/ 0 h 2978011"/>
                  <a:gd name="connsiteX2" fmla="*/ 131661 w 131661"/>
                  <a:gd name="connsiteY2" fmla="*/ 2978011 h 2978011"/>
                  <a:gd name="connsiteX3" fmla="*/ 28575 w 131661"/>
                  <a:gd name="connsiteY3" fmla="*/ 2958961 h 2978011"/>
                  <a:gd name="connsiteX4" fmla="*/ 0 w 131661"/>
                  <a:gd name="connsiteY4" fmla="*/ 0 h 2978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661" h="2978011">
                    <a:moveTo>
                      <a:pt x="0" y="0"/>
                    </a:moveTo>
                    <a:lnTo>
                      <a:pt x="131661" y="0"/>
                    </a:lnTo>
                    <a:lnTo>
                      <a:pt x="131661" y="2978011"/>
                    </a:lnTo>
                    <a:lnTo>
                      <a:pt x="28575" y="2958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180D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7" name="Rectangle 1136">
                <a:extLst>
                  <a:ext uri="{FF2B5EF4-FFF2-40B4-BE49-F238E27FC236}">
                    <a16:creationId xmlns:a16="http://schemas.microsoft.com/office/drawing/2014/main" id="{B0B0F2AB-EC15-4512-940D-41C0AA052A6D}"/>
                  </a:ext>
                </a:extLst>
              </p:cNvPr>
              <p:cNvSpPr/>
              <p:nvPr/>
            </p:nvSpPr>
            <p:spPr>
              <a:xfrm>
                <a:off x="8229817" y="2042162"/>
                <a:ext cx="48566" cy="2927507"/>
              </a:xfrm>
              <a:prstGeom prst="rect">
                <a:avLst/>
              </a:prstGeom>
              <a:solidFill>
                <a:srgbClr val="44180D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8" name="Rectangle 1137">
                <a:extLst>
                  <a:ext uri="{FF2B5EF4-FFF2-40B4-BE49-F238E27FC236}">
                    <a16:creationId xmlns:a16="http://schemas.microsoft.com/office/drawing/2014/main" id="{BD0A5DF2-A441-4A92-92A9-B73C454667C6}"/>
                  </a:ext>
                </a:extLst>
              </p:cNvPr>
              <p:cNvSpPr/>
              <p:nvPr/>
            </p:nvSpPr>
            <p:spPr>
              <a:xfrm>
                <a:off x="8172723" y="2006256"/>
                <a:ext cx="77563" cy="30453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9" name="Rectangle 44">
                <a:extLst>
                  <a:ext uri="{FF2B5EF4-FFF2-40B4-BE49-F238E27FC236}">
                    <a16:creationId xmlns:a16="http://schemas.microsoft.com/office/drawing/2014/main" id="{F8E8CC7A-8F6E-444B-B205-18729C781612}"/>
                  </a:ext>
                </a:extLst>
              </p:cNvPr>
              <p:cNvSpPr/>
              <p:nvPr/>
            </p:nvSpPr>
            <p:spPr>
              <a:xfrm>
                <a:off x="7883127" y="1864720"/>
                <a:ext cx="673974" cy="347640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42508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37185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29199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128" h="388619">
                    <a:moveTo>
                      <a:pt x="0" y="242888"/>
                    </a:moveTo>
                    <a:lnTo>
                      <a:pt x="701128" y="0"/>
                    </a:lnTo>
                    <a:lnTo>
                      <a:pt x="701128" y="129199"/>
                    </a:lnTo>
                    <a:lnTo>
                      <a:pt x="9525" y="388619"/>
                    </a:lnTo>
                    <a:lnTo>
                      <a:pt x="0" y="242888"/>
                    </a:lnTo>
                    <a:close/>
                  </a:path>
                </a:pathLst>
              </a:custGeom>
              <a:solidFill>
                <a:srgbClr val="44180D"/>
              </a:solidFill>
              <a:ln w="38100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0" name="Rectangle 62">
                <a:extLst>
                  <a:ext uri="{FF2B5EF4-FFF2-40B4-BE49-F238E27FC236}">
                    <a16:creationId xmlns:a16="http://schemas.microsoft.com/office/drawing/2014/main" id="{37528FF8-6130-43BF-9A37-504B9D203CC0}"/>
                  </a:ext>
                </a:extLst>
              </p:cNvPr>
              <p:cNvSpPr/>
              <p:nvPr/>
            </p:nvSpPr>
            <p:spPr>
              <a:xfrm>
                <a:off x="7883235" y="3002890"/>
                <a:ext cx="701020" cy="168961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  <a:gd name="connsiteX0" fmla="*/ 3175 w 698449"/>
                  <a:gd name="connsiteY0" fmla="*/ 105568 h 275324"/>
                  <a:gd name="connsiteX1" fmla="*/ 684956 w 698449"/>
                  <a:gd name="connsiteY1" fmla="*/ 0 h 275324"/>
                  <a:gd name="connsiteX2" fmla="*/ 698449 w 698449"/>
                  <a:gd name="connsiteY2" fmla="*/ 275324 h 275324"/>
                  <a:gd name="connsiteX3" fmla="*/ 0 w 698449"/>
                  <a:gd name="connsiteY3" fmla="*/ 164199 h 275324"/>
                  <a:gd name="connsiteX4" fmla="*/ 3175 w 698449"/>
                  <a:gd name="connsiteY4" fmla="*/ 105568 h 275324"/>
                  <a:gd name="connsiteX0" fmla="*/ 3175 w 686543"/>
                  <a:gd name="connsiteY0" fmla="*/ 105568 h 164199"/>
                  <a:gd name="connsiteX1" fmla="*/ 684956 w 686543"/>
                  <a:gd name="connsiteY1" fmla="*/ 0 h 164199"/>
                  <a:gd name="connsiteX2" fmla="*/ 686543 w 686543"/>
                  <a:gd name="connsiteY2" fmla="*/ 70536 h 164199"/>
                  <a:gd name="connsiteX3" fmla="*/ 0 w 686543"/>
                  <a:gd name="connsiteY3" fmla="*/ 164199 h 164199"/>
                  <a:gd name="connsiteX4" fmla="*/ 3175 w 686543"/>
                  <a:gd name="connsiteY4" fmla="*/ 105568 h 164199"/>
                  <a:gd name="connsiteX0" fmla="*/ 3175 w 686543"/>
                  <a:gd name="connsiteY0" fmla="*/ 105568 h 168961"/>
                  <a:gd name="connsiteX1" fmla="*/ 684956 w 686543"/>
                  <a:gd name="connsiteY1" fmla="*/ 0 h 168961"/>
                  <a:gd name="connsiteX2" fmla="*/ 686543 w 686543"/>
                  <a:gd name="connsiteY2" fmla="*/ 70536 h 168961"/>
                  <a:gd name="connsiteX3" fmla="*/ 0 w 686543"/>
                  <a:gd name="connsiteY3" fmla="*/ 168961 h 168961"/>
                  <a:gd name="connsiteX4" fmla="*/ 3175 w 686543"/>
                  <a:gd name="connsiteY4" fmla="*/ 105568 h 168961"/>
                  <a:gd name="connsiteX0" fmla="*/ 0 w 690511"/>
                  <a:gd name="connsiteY0" fmla="*/ 105568 h 168961"/>
                  <a:gd name="connsiteX1" fmla="*/ 688924 w 690511"/>
                  <a:gd name="connsiteY1" fmla="*/ 0 h 168961"/>
                  <a:gd name="connsiteX2" fmla="*/ 690511 w 690511"/>
                  <a:gd name="connsiteY2" fmla="*/ 70536 h 168961"/>
                  <a:gd name="connsiteX3" fmla="*/ 3968 w 690511"/>
                  <a:gd name="connsiteY3" fmla="*/ 168961 h 168961"/>
                  <a:gd name="connsiteX4" fmla="*/ 0 w 690511"/>
                  <a:gd name="connsiteY4" fmla="*/ 105568 h 168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511" h="168961">
                    <a:moveTo>
                      <a:pt x="0" y="105568"/>
                    </a:moveTo>
                    <a:lnTo>
                      <a:pt x="688924" y="0"/>
                    </a:lnTo>
                    <a:lnTo>
                      <a:pt x="690511" y="70536"/>
                    </a:lnTo>
                    <a:lnTo>
                      <a:pt x="3968" y="168961"/>
                    </a:lnTo>
                    <a:lnTo>
                      <a:pt x="0" y="105568"/>
                    </a:lnTo>
                    <a:close/>
                  </a:path>
                </a:pathLst>
              </a:custGeom>
              <a:solidFill>
                <a:srgbClr val="44180D"/>
              </a:solidFill>
              <a:ln w="28575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1" name="Rectangle 62">
                <a:extLst>
                  <a:ext uri="{FF2B5EF4-FFF2-40B4-BE49-F238E27FC236}">
                    <a16:creationId xmlns:a16="http://schemas.microsoft.com/office/drawing/2014/main" id="{B6DBE540-4208-487A-BC7E-A0940F57A843}"/>
                  </a:ext>
                </a:extLst>
              </p:cNvPr>
              <p:cNvSpPr/>
              <p:nvPr/>
            </p:nvSpPr>
            <p:spPr>
              <a:xfrm>
                <a:off x="7874015" y="4066662"/>
                <a:ext cx="698449" cy="169756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8449" h="169756">
                    <a:moveTo>
                      <a:pt x="3175" y="0"/>
                    </a:moveTo>
                    <a:lnTo>
                      <a:pt x="692099" y="92075"/>
                    </a:lnTo>
                    <a:lnTo>
                      <a:pt x="698449" y="169756"/>
                    </a:lnTo>
                    <a:lnTo>
                      <a:pt x="0" y="58631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44180D"/>
              </a:solidFill>
              <a:ln w="28575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2" name="Rectangle 44">
                <a:extLst>
                  <a:ext uri="{FF2B5EF4-FFF2-40B4-BE49-F238E27FC236}">
                    <a16:creationId xmlns:a16="http://schemas.microsoft.com/office/drawing/2014/main" id="{E6890ABA-F357-4A14-9AEB-7CDFA43C9849}"/>
                  </a:ext>
                </a:extLst>
              </p:cNvPr>
              <p:cNvSpPr/>
              <p:nvPr/>
            </p:nvSpPr>
            <p:spPr>
              <a:xfrm>
                <a:off x="7883127" y="1811947"/>
                <a:ext cx="701128" cy="388619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128" h="388619">
                    <a:moveTo>
                      <a:pt x="0" y="242888"/>
                    </a:moveTo>
                    <a:lnTo>
                      <a:pt x="701128" y="0"/>
                    </a:lnTo>
                    <a:lnTo>
                      <a:pt x="701128" y="150494"/>
                    </a:lnTo>
                    <a:lnTo>
                      <a:pt x="9525" y="388619"/>
                    </a:lnTo>
                    <a:lnTo>
                      <a:pt x="0" y="24288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3" name="Rectangle 62">
                <a:extLst>
                  <a:ext uri="{FF2B5EF4-FFF2-40B4-BE49-F238E27FC236}">
                    <a16:creationId xmlns:a16="http://schemas.microsoft.com/office/drawing/2014/main" id="{C904B8D9-7B67-4EAA-B572-210456B0B375}"/>
                  </a:ext>
                </a:extLst>
              </p:cNvPr>
              <p:cNvSpPr/>
              <p:nvPr/>
            </p:nvSpPr>
            <p:spPr>
              <a:xfrm>
                <a:off x="7873681" y="4053226"/>
                <a:ext cx="698449" cy="169756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8449" h="169756">
                    <a:moveTo>
                      <a:pt x="3175" y="0"/>
                    </a:moveTo>
                    <a:lnTo>
                      <a:pt x="692099" y="92075"/>
                    </a:lnTo>
                    <a:lnTo>
                      <a:pt x="698449" y="169756"/>
                    </a:lnTo>
                    <a:lnTo>
                      <a:pt x="0" y="58631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4" name="Rectangle 62">
                <a:extLst>
                  <a:ext uri="{FF2B5EF4-FFF2-40B4-BE49-F238E27FC236}">
                    <a16:creationId xmlns:a16="http://schemas.microsoft.com/office/drawing/2014/main" id="{CF33DD2D-B58F-42C2-8001-0D7F9C3914A6}"/>
                  </a:ext>
                </a:extLst>
              </p:cNvPr>
              <p:cNvSpPr/>
              <p:nvPr/>
            </p:nvSpPr>
            <p:spPr>
              <a:xfrm>
                <a:off x="7879159" y="2989489"/>
                <a:ext cx="704627" cy="168961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  <a:gd name="connsiteX0" fmla="*/ 3175 w 698449"/>
                  <a:gd name="connsiteY0" fmla="*/ 105568 h 275324"/>
                  <a:gd name="connsiteX1" fmla="*/ 684956 w 698449"/>
                  <a:gd name="connsiteY1" fmla="*/ 0 h 275324"/>
                  <a:gd name="connsiteX2" fmla="*/ 698449 w 698449"/>
                  <a:gd name="connsiteY2" fmla="*/ 275324 h 275324"/>
                  <a:gd name="connsiteX3" fmla="*/ 0 w 698449"/>
                  <a:gd name="connsiteY3" fmla="*/ 164199 h 275324"/>
                  <a:gd name="connsiteX4" fmla="*/ 3175 w 698449"/>
                  <a:gd name="connsiteY4" fmla="*/ 105568 h 275324"/>
                  <a:gd name="connsiteX0" fmla="*/ 3175 w 686543"/>
                  <a:gd name="connsiteY0" fmla="*/ 105568 h 164199"/>
                  <a:gd name="connsiteX1" fmla="*/ 684956 w 686543"/>
                  <a:gd name="connsiteY1" fmla="*/ 0 h 164199"/>
                  <a:gd name="connsiteX2" fmla="*/ 686543 w 686543"/>
                  <a:gd name="connsiteY2" fmla="*/ 70536 h 164199"/>
                  <a:gd name="connsiteX3" fmla="*/ 0 w 686543"/>
                  <a:gd name="connsiteY3" fmla="*/ 164199 h 164199"/>
                  <a:gd name="connsiteX4" fmla="*/ 3175 w 686543"/>
                  <a:gd name="connsiteY4" fmla="*/ 105568 h 164199"/>
                  <a:gd name="connsiteX0" fmla="*/ 3175 w 686543"/>
                  <a:gd name="connsiteY0" fmla="*/ 105568 h 168961"/>
                  <a:gd name="connsiteX1" fmla="*/ 684956 w 686543"/>
                  <a:gd name="connsiteY1" fmla="*/ 0 h 168961"/>
                  <a:gd name="connsiteX2" fmla="*/ 686543 w 686543"/>
                  <a:gd name="connsiteY2" fmla="*/ 70536 h 168961"/>
                  <a:gd name="connsiteX3" fmla="*/ 0 w 686543"/>
                  <a:gd name="connsiteY3" fmla="*/ 168961 h 168961"/>
                  <a:gd name="connsiteX4" fmla="*/ 3175 w 686543"/>
                  <a:gd name="connsiteY4" fmla="*/ 105568 h 168961"/>
                  <a:gd name="connsiteX0" fmla="*/ 0 w 690511"/>
                  <a:gd name="connsiteY0" fmla="*/ 105568 h 168961"/>
                  <a:gd name="connsiteX1" fmla="*/ 688924 w 690511"/>
                  <a:gd name="connsiteY1" fmla="*/ 0 h 168961"/>
                  <a:gd name="connsiteX2" fmla="*/ 690511 w 690511"/>
                  <a:gd name="connsiteY2" fmla="*/ 70536 h 168961"/>
                  <a:gd name="connsiteX3" fmla="*/ 3968 w 690511"/>
                  <a:gd name="connsiteY3" fmla="*/ 168961 h 168961"/>
                  <a:gd name="connsiteX4" fmla="*/ 0 w 690511"/>
                  <a:gd name="connsiteY4" fmla="*/ 105568 h 168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511" h="168961">
                    <a:moveTo>
                      <a:pt x="0" y="105568"/>
                    </a:moveTo>
                    <a:lnTo>
                      <a:pt x="688924" y="0"/>
                    </a:lnTo>
                    <a:lnTo>
                      <a:pt x="690511" y="70536"/>
                    </a:lnTo>
                    <a:lnTo>
                      <a:pt x="3968" y="168961"/>
                    </a:lnTo>
                    <a:lnTo>
                      <a:pt x="0" y="10556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5" name="Rectangle: Rounded Corners 1144">
                <a:extLst>
                  <a:ext uri="{FF2B5EF4-FFF2-40B4-BE49-F238E27FC236}">
                    <a16:creationId xmlns:a16="http://schemas.microsoft.com/office/drawing/2014/main" id="{2F709AA3-05D2-4228-81B5-9C490AD6BA53}"/>
                  </a:ext>
                </a:extLst>
              </p:cNvPr>
              <p:cNvSpPr/>
              <p:nvPr/>
            </p:nvSpPr>
            <p:spPr>
              <a:xfrm>
                <a:off x="8583786" y="1759934"/>
                <a:ext cx="88029" cy="3537201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6" name="Rectangle: Rounded Corners 1145">
                <a:extLst>
                  <a:ext uri="{FF2B5EF4-FFF2-40B4-BE49-F238E27FC236}">
                    <a16:creationId xmlns:a16="http://schemas.microsoft.com/office/drawing/2014/main" id="{746308E3-D098-499C-8CE0-FBF4F9790C4F}"/>
                  </a:ext>
                </a:extLst>
              </p:cNvPr>
              <p:cNvSpPr/>
              <p:nvPr/>
            </p:nvSpPr>
            <p:spPr>
              <a:xfrm>
                <a:off x="7832804" y="2006255"/>
                <a:ext cx="88029" cy="302704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81" name="Group 1280">
            <a:extLst>
              <a:ext uri="{FF2B5EF4-FFF2-40B4-BE49-F238E27FC236}">
                <a16:creationId xmlns:a16="http://schemas.microsoft.com/office/drawing/2014/main" id="{4E8B4ECB-3F59-48D8-8DD1-27545689F3B0}"/>
              </a:ext>
            </a:extLst>
          </p:cNvPr>
          <p:cNvGrpSpPr/>
          <p:nvPr/>
        </p:nvGrpSpPr>
        <p:grpSpPr>
          <a:xfrm>
            <a:off x="4507260" y="1095674"/>
            <a:ext cx="2923294" cy="4591820"/>
            <a:chOff x="6395319" y="3276957"/>
            <a:chExt cx="1534625" cy="2410543"/>
          </a:xfrm>
        </p:grpSpPr>
        <p:grpSp>
          <p:nvGrpSpPr>
            <p:cNvPr id="1282" name="Group 1281">
              <a:extLst>
                <a:ext uri="{FF2B5EF4-FFF2-40B4-BE49-F238E27FC236}">
                  <a16:creationId xmlns:a16="http://schemas.microsoft.com/office/drawing/2014/main" id="{0A9907A2-358E-49A3-BEFD-931671270AE6}"/>
                </a:ext>
              </a:extLst>
            </p:cNvPr>
            <p:cNvGrpSpPr/>
            <p:nvPr/>
          </p:nvGrpSpPr>
          <p:grpSpPr>
            <a:xfrm flipH="1">
              <a:off x="6395319" y="3287542"/>
              <a:ext cx="1534625" cy="2399958"/>
              <a:chOff x="3631168" y="4906674"/>
              <a:chExt cx="2536874" cy="3967349"/>
            </a:xfrm>
          </p:grpSpPr>
          <p:cxnSp>
            <p:nvCxnSpPr>
              <p:cNvPr id="1286" name="Straight Connector 1285">
                <a:extLst>
                  <a:ext uri="{FF2B5EF4-FFF2-40B4-BE49-F238E27FC236}">
                    <a16:creationId xmlns:a16="http://schemas.microsoft.com/office/drawing/2014/main" id="{B3C3BFCA-109C-43C0-9018-76F4393F96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99238" y="7189174"/>
                <a:ext cx="9912" cy="1600305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87" name="Straight Connector 1286">
                <a:extLst>
                  <a:ext uri="{FF2B5EF4-FFF2-40B4-BE49-F238E27FC236}">
                    <a16:creationId xmlns:a16="http://schemas.microsoft.com/office/drawing/2014/main" id="{19A139E2-7C2A-4A4F-B2FA-6388B70992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3125" y="7164404"/>
                <a:ext cx="40014" cy="1494948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288" name="Oval 1287">
                <a:extLst>
                  <a:ext uri="{FF2B5EF4-FFF2-40B4-BE49-F238E27FC236}">
                    <a16:creationId xmlns:a16="http://schemas.microsoft.com/office/drawing/2014/main" id="{35DF1FDA-9DF5-4F57-99BD-62E5609AC96A}"/>
                  </a:ext>
                </a:extLst>
              </p:cNvPr>
              <p:cNvSpPr/>
              <p:nvPr/>
            </p:nvSpPr>
            <p:spPr>
              <a:xfrm>
                <a:off x="3631168" y="4906674"/>
                <a:ext cx="2536874" cy="2447778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9" name="Oval 1288">
                <a:extLst>
                  <a:ext uri="{FF2B5EF4-FFF2-40B4-BE49-F238E27FC236}">
                    <a16:creationId xmlns:a16="http://schemas.microsoft.com/office/drawing/2014/main" id="{A74E10A2-4F1E-4AAD-859B-033D42443AD5}"/>
                  </a:ext>
                </a:extLst>
              </p:cNvPr>
              <p:cNvSpPr/>
              <p:nvPr/>
            </p:nvSpPr>
            <p:spPr>
              <a:xfrm>
                <a:off x="4468273" y="5794816"/>
                <a:ext cx="261279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0" name="Rectangle: Top Corners Rounded 1289">
                <a:extLst>
                  <a:ext uri="{FF2B5EF4-FFF2-40B4-BE49-F238E27FC236}">
                    <a16:creationId xmlns:a16="http://schemas.microsoft.com/office/drawing/2014/main" id="{840EC418-A645-4903-A2E4-D379DD1B0A29}"/>
                  </a:ext>
                </a:extLst>
              </p:cNvPr>
              <p:cNvSpPr/>
              <p:nvPr/>
            </p:nvSpPr>
            <p:spPr>
              <a:xfrm>
                <a:off x="5000464" y="8498070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1" name="Rectangle: Top Corners Rounded 1290">
                <a:extLst>
                  <a:ext uri="{FF2B5EF4-FFF2-40B4-BE49-F238E27FC236}">
                    <a16:creationId xmlns:a16="http://schemas.microsoft.com/office/drawing/2014/main" id="{DA8A9D09-18D5-45D7-A8FD-CE9B7A0B1943}"/>
                  </a:ext>
                </a:extLst>
              </p:cNvPr>
              <p:cNvSpPr/>
              <p:nvPr/>
            </p:nvSpPr>
            <p:spPr>
              <a:xfrm>
                <a:off x="4406469" y="8673713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2" name="Freeform: Shape 1291">
                <a:extLst>
                  <a:ext uri="{FF2B5EF4-FFF2-40B4-BE49-F238E27FC236}">
                    <a16:creationId xmlns:a16="http://schemas.microsoft.com/office/drawing/2014/main" id="{A6C00892-9DB1-47E4-88DD-DE2A0D9F76D3}"/>
                  </a:ext>
                </a:extLst>
              </p:cNvPr>
              <p:cNvSpPr/>
              <p:nvPr/>
            </p:nvSpPr>
            <p:spPr>
              <a:xfrm rot="20322195">
                <a:off x="4055699" y="6484206"/>
                <a:ext cx="829523" cy="681382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0" fmla="*/ 115393 w 948872"/>
                  <a:gd name="connsiteY0" fmla="*/ 0 h 899784"/>
                  <a:gd name="connsiteX1" fmla="*/ 29668 w 948872"/>
                  <a:gd name="connsiteY1" fmla="*/ 438150 h 899784"/>
                  <a:gd name="connsiteX2" fmla="*/ 563068 w 948872"/>
                  <a:gd name="connsiteY2" fmla="*/ 847725 h 899784"/>
                  <a:gd name="connsiteX3" fmla="*/ 948873 w 948872"/>
                  <a:gd name="connsiteY3" fmla="*/ 894102 h 899784"/>
                  <a:gd name="connsiteX0" fmla="*/ 115393 w 563069"/>
                  <a:gd name="connsiteY0" fmla="*/ 0 h 847724"/>
                  <a:gd name="connsiteX1" fmla="*/ 29668 w 563069"/>
                  <a:gd name="connsiteY1" fmla="*/ 438150 h 847724"/>
                  <a:gd name="connsiteX2" fmla="*/ 563068 w 563069"/>
                  <a:gd name="connsiteY2" fmla="*/ 847725 h 847724"/>
                  <a:gd name="connsiteX0" fmla="*/ 133527 w 829523"/>
                  <a:gd name="connsiteY0" fmla="*/ 0 h 681383"/>
                  <a:gd name="connsiteX1" fmla="*/ 47802 w 829523"/>
                  <a:gd name="connsiteY1" fmla="*/ 438150 h 681383"/>
                  <a:gd name="connsiteX2" fmla="*/ 829524 w 829523"/>
                  <a:gd name="connsiteY2" fmla="*/ 681383 h 681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9523" h="681383">
                    <a:moveTo>
                      <a:pt x="133527" y="0"/>
                    </a:moveTo>
                    <a:cubicBezTo>
                      <a:pt x="53358" y="148431"/>
                      <a:pt x="-68198" y="324586"/>
                      <a:pt x="47802" y="438150"/>
                    </a:cubicBezTo>
                    <a:cubicBezTo>
                      <a:pt x="163802" y="551714"/>
                      <a:pt x="676323" y="605391"/>
                      <a:pt x="829524" y="681383"/>
                    </a:cubicBez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3" name="Freeform: Shape 1292">
                <a:extLst>
                  <a:ext uri="{FF2B5EF4-FFF2-40B4-BE49-F238E27FC236}">
                    <a16:creationId xmlns:a16="http://schemas.microsoft.com/office/drawing/2014/main" id="{B7F8F4D4-CB16-40F9-82F1-FD49DDB25552}"/>
                  </a:ext>
                </a:extLst>
              </p:cNvPr>
              <p:cNvSpPr/>
              <p:nvPr/>
            </p:nvSpPr>
            <p:spPr>
              <a:xfrm rot="726489">
                <a:off x="5065095" y="6239147"/>
                <a:ext cx="184936" cy="190500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4" name="Oval 1293">
                <a:extLst>
                  <a:ext uri="{FF2B5EF4-FFF2-40B4-BE49-F238E27FC236}">
                    <a16:creationId xmlns:a16="http://schemas.microsoft.com/office/drawing/2014/main" id="{2AC02B7E-016B-4DAD-BA1E-073C9191A2C5}"/>
                  </a:ext>
                </a:extLst>
              </p:cNvPr>
              <p:cNvSpPr/>
              <p:nvPr/>
            </p:nvSpPr>
            <p:spPr>
              <a:xfrm>
                <a:off x="5350866" y="5794815"/>
                <a:ext cx="261279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5" name="Oval 1294">
                <a:extLst>
                  <a:ext uri="{FF2B5EF4-FFF2-40B4-BE49-F238E27FC236}">
                    <a16:creationId xmlns:a16="http://schemas.microsoft.com/office/drawing/2014/main" id="{A62A00D4-E889-4B01-8966-187D33575818}"/>
                  </a:ext>
                </a:extLst>
              </p:cNvPr>
              <p:cNvSpPr/>
              <p:nvPr/>
            </p:nvSpPr>
            <p:spPr>
              <a:xfrm>
                <a:off x="4561165" y="5934900"/>
                <a:ext cx="100007" cy="130464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6" name="Oval 1295">
                <a:extLst>
                  <a:ext uri="{FF2B5EF4-FFF2-40B4-BE49-F238E27FC236}">
                    <a16:creationId xmlns:a16="http://schemas.microsoft.com/office/drawing/2014/main" id="{55201C96-E984-48B4-95DD-8D4955A997B4}"/>
                  </a:ext>
                </a:extLst>
              </p:cNvPr>
              <p:cNvSpPr/>
              <p:nvPr/>
            </p:nvSpPr>
            <p:spPr>
              <a:xfrm>
                <a:off x="5453072" y="5930686"/>
                <a:ext cx="100007" cy="130464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82E22181-8766-47FC-994C-29AB24F0660A}"/>
                </a:ext>
              </a:extLst>
            </p:cNvPr>
            <p:cNvSpPr/>
            <p:nvPr/>
          </p:nvSpPr>
          <p:spPr>
            <a:xfrm>
              <a:off x="6566946" y="3276957"/>
              <a:ext cx="1232186" cy="347260"/>
            </a:xfrm>
            <a:custGeom>
              <a:avLst/>
              <a:gdLst>
                <a:gd name="connsiteX0" fmla="*/ 584194 w 1232186"/>
                <a:gd name="connsiteY0" fmla="*/ 0 h 347260"/>
                <a:gd name="connsiteX1" fmla="*/ 1220462 w 1232186"/>
                <a:gd name="connsiteY1" fmla="*/ 326419 h 347260"/>
                <a:gd name="connsiteX2" fmla="*/ 1232186 w 1232186"/>
                <a:gd name="connsiteY2" fmla="*/ 347260 h 347260"/>
                <a:gd name="connsiteX3" fmla="*/ 0 w 1232186"/>
                <a:gd name="connsiteY3" fmla="*/ 347260 h 347260"/>
                <a:gd name="connsiteX4" fmla="*/ 0 w 1232186"/>
                <a:gd name="connsiteY4" fmla="*/ 265522 h 347260"/>
                <a:gd name="connsiteX5" fmla="*/ 41622 w 1232186"/>
                <a:gd name="connsiteY5" fmla="*/ 216848 h 347260"/>
                <a:gd name="connsiteX6" fmla="*/ 584194 w 1232186"/>
                <a:gd name="connsiteY6" fmla="*/ 0 h 34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2186" h="347260">
                  <a:moveTo>
                    <a:pt x="584194" y="0"/>
                  </a:moveTo>
                  <a:cubicBezTo>
                    <a:pt x="849053" y="0"/>
                    <a:pt x="1082570" y="129481"/>
                    <a:pt x="1220462" y="326419"/>
                  </a:cubicBezTo>
                  <a:lnTo>
                    <a:pt x="1232186" y="347260"/>
                  </a:lnTo>
                  <a:lnTo>
                    <a:pt x="0" y="347260"/>
                  </a:lnTo>
                  <a:lnTo>
                    <a:pt x="0" y="265522"/>
                  </a:lnTo>
                  <a:lnTo>
                    <a:pt x="41622" y="216848"/>
                  </a:lnTo>
                  <a:cubicBezTo>
                    <a:pt x="180478" y="82868"/>
                    <a:pt x="372307" y="0"/>
                    <a:pt x="584194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8F73A34C-ABBD-4258-BCD3-A6511C1B2127}"/>
                </a:ext>
              </a:extLst>
            </p:cNvPr>
            <p:cNvSpPr/>
            <p:nvPr/>
          </p:nvSpPr>
          <p:spPr>
            <a:xfrm rot="21346442">
              <a:off x="7696536" y="3595059"/>
              <a:ext cx="205192" cy="305266"/>
            </a:xfrm>
            <a:custGeom>
              <a:avLst/>
              <a:gdLst>
                <a:gd name="connsiteX0" fmla="*/ 0 w 205192"/>
                <a:gd name="connsiteY0" fmla="*/ 0 h 305266"/>
                <a:gd name="connsiteX1" fmla="*/ 95531 w 205192"/>
                <a:gd name="connsiteY1" fmla="*/ 0 h 305266"/>
                <a:gd name="connsiteX2" fmla="*/ 149297 w 205192"/>
                <a:gd name="connsiteY2" fmla="*/ 95577 h 305266"/>
                <a:gd name="connsiteX3" fmla="*/ 194007 w 205192"/>
                <a:gd name="connsiteY3" fmla="*/ 234551 h 305266"/>
                <a:gd name="connsiteX4" fmla="*/ 205192 w 205192"/>
                <a:gd name="connsiteY4" fmla="*/ 305266 h 305266"/>
                <a:gd name="connsiteX5" fmla="*/ 0 w 205192"/>
                <a:gd name="connsiteY5" fmla="*/ 305266 h 305266"/>
                <a:gd name="connsiteX6" fmla="*/ 0 w 205192"/>
                <a:gd name="connsiteY6" fmla="*/ 0 h 30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92" h="305266">
                  <a:moveTo>
                    <a:pt x="0" y="0"/>
                  </a:moveTo>
                  <a:lnTo>
                    <a:pt x="95531" y="0"/>
                  </a:lnTo>
                  <a:lnTo>
                    <a:pt x="149297" y="95577"/>
                  </a:lnTo>
                  <a:cubicBezTo>
                    <a:pt x="168711" y="139865"/>
                    <a:pt x="183786" y="186355"/>
                    <a:pt x="194007" y="234551"/>
                  </a:cubicBezTo>
                  <a:lnTo>
                    <a:pt x="205192" y="305266"/>
                  </a:lnTo>
                  <a:lnTo>
                    <a:pt x="0" y="305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65E6609B-0AD8-4C83-859B-9A694F6898F0}"/>
                </a:ext>
              </a:extLst>
            </p:cNvPr>
            <p:cNvSpPr/>
            <p:nvPr/>
          </p:nvSpPr>
          <p:spPr>
            <a:xfrm rot="1390805" flipH="1">
              <a:off x="6504565" y="3499393"/>
              <a:ext cx="114064" cy="305266"/>
            </a:xfrm>
            <a:custGeom>
              <a:avLst/>
              <a:gdLst>
                <a:gd name="connsiteX0" fmla="*/ 0 w 114064"/>
                <a:gd name="connsiteY0" fmla="*/ 0 h 305266"/>
                <a:gd name="connsiteX1" fmla="*/ 55131 w 114064"/>
                <a:gd name="connsiteY1" fmla="*/ 0 h 305266"/>
                <a:gd name="connsiteX2" fmla="*/ 89680 w 114064"/>
                <a:gd name="connsiteY2" fmla="*/ 61418 h 305266"/>
                <a:gd name="connsiteX3" fmla="*/ 114064 w 114064"/>
                <a:gd name="connsiteY3" fmla="*/ 137214 h 305266"/>
                <a:gd name="connsiteX4" fmla="*/ 114064 w 114064"/>
                <a:gd name="connsiteY4" fmla="*/ 305266 h 305266"/>
                <a:gd name="connsiteX5" fmla="*/ 109661 w 114064"/>
                <a:gd name="connsiteY5" fmla="*/ 305266 h 305266"/>
                <a:gd name="connsiteX6" fmla="*/ 98475 w 114064"/>
                <a:gd name="connsiteY6" fmla="*/ 234551 h 305266"/>
                <a:gd name="connsiteX7" fmla="*/ 53765 w 114064"/>
                <a:gd name="connsiteY7" fmla="*/ 95577 h 305266"/>
                <a:gd name="connsiteX8" fmla="*/ 0 w 114064"/>
                <a:gd name="connsiteY8" fmla="*/ 0 h 30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064" h="305266">
                  <a:moveTo>
                    <a:pt x="0" y="0"/>
                  </a:moveTo>
                  <a:lnTo>
                    <a:pt x="55131" y="0"/>
                  </a:lnTo>
                  <a:lnTo>
                    <a:pt x="89680" y="61418"/>
                  </a:lnTo>
                  <a:lnTo>
                    <a:pt x="114064" y="137214"/>
                  </a:lnTo>
                  <a:lnTo>
                    <a:pt x="114064" y="305266"/>
                  </a:lnTo>
                  <a:lnTo>
                    <a:pt x="109661" y="305266"/>
                  </a:lnTo>
                  <a:lnTo>
                    <a:pt x="98475" y="234551"/>
                  </a:lnTo>
                  <a:cubicBezTo>
                    <a:pt x="88255" y="186355"/>
                    <a:pt x="73180" y="139865"/>
                    <a:pt x="53765" y="955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298" name="emojimouth">
            <a:hlinkClick r:id="" action="ppaction://media"/>
            <a:extLst>
              <a:ext uri="{FF2B5EF4-FFF2-40B4-BE49-F238E27FC236}">
                <a16:creationId xmlns:a16="http://schemas.microsoft.com/office/drawing/2014/main" id="{71AFE9B6-CBE5-495A-B13E-D02B216E229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9010" t="20632" r="43027" b="69011"/>
          <a:stretch/>
        </p:blipFill>
        <p:spPr>
          <a:xfrm flipH="1">
            <a:off x="5695968" y="2937859"/>
            <a:ext cx="272939" cy="199675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3632080-1FB3-4AE5-B318-1A8DB4FDC8D1}"/>
              </a:ext>
            </a:extLst>
          </p:cNvPr>
          <p:cNvGrpSpPr/>
          <p:nvPr/>
        </p:nvGrpSpPr>
        <p:grpSpPr>
          <a:xfrm>
            <a:off x="1745837" y="3932438"/>
            <a:ext cx="8160874" cy="2728958"/>
            <a:chOff x="1931682" y="3748599"/>
            <a:chExt cx="7748926" cy="259120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3E3A835-22C9-4E2F-ABFA-63F0004B6985}"/>
                </a:ext>
              </a:extLst>
            </p:cNvPr>
            <p:cNvCxnSpPr>
              <a:stCxn id="10" idx="0"/>
            </p:cNvCxnSpPr>
            <p:nvPr/>
          </p:nvCxnSpPr>
          <p:spPr>
            <a:xfrm>
              <a:off x="2194346" y="3748599"/>
              <a:ext cx="87744" cy="19316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0" name="Rectangle 1019">
              <a:extLst>
                <a:ext uri="{FF2B5EF4-FFF2-40B4-BE49-F238E27FC236}">
                  <a16:creationId xmlns:a16="http://schemas.microsoft.com/office/drawing/2014/main" id="{269FF9C5-EF9E-4D10-A1A1-7807F6AD849C}"/>
                </a:ext>
              </a:extLst>
            </p:cNvPr>
            <p:cNvSpPr/>
            <p:nvPr/>
          </p:nvSpPr>
          <p:spPr>
            <a:xfrm>
              <a:off x="1931682" y="4660318"/>
              <a:ext cx="7748926" cy="446700"/>
            </a:xfrm>
            <a:custGeom>
              <a:avLst/>
              <a:gdLst>
                <a:gd name="connsiteX0" fmla="*/ 0 w 7745751"/>
                <a:gd name="connsiteY0" fmla="*/ 0 h 494325"/>
                <a:gd name="connsiteX1" fmla="*/ 7745751 w 7745751"/>
                <a:gd name="connsiteY1" fmla="*/ 0 h 494325"/>
                <a:gd name="connsiteX2" fmla="*/ 7745751 w 7745751"/>
                <a:gd name="connsiteY2" fmla="*/ 494325 h 494325"/>
                <a:gd name="connsiteX3" fmla="*/ 0 w 7745751"/>
                <a:gd name="connsiteY3" fmla="*/ 494325 h 494325"/>
                <a:gd name="connsiteX4" fmla="*/ 0 w 7745751"/>
                <a:gd name="connsiteY4" fmla="*/ 0 h 494325"/>
                <a:gd name="connsiteX0" fmla="*/ 0 w 7745751"/>
                <a:gd name="connsiteY0" fmla="*/ 83820 h 494325"/>
                <a:gd name="connsiteX1" fmla="*/ 7745751 w 7745751"/>
                <a:gd name="connsiteY1" fmla="*/ 0 h 494325"/>
                <a:gd name="connsiteX2" fmla="*/ 7745751 w 7745751"/>
                <a:gd name="connsiteY2" fmla="*/ 494325 h 494325"/>
                <a:gd name="connsiteX3" fmla="*/ 0 w 7745751"/>
                <a:gd name="connsiteY3" fmla="*/ 494325 h 494325"/>
                <a:gd name="connsiteX4" fmla="*/ 0 w 7745751"/>
                <a:gd name="connsiteY4" fmla="*/ 83820 h 494325"/>
                <a:gd name="connsiteX0" fmla="*/ 0 w 7745751"/>
                <a:gd name="connsiteY0" fmla="*/ 36195 h 446700"/>
                <a:gd name="connsiteX1" fmla="*/ 7717176 w 7745751"/>
                <a:gd name="connsiteY1" fmla="*/ 0 h 446700"/>
                <a:gd name="connsiteX2" fmla="*/ 7745751 w 7745751"/>
                <a:gd name="connsiteY2" fmla="*/ 446700 h 446700"/>
                <a:gd name="connsiteX3" fmla="*/ 0 w 7745751"/>
                <a:gd name="connsiteY3" fmla="*/ 446700 h 446700"/>
                <a:gd name="connsiteX4" fmla="*/ 0 w 7745751"/>
                <a:gd name="connsiteY4" fmla="*/ 36195 h 446700"/>
                <a:gd name="connsiteX0" fmla="*/ 0 w 7748926"/>
                <a:gd name="connsiteY0" fmla="*/ 36195 h 446700"/>
                <a:gd name="connsiteX1" fmla="*/ 7748926 w 7748926"/>
                <a:gd name="connsiteY1" fmla="*/ 0 h 446700"/>
                <a:gd name="connsiteX2" fmla="*/ 7745751 w 7748926"/>
                <a:gd name="connsiteY2" fmla="*/ 446700 h 446700"/>
                <a:gd name="connsiteX3" fmla="*/ 0 w 7748926"/>
                <a:gd name="connsiteY3" fmla="*/ 446700 h 446700"/>
                <a:gd name="connsiteX4" fmla="*/ 0 w 7748926"/>
                <a:gd name="connsiteY4" fmla="*/ 36195 h 44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8926" h="446700">
                  <a:moveTo>
                    <a:pt x="0" y="36195"/>
                  </a:moveTo>
                  <a:lnTo>
                    <a:pt x="7748926" y="0"/>
                  </a:lnTo>
                  <a:cubicBezTo>
                    <a:pt x="7747868" y="148900"/>
                    <a:pt x="7746809" y="297800"/>
                    <a:pt x="7745751" y="446700"/>
                  </a:cubicBezTo>
                  <a:lnTo>
                    <a:pt x="0" y="446700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25498C-9983-4D08-A031-A49AADB5EA6D}"/>
                </a:ext>
              </a:extLst>
            </p:cNvPr>
            <p:cNvSpPr/>
            <p:nvPr/>
          </p:nvSpPr>
          <p:spPr>
            <a:xfrm>
              <a:off x="1946696" y="3748599"/>
              <a:ext cx="7721179" cy="960119"/>
            </a:xfrm>
            <a:custGeom>
              <a:avLst/>
              <a:gdLst>
                <a:gd name="connsiteX0" fmla="*/ 0 w 6625804"/>
                <a:gd name="connsiteY0" fmla="*/ 0 h 45719"/>
                <a:gd name="connsiteX1" fmla="*/ 6625804 w 6625804"/>
                <a:gd name="connsiteY1" fmla="*/ 0 h 45719"/>
                <a:gd name="connsiteX2" fmla="*/ 6625804 w 6625804"/>
                <a:gd name="connsiteY2" fmla="*/ 45719 h 45719"/>
                <a:gd name="connsiteX3" fmla="*/ 0 w 6625804"/>
                <a:gd name="connsiteY3" fmla="*/ 45719 h 45719"/>
                <a:gd name="connsiteX4" fmla="*/ 0 w 6625804"/>
                <a:gd name="connsiteY4" fmla="*/ 0 h 45719"/>
                <a:gd name="connsiteX0" fmla="*/ 247650 w 6873454"/>
                <a:gd name="connsiteY0" fmla="*/ 0 h 855344"/>
                <a:gd name="connsiteX1" fmla="*/ 6873454 w 6873454"/>
                <a:gd name="connsiteY1" fmla="*/ 0 h 855344"/>
                <a:gd name="connsiteX2" fmla="*/ 6873454 w 6873454"/>
                <a:gd name="connsiteY2" fmla="*/ 45719 h 855344"/>
                <a:gd name="connsiteX3" fmla="*/ 0 w 6873454"/>
                <a:gd name="connsiteY3" fmla="*/ 855344 h 855344"/>
                <a:gd name="connsiteX4" fmla="*/ 247650 w 6873454"/>
                <a:gd name="connsiteY4" fmla="*/ 0 h 855344"/>
                <a:gd name="connsiteX0" fmla="*/ 247650 w 7740229"/>
                <a:gd name="connsiteY0" fmla="*/ 0 h 883919"/>
                <a:gd name="connsiteX1" fmla="*/ 6873454 w 7740229"/>
                <a:gd name="connsiteY1" fmla="*/ 0 h 883919"/>
                <a:gd name="connsiteX2" fmla="*/ 7740229 w 7740229"/>
                <a:gd name="connsiteY2" fmla="*/ 883919 h 883919"/>
                <a:gd name="connsiteX3" fmla="*/ 0 w 7740229"/>
                <a:gd name="connsiteY3" fmla="*/ 855344 h 883919"/>
                <a:gd name="connsiteX4" fmla="*/ 247650 w 7740229"/>
                <a:gd name="connsiteY4" fmla="*/ 0 h 883919"/>
                <a:gd name="connsiteX0" fmla="*/ 257175 w 7749754"/>
                <a:gd name="connsiteY0" fmla="*/ 0 h 931544"/>
                <a:gd name="connsiteX1" fmla="*/ 6882979 w 7749754"/>
                <a:gd name="connsiteY1" fmla="*/ 0 h 931544"/>
                <a:gd name="connsiteX2" fmla="*/ 7749754 w 7749754"/>
                <a:gd name="connsiteY2" fmla="*/ 883919 h 931544"/>
                <a:gd name="connsiteX3" fmla="*/ 0 w 7749754"/>
                <a:gd name="connsiteY3" fmla="*/ 931544 h 931544"/>
                <a:gd name="connsiteX4" fmla="*/ 257175 w 7749754"/>
                <a:gd name="connsiteY4" fmla="*/ 0 h 931544"/>
                <a:gd name="connsiteX0" fmla="*/ 247650 w 7740229"/>
                <a:gd name="connsiteY0" fmla="*/ 0 h 960119"/>
                <a:gd name="connsiteX1" fmla="*/ 6873454 w 7740229"/>
                <a:gd name="connsiteY1" fmla="*/ 0 h 960119"/>
                <a:gd name="connsiteX2" fmla="*/ 7740229 w 7740229"/>
                <a:gd name="connsiteY2" fmla="*/ 883919 h 960119"/>
                <a:gd name="connsiteX3" fmla="*/ 0 w 7740229"/>
                <a:gd name="connsiteY3" fmla="*/ 960119 h 960119"/>
                <a:gd name="connsiteX4" fmla="*/ 247650 w 7740229"/>
                <a:gd name="connsiteY4" fmla="*/ 0 h 960119"/>
                <a:gd name="connsiteX0" fmla="*/ 247650 w 7721179"/>
                <a:gd name="connsiteY0" fmla="*/ 0 h 960119"/>
                <a:gd name="connsiteX1" fmla="*/ 6873454 w 7721179"/>
                <a:gd name="connsiteY1" fmla="*/ 0 h 960119"/>
                <a:gd name="connsiteX2" fmla="*/ 7721179 w 7721179"/>
                <a:gd name="connsiteY2" fmla="*/ 922019 h 960119"/>
                <a:gd name="connsiteX3" fmla="*/ 0 w 7721179"/>
                <a:gd name="connsiteY3" fmla="*/ 960119 h 960119"/>
                <a:gd name="connsiteX4" fmla="*/ 247650 w 7721179"/>
                <a:gd name="connsiteY4" fmla="*/ 0 h 96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21179" h="960119">
                  <a:moveTo>
                    <a:pt x="247650" y="0"/>
                  </a:moveTo>
                  <a:lnTo>
                    <a:pt x="6873454" y="0"/>
                  </a:lnTo>
                  <a:lnTo>
                    <a:pt x="7721179" y="922019"/>
                  </a:lnTo>
                  <a:lnTo>
                    <a:pt x="0" y="960119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21E9EB-0207-4AA5-80FA-7597D74672B1}"/>
                </a:ext>
              </a:extLst>
            </p:cNvPr>
            <p:cNvCxnSpPr>
              <a:cxnSpLocks/>
            </p:cNvCxnSpPr>
            <p:nvPr/>
          </p:nvCxnSpPr>
          <p:spPr>
            <a:xfrm>
              <a:off x="1959359" y="4750600"/>
              <a:ext cx="15014" cy="15892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715C39-DA65-43F1-955E-8FDE16C164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58317" y="4711721"/>
              <a:ext cx="9558" cy="14458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8672B5C-C6A3-48AC-A75D-EDC40D95FFE1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>
              <a:off x="8820150" y="3748599"/>
              <a:ext cx="17605" cy="19316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9" name="Group 1298">
            <a:extLst>
              <a:ext uri="{FF2B5EF4-FFF2-40B4-BE49-F238E27FC236}">
                <a16:creationId xmlns:a16="http://schemas.microsoft.com/office/drawing/2014/main" id="{08575324-A8DC-422F-A3AA-87FE4EFE8358}"/>
              </a:ext>
            </a:extLst>
          </p:cNvPr>
          <p:cNvGrpSpPr/>
          <p:nvPr/>
        </p:nvGrpSpPr>
        <p:grpSpPr>
          <a:xfrm>
            <a:off x="4174849" y="2911533"/>
            <a:ext cx="2306171" cy="1542228"/>
            <a:chOff x="1808703" y="503983"/>
            <a:chExt cx="4824004" cy="3226004"/>
          </a:xfrm>
        </p:grpSpPr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9DFD6C89-F19F-493E-A182-BCB00AF2CA09}"/>
                </a:ext>
              </a:extLst>
            </p:cNvPr>
            <p:cNvSpPr/>
            <p:nvPr/>
          </p:nvSpPr>
          <p:spPr>
            <a:xfrm rot="21028791">
              <a:off x="3624526" y="1135385"/>
              <a:ext cx="342900" cy="446919"/>
            </a:xfrm>
            <a:custGeom>
              <a:avLst/>
              <a:gdLst>
                <a:gd name="connsiteX0" fmla="*/ 0 w 347415"/>
                <a:gd name="connsiteY0" fmla="*/ 375379 h 375379"/>
                <a:gd name="connsiteX1" fmla="*/ 53340 w 347415"/>
                <a:gd name="connsiteY1" fmla="*/ 101059 h 375379"/>
                <a:gd name="connsiteX2" fmla="*/ 281940 w 347415"/>
                <a:gd name="connsiteY2" fmla="*/ 1999 h 375379"/>
                <a:gd name="connsiteX3" fmla="*/ 342900 w 347415"/>
                <a:gd name="connsiteY3" fmla="*/ 177259 h 375379"/>
                <a:gd name="connsiteX4" fmla="*/ 342900 w 347415"/>
                <a:gd name="connsiteY4" fmla="*/ 283939 h 375379"/>
                <a:gd name="connsiteX5" fmla="*/ 342900 w 347415"/>
                <a:gd name="connsiteY5" fmla="*/ 283939 h 375379"/>
                <a:gd name="connsiteX0" fmla="*/ 0 w 342900"/>
                <a:gd name="connsiteY0" fmla="*/ 380952 h 380952"/>
                <a:gd name="connsiteX1" fmla="*/ 53340 w 342900"/>
                <a:gd name="connsiteY1" fmla="*/ 106632 h 380952"/>
                <a:gd name="connsiteX2" fmla="*/ 281940 w 342900"/>
                <a:gd name="connsiteY2" fmla="*/ 7572 h 380952"/>
                <a:gd name="connsiteX3" fmla="*/ 342900 w 342900"/>
                <a:gd name="connsiteY3" fmla="*/ 289512 h 380952"/>
                <a:gd name="connsiteX4" fmla="*/ 342900 w 342900"/>
                <a:gd name="connsiteY4" fmla="*/ 289512 h 38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380952">
                  <a:moveTo>
                    <a:pt x="0" y="380952"/>
                  </a:moveTo>
                  <a:cubicBezTo>
                    <a:pt x="3175" y="274907"/>
                    <a:pt x="6350" y="168862"/>
                    <a:pt x="53340" y="106632"/>
                  </a:cubicBezTo>
                  <a:cubicBezTo>
                    <a:pt x="100330" y="44402"/>
                    <a:pt x="233680" y="-22908"/>
                    <a:pt x="281940" y="7572"/>
                  </a:cubicBezTo>
                  <a:cubicBezTo>
                    <a:pt x="330200" y="38052"/>
                    <a:pt x="332740" y="242522"/>
                    <a:pt x="342900" y="289512"/>
                  </a:cubicBezTo>
                  <a:lnTo>
                    <a:pt x="342900" y="289512"/>
                  </a:ln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1" name="Rectangle: Rounded Corners 1300">
              <a:extLst>
                <a:ext uri="{FF2B5EF4-FFF2-40B4-BE49-F238E27FC236}">
                  <a16:creationId xmlns:a16="http://schemas.microsoft.com/office/drawing/2014/main" id="{D19A2B8E-4749-48ED-8D42-93E978B007A7}"/>
                </a:ext>
              </a:extLst>
            </p:cNvPr>
            <p:cNvSpPr/>
            <p:nvPr/>
          </p:nvSpPr>
          <p:spPr>
            <a:xfrm rot="20269875">
              <a:off x="1808703" y="2182835"/>
              <a:ext cx="2709946" cy="635000"/>
            </a:xfrm>
            <a:prstGeom prst="roundRect">
              <a:avLst>
                <a:gd name="adj" fmla="val 415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2" name="Oval 1301">
              <a:extLst>
                <a:ext uri="{FF2B5EF4-FFF2-40B4-BE49-F238E27FC236}">
                  <a16:creationId xmlns:a16="http://schemas.microsoft.com/office/drawing/2014/main" id="{D2B4833C-3BC7-4D29-839B-B47B29C8622D}"/>
                </a:ext>
              </a:extLst>
            </p:cNvPr>
            <p:cNvSpPr/>
            <p:nvPr/>
          </p:nvSpPr>
          <p:spPr>
            <a:xfrm>
              <a:off x="4416163" y="1758876"/>
              <a:ext cx="1079350" cy="1774187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03" name="Straight Connector 1302">
              <a:extLst>
                <a:ext uri="{FF2B5EF4-FFF2-40B4-BE49-F238E27FC236}">
                  <a16:creationId xmlns:a16="http://schemas.microsoft.com/office/drawing/2014/main" id="{CD35E4D9-4141-409E-B13B-F410EF28E4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4150" y="2501900"/>
              <a:ext cx="492013" cy="2421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4" name="Straight Connector 1303">
              <a:extLst>
                <a:ext uri="{FF2B5EF4-FFF2-40B4-BE49-F238E27FC236}">
                  <a16:creationId xmlns:a16="http://schemas.microsoft.com/office/drawing/2014/main" id="{2F0A0149-9B59-4714-A64F-E81A1E0AA2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4150" y="2676289"/>
              <a:ext cx="492013" cy="2421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5" name="Straight Connector 1304">
              <a:extLst>
                <a:ext uri="{FF2B5EF4-FFF2-40B4-BE49-F238E27FC236}">
                  <a16:creationId xmlns:a16="http://schemas.microsoft.com/office/drawing/2014/main" id="{C454727E-D727-47A7-AA2C-D17DC15CD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7643" y="2918178"/>
              <a:ext cx="492013" cy="2421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6" name="Straight Connector 1305">
              <a:extLst>
                <a:ext uri="{FF2B5EF4-FFF2-40B4-BE49-F238E27FC236}">
                  <a16:creationId xmlns:a16="http://schemas.microsoft.com/office/drawing/2014/main" id="{78A5D959-B0F0-41D3-8EE9-D54161FCEF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0896" y="1983358"/>
              <a:ext cx="0" cy="6929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7" name="Rectangle: Rounded Corners 1306">
              <a:extLst>
                <a:ext uri="{FF2B5EF4-FFF2-40B4-BE49-F238E27FC236}">
                  <a16:creationId xmlns:a16="http://schemas.microsoft.com/office/drawing/2014/main" id="{53C9617E-B4A3-4354-98A2-C38B5B359E6F}"/>
                </a:ext>
              </a:extLst>
            </p:cNvPr>
            <p:cNvSpPr/>
            <p:nvPr/>
          </p:nvSpPr>
          <p:spPr>
            <a:xfrm rot="20269875">
              <a:off x="2443870" y="1209852"/>
              <a:ext cx="4188837" cy="635000"/>
            </a:xfrm>
            <a:prstGeom prst="roundRect">
              <a:avLst>
                <a:gd name="adj" fmla="val 415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8" name="Oval 1307">
              <a:extLst>
                <a:ext uri="{FF2B5EF4-FFF2-40B4-BE49-F238E27FC236}">
                  <a16:creationId xmlns:a16="http://schemas.microsoft.com/office/drawing/2014/main" id="{F374FCD1-406A-4C02-A8F5-4448AB0ADA07}"/>
                </a:ext>
              </a:extLst>
            </p:cNvPr>
            <p:cNvSpPr/>
            <p:nvPr/>
          </p:nvSpPr>
          <p:spPr>
            <a:xfrm>
              <a:off x="5944954" y="503983"/>
              <a:ext cx="585787" cy="704384"/>
            </a:xfrm>
            <a:prstGeom prst="ellipse">
              <a:avLst/>
            </a:prstGeom>
            <a:solidFill>
              <a:schemeClr val="bg1"/>
            </a:solidFill>
            <a:ln w="984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9" name="Oval 1308">
              <a:extLst>
                <a:ext uri="{FF2B5EF4-FFF2-40B4-BE49-F238E27FC236}">
                  <a16:creationId xmlns:a16="http://schemas.microsoft.com/office/drawing/2014/main" id="{02DB26D4-F0DE-4041-AEA5-14C9E5C61980}"/>
                </a:ext>
              </a:extLst>
            </p:cNvPr>
            <p:cNvSpPr/>
            <p:nvPr/>
          </p:nvSpPr>
          <p:spPr>
            <a:xfrm>
              <a:off x="2844800" y="1955800"/>
              <a:ext cx="1079350" cy="1774187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66F64F17-5FB7-45AF-B2C1-7064A8E47F39}"/>
                </a:ext>
              </a:extLst>
            </p:cNvPr>
            <p:cNvCxnSpPr>
              <a:stCxn id="1309" idx="0"/>
              <a:endCxn id="1309" idx="4"/>
            </p:cNvCxnSpPr>
            <p:nvPr/>
          </p:nvCxnSpPr>
          <p:spPr>
            <a:xfrm>
              <a:off x="3384475" y="1955800"/>
              <a:ext cx="0" cy="177418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8DB05B2F-BA4D-4B03-96C0-31DBBBF8B297}"/>
                </a:ext>
              </a:extLst>
            </p:cNvPr>
            <p:cNvCxnSpPr>
              <a:stCxn id="1309" idx="2"/>
              <a:endCxn id="1309" idx="6"/>
            </p:cNvCxnSpPr>
            <p:nvPr/>
          </p:nvCxnSpPr>
          <p:spPr>
            <a:xfrm>
              <a:off x="2844800" y="2842894"/>
              <a:ext cx="10793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343C1B9D-DF1B-4E28-8679-3E38006CF581}"/>
                </a:ext>
              </a:extLst>
            </p:cNvPr>
            <p:cNvCxnSpPr>
              <a:stCxn id="1309" idx="1"/>
              <a:endCxn id="1309" idx="5"/>
            </p:cNvCxnSpPr>
            <p:nvPr/>
          </p:nvCxnSpPr>
          <p:spPr>
            <a:xfrm>
              <a:off x="3002867" y="2215624"/>
              <a:ext cx="763216" cy="125453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830D2540-4144-4FC8-B811-C9EEA53D8B61}"/>
                </a:ext>
              </a:extLst>
            </p:cNvPr>
            <p:cNvCxnSpPr>
              <a:stCxn id="1309" idx="7"/>
              <a:endCxn id="1309" idx="3"/>
            </p:cNvCxnSpPr>
            <p:nvPr/>
          </p:nvCxnSpPr>
          <p:spPr>
            <a:xfrm flipH="1">
              <a:off x="3002867" y="2215624"/>
              <a:ext cx="763216" cy="125453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12C68323-4B14-4AD1-93ED-285F660BF150}"/>
                </a:ext>
              </a:extLst>
            </p:cNvPr>
            <p:cNvCxnSpPr>
              <a:stCxn id="1302" idx="0"/>
              <a:endCxn id="1302" idx="4"/>
            </p:cNvCxnSpPr>
            <p:nvPr/>
          </p:nvCxnSpPr>
          <p:spPr>
            <a:xfrm>
              <a:off x="4955838" y="1758876"/>
              <a:ext cx="0" cy="177418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912A5C12-FDC6-4C7C-BBF6-1EAFA94F9B9C}"/>
                </a:ext>
              </a:extLst>
            </p:cNvPr>
            <p:cNvCxnSpPr>
              <a:stCxn id="1302" idx="7"/>
              <a:endCxn id="1302" idx="3"/>
            </p:cNvCxnSpPr>
            <p:nvPr/>
          </p:nvCxnSpPr>
          <p:spPr>
            <a:xfrm flipH="1">
              <a:off x="4574230" y="2018700"/>
              <a:ext cx="763216" cy="125453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F4E2D10E-5D24-4D78-ADBF-3DBF08CAE424}"/>
                </a:ext>
              </a:extLst>
            </p:cNvPr>
            <p:cNvCxnSpPr>
              <a:stCxn id="1302" idx="1"/>
              <a:endCxn id="1302" idx="5"/>
            </p:cNvCxnSpPr>
            <p:nvPr/>
          </p:nvCxnSpPr>
          <p:spPr>
            <a:xfrm>
              <a:off x="4574230" y="2018700"/>
              <a:ext cx="763216" cy="125453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0A2CBAB5-D801-4F44-8195-BA05A9CFE411}"/>
                </a:ext>
              </a:extLst>
            </p:cNvPr>
            <p:cNvCxnSpPr>
              <a:stCxn id="1302" idx="2"/>
              <a:endCxn id="1302" idx="6"/>
            </p:cNvCxnSpPr>
            <p:nvPr/>
          </p:nvCxnSpPr>
          <p:spPr>
            <a:xfrm>
              <a:off x="4416163" y="2645970"/>
              <a:ext cx="10793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4D9CC15C-D068-47E7-A226-0168ADA2ECA4}"/>
              </a:ext>
            </a:extLst>
          </p:cNvPr>
          <p:cNvGrpSpPr/>
          <p:nvPr/>
        </p:nvGrpSpPr>
        <p:grpSpPr>
          <a:xfrm>
            <a:off x="2235975" y="3598418"/>
            <a:ext cx="1818085" cy="862513"/>
            <a:chOff x="8215039" y="3383845"/>
            <a:chExt cx="685651" cy="325278"/>
          </a:xfrm>
        </p:grpSpPr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56852CBA-61F6-4988-9848-E99CEBDB22D4}"/>
                </a:ext>
              </a:extLst>
            </p:cNvPr>
            <p:cNvSpPr/>
            <p:nvPr/>
          </p:nvSpPr>
          <p:spPr>
            <a:xfrm>
              <a:off x="8215575" y="3420815"/>
              <a:ext cx="685115" cy="288308"/>
            </a:xfrm>
            <a:custGeom>
              <a:avLst/>
              <a:gdLst>
                <a:gd name="connsiteX0" fmla="*/ 0 w 685093"/>
                <a:gd name="connsiteY0" fmla="*/ 87004 h 174008"/>
                <a:gd name="connsiteX1" fmla="*/ 342547 w 685093"/>
                <a:gd name="connsiteY1" fmla="*/ 0 h 174008"/>
                <a:gd name="connsiteX2" fmla="*/ 685094 w 685093"/>
                <a:gd name="connsiteY2" fmla="*/ 87004 h 174008"/>
                <a:gd name="connsiteX3" fmla="*/ 342547 w 685093"/>
                <a:gd name="connsiteY3" fmla="*/ 174008 h 174008"/>
                <a:gd name="connsiteX4" fmla="*/ 0 w 685093"/>
                <a:gd name="connsiteY4" fmla="*/ 87004 h 174008"/>
                <a:gd name="connsiteX0" fmla="*/ 21 w 685115"/>
                <a:gd name="connsiteY0" fmla="*/ 87004 h 288308"/>
                <a:gd name="connsiteX1" fmla="*/ 342568 w 685115"/>
                <a:gd name="connsiteY1" fmla="*/ 0 h 288308"/>
                <a:gd name="connsiteX2" fmla="*/ 685115 w 685115"/>
                <a:gd name="connsiteY2" fmla="*/ 87004 h 288308"/>
                <a:gd name="connsiteX3" fmla="*/ 355268 w 685115"/>
                <a:gd name="connsiteY3" fmla="*/ 288308 h 288308"/>
                <a:gd name="connsiteX4" fmla="*/ 21 w 685115"/>
                <a:gd name="connsiteY4" fmla="*/ 87004 h 28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115" h="288308">
                  <a:moveTo>
                    <a:pt x="21" y="87004"/>
                  </a:moveTo>
                  <a:cubicBezTo>
                    <a:pt x="-2096" y="38953"/>
                    <a:pt x="153385" y="0"/>
                    <a:pt x="342568" y="0"/>
                  </a:cubicBezTo>
                  <a:cubicBezTo>
                    <a:pt x="531751" y="0"/>
                    <a:pt x="685115" y="38953"/>
                    <a:pt x="685115" y="87004"/>
                  </a:cubicBezTo>
                  <a:cubicBezTo>
                    <a:pt x="685115" y="135055"/>
                    <a:pt x="544451" y="288308"/>
                    <a:pt x="355268" y="288308"/>
                  </a:cubicBezTo>
                  <a:cubicBezTo>
                    <a:pt x="166085" y="288308"/>
                    <a:pt x="2138" y="135055"/>
                    <a:pt x="21" y="87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7333BC4-EFCD-4E72-A143-62B2F0D666A7}"/>
                </a:ext>
              </a:extLst>
            </p:cNvPr>
            <p:cNvSpPr/>
            <p:nvPr/>
          </p:nvSpPr>
          <p:spPr>
            <a:xfrm>
              <a:off x="8215039" y="3383845"/>
              <a:ext cx="685093" cy="174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18" name="Oval 1317">
            <a:extLst>
              <a:ext uri="{FF2B5EF4-FFF2-40B4-BE49-F238E27FC236}">
                <a16:creationId xmlns:a16="http://schemas.microsoft.com/office/drawing/2014/main" id="{7E3F905C-83D4-4D82-B71A-8C95672C34B4}"/>
              </a:ext>
            </a:extLst>
          </p:cNvPr>
          <p:cNvSpPr/>
          <p:nvPr/>
        </p:nvSpPr>
        <p:spPr>
          <a:xfrm rot="11269179">
            <a:off x="2382301" y="3513711"/>
            <a:ext cx="1133394" cy="55100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1" name="Freeform: Shape 1020">
            <a:extLst>
              <a:ext uri="{FF2B5EF4-FFF2-40B4-BE49-F238E27FC236}">
                <a16:creationId xmlns:a16="http://schemas.microsoft.com/office/drawing/2014/main" id="{6BF8AFEA-6E58-4324-B28D-1190D6288CB0}"/>
              </a:ext>
            </a:extLst>
          </p:cNvPr>
          <p:cNvSpPr/>
          <p:nvPr/>
        </p:nvSpPr>
        <p:spPr>
          <a:xfrm rot="20674305">
            <a:off x="4685702" y="2939856"/>
            <a:ext cx="378437" cy="352393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0" fmla="*/ 115393 w 948872"/>
              <a:gd name="connsiteY0" fmla="*/ 0 h 899784"/>
              <a:gd name="connsiteX1" fmla="*/ 29668 w 948872"/>
              <a:gd name="connsiteY1" fmla="*/ 438150 h 899784"/>
              <a:gd name="connsiteX2" fmla="*/ 563068 w 948872"/>
              <a:gd name="connsiteY2" fmla="*/ 847725 h 899784"/>
              <a:gd name="connsiteX3" fmla="*/ 948873 w 948872"/>
              <a:gd name="connsiteY3" fmla="*/ 894102 h 899784"/>
              <a:gd name="connsiteX0" fmla="*/ 115393 w 563069"/>
              <a:gd name="connsiteY0" fmla="*/ 0 h 847724"/>
              <a:gd name="connsiteX1" fmla="*/ 29668 w 563069"/>
              <a:gd name="connsiteY1" fmla="*/ 438150 h 847724"/>
              <a:gd name="connsiteX2" fmla="*/ 563068 w 563069"/>
              <a:gd name="connsiteY2" fmla="*/ 847725 h 847724"/>
              <a:gd name="connsiteX0" fmla="*/ 133527 w 829523"/>
              <a:gd name="connsiteY0" fmla="*/ 0 h 681383"/>
              <a:gd name="connsiteX1" fmla="*/ 47802 w 829523"/>
              <a:gd name="connsiteY1" fmla="*/ 438150 h 681383"/>
              <a:gd name="connsiteX2" fmla="*/ 829524 w 829523"/>
              <a:gd name="connsiteY2" fmla="*/ 681383 h 681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9523" h="681383">
                <a:moveTo>
                  <a:pt x="133527" y="0"/>
                </a:moveTo>
                <a:cubicBezTo>
                  <a:pt x="53358" y="148431"/>
                  <a:pt x="-68198" y="324586"/>
                  <a:pt x="47802" y="438150"/>
                </a:cubicBezTo>
                <a:cubicBezTo>
                  <a:pt x="163802" y="551714"/>
                  <a:pt x="676323" y="605391"/>
                  <a:pt x="829524" y="681383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AIVoiceGenerator_com_17-12-2024T22_58_26_ en-US-Neural2-D">
            <a:hlinkClick r:id="" action="ppaction://media"/>
            <a:extLst>
              <a:ext uri="{FF2B5EF4-FFF2-40B4-BE49-F238E27FC236}">
                <a16:creationId xmlns:a16="http://schemas.microsoft.com/office/drawing/2014/main" id="{0F507E5E-7B32-4E3A-8825-4445A333BEB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3" name="distant-cannon-fire-simulated-36464">
            <a:hlinkClick r:id="" action="ppaction://media"/>
            <a:extLst>
              <a:ext uri="{FF2B5EF4-FFF2-40B4-BE49-F238E27FC236}">
                <a16:creationId xmlns:a16="http://schemas.microsoft.com/office/drawing/2014/main" id="{7977EFE9-BFE5-4CFA-BCA9-9D0000B1BDB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5E3FF21C-1B62-4004-AAF8-A0AC5C8941E9}"/>
              </a:ext>
            </a:extLst>
          </p:cNvPr>
          <p:cNvGrpSpPr/>
          <p:nvPr/>
        </p:nvGrpSpPr>
        <p:grpSpPr>
          <a:xfrm rot="10955481">
            <a:off x="6140120" y="2971700"/>
            <a:ext cx="361749" cy="231206"/>
            <a:chOff x="3145280" y="3352436"/>
            <a:chExt cx="1016417" cy="1035348"/>
          </a:xfrm>
          <a:solidFill>
            <a:schemeClr val="accent4">
              <a:lumMod val="20000"/>
              <a:lumOff val="80000"/>
            </a:schemeClr>
          </a:solidFill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0FFB5707-2C25-425D-BEB0-D4315DB9D240}"/>
                </a:ext>
              </a:extLst>
            </p:cNvPr>
            <p:cNvGrpSpPr/>
            <p:nvPr/>
          </p:nvGrpSpPr>
          <p:grpSpPr>
            <a:xfrm>
              <a:off x="3180469" y="3352436"/>
              <a:ext cx="978917" cy="958784"/>
              <a:chOff x="3180469" y="3352436"/>
              <a:chExt cx="978917" cy="958784"/>
            </a:xfrm>
            <a:grpFill/>
          </p:grpSpPr>
          <p:grpSp>
            <p:nvGrpSpPr>
              <p:cNvPr id="1585" name="Group 1584">
                <a:extLst>
                  <a:ext uri="{FF2B5EF4-FFF2-40B4-BE49-F238E27FC236}">
                    <a16:creationId xmlns:a16="http://schemas.microsoft.com/office/drawing/2014/main" id="{A80DE629-909F-47A1-9DB5-C02F7AB59181}"/>
                  </a:ext>
                </a:extLst>
              </p:cNvPr>
              <p:cNvGrpSpPr/>
              <p:nvPr/>
            </p:nvGrpSpPr>
            <p:grpSpPr>
              <a:xfrm>
                <a:off x="3310516" y="3403176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748" name="Oval 1747">
                  <a:extLst>
                    <a:ext uri="{FF2B5EF4-FFF2-40B4-BE49-F238E27FC236}">
                      <a16:creationId xmlns:a16="http://schemas.microsoft.com/office/drawing/2014/main" id="{A8DA0329-3B68-47B8-BE3F-76E25BCCD44B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9" name="Oval 1748">
                  <a:extLst>
                    <a:ext uri="{FF2B5EF4-FFF2-40B4-BE49-F238E27FC236}">
                      <a16:creationId xmlns:a16="http://schemas.microsoft.com/office/drawing/2014/main" id="{5B01FBEB-AFA8-4720-9BE6-F08092DF4466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0" name="Oval 1749">
                  <a:extLst>
                    <a:ext uri="{FF2B5EF4-FFF2-40B4-BE49-F238E27FC236}">
                      <a16:creationId xmlns:a16="http://schemas.microsoft.com/office/drawing/2014/main" id="{3F7C9197-A7BE-4178-98F6-D533AA737568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1" name="Oval 1750">
                  <a:extLst>
                    <a:ext uri="{FF2B5EF4-FFF2-40B4-BE49-F238E27FC236}">
                      <a16:creationId xmlns:a16="http://schemas.microsoft.com/office/drawing/2014/main" id="{A54FD3A1-DF90-4685-A219-82F654018336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2" name="Oval 1751">
                  <a:extLst>
                    <a:ext uri="{FF2B5EF4-FFF2-40B4-BE49-F238E27FC236}">
                      <a16:creationId xmlns:a16="http://schemas.microsoft.com/office/drawing/2014/main" id="{0D5950A0-F13C-4FBE-A1BC-56C7DA8B1241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3" name="Oval 1752">
                  <a:extLst>
                    <a:ext uri="{FF2B5EF4-FFF2-40B4-BE49-F238E27FC236}">
                      <a16:creationId xmlns:a16="http://schemas.microsoft.com/office/drawing/2014/main" id="{C531F8F2-FD23-4647-8C2F-6CBDE36DDFC8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4" name="Oval 1753">
                  <a:extLst>
                    <a:ext uri="{FF2B5EF4-FFF2-40B4-BE49-F238E27FC236}">
                      <a16:creationId xmlns:a16="http://schemas.microsoft.com/office/drawing/2014/main" id="{8F1A3EC0-8B33-4597-BF9D-E6A2CF00B690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5" name="Oval 1754">
                  <a:extLst>
                    <a:ext uri="{FF2B5EF4-FFF2-40B4-BE49-F238E27FC236}">
                      <a16:creationId xmlns:a16="http://schemas.microsoft.com/office/drawing/2014/main" id="{49A14ED9-6D64-46A8-AA28-274FD44473D4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6" name="Oval 1755">
                  <a:extLst>
                    <a:ext uri="{FF2B5EF4-FFF2-40B4-BE49-F238E27FC236}">
                      <a16:creationId xmlns:a16="http://schemas.microsoft.com/office/drawing/2014/main" id="{97AE50DB-A9E0-4215-8BBD-4B701864B3B8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7" name="Oval 1756">
                  <a:extLst>
                    <a:ext uri="{FF2B5EF4-FFF2-40B4-BE49-F238E27FC236}">
                      <a16:creationId xmlns:a16="http://schemas.microsoft.com/office/drawing/2014/main" id="{1B9A41DF-DED2-47D6-89D7-146D281ECA4E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8" name="Oval 1757">
                  <a:extLst>
                    <a:ext uri="{FF2B5EF4-FFF2-40B4-BE49-F238E27FC236}">
                      <a16:creationId xmlns:a16="http://schemas.microsoft.com/office/drawing/2014/main" id="{CA55AB3A-57F7-4B43-9E34-E72BFE3505AD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9" name="Oval 1758">
                  <a:extLst>
                    <a:ext uri="{FF2B5EF4-FFF2-40B4-BE49-F238E27FC236}">
                      <a16:creationId xmlns:a16="http://schemas.microsoft.com/office/drawing/2014/main" id="{79A92B78-878E-438D-9286-C3173B873B33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0" name="Oval 1759">
                  <a:extLst>
                    <a:ext uri="{FF2B5EF4-FFF2-40B4-BE49-F238E27FC236}">
                      <a16:creationId xmlns:a16="http://schemas.microsoft.com/office/drawing/2014/main" id="{1D76F6BC-3394-43B5-A56D-4F2F1EBE4415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1" name="Oval 1760">
                  <a:extLst>
                    <a:ext uri="{FF2B5EF4-FFF2-40B4-BE49-F238E27FC236}">
                      <a16:creationId xmlns:a16="http://schemas.microsoft.com/office/drawing/2014/main" id="{FFB8529C-9F89-476C-89C8-06EBFB250719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2" name="Oval 1761">
                  <a:extLst>
                    <a:ext uri="{FF2B5EF4-FFF2-40B4-BE49-F238E27FC236}">
                      <a16:creationId xmlns:a16="http://schemas.microsoft.com/office/drawing/2014/main" id="{F690E078-0BB3-4CAF-B00F-088A9144880A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3" name="Oval 1762">
                  <a:extLst>
                    <a:ext uri="{FF2B5EF4-FFF2-40B4-BE49-F238E27FC236}">
                      <a16:creationId xmlns:a16="http://schemas.microsoft.com/office/drawing/2014/main" id="{C54EE442-2A90-47E0-9C0F-0FAA1833D0F4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4" name="Oval 1763">
                  <a:extLst>
                    <a:ext uri="{FF2B5EF4-FFF2-40B4-BE49-F238E27FC236}">
                      <a16:creationId xmlns:a16="http://schemas.microsoft.com/office/drawing/2014/main" id="{8617C388-4C65-48C2-A1E0-43DA6275FEED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86" name="Group 1585">
                <a:extLst>
                  <a:ext uri="{FF2B5EF4-FFF2-40B4-BE49-F238E27FC236}">
                    <a16:creationId xmlns:a16="http://schemas.microsoft.com/office/drawing/2014/main" id="{4BF08BB2-8654-44CA-B73D-AA4F47E7D627}"/>
                  </a:ext>
                </a:extLst>
              </p:cNvPr>
              <p:cNvGrpSpPr/>
              <p:nvPr/>
            </p:nvGrpSpPr>
            <p:grpSpPr>
              <a:xfrm>
                <a:off x="3253366" y="3360741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731" name="Oval 1730">
                  <a:extLst>
                    <a:ext uri="{FF2B5EF4-FFF2-40B4-BE49-F238E27FC236}">
                      <a16:creationId xmlns:a16="http://schemas.microsoft.com/office/drawing/2014/main" id="{7A5821B0-A6B9-4A79-B323-5D6FCE0CFB38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32" name="Oval 1731">
                  <a:extLst>
                    <a:ext uri="{FF2B5EF4-FFF2-40B4-BE49-F238E27FC236}">
                      <a16:creationId xmlns:a16="http://schemas.microsoft.com/office/drawing/2014/main" id="{EC9C39D5-3F9B-4726-B44F-91FE0C4DD427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33" name="Oval 1732">
                  <a:extLst>
                    <a:ext uri="{FF2B5EF4-FFF2-40B4-BE49-F238E27FC236}">
                      <a16:creationId xmlns:a16="http://schemas.microsoft.com/office/drawing/2014/main" id="{C1A7E067-BD61-4AE7-BAB4-2BF8ED39208B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34" name="Oval 1733">
                  <a:extLst>
                    <a:ext uri="{FF2B5EF4-FFF2-40B4-BE49-F238E27FC236}">
                      <a16:creationId xmlns:a16="http://schemas.microsoft.com/office/drawing/2014/main" id="{7984A311-B22D-41F6-BF42-D401C68C7826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35" name="Oval 1734">
                  <a:extLst>
                    <a:ext uri="{FF2B5EF4-FFF2-40B4-BE49-F238E27FC236}">
                      <a16:creationId xmlns:a16="http://schemas.microsoft.com/office/drawing/2014/main" id="{D2355433-C4EB-4F76-AB55-C500688D82A5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36" name="Oval 1735">
                  <a:extLst>
                    <a:ext uri="{FF2B5EF4-FFF2-40B4-BE49-F238E27FC236}">
                      <a16:creationId xmlns:a16="http://schemas.microsoft.com/office/drawing/2014/main" id="{542D1CB6-8F37-48F8-9BB9-0B52608411E6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37" name="Oval 1736">
                  <a:extLst>
                    <a:ext uri="{FF2B5EF4-FFF2-40B4-BE49-F238E27FC236}">
                      <a16:creationId xmlns:a16="http://schemas.microsoft.com/office/drawing/2014/main" id="{66A9EB6D-0F63-4261-90DE-E2E8485BB9C1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38" name="Oval 1737">
                  <a:extLst>
                    <a:ext uri="{FF2B5EF4-FFF2-40B4-BE49-F238E27FC236}">
                      <a16:creationId xmlns:a16="http://schemas.microsoft.com/office/drawing/2014/main" id="{AEFF9D3E-B819-4AC2-94B6-F028CE9B867F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39" name="Oval 1738">
                  <a:extLst>
                    <a:ext uri="{FF2B5EF4-FFF2-40B4-BE49-F238E27FC236}">
                      <a16:creationId xmlns:a16="http://schemas.microsoft.com/office/drawing/2014/main" id="{3EA6BF06-6A63-401C-BB2C-5720E4B0664C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0" name="Oval 1739">
                  <a:extLst>
                    <a:ext uri="{FF2B5EF4-FFF2-40B4-BE49-F238E27FC236}">
                      <a16:creationId xmlns:a16="http://schemas.microsoft.com/office/drawing/2014/main" id="{C4DD7E1D-1E10-444E-BDE0-7EFD9D41E156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1" name="Oval 1740">
                  <a:extLst>
                    <a:ext uri="{FF2B5EF4-FFF2-40B4-BE49-F238E27FC236}">
                      <a16:creationId xmlns:a16="http://schemas.microsoft.com/office/drawing/2014/main" id="{26FD726A-9623-42A1-BDE9-ADA05524276B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2" name="Oval 1741">
                  <a:extLst>
                    <a:ext uri="{FF2B5EF4-FFF2-40B4-BE49-F238E27FC236}">
                      <a16:creationId xmlns:a16="http://schemas.microsoft.com/office/drawing/2014/main" id="{571BDA1A-E71E-4BAD-B77D-6B983C36BD32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3" name="Oval 1742">
                  <a:extLst>
                    <a:ext uri="{FF2B5EF4-FFF2-40B4-BE49-F238E27FC236}">
                      <a16:creationId xmlns:a16="http://schemas.microsoft.com/office/drawing/2014/main" id="{C05E27A7-4AFC-472A-B308-2801025B1A24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4" name="Oval 1743">
                  <a:extLst>
                    <a:ext uri="{FF2B5EF4-FFF2-40B4-BE49-F238E27FC236}">
                      <a16:creationId xmlns:a16="http://schemas.microsoft.com/office/drawing/2014/main" id="{80C851ED-C270-4FB9-AFB1-251339B8D99C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5" name="Oval 1744">
                  <a:extLst>
                    <a:ext uri="{FF2B5EF4-FFF2-40B4-BE49-F238E27FC236}">
                      <a16:creationId xmlns:a16="http://schemas.microsoft.com/office/drawing/2014/main" id="{2E33959C-DA5C-4944-9CBA-EF60875144F5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6" name="Oval 1745">
                  <a:extLst>
                    <a:ext uri="{FF2B5EF4-FFF2-40B4-BE49-F238E27FC236}">
                      <a16:creationId xmlns:a16="http://schemas.microsoft.com/office/drawing/2014/main" id="{A59EE369-B709-4FF1-83BD-4AC75489E272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7" name="Oval 1746">
                  <a:extLst>
                    <a:ext uri="{FF2B5EF4-FFF2-40B4-BE49-F238E27FC236}">
                      <a16:creationId xmlns:a16="http://schemas.microsoft.com/office/drawing/2014/main" id="{5E46ACC6-88DA-471E-8417-38F00226AE61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87" name="Group 1586">
                <a:extLst>
                  <a:ext uri="{FF2B5EF4-FFF2-40B4-BE49-F238E27FC236}">
                    <a16:creationId xmlns:a16="http://schemas.microsoft.com/office/drawing/2014/main" id="{E2786035-5FAD-4653-A3E4-717DD11D1482}"/>
                  </a:ext>
                </a:extLst>
              </p:cNvPr>
              <p:cNvGrpSpPr/>
              <p:nvPr/>
            </p:nvGrpSpPr>
            <p:grpSpPr>
              <a:xfrm>
                <a:off x="3180469" y="3360741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714" name="Oval 1713">
                  <a:extLst>
                    <a:ext uri="{FF2B5EF4-FFF2-40B4-BE49-F238E27FC236}">
                      <a16:creationId xmlns:a16="http://schemas.microsoft.com/office/drawing/2014/main" id="{ED85B3FC-CE53-4738-905F-F59349D896B8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15" name="Oval 1714">
                  <a:extLst>
                    <a:ext uri="{FF2B5EF4-FFF2-40B4-BE49-F238E27FC236}">
                      <a16:creationId xmlns:a16="http://schemas.microsoft.com/office/drawing/2014/main" id="{D65F609B-AEBE-4527-839A-B9EFC35AF7BA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16" name="Oval 1715">
                  <a:extLst>
                    <a:ext uri="{FF2B5EF4-FFF2-40B4-BE49-F238E27FC236}">
                      <a16:creationId xmlns:a16="http://schemas.microsoft.com/office/drawing/2014/main" id="{B5B99104-ACBF-45D5-870B-BA84C5EE10E9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17" name="Oval 1716">
                  <a:extLst>
                    <a:ext uri="{FF2B5EF4-FFF2-40B4-BE49-F238E27FC236}">
                      <a16:creationId xmlns:a16="http://schemas.microsoft.com/office/drawing/2014/main" id="{E106717D-F5A9-4871-A6C7-EF7F7F2627D0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18" name="Oval 1717">
                  <a:extLst>
                    <a:ext uri="{FF2B5EF4-FFF2-40B4-BE49-F238E27FC236}">
                      <a16:creationId xmlns:a16="http://schemas.microsoft.com/office/drawing/2014/main" id="{A4D7CB46-9165-415D-88FC-C2DE401A3887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19" name="Oval 1718">
                  <a:extLst>
                    <a:ext uri="{FF2B5EF4-FFF2-40B4-BE49-F238E27FC236}">
                      <a16:creationId xmlns:a16="http://schemas.microsoft.com/office/drawing/2014/main" id="{8F388CE8-1F70-42A9-BB95-D0A85850F2AA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20" name="Oval 1719">
                  <a:extLst>
                    <a:ext uri="{FF2B5EF4-FFF2-40B4-BE49-F238E27FC236}">
                      <a16:creationId xmlns:a16="http://schemas.microsoft.com/office/drawing/2014/main" id="{D286BD76-9366-4AB6-9E4C-0D8198963F64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21" name="Oval 1720">
                  <a:extLst>
                    <a:ext uri="{FF2B5EF4-FFF2-40B4-BE49-F238E27FC236}">
                      <a16:creationId xmlns:a16="http://schemas.microsoft.com/office/drawing/2014/main" id="{E64183EE-316E-46C8-A649-9217DB38E47E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22" name="Oval 1721">
                  <a:extLst>
                    <a:ext uri="{FF2B5EF4-FFF2-40B4-BE49-F238E27FC236}">
                      <a16:creationId xmlns:a16="http://schemas.microsoft.com/office/drawing/2014/main" id="{12F3CBCE-B68F-4F3B-BDAF-2E4431E55E01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23" name="Oval 1722">
                  <a:extLst>
                    <a:ext uri="{FF2B5EF4-FFF2-40B4-BE49-F238E27FC236}">
                      <a16:creationId xmlns:a16="http://schemas.microsoft.com/office/drawing/2014/main" id="{F67489B2-C1AF-43B3-9DEC-CDA9FD317EF8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24" name="Oval 1723">
                  <a:extLst>
                    <a:ext uri="{FF2B5EF4-FFF2-40B4-BE49-F238E27FC236}">
                      <a16:creationId xmlns:a16="http://schemas.microsoft.com/office/drawing/2014/main" id="{E9B5FD74-E18C-4893-9E7C-9DE81AB49627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25" name="Oval 1724">
                  <a:extLst>
                    <a:ext uri="{FF2B5EF4-FFF2-40B4-BE49-F238E27FC236}">
                      <a16:creationId xmlns:a16="http://schemas.microsoft.com/office/drawing/2014/main" id="{DE1B5DE6-4584-4EA8-B66F-C355A146A555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26" name="Oval 1725">
                  <a:extLst>
                    <a:ext uri="{FF2B5EF4-FFF2-40B4-BE49-F238E27FC236}">
                      <a16:creationId xmlns:a16="http://schemas.microsoft.com/office/drawing/2014/main" id="{98EBE103-430E-4BBE-82CE-3724DF22EBE9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27" name="Oval 1726">
                  <a:extLst>
                    <a:ext uri="{FF2B5EF4-FFF2-40B4-BE49-F238E27FC236}">
                      <a16:creationId xmlns:a16="http://schemas.microsoft.com/office/drawing/2014/main" id="{F4F35BE3-8FA4-4065-8B88-0847A44C0FA7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28" name="Oval 1727">
                  <a:extLst>
                    <a:ext uri="{FF2B5EF4-FFF2-40B4-BE49-F238E27FC236}">
                      <a16:creationId xmlns:a16="http://schemas.microsoft.com/office/drawing/2014/main" id="{29A15DE6-ACA9-4ECA-93B4-9CD8FECDC841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29" name="Oval 1728">
                  <a:extLst>
                    <a:ext uri="{FF2B5EF4-FFF2-40B4-BE49-F238E27FC236}">
                      <a16:creationId xmlns:a16="http://schemas.microsoft.com/office/drawing/2014/main" id="{ADA5D78B-DA71-4596-8595-9EEA2B028D9E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30" name="Oval 1729">
                  <a:extLst>
                    <a:ext uri="{FF2B5EF4-FFF2-40B4-BE49-F238E27FC236}">
                      <a16:creationId xmlns:a16="http://schemas.microsoft.com/office/drawing/2014/main" id="{74E899ED-66B1-4553-B23C-BAF8C06D4A14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88" name="Group 1587">
                <a:extLst>
                  <a:ext uri="{FF2B5EF4-FFF2-40B4-BE49-F238E27FC236}">
                    <a16:creationId xmlns:a16="http://schemas.microsoft.com/office/drawing/2014/main" id="{D6A14B00-6799-4DB5-8562-DDFD0C56A697}"/>
                  </a:ext>
                </a:extLst>
              </p:cNvPr>
              <p:cNvGrpSpPr/>
              <p:nvPr/>
            </p:nvGrpSpPr>
            <p:grpSpPr>
              <a:xfrm>
                <a:off x="3335263" y="3352436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697" name="Oval 1696">
                  <a:extLst>
                    <a:ext uri="{FF2B5EF4-FFF2-40B4-BE49-F238E27FC236}">
                      <a16:creationId xmlns:a16="http://schemas.microsoft.com/office/drawing/2014/main" id="{F08EA8FA-8B5B-4102-908A-C69E0FB2D47F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8" name="Oval 1697">
                  <a:extLst>
                    <a:ext uri="{FF2B5EF4-FFF2-40B4-BE49-F238E27FC236}">
                      <a16:creationId xmlns:a16="http://schemas.microsoft.com/office/drawing/2014/main" id="{7CB641C7-7690-4AE1-818E-E251E767526D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9" name="Oval 1698">
                  <a:extLst>
                    <a:ext uri="{FF2B5EF4-FFF2-40B4-BE49-F238E27FC236}">
                      <a16:creationId xmlns:a16="http://schemas.microsoft.com/office/drawing/2014/main" id="{36F42ECE-3FE3-4EE9-A4B9-A8F608DB2980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00" name="Oval 1699">
                  <a:extLst>
                    <a:ext uri="{FF2B5EF4-FFF2-40B4-BE49-F238E27FC236}">
                      <a16:creationId xmlns:a16="http://schemas.microsoft.com/office/drawing/2014/main" id="{FC6E22CC-B80C-4B09-9EEE-072816BF815C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01" name="Oval 1700">
                  <a:extLst>
                    <a:ext uri="{FF2B5EF4-FFF2-40B4-BE49-F238E27FC236}">
                      <a16:creationId xmlns:a16="http://schemas.microsoft.com/office/drawing/2014/main" id="{6E640CD5-C591-4A88-A84D-55AE1A26E221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02" name="Oval 1701">
                  <a:extLst>
                    <a:ext uri="{FF2B5EF4-FFF2-40B4-BE49-F238E27FC236}">
                      <a16:creationId xmlns:a16="http://schemas.microsoft.com/office/drawing/2014/main" id="{2DE7F599-BB0E-44BF-9599-EBA91EA82F02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03" name="Oval 1702">
                  <a:extLst>
                    <a:ext uri="{FF2B5EF4-FFF2-40B4-BE49-F238E27FC236}">
                      <a16:creationId xmlns:a16="http://schemas.microsoft.com/office/drawing/2014/main" id="{1CFDB0C6-37FE-4F93-9926-E789C2ECCC38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04" name="Oval 1703">
                  <a:extLst>
                    <a:ext uri="{FF2B5EF4-FFF2-40B4-BE49-F238E27FC236}">
                      <a16:creationId xmlns:a16="http://schemas.microsoft.com/office/drawing/2014/main" id="{76FA5FF2-0B95-4E7C-B875-051659458533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05" name="Oval 1704">
                  <a:extLst>
                    <a:ext uri="{FF2B5EF4-FFF2-40B4-BE49-F238E27FC236}">
                      <a16:creationId xmlns:a16="http://schemas.microsoft.com/office/drawing/2014/main" id="{A6D2CC2F-821B-4E16-BCC2-870CADBF1A7C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06" name="Oval 1705">
                  <a:extLst>
                    <a:ext uri="{FF2B5EF4-FFF2-40B4-BE49-F238E27FC236}">
                      <a16:creationId xmlns:a16="http://schemas.microsoft.com/office/drawing/2014/main" id="{62A32716-7F71-457D-BE81-2FF06D29450D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07" name="Oval 1706">
                  <a:extLst>
                    <a:ext uri="{FF2B5EF4-FFF2-40B4-BE49-F238E27FC236}">
                      <a16:creationId xmlns:a16="http://schemas.microsoft.com/office/drawing/2014/main" id="{ABE284A7-1669-494E-A6CB-2ED86C0803B4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08" name="Oval 1707">
                  <a:extLst>
                    <a:ext uri="{FF2B5EF4-FFF2-40B4-BE49-F238E27FC236}">
                      <a16:creationId xmlns:a16="http://schemas.microsoft.com/office/drawing/2014/main" id="{5D633683-A68F-4F01-8CA7-0DFC92B2208F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09" name="Oval 1708">
                  <a:extLst>
                    <a:ext uri="{FF2B5EF4-FFF2-40B4-BE49-F238E27FC236}">
                      <a16:creationId xmlns:a16="http://schemas.microsoft.com/office/drawing/2014/main" id="{8B1F3752-800A-4BDA-BA25-ABCF132476DA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10" name="Oval 1709">
                  <a:extLst>
                    <a:ext uri="{FF2B5EF4-FFF2-40B4-BE49-F238E27FC236}">
                      <a16:creationId xmlns:a16="http://schemas.microsoft.com/office/drawing/2014/main" id="{2BC55B94-988F-4E85-8E3B-314738DD64AE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11" name="Oval 1710">
                  <a:extLst>
                    <a:ext uri="{FF2B5EF4-FFF2-40B4-BE49-F238E27FC236}">
                      <a16:creationId xmlns:a16="http://schemas.microsoft.com/office/drawing/2014/main" id="{84C274F9-0589-4A97-A496-F5290D54CF43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12" name="Oval 1711">
                  <a:extLst>
                    <a:ext uri="{FF2B5EF4-FFF2-40B4-BE49-F238E27FC236}">
                      <a16:creationId xmlns:a16="http://schemas.microsoft.com/office/drawing/2014/main" id="{969882EE-95FD-4B04-A8E6-5B5219978166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13" name="Oval 1712">
                  <a:extLst>
                    <a:ext uri="{FF2B5EF4-FFF2-40B4-BE49-F238E27FC236}">
                      <a16:creationId xmlns:a16="http://schemas.microsoft.com/office/drawing/2014/main" id="{7C4BB84C-9622-4E7E-BFDA-E852A579B151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89" name="Group 1588">
                <a:extLst>
                  <a:ext uri="{FF2B5EF4-FFF2-40B4-BE49-F238E27FC236}">
                    <a16:creationId xmlns:a16="http://schemas.microsoft.com/office/drawing/2014/main" id="{217564EF-8C90-427C-B465-BF7F5502533F}"/>
                  </a:ext>
                </a:extLst>
              </p:cNvPr>
              <p:cNvGrpSpPr/>
              <p:nvPr/>
            </p:nvGrpSpPr>
            <p:grpSpPr>
              <a:xfrm>
                <a:off x="3259833" y="3352436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680" name="Oval 1679">
                  <a:extLst>
                    <a:ext uri="{FF2B5EF4-FFF2-40B4-BE49-F238E27FC236}">
                      <a16:creationId xmlns:a16="http://schemas.microsoft.com/office/drawing/2014/main" id="{55D026FC-A019-4819-9FFF-EDBF6CEBD0A0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1" name="Oval 1680">
                  <a:extLst>
                    <a:ext uri="{FF2B5EF4-FFF2-40B4-BE49-F238E27FC236}">
                      <a16:creationId xmlns:a16="http://schemas.microsoft.com/office/drawing/2014/main" id="{C099DBC0-D0A3-4082-8E28-0576499330E5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2" name="Oval 1681">
                  <a:extLst>
                    <a:ext uri="{FF2B5EF4-FFF2-40B4-BE49-F238E27FC236}">
                      <a16:creationId xmlns:a16="http://schemas.microsoft.com/office/drawing/2014/main" id="{4A734358-406D-41C9-9653-F6387DF65F4B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3" name="Oval 1682">
                  <a:extLst>
                    <a:ext uri="{FF2B5EF4-FFF2-40B4-BE49-F238E27FC236}">
                      <a16:creationId xmlns:a16="http://schemas.microsoft.com/office/drawing/2014/main" id="{5ED952B9-5124-4992-95DD-A4349EA4DB7D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4" name="Oval 1683">
                  <a:extLst>
                    <a:ext uri="{FF2B5EF4-FFF2-40B4-BE49-F238E27FC236}">
                      <a16:creationId xmlns:a16="http://schemas.microsoft.com/office/drawing/2014/main" id="{3A280C69-EFA9-4D23-8FC8-55468576B9A4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5" name="Oval 1684">
                  <a:extLst>
                    <a:ext uri="{FF2B5EF4-FFF2-40B4-BE49-F238E27FC236}">
                      <a16:creationId xmlns:a16="http://schemas.microsoft.com/office/drawing/2014/main" id="{B15267F0-495F-47F7-B8E8-59D3240FF11A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6" name="Oval 1685">
                  <a:extLst>
                    <a:ext uri="{FF2B5EF4-FFF2-40B4-BE49-F238E27FC236}">
                      <a16:creationId xmlns:a16="http://schemas.microsoft.com/office/drawing/2014/main" id="{3D4C16E1-E446-4268-9DF2-70CA863430F1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7" name="Oval 1686">
                  <a:extLst>
                    <a:ext uri="{FF2B5EF4-FFF2-40B4-BE49-F238E27FC236}">
                      <a16:creationId xmlns:a16="http://schemas.microsoft.com/office/drawing/2014/main" id="{28D451FF-6EC7-4960-857A-312063A63920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8" name="Oval 1687">
                  <a:extLst>
                    <a:ext uri="{FF2B5EF4-FFF2-40B4-BE49-F238E27FC236}">
                      <a16:creationId xmlns:a16="http://schemas.microsoft.com/office/drawing/2014/main" id="{F07C0CAB-577A-48B6-A6A1-C8521624A97A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9" name="Oval 1688">
                  <a:extLst>
                    <a:ext uri="{FF2B5EF4-FFF2-40B4-BE49-F238E27FC236}">
                      <a16:creationId xmlns:a16="http://schemas.microsoft.com/office/drawing/2014/main" id="{B81D61CA-B3B9-4B15-9414-FEA99B498CCE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0" name="Oval 1689">
                  <a:extLst>
                    <a:ext uri="{FF2B5EF4-FFF2-40B4-BE49-F238E27FC236}">
                      <a16:creationId xmlns:a16="http://schemas.microsoft.com/office/drawing/2014/main" id="{5CBECFE5-A8E8-483C-9E52-6777D9BEB308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1" name="Oval 1690">
                  <a:extLst>
                    <a:ext uri="{FF2B5EF4-FFF2-40B4-BE49-F238E27FC236}">
                      <a16:creationId xmlns:a16="http://schemas.microsoft.com/office/drawing/2014/main" id="{2FD63CE7-B849-4D9A-B94C-EB6B62E0E6E1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2" name="Oval 1691">
                  <a:extLst>
                    <a:ext uri="{FF2B5EF4-FFF2-40B4-BE49-F238E27FC236}">
                      <a16:creationId xmlns:a16="http://schemas.microsoft.com/office/drawing/2014/main" id="{BECB9669-677E-4090-B704-8CDC4D0A776C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3" name="Oval 1692">
                  <a:extLst>
                    <a:ext uri="{FF2B5EF4-FFF2-40B4-BE49-F238E27FC236}">
                      <a16:creationId xmlns:a16="http://schemas.microsoft.com/office/drawing/2014/main" id="{F0E6A60C-932F-4C05-BE92-7B232D89823E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4" name="Oval 1693">
                  <a:extLst>
                    <a:ext uri="{FF2B5EF4-FFF2-40B4-BE49-F238E27FC236}">
                      <a16:creationId xmlns:a16="http://schemas.microsoft.com/office/drawing/2014/main" id="{9C68F521-5856-4941-8810-CCBD999ABDB4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5" name="Oval 1694">
                  <a:extLst>
                    <a:ext uri="{FF2B5EF4-FFF2-40B4-BE49-F238E27FC236}">
                      <a16:creationId xmlns:a16="http://schemas.microsoft.com/office/drawing/2014/main" id="{A19B2F91-04BE-477E-9820-CD6E66F689D5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6" name="Oval 1695">
                  <a:extLst>
                    <a:ext uri="{FF2B5EF4-FFF2-40B4-BE49-F238E27FC236}">
                      <a16:creationId xmlns:a16="http://schemas.microsoft.com/office/drawing/2014/main" id="{EB4B7ABE-E695-4227-A3CD-926B89E7541E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90" name="Group 1589">
                <a:extLst>
                  <a:ext uri="{FF2B5EF4-FFF2-40B4-BE49-F238E27FC236}">
                    <a16:creationId xmlns:a16="http://schemas.microsoft.com/office/drawing/2014/main" id="{16C07962-ABAD-4F93-8F01-6113FE832B61}"/>
                  </a:ext>
                </a:extLst>
              </p:cNvPr>
              <p:cNvGrpSpPr/>
              <p:nvPr/>
            </p:nvGrpSpPr>
            <p:grpSpPr>
              <a:xfrm>
                <a:off x="3374367" y="3373842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663" name="Oval 1662">
                  <a:extLst>
                    <a:ext uri="{FF2B5EF4-FFF2-40B4-BE49-F238E27FC236}">
                      <a16:creationId xmlns:a16="http://schemas.microsoft.com/office/drawing/2014/main" id="{3BF5404F-11B1-4614-910D-D3ED7E0065CA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4" name="Oval 1663">
                  <a:extLst>
                    <a:ext uri="{FF2B5EF4-FFF2-40B4-BE49-F238E27FC236}">
                      <a16:creationId xmlns:a16="http://schemas.microsoft.com/office/drawing/2014/main" id="{33FBEDE2-EF9B-4168-B902-96FFF25CB0D8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5" name="Oval 1664">
                  <a:extLst>
                    <a:ext uri="{FF2B5EF4-FFF2-40B4-BE49-F238E27FC236}">
                      <a16:creationId xmlns:a16="http://schemas.microsoft.com/office/drawing/2014/main" id="{6892BBEB-4A88-4E61-AC18-96B957AE07AF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6" name="Oval 1665">
                  <a:extLst>
                    <a:ext uri="{FF2B5EF4-FFF2-40B4-BE49-F238E27FC236}">
                      <a16:creationId xmlns:a16="http://schemas.microsoft.com/office/drawing/2014/main" id="{86047170-E6C3-4B5E-A748-6800144B76F6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7" name="Oval 1666">
                  <a:extLst>
                    <a:ext uri="{FF2B5EF4-FFF2-40B4-BE49-F238E27FC236}">
                      <a16:creationId xmlns:a16="http://schemas.microsoft.com/office/drawing/2014/main" id="{61E123B1-3465-4066-BC77-4C7DCC29BB37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8" name="Oval 1667">
                  <a:extLst>
                    <a:ext uri="{FF2B5EF4-FFF2-40B4-BE49-F238E27FC236}">
                      <a16:creationId xmlns:a16="http://schemas.microsoft.com/office/drawing/2014/main" id="{F0B7AAFA-746B-4376-8C76-AB7CFE65C54A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9" name="Oval 1668">
                  <a:extLst>
                    <a:ext uri="{FF2B5EF4-FFF2-40B4-BE49-F238E27FC236}">
                      <a16:creationId xmlns:a16="http://schemas.microsoft.com/office/drawing/2014/main" id="{2DF838C7-6DE8-4CFB-B0EE-E999337EFC5B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70" name="Oval 1669">
                  <a:extLst>
                    <a:ext uri="{FF2B5EF4-FFF2-40B4-BE49-F238E27FC236}">
                      <a16:creationId xmlns:a16="http://schemas.microsoft.com/office/drawing/2014/main" id="{BA34318C-F302-46DB-9F17-99F17BDF1675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71" name="Oval 1670">
                  <a:extLst>
                    <a:ext uri="{FF2B5EF4-FFF2-40B4-BE49-F238E27FC236}">
                      <a16:creationId xmlns:a16="http://schemas.microsoft.com/office/drawing/2014/main" id="{1B25F515-4696-4C54-9170-B5790AFC8CFB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72" name="Oval 1671">
                  <a:extLst>
                    <a:ext uri="{FF2B5EF4-FFF2-40B4-BE49-F238E27FC236}">
                      <a16:creationId xmlns:a16="http://schemas.microsoft.com/office/drawing/2014/main" id="{567283BD-82D4-471B-99DA-09C554ADF605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73" name="Oval 1672">
                  <a:extLst>
                    <a:ext uri="{FF2B5EF4-FFF2-40B4-BE49-F238E27FC236}">
                      <a16:creationId xmlns:a16="http://schemas.microsoft.com/office/drawing/2014/main" id="{2FACFB56-D0C3-445D-82F4-163B9A4124AD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74" name="Oval 1673">
                  <a:extLst>
                    <a:ext uri="{FF2B5EF4-FFF2-40B4-BE49-F238E27FC236}">
                      <a16:creationId xmlns:a16="http://schemas.microsoft.com/office/drawing/2014/main" id="{E40EAAB0-6DF2-46FA-8FFD-2E2A4DAD8D21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75" name="Oval 1674">
                  <a:extLst>
                    <a:ext uri="{FF2B5EF4-FFF2-40B4-BE49-F238E27FC236}">
                      <a16:creationId xmlns:a16="http://schemas.microsoft.com/office/drawing/2014/main" id="{697FE22F-8851-4760-AA0C-DFC5AC9B11E7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76" name="Oval 1675">
                  <a:extLst>
                    <a:ext uri="{FF2B5EF4-FFF2-40B4-BE49-F238E27FC236}">
                      <a16:creationId xmlns:a16="http://schemas.microsoft.com/office/drawing/2014/main" id="{A460EC6F-B643-4498-A814-72656E2916C7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77" name="Oval 1676">
                  <a:extLst>
                    <a:ext uri="{FF2B5EF4-FFF2-40B4-BE49-F238E27FC236}">
                      <a16:creationId xmlns:a16="http://schemas.microsoft.com/office/drawing/2014/main" id="{8C53F69F-230C-45E1-893B-02F3AE8C6ADE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78" name="Oval 1677">
                  <a:extLst>
                    <a:ext uri="{FF2B5EF4-FFF2-40B4-BE49-F238E27FC236}">
                      <a16:creationId xmlns:a16="http://schemas.microsoft.com/office/drawing/2014/main" id="{AA3D64D7-2435-4F0B-9C38-907023EC16A7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79" name="Oval 1678">
                  <a:extLst>
                    <a:ext uri="{FF2B5EF4-FFF2-40B4-BE49-F238E27FC236}">
                      <a16:creationId xmlns:a16="http://schemas.microsoft.com/office/drawing/2014/main" id="{378B8C37-BDF3-4EB4-87A7-D962AFF406E9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91" name="Group 1590">
                <a:extLst>
                  <a:ext uri="{FF2B5EF4-FFF2-40B4-BE49-F238E27FC236}">
                    <a16:creationId xmlns:a16="http://schemas.microsoft.com/office/drawing/2014/main" id="{A13E5968-EA50-4445-9C63-C905D7EFCE57}"/>
                  </a:ext>
                </a:extLst>
              </p:cNvPr>
              <p:cNvGrpSpPr/>
              <p:nvPr/>
            </p:nvGrpSpPr>
            <p:grpSpPr>
              <a:xfrm>
                <a:off x="3317256" y="3384107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646" name="Oval 1645">
                  <a:extLst>
                    <a:ext uri="{FF2B5EF4-FFF2-40B4-BE49-F238E27FC236}">
                      <a16:creationId xmlns:a16="http://schemas.microsoft.com/office/drawing/2014/main" id="{AF2FA7D8-DBB8-4517-8831-C18134F0161A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47" name="Oval 1646">
                  <a:extLst>
                    <a:ext uri="{FF2B5EF4-FFF2-40B4-BE49-F238E27FC236}">
                      <a16:creationId xmlns:a16="http://schemas.microsoft.com/office/drawing/2014/main" id="{CDEEF305-F78B-4CF5-80FD-468D60AFFE2F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48" name="Oval 1647">
                  <a:extLst>
                    <a:ext uri="{FF2B5EF4-FFF2-40B4-BE49-F238E27FC236}">
                      <a16:creationId xmlns:a16="http://schemas.microsoft.com/office/drawing/2014/main" id="{90315178-74CB-44CC-BD0D-FCD4260655C4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49" name="Oval 1648">
                  <a:extLst>
                    <a:ext uri="{FF2B5EF4-FFF2-40B4-BE49-F238E27FC236}">
                      <a16:creationId xmlns:a16="http://schemas.microsoft.com/office/drawing/2014/main" id="{16607C09-091B-4C2E-9495-7C470F7EBB59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50" name="Oval 1649">
                  <a:extLst>
                    <a:ext uri="{FF2B5EF4-FFF2-40B4-BE49-F238E27FC236}">
                      <a16:creationId xmlns:a16="http://schemas.microsoft.com/office/drawing/2014/main" id="{9EF36CCC-5C45-4080-B278-B24C76FFC031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51" name="Oval 1650">
                  <a:extLst>
                    <a:ext uri="{FF2B5EF4-FFF2-40B4-BE49-F238E27FC236}">
                      <a16:creationId xmlns:a16="http://schemas.microsoft.com/office/drawing/2014/main" id="{CA1070E7-A30C-44A9-B5A6-597F2DEBDF92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52" name="Oval 1651">
                  <a:extLst>
                    <a:ext uri="{FF2B5EF4-FFF2-40B4-BE49-F238E27FC236}">
                      <a16:creationId xmlns:a16="http://schemas.microsoft.com/office/drawing/2014/main" id="{1E36CA55-AC12-46E5-9983-4F9F2CF11831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53" name="Oval 1652">
                  <a:extLst>
                    <a:ext uri="{FF2B5EF4-FFF2-40B4-BE49-F238E27FC236}">
                      <a16:creationId xmlns:a16="http://schemas.microsoft.com/office/drawing/2014/main" id="{CE00D314-3F1E-4FD5-8F45-3C0A4377F204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54" name="Oval 1653">
                  <a:extLst>
                    <a:ext uri="{FF2B5EF4-FFF2-40B4-BE49-F238E27FC236}">
                      <a16:creationId xmlns:a16="http://schemas.microsoft.com/office/drawing/2014/main" id="{9F1636AD-69AD-41CB-A0F0-8EEC0591F8B7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55" name="Oval 1654">
                  <a:extLst>
                    <a:ext uri="{FF2B5EF4-FFF2-40B4-BE49-F238E27FC236}">
                      <a16:creationId xmlns:a16="http://schemas.microsoft.com/office/drawing/2014/main" id="{CF9E580F-0AE7-42E0-BCCF-837A40B843B1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56" name="Oval 1655">
                  <a:extLst>
                    <a:ext uri="{FF2B5EF4-FFF2-40B4-BE49-F238E27FC236}">
                      <a16:creationId xmlns:a16="http://schemas.microsoft.com/office/drawing/2014/main" id="{4ADF4DC6-CAE0-4F30-BECD-208E39466943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57" name="Oval 1656">
                  <a:extLst>
                    <a:ext uri="{FF2B5EF4-FFF2-40B4-BE49-F238E27FC236}">
                      <a16:creationId xmlns:a16="http://schemas.microsoft.com/office/drawing/2014/main" id="{585737FB-9906-4B6E-AB8A-7B9B69A8415A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58" name="Oval 1657">
                  <a:extLst>
                    <a:ext uri="{FF2B5EF4-FFF2-40B4-BE49-F238E27FC236}">
                      <a16:creationId xmlns:a16="http://schemas.microsoft.com/office/drawing/2014/main" id="{FA086C22-0438-44FB-A97F-030B6DCA5C72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59" name="Oval 1658">
                  <a:extLst>
                    <a:ext uri="{FF2B5EF4-FFF2-40B4-BE49-F238E27FC236}">
                      <a16:creationId xmlns:a16="http://schemas.microsoft.com/office/drawing/2014/main" id="{A0A7AD1C-B284-4022-9B98-05F55925A341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0" name="Oval 1659">
                  <a:extLst>
                    <a:ext uri="{FF2B5EF4-FFF2-40B4-BE49-F238E27FC236}">
                      <a16:creationId xmlns:a16="http://schemas.microsoft.com/office/drawing/2014/main" id="{274CE455-7C4D-4A43-A193-E7DD138F1BE6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1" name="Oval 1660">
                  <a:extLst>
                    <a:ext uri="{FF2B5EF4-FFF2-40B4-BE49-F238E27FC236}">
                      <a16:creationId xmlns:a16="http://schemas.microsoft.com/office/drawing/2014/main" id="{852CA62F-FF36-487B-AE34-4AEC603D9097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2" name="Oval 1661">
                  <a:extLst>
                    <a:ext uri="{FF2B5EF4-FFF2-40B4-BE49-F238E27FC236}">
                      <a16:creationId xmlns:a16="http://schemas.microsoft.com/office/drawing/2014/main" id="{D1CB4BE4-25CE-417C-A9E9-17C4E541088F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92" name="Group 1591">
                <a:extLst>
                  <a:ext uri="{FF2B5EF4-FFF2-40B4-BE49-F238E27FC236}">
                    <a16:creationId xmlns:a16="http://schemas.microsoft.com/office/drawing/2014/main" id="{52A5D426-7A59-447D-A14B-9A45F5124D55}"/>
                  </a:ext>
                </a:extLst>
              </p:cNvPr>
              <p:cNvGrpSpPr/>
              <p:nvPr/>
            </p:nvGrpSpPr>
            <p:grpSpPr>
              <a:xfrm>
                <a:off x="3232157" y="3384107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629" name="Oval 1628">
                  <a:extLst>
                    <a:ext uri="{FF2B5EF4-FFF2-40B4-BE49-F238E27FC236}">
                      <a16:creationId xmlns:a16="http://schemas.microsoft.com/office/drawing/2014/main" id="{7729E350-F1D0-47E9-A70B-6503E8BF53F1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0" name="Oval 1629">
                  <a:extLst>
                    <a:ext uri="{FF2B5EF4-FFF2-40B4-BE49-F238E27FC236}">
                      <a16:creationId xmlns:a16="http://schemas.microsoft.com/office/drawing/2014/main" id="{3FB68192-5994-41E2-AAA6-ABB395443AF6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1" name="Oval 1630">
                  <a:extLst>
                    <a:ext uri="{FF2B5EF4-FFF2-40B4-BE49-F238E27FC236}">
                      <a16:creationId xmlns:a16="http://schemas.microsoft.com/office/drawing/2014/main" id="{77490384-F0F7-47DF-8D2B-3BE3F8782F51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2" name="Oval 1631">
                  <a:extLst>
                    <a:ext uri="{FF2B5EF4-FFF2-40B4-BE49-F238E27FC236}">
                      <a16:creationId xmlns:a16="http://schemas.microsoft.com/office/drawing/2014/main" id="{6A50EE5D-6906-4715-8B43-676C6A5ECA46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3" name="Oval 1632">
                  <a:extLst>
                    <a:ext uri="{FF2B5EF4-FFF2-40B4-BE49-F238E27FC236}">
                      <a16:creationId xmlns:a16="http://schemas.microsoft.com/office/drawing/2014/main" id="{BFAFEE18-00FD-45EE-9F17-82775C97ED87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4" name="Oval 1633">
                  <a:extLst>
                    <a:ext uri="{FF2B5EF4-FFF2-40B4-BE49-F238E27FC236}">
                      <a16:creationId xmlns:a16="http://schemas.microsoft.com/office/drawing/2014/main" id="{ECF7122F-39AC-4DDC-BA13-8FDCE2C81CB7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5" name="Oval 1634">
                  <a:extLst>
                    <a:ext uri="{FF2B5EF4-FFF2-40B4-BE49-F238E27FC236}">
                      <a16:creationId xmlns:a16="http://schemas.microsoft.com/office/drawing/2014/main" id="{3D75C274-3FBD-443C-9065-1DBD7F346660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6" name="Oval 1635">
                  <a:extLst>
                    <a:ext uri="{FF2B5EF4-FFF2-40B4-BE49-F238E27FC236}">
                      <a16:creationId xmlns:a16="http://schemas.microsoft.com/office/drawing/2014/main" id="{A9F59C4C-6029-4E56-9E70-D1CB61D6F53B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7" name="Oval 1636">
                  <a:extLst>
                    <a:ext uri="{FF2B5EF4-FFF2-40B4-BE49-F238E27FC236}">
                      <a16:creationId xmlns:a16="http://schemas.microsoft.com/office/drawing/2014/main" id="{AD760A62-A414-4EBA-A606-3A7F0FC099B1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8" name="Oval 1637">
                  <a:extLst>
                    <a:ext uri="{FF2B5EF4-FFF2-40B4-BE49-F238E27FC236}">
                      <a16:creationId xmlns:a16="http://schemas.microsoft.com/office/drawing/2014/main" id="{BFA249CF-8D86-4388-BDFC-A1C229BA70CB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9" name="Oval 1638">
                  <a:extLst>
                    <a:ext uri="{FF2B5EF4-FFF2-40B4-BE49-F238E27FC236}">
                      <a16:creationId xmlns:a16="http://schemas.microsoft.com/office/drawing/2014/main" id="{B98BC49A-5115-4F74-B0BD-87688D748C88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40" name="Oval 1639">
                  <a:extLst>
                    <a:ext uri="{FF2B5EF4-FFF2-40B4-BE49-F238E27FC236}">
                      <a16:creationId xmlns:a16="http://schemas.microsoft.com/office/drawing/2014/main" id="{E47ABF91-B006-4365-B0BF-5EB6279863FE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41" name="Oval 1640">
                  <a:extLst>
                    <a:ext uri="{FF2B5EF4-FFF2-40B4-BE49-F238E27FC236}">
                      <a16:creationId xmlns:a16="http://schemas.microsoft.com/office/drawing/2014/main" id="{F5F5580D-D9AD-400C-88EE-3E95A55677C0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42" name="Oval 1641">
                  <a:extLst>
                    <a:ext uri="{FF2B5EF4-FFF2-40B4-BE49-F238E27FC236}">
                      <a16:creationId xmlns:a16="http://schemas.microsoft.com/office/drawing/2014/main" id="{99139519-76BB-46B7-BCC3-2403731DBFFB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43" name="Oval 1642">
                  <a:extLst>
                    <a:ext uri="{FF2B5EF4-FFF2-40B4-BE49-F238E27FC236}">
                      <a16:creationId xmlns:a16="http://schemas.microsoft.com/office/drawing/2014/main" id="{5BD32C34-EE75-4ECC-89BC-70B2876C9804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44" name="Oval 1643">
                  <a:extLst>
                    <a:ext uri="{FF2B5EF4-FFF2-40B4-BE49-F238E27FC236}">
                      <a16:creationId xmlns:a16="http://schemas.microsoft.com/office/drawing/2014/main" id="{3276E0E1-C3D1-4971-B6E9-40E54B774D41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45" name="Oval 1644">
                  <a:extLst>
                    <a:ext uri="{FF2B5EF4-FFF2-40B4-BE49-F238E27FC236}">
                      <a16:creationId xmlns:a16="http://schemas.microsoft.com/office/drawing/2014/main" id="{39591A58-1A8B-4D23-9E57-E4475BB16A0A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93" name="Group 1592">
                <a:extLst>
                  <a:ext uri="{FF2B5EF4-FFF2-40B4-BE49-F238E27FC236}">
                    <a16:creationId xmlns:a16="http://schemas.microsoft.com/office/drawing/2014/main" id="{CB7C3AD1-1588-4285-8C5B-235A7CD1D2FA}"/>
                  </a:ext>
                </a:extLst>
              </p:cNvPr>
              <p:cNvGrpSpPr/>
              <p:nvPr/>
            </p:nvGrpSpPr>
            <p:grpSpPr>
              <a:xfrm>
                <a:off x="3325529" y="3390074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612" name="Oval 1611">
                  <a:extLst>
                    <a:ext uri="{FF2B5EF4-FFF2-40B4-BE49-F238E27FC236}">
                      <a16:creationId xmlns:a16="http://schemas.microsoft.com/office/drawing/2014/main" id="{5C0BFA98-D25B-4CF9-BB86-768DAC6D159A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3" name="Oval 1612">
                  <a:extLst>
                    <a:ext uri="{FF2B5EF4-FFF2-40B4-BE49-F238E27FC236}">
                      <a16:creationId xmlns:a16="http://schemas.microsoft.com/office/drawing/2014/main" id="{E25FAA29-957F-432E-B344-2E0D0D1C4EB1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4" name="Oval 1613">
                  <a:extLst>
                    <a:ext uri="{FF2B5EF4-FFF2-40B4-BE49-F238E27FC236}">
                      <a16:creationId xmlns:a16="http://schemas.microsoft.com/office/drawing/2014/main" id="{53C8D4FA-4B0B-4019-9475-B9BA504AA405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5" name="Oval 1614">
                  <a:extLst>
                    <a:ext uri="{FF2B5EF4-FFF2-40B4-BE49-F238E27FC236}">
                      <a16:creationId xmlns:a16="http://schemas.microsoft.com/office/drawing/2014/main" id="{7569FE8D-A5CA-4384-9223-EC32E8202FD6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6" name="Oval 1615">
                  <a:extLst>
                    <a:ext uri="{FF2B5EF4-FFF2-40B4-BE49-F238E27FC236}">
                      <a16:creationId xmlns:a16="http://schemas.microsoft.com/office/drawing/2014/main" id="{7E3109E5-FC2C-476F-BAF0-2D6173C3C9CC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7" name="Oval 1616">
                  <a:extLst>
                    <a:ext uri="{FF2B5EF4-FFF2-40B4-BE49-F238E27FC236}">
                      <a16:creationId xmlns:a16="http://schemas.microsoft.com/office/drawing/2014/main" id="{51829314-C70D-4816-BF1A-3788D531CEF2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8" name="Oval 1617">
                  <a:extLst>
                    <a:ext uri="{FF2B5EF4-FFF2-40B4-BE49-F238E27FC236}">
                      <a16:creationId xmlns:a16="http://schemas.microsoft.com/office/drawing/2014/main" id="{CFBF2C9D-78D2-45CA-BBDE-5096C1D24FA3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9" name="Oval 1618">
                  <a:extLst>
                    <a:ext uri="{FF2B5EF4-FFF2-40B4-BE49-F238E27FC236}">
                      <a16:creationId xmlns:a16="http://schemas.microsoft.com/office/drawing/2014/main" id="{3607F87A-30C4-4EC9-8884-FACB69225994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0" name="Oval 1619">
                  <a:extLst>
                    <a:ext uri="{FF2B5EF4-FFF2-40B4-BE49-F238E27FC236}">
                      <a16:creationId xmlns:a16="http://schemas.microsoft.com/office/drawing/2014/main" id="{17E5B873-55FB-435D-A466-7907FE0117D9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1" name="Oval 1620">
                  <a:extLst>
                    <a:ext uri="{FF2B5EF4-FFF2-40B4-BE49-F238E27FC236}">
                      <a16:creationId xmlns:a16="http://schemas.microsoft.com/office/drawing/2014/main" id="{878BA599-B1ED-4C86-848E-3DA9D8FF17DA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2" name="Oval 1621">
                  <a:extLst>
                    <a:ext uri="{FF2B5EF4-FFF2-40B4-BE49-F238E27FC236}">
                      <a16:creationId xmlns:a16="http://schemas.microsoft.com/office/drawing/2014/main" id="{1D29DC0D-37D9-4028-BA56-AE774CCFD6F6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3" name="Oval 1622">
                  <a:extLst>
                    <a:ext uri="{FF2B5EF4-FFF2-40B4-BE49-F238E27FC236}">
                      <a16:creationId xmlns:a16="http://schemas.microsoft.com/office/drawing/2014/main" id="{06ECD4E3-7AA6-4D7D-B37F-9AE19818B84B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4" name="Oval 1623">
                  <a:extLst>
                    <a:ext uri="{FF2B5EF4-FFF2-40B4-BE49-F238E27FC236}">
                      <a16:creationId xmlns:a16="http://schemas.microsoft.com/office/drawing/2014/main" id="{888D01CF-EB61-47EB-BAB8-A55B18CB190B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5" name="Oval 1624">
                  <a:extLst>
                    <a:ext uri="{FF2B5EF4-FFF2-40B4-BE49-F238E27FC236}">
                      <a16:creationId xmlns:a16="http://schemas.microsoft.com/office/drawing/2014/main" id="{2BF83AB8-5863-47CD-8561-61392541D7E1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6" name="Oval 1625">
                  <a:extLst>
                    <a:ext uri="{FF2B5EF4-FFF2-40B4-BE49-F238E27FC236}">
                      <a16:creationId xmlns:a16="http://schemas.microsoft.com/office/drawing/2014/main" id="{50B06761-AC0D-4DF6-9936-08ECE990073D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7" name="Oval 1626">
                  <a:extLst>
                    <a:ext uri="{FF2B5EF4-FFF2-40B4-BE49-F238E27FC236}">
                      <a16:creationId xmlns:a16="http://schemas.microsoft.com/office/drawing/2014/main" id="{20D48BA7-B98E-4141-ADF8-49B6D7D11AB4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8" name="Oval 1627">
                  <a:extLst>
                    <a:ext uri="{FF2B5EF4-FFF2-40B4-BE49-F238E27FC236}">
                      <a16:creationId xmlns:a16="http://schemas.microsoft.com/office/drawing/2014/main" id="{3AF8B0F6-52E5-41A5-93C2-639CC14D196F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94" name="Group 1593">
                <a:extLst>
                  <a:ext uri="{FF2B5EF4-FFF2-40B4-BE49-F238E27FC236}">
                    <a16:creationId xmlns:a16="http://schemas.microsoft.com/office/drawing/2014/main" id="{6C2E68C4-C70C-43D4-AE87-38E7AA130E15}"/>
                  </a:ext>
                </a:extLst>
              </p:cNvPr>
              <p:cNvGrpSpPr/>
              <p:nvPr/>
            </p:nvGrpSpPr>
            <p:grpSpPr>
              <a:xfrm>
                <a:off x="3219744" y="3390074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595" name="Oval 1594">
                  <a:extLst>
                    <a:ext uri="{FF2B5EF4-FFF2-40B4-BE49-F238E27FC236}">
                      <a16:creationId xmlns:a16="http://schemas.microsoft.com/office/drawing/2014/main" id="{5C90A001-E380-4740-A04C-B2A0B32861BB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96" name="Oval 1595">
                  <a:extLst>
                    <a:ext uri="{FF2B5EF4-FFF2-40B4-BE49-F238E27FC236}">
                      <a16:creationId xmlns:a16="http://schemas.microsoft.com/office/drawing/2014/main" id="{38FD6F1E-BC26-4DCF-9DBA-1F4E381BB690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97" name="Oval 1596">
                  <a:extLst>
                    <a:ext uri="{FF2B5EF4-FFF2-40B4-BE49-F238E27FC236}">
                      <a16:creationId xmlns:a16="http://schemas.microsoft.com/office/drawing/2014/main" id="{6BC45097-59B2-4353-A48C-457E6586F603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98" name="Oval 1597">
                  <a:extLst>
                    <a:ext uri="{FF2B5EF4-FFF2-40B4-BE49-F238E27FC236}">
                      <a16:creationId xmlns:a16="http://schemas.microsoft.com/office/drawing/2014/main" id="{3236DFBF-6125-4E15-BCDE-A11FA1CE16D8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99" name="Oval 1598">
                  <a:extLst>
                    <a:ext uri="{FF2B5EF4-FFF2-40B4-BE49-F238E27FC236}">
                      <a16:creationId xmlns:a16="http://schemas.microsoft.com/office/drawing/2014/main" id="{FBC1ABBE-B8DD-423C-B3CD-E83617D47908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00" name="Oval 1599">
                  <a:extLst>
                    <a:ext uri="{FF2B5EF4-FFF2-40B4-BE49-F238E27FC236}">
                      <a16:creationId xmlns:a16="http://schemas.microsoft.com/office/drawing/2014/main" id="{05FCBC84-65DD-48B7-AD5C-FBA675EBD33E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01" name="Oval 1600">
                  <a:extLst>
                    <a:ext uri="{FF2B5EF4-FFF2-40B4-BE49-F238E27FC236}">
                      <a16:creationId xmlns:a16="http://schemas.microsoft.com/office/drawing/2014/main" id="{72DFE86C-FCD4-494D-BD06-1AF0933281AD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02" name="Oval 1601">
                  <a:extLst>
                    <a:ext uri="{FF2B5EF4-FFF2-40B4-BE49-F238E27FC236}">
                      <a16:creationId xmlns:a16="http://schemas.microsoft.com/office/drawing/2014/main" id="{7E07E918-C22B-47A3-8D2F-DA22D59580AA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03" name="Oval 1602">
                  <a:extLst>
                    <a:ext uri="{FF2B5EF4-FFF2-40B4-BE49-F238E27FC236}">
                      <a16:creationId xmlns:a16="http://schemas.microsoft.com/office/drawing/2014/main" id="{884F6FE9-8F1E-476A-A0EF-1CF8C9517B92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04" name="Oval 1603">
                  <a:extLst>
                    <a:ext uri="{FF2B5EF4-FFF2-40B4-BE49-F238E27FC236}">
                      <a16:creationId xmlns:a16="http://schemas.microsoft.com/office/drawing/2014/main" id="{FFD90295-AF55-426F-8911-3BEB27E9E635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05" name="Oval 1604">
                  <a:extLst>
                    <a:ext uri="{FF2B5EF4-FFF2-40B4-BE49-F238E27FC236}">
                      <a16:creationId xmlns:a16="http://schemas.microsoft.com/office/drawing/2014/main" id="{D0251F43-4820-4609-B478-FF76BD248696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06" name="Oval 1605">
                  <a:extLst>
                    <a:ext uri="{FF2B5EF4-FFF2-40B4-BE49-F238E27FC236}">
                      <a16:creationId xmlns:a16="http://schemas.microsoft.com/office/drawing/2014/main" id="{183D4776-9D13-49B2-AED6-D816E50F18D9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07" name="Oval 1606">
                  <a:extLst>
                    <a:ext uri="{FF2B5EF4-FFF2-40B4-BE49-F238E27FC236}">
                      <a16:creationId xmlns:a16="http://schemas.microsoft.com/office/drawing/2014/main" id="{2CEEE158-2992-4B62-8BFB-509B2426C976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08" name="Oval 1607">
                  <a:extLst>
                    <a:ext uri="{FF2B5EF4-FFF2-40B4-BE49-F238E27FC236}">
                      <a16:creationId xmlns:a16="http://schemas.microsoft.com/office/drawing/2014/main" id="{497C6533-9EB3-4619-A011-8B49329B9A4E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09" name="Oval 1608">
                  <a:extLst>
                    <a:ext uri="{FF2B5EF4-FFF2-40B4-BE49-F238E27FC236}">
                      <a16:creationId xmlns:a16="http://schemas.microsoft.com/office/drawing/2014/main" id="{1B59A8B5-A7FD-49FC-99B7-F84CC7E940EE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0" name="Oval 1609">
                  <a:extLst>
                    <a:ext uri="{FF2B5EF4-FFF2-40B4-BE49-F238E27FC236}">
                      <a16:creationId xmlns:a16="http://schemas.microsoft.com/office/drawing/2014/main" id="{2AD31196-8D90-4BD0-B446-F2270BAA9528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1" name="Oval 1610">
                  <a:extLst>
                    <a:ext uri="{FF2B5EF4-FFF2-40B4-BE49-F238E27FC236}">
                      <a16:creationId xmlns:a16="http://schemas.microsoft.com/office/drawing/2014/main" id="{3C350686-31C1-4202-AB24-F85794ADC5A0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36" name="Group 1035">
              <a:extLst>
                <a:ext uri="{FF2B5EF4-FFF2-40B4-BE49-F238E27FC236}">
                  <a16:creationId xmlns:a16="http://schemas.microsoft.com/office/drawing/2014/main" id="{0D00F36B-BB51-473E-9227-92F974BD04C0}"/>
                </a:ext>
              </a:extLst>
            </p:cNvPr>
            <p:cNvGrpSpPr/>
            <p:nvPr/>
          </p:nvGrpSpPr>
          <p:grpSpPr>
            <a:xfrm>
              <a:off x="3182780" y="3429000"/>
              <a:ext cx="978917" cy="958784"/>
              <a:chOff x="3180469" y="3352436"/>
              <a:chExt cx="978917" cy="958784"/>
            </a:xfrm>
            <a:grpFill/>
          </p:grpSpPr>
          <p:grpSp>
            <p:nvGrpSpPr>
              <p:cNvPr id="1405" name="Group 1404">
                <a:extLst>
                  <a:ext uri="{FF2B5EF4-FFF2-40B4-BE49-F238E27FC236}">
                    <a16:creationId xmlns:a16="http://schemas.microsoft.com/office/drawing/2014/main" id="{9522F1FB-2A06-4E5E-951A-ED5B17B88DA1}"/>
                  </a:ext>
                </a:extLst>
              </p:cNvPr>
              <p:cNvGrpSpPr/>
              <p:nvPr/>
            </p:nvGrpSpPr>
            <p:grpSpPr>
              <a:xfrm>
                <a:off x="3310516" y="3403176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568" name="Oval 1567">
                  <a:extLst>
                    <a:ext uri="{FF2B5EF4-FFF2-40B4-BE49-F238E27FC236}">
                      <a16:creationId xmlns:a16="http://schemas.microsoft.com/office/drawing/2014/main" id="{4B5288E3-D96A-4CF7-BDAF-8879DA97A8D4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69" name="Oval 1568">
                  <a:extLst>
                    <a:ext uri="{FF2B5EF4-FFF2-40B4-BE49-F238E27FC236}">
                      <a16:creationId xmlns:a16="http://schemas.microsoft.com/office/drawing/2014/main" id="{A644F342-097E-4CBE-A029-0FD24D05DBA3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0" name="Oval 1569">
                  <a:extLst>
                    <a:ext uri="{FF2B5EF4-FFF2-40B4-BE49-F238E27FC236}">
                      <a16:creationId xmlns:a16="http://schemas.microsoft.com/office/drawing/2014/main" id="{EDDEB11A-87A5-4FE8-A4DF-C57F030E8419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1" name="Oval 1570">
                  <a:extLst>
                    <a:ext uri="{FF2B5EF4-FFF2-40B4-BE49-F238E27FC236}">
                      <a16:creationId xmlns:a16="http://schemas.microsoft.com/office/drawing/2014/main" id="{8AEB44DD-74A0-4F8E-A02B-7B8832C0AF46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2" name="Oval 1571">
                  <a:extLst>
                    <a:ext uri="{FF2B5EF4-FFF2-40B4-BE49-F238E27FC236}">
                      <a16:creationId xmlns:a16="http://schemas.microsoft.com/office/drawing/2014/main" id="{3A34CA35-1EB6-4F1A-A1D1-F29BDB0D4D44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3" name="Oval 1572">
                  <a:extLst>
                    <a:ext uri="{FF2B5EF4-FFF2-40B4-BE49-F238E27FC236}">
                      <a16:creationId xmlns:a16="http://schemas.microsoft.com/office/drawing/2014/main" id="{179A3FAA-0F10-401E-95A2-B58DEA592EA7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4" name="Oval 1573">
                  <a:extLst>
                    <a:ext uri="{FF2B5EF4-FFF2-40B4-BE49-F238E27FC236}">
                      <a16:creationId xmlns:a16="http://schemas.microsoft.com/office/drawing/2014/main" id="{02713DFA-6E70-4819-80E8-56012EFD06C5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5" name="Oval 1574">
                  <a:extLst>
                    <a:ext uri="{FF2B5EF4-FFF2-40B4-BE49-F238E27FC236}">
                      <a16:creationId xmlns:a16="http://schemas.microsoft.com/office/drawing/2014/main" id="{F4BA9CC5-A505-4332-B7B8-9EECFEF7798A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6" name="Oval 1575">
                  <a:extLst>
                    <a:ext uri="{FF2B5EF4-FFF2-40B4-BE49-F238E27FC236}">
                      <a16:creationId xmlns:a16="http://schemas.microsoft.com/office/drawing/2014/main" id="{F87F0701-B67F-4012-BDC4-AC6EB13706CA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7" name="Oval 1576">
                  <a:extLst>
                    <a:ext uri="{FF2B5EF4-FFF2-40B4-BE49-F238E27FC236}">
                      <a16:creationId xmlns:a16="http://schemas.microsoft.com/office/drawing/2014/main" id="{748AC0DC-9055-4C2D-A6DB-9B8480B3CBDE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8" name="Oval 1577">
                  <a:extLst>
                    <a:ext uri="{FF2B5EF4-FFF2-40B4-BE49-F238E27FC236}">
                      <a16:creationId xmlns:a16="http://schemas.microsoft.com/office/drawing/2014/main" id="{9C7C19D5-8CD1-4D0E-A80E-C3F263124BE8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9" name="Oval 1578">
                  <a:extLst>
                    <a:ext uri="{FF2B5EF4-FFF2-40B4-BE49-F238E27FC236}">
                      <a16:creationId xmlns:a16="http://schemas.microsoft.com/office/drawing/2014/main" id="{23A16131-E031-4741-B0FF-DC3EBCC0DA38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80" name="Oval 1579">
                  <a:extLst>
                    <a:ext uri="{FF2B5EF4-FFF2-40B4-BE49-F238E27FC236}">
                      <a16:creationId xmlns:a16="http://schemas.microsoft.com/office/drawing/2014/main" id="{5DB06463-BBC3-4FD3-9D86-9FC8A80DBC41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81" name="Oval 1580">
                  <a:extLst>
                    <a:ext uri="{FF2B5EF4-FFF2-40B4-BE49-F238E27FC236}">
                      <a16:creationId xmlns:a16="http://schemas.microsoft.com/office/drawing/2014/main" id="{25B8A9EC-29B2-46EF-A727-3D7F1CD24635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82" name="Oval 1581">
                  <a:extLst>
                    <a:ext uri="{FF2B5EF4-FFF2-40B4-BE49-F238E27FC236}">
                      <a16:creationId xmlns:a16="http://schemas.microsoft.com/office/drawing/2014/main" id="{0728982E-B6D7-4C13-90E4-0BD9F0BA8F13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83" name="Oval 1582">
                  <a:extLst>
                    <a:ext uri="{FF2B5EF4-FFF2-40B4-BE49-F238E27FC236}">
                      <a16:creationId xmlns:a16="http://schemas.microsoft.com/office/drawing/2014/main" id="{9A3436CA-AD42-45C7-910E-5529887B9F58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84" name="Oval 1583">
                  <a:extLst>
                    <a:ext uri="{FF2B5EF4-FFF2-40B4-BE49-F238E27FC236}">
                      <a16:creationId xmlns:a16="http://schemas.microsoft.com/office/drawing/2014/main" id="{96AF1B49-A3DC-46BF-B84A-B535A0F0DE21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6" name="Group 1405">
                <a:extLst>
                  <a:ext uri="{FF2B5EF4-FFF2-40B4-BE49-F238E27FC236}">
                    <a16:creationId xmlns:a16="http://schemas.microsoft.com/office/drawing/2014/main" id="{6C2429C7-9FEB-491B-8776-AD58E7AD18DB}"/>
                  </a:ext>
                </a:extLst>
              </p:cNvPr>
              <p:cNvGrpSpPr/>
              <p:nvPr/>
            </p:nvGrpSpPr>
            <p:grpSpPr>
              <a:xfrm>
                <a:off x="3253366" y="3360741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551" name="Oval 1550">
                  <a:extLst>
                    <a:ext uri="{FF2B5EF4-FFF2-40B4-BE49-F238E27FC236}">
                      <a16:creationId xmlns:a16="http://schemas.microsoft.com/office/drawing/2014/main" id="{447F4682-8688-42F8-9B6C-3C27F01D1696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52" name="Oval 1551">
                  <a:extLst>
                    <a:ext uri="{FF2B5EF4-FFF2-40B4-BE49-F238E27FC236}">
                      <a16:creationId xmlns:a16="http://schemas.microsoft.com/office/drawing/2014/main" id="{11E7E1A4-5F3A-41A3-8BFF-10B7F649D1EB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53" name="Oval 1552">
                  <a:extLst>
                    <a:ext uri="{FF2B5EF4-FFF2-40B4-BE49-F238E27FC236}">
                      <a16:creationId xmlns:a16="http://schemas.microsoft.com/office/drawing/2014/main" id="{8CF45694-2557-426C-B939-3D6FA1F32D1A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54" name="Oval 1553">
                  <a:extLst>
                    <a:ext uri="{FF2B5EF4-FFF2-40B4-BE49-F238E27FC236}">
                      <a16:creationId xmlns:a16="http://schemas.microsoft.com/office/drawing/2014/main" id="{1535A51C-97D2-417B-A28E-4BEAB5860853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55" name="Oval 1554">
                  <a:extLst>
                    <a:ext uri="{FF2B5EF4-FFF2-40B4-BE49-F238E27FC236}">
                      <a16:creationId xmlns:a16="http://schemas.microsoft.com/office/drawing/2014/main" id="{5346B04F-3B82-4F71-B0B8-AED8FF947F53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56" name="Oval 1555">
                  <a:extLst>
                    <a:ext uri="{FF2B5EF4-FFF2-40B4-BE49-F238E27FC236}">
                      <a16:creationId xmlns:a16="http://schemas.microsoft.com/office/drawing/2014/main" id="{6BD2DE16-1FBB-4F42-A0F6-808E9B04D779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57" name="Oval 1556">
                  <a:extLst>
                    <a:ext uri="{FF2B5EF4-FFF2-40B4-BE49-F238E27FC236}">
                      <a16:creationId xmlns:a16="http://schemas.microsoft.com/office/drawing/2014/main" id="{A3A8AA89-221E-4033-B552-C800CA9E0C96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58" name="Oval 1557">
                  <a:extLst>
                    <a:ext uri="{FF2B5EF4-FFF2-40B4-BE49-F238E27FC236}">
                      <a16:creationId xmlns:a16="http://schemas.microsoft.com/office/drawing/2014/main" id="{DA262E15-8271-49F6-BF6B-05486F080432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59" name="Oval 1558">
                  <a:extLst>
                    <a:ext uri="{FF2B5EF4-FFF2-40B4-BE49-F238E27FC236}">
                      <a16:creationId xmlns:a16="http://schemas.microsoft.com/office/drawing/2014/main" id="{B86CFCA2-0BBF-417E-9673-7204386D71D5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60" name="Oval 1559">
                  <a:extLst>
                    <a:ext uri="{FF2B5EF4-FFF2-40B4-BE49-F238E27FC236}">
                      <a16:creationId xmlns:a16="http://schemas.microsoft.com/office/drawing/2014/main" id="{04FF5F01-EF68-4241-9987-F8C36E75AD71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61" name="Oval 1560">
                  <a:extLst>
                    <a:ext uri="{FF2B5EF4-FFF2-40B4-BE49-F238E27FC236}">
                      <a16:creationId xmlns:a16="http://schemas.microsoft.com/office/drawing/2014/main" id="{F3E4A609-D311-4E6B-B7D9-23DDC728A303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62" name="Oval 1561">
                  <a:extLst>
                    <a:ext uri="{FF2B5EF4-FFF2-40B4-BE49-F238E27FC236}">
                      <a16:creationId xmlns:a16="http://schemas.microsoft.com/office/drawing/2014/main" id="{BC89CFAD-F207-4114-A9AC-8BF31177A4DD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63" name="Oval 1562">
                  <a:extLst>
                    <a:ext uri="{FF2B5EF4-FFF2-40B4-BE49-F238E27FC236}">
                      <a16:creationId xmlns:a16="http://schemas.microsoft.com/office/drawing/2014/main" id="{7B006B55-C225-413F-BA5F-7BEB09D1ACB7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64" name="Oval 1563">
                  <a:extLst>
                    <a:ext uri="{FF2B5EF4-FFF2-40B4-BE49-F238E27FC236}">
                      <a16:creationId xmlns:a16="http://schemas.microsoft.com/office/drawing/2014/main" id="{96F75661-584C-449A-8A3D-7331E5124FF6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65" name="Oval 1564">
                  <a:extLst>
                    <a:ext uri="{FF2B5EF4-FFF2-40B4-BE49-F238E27FC236}">
                      <a16:creationId xmlns:a16="http://schemas.microsoft.com/office/drawing/2014/main" id="{0C3AEA02-F48C-43E9-BF06-5F58A899E603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66" name="Oval 1565">
                  <a:extLst>
                    <a:ext uri="{FF2B5EF4-FFF2-40B4-BE49-F238E27FC236}">
                      <a16:creationId xmlns:a16="http://schemas.microsoft.com/office/drawing/2014/main" id="{D90DD92C-688B-4482-BB21-94D48D8BCC46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67" name="Oval 1566">
                  <a:extLst>
                    <a:ext uri="{FF2B5EF4-FFF2-40B4-BE49-F238E27FC236}">
                      <a16:creationId xmlns:a16="http://schemas.microsoft.com/office/drawing/2014/main" id="{E611805B-4A60-4F44-AA5E-BD0347AA7FD6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7" name="Group 1406">
                <a:extLst>
                  <a:ext uri="{FF2B5EF4-FFF2-40B4-BE49-F238E27FC236}">
                    <a16:creationId xmlns:a16="http://schemas.microsoft.com/office/drawing/2014/main" id="{A6AAAE1B-C230-413E-9098-028743AD05BD}"/>
                  </a:ext>
                </a:extLst>
              </p:cNvPr>
              <p:cNvGrpSpPr/>
              <p:nvPr/>
            </p:nvGrpSpPr>
            <p:grpSpPr>
              <a:xfrm>
                <a:off x="3180469" y="3360741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534" name="Oval 1533">
                  <a:extLst>
                    <a:ext uri="{FF2B5EF4-FFF2-40B4-BE49-F238E27FC236}">
                      <a16:creationId xmlns:a16="http://schemas.microsoft.com/office/drawing/2014/main" id="{BD7F47E3-2052-4710-BB23-37124632E5C4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35" name="Oval 1534">
                  <a:extLst>
                    <a:ext uri="{FF2B5EF4-FFF2-40B4-BE49-F238E27FC236}">
                      <a16:creationId xmlns:a16="http://schemas.microsoft.com/office/drawing/2014/main" id="{9AE9B197-96A7-40B7-96B9-2F92EFF5BC82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36" name="Oval 1535">
                  <a:extLst>
                    <a:ext uri="{FF2B5EF4-FFF2-40B4-BE49-F238E27FC236}">
                      <a16:creationId xmlns:a16="http://schemas.microsoft.com/office/drawing/2014/main" id="{20342C1E-CD4A-47F3-B27F-DB3E051DC6D3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37" name="Oval 1536">
                  <a:extLst>
                    <a:ext uri="{FF2B5EF4-FFF2-40B4-BE49-F238E27FC236}">
                      <a16:creationId xmlns:a16="http://schemas.microsoft.com/office/drawing/2014/main" id="{64485C51-58F9-44FD-9788-55F5833611E1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38" name="Oval 1537">
                  <a:extLst>
                    <a:ext uri="{FF2B5EF4-FFF2-40B4-BE49-F238E27FC236}">
                      <a16:creationId xmlns:a16="http://schemas.microsoft.com/office/drawing/2014/main" id="{C428357A-B23F-4650-A4C9-69E51BB92256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39" name="Oval 1538">
                  <a:extLst>
                    <a:ext uri="{FF2B5EF4-FFF2-40B4-BE49-F238E27FC236}">
                      <a16:creationId xmlns:a16="http://schemas.microsoft.com/office/drawing/2014/main" id="{B5DC3A03-ADB5-46F9-A732-B29CB628E92C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0" name="Oval 1539">
                  <a:extLst>
                    <a:ext uri="{FF2B5EF4-FFF2-40B4-BE49-F238E27FC236}">
                      <a16:creationId xmlns:a16="http://schemas.microsoft.com/office/drawing/2014/main" id="{564385E3-ED77-4C7C-AE45-B9FBE869F8CF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1" name="Oval 1540">
                  <a:extLst>
                    <a:ext uri="{FF2B5EF4-FFF2-40B4-BE49-F238E27FC236}">
                      <a16:creationId xmlns:a16="http://schemas.microsoft.com/office/drawing/2014/main" id="{625A42AA-3722-435E-94BA-6BC19E10C739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2" name="Oval 1541">
                  <a:extLst>
                    <a:ext uri="{FF2B5EF4-FFF2-40B4-BE49-F238E27FC236}">
                      <a16:creationId xmlns:a16="http://schemas.microsoft.com/office/drawing/2014/main" id="{78F916F5-C994-4250-8CF1-65E05EFCBA5B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3" name="Oval 1542">
                  <a:extLst>
                    <a:ext uri="{FF2B5EF4-FFF2-40B4-BE49-F238E27FC236}">
                      <a16:creationId xmlns:a16="http://schemas.microsoft.com/office/drawing/2014/main" id="{F53469BD-EF23-42D8-A047-09CE66F723DE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4" name="Oval 1543">
                  <a:extLst>
                    <a:ext uri="{FF2B5EF4-FFF2-40B4-BE49-F238E27FC236}">
                      <a16:creationId xmlns:a16="http://schemas.microsoft.com/office/drawing/2014/main" id="{FA29BD63-6F41-48A3-96C2-9AA9BDCFF52E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5" name="Oval 1544">
                  <a:extLst>
                    <a:ext uri="{FF2B5EF4-FFF2-40B4-BE49-F238E27FC236}">
                      <a16:creationId xmlns:a16="http://schemas.microsoft.com/office/drawing/2014/main" id="{24B25824-7066-40C1-923B-06AABE2CCAAA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6" name="Oval 1545">
                  <a:extLst>
                    <a:ext uri="{FF2B5EF4-FFF2-40B4-BE49-F238E27FC236}">
                      <a16:creationId xmlns:a16="http://schemas.microsoft.com/office/drawing/2014/main" id="{0B176EAB-4CCB-46D7-9200-CF9DF02FE4DB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7" name="Oval 1546">
                  <a:extLst>
                    <a:ext uri="{FF2B5EF4-FFF2-40B4-BE49-F238E27FC236}">
                      <a16:creationId xmlns:a16="http://schemas.microsoft.com/office/drawing/2014/main" id="{3F4FFDA5-EE43-4795-8DA5-D4C109113E7A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8" name="Oval 1547">
                  <a:extLst>
                    <a:ext uri="{FF2B5EF4-FFF2-40B4-BE49-F238E27FC236}">
                      <a16:creationId xmlns:a16="http://schemas.microsoft.com/office/drawing/2014/main" id="{45BF1F4E-7A49-4C12-AE5B-F8A6236112A8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9" name="Oval 1548">
                  <a:extLst>
                    <a:ext uri="{FF2B5EF4-FFF2-40B4-BE49-F238E27FC236}">
                      <a16:creationId xmlns:a16="http://schemas.microsoft.com/office/drawing/2014/main" id="{299A2EDD-87D5-4D75-A0F6-A2CE99818C03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50" name="Oval 1549">
                  <a:extLst>
                    <a:ext uri="{FF2B5EF4-FFF2-40B4-BE49-F238E27FC236}">
                      <a16:creationId xmlns:a16="http://schemas.microsoft.com/office/drawing/2014/main" id="{DDE697FF-72B3-4739-BF9D-6C6A21C5C33B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8" name="Group 1407">
                <a:extLst>
                  <a:ext uri="{FF2B5EF4-FFF2-40B4-BE49-F238E27FC236}">
                    <a16:creationId xmlns:a16="http://schemas.microsoft.com/office/drawing/2014/main" id="{95975412-5540-4826-A783-C90E35B29CB3}"/>
                  </a:ext>
                </a:extLst>
              </p:cNvPr>
              <p:cNvGrpSpPr/>
              <p:nvPr/>
            </p:nvGrpSpPr>
            <p:grpSpPr>
              <a:xfrm>
                <a:off x="3335263" y="3352436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517" name="Oval 1516">
                  <a:extLst>
                    <a:ext uri="{FF2B5EF4-FFF2-40B4-BE49-F238E27FC236}">
                      <a16:creationId xmlns:a16="http://schemas.microsoft.com/office/drawing/2014/main" id="{5035E557-B6C8-4654-BBB6-ED3AB2260C20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8" name="Oval 1517">
                  <a:extLst>
                    <a:ext uri="{FF2B5EF4-FFF2-40B4-BE49-F238E27FC236}">
                      <a16:creationId xmlns:a16="http://schemas.microsoft.com/office/drawing/2014/main" id="{2AFEC9AE-2D07-442C-AB22-1EDDA2722DF9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9" name="Oval 1518">
                  <a:extLst>
                    <a:ext uri="{FF2B5EF4-FFF2-40B4-BE49-F238E27FC236}">
                      <a16:creationId xmlns:a16="http://schemas.microsoft.com/office/drawing/2014/main" id="{479469DB-BC38-4C1E-8794-BD9BC8A4C60D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0" name="Oval 1519">
                  <a:extLst>
                    <a:ext uri="{FF2B5EF4-FFF2-40B4-BE49-F238E27FC236}">
                      <a16:creationId xmlns:a16="http://schemas.microsoft.com/office/drawing/2014/main" id="{FCDCAC19-DD36-4765-8C09-A55972CACDC4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1" name="Oval 1520">
                  <a:extLst>
                    <a:ext uri="{FF2B5EF4-FFF2-40B4-BE49-F238E27FC236}">
                      <a16:creationId xmlns:a16="http://schemas.microsoft.com/office/drawing/2014/main" id="{C92D3B3E-8F8F-425F-8774-41B3560A7DC3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2" name="Oval 1521">
                  <a:extLst>
                    <a:ext uri="{FF2B5EF4-FFF2-40B4-BE49-F238E27FC236}">
                      <a16:creationId xmlns:a16="http://schemas.microsoft.com/office/drawing/2014/main" id="{089E13FC-1606-4E82-930F-0EBF7C0A5946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3" name="Oval 1522">
                  <a:extLst>
                    <a:ext uri="{FF2B5EF4-FFF2-40B4-BE49-F238E27FC236}">
                      <a16:creationId xmlns:a16="http://schemas.microsoft.com/office/drawing/2014/main" id="{93513A67-0A7B-4A33-B346-17613A71FACA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4" name="Oval 1523">
                  <a:extLst>
                    <a:ext uri="{FF2B5EF4-FFF2-40B4-BE49-F238E27FC236}">
                      <a16:creationId xmlns:a16="http://schemas.microsoft.com/office/drawing/2014/main" id="{B46D3E88-8034-43A7-A32F-356C2144A9AA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5" name="Oval 1524">
                  <a:extLst>
                    <a:ext uri="{FF2B5EF4-FFF2-40B4-BE49-F238E27FC236}">
                      <a16:creationId xmlns:a16="http://schemas.microsoft.com/office/drawing/2014/main" id="{88249C21-67B8-4366-A655-5619A724F0F0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6" name="Oval 1525">
                  <a:extLst>
                    <a:ext uri="{FF2B5EF4-FFF2-40B4-BE49-F238E27FC236}">
                      <a16:creationId xmlns:a16="http://schemas.microsoft.com/office/drawing/2014/main" id="{06C8D654-5866-448F-B2F5-BBEC18A2A16C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7" name="Oval 1526">
                  <a:extLst>
                    <a:ext uri="{FF2B5EF4-FFF2-40B4-BE49-F238E27FC236}">
                      <a16:creationId xmlns:a16="http://schemas.microsoft.com/office/drawing/2014/main" id="{5BDB1FC7-16DC-4EAD-BB3B-0A5D65F0F1E4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8" name="Oval 1527">
                  <a:extLst>
                    <a:ext uri="{FF2B5EF4-FFF2-40B4-BE49-F238E27FC236}">
                      <a16:creationId xmlns:a16="http://schemas.microsoft.com/office/drawing/2014/main" id="{296C4AB9-0E83-4753-8B3F-2BBAB351C91D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9" name="Oval 1528">
                  <a:extLst>
                    <a:ext uri="{FF2B5EF4-FFF2-40B4-BE49-F238E27FC236}">
                      <a16:creationId xmlns:a16="http://schemas.microsoft.com/office/drawing/2014/main" id="{0737F96A-25FE-4A8D-A754-B592A0B83B01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30" name="Oval 1529">
                  <a:extLst>
                    <a:ext uri="{FF2B5EF4-FFF2-40B4-BE49-F238E27FC236}">
                      <a16:creationId xmlns:a16="http://schemas.microsoft.com/office/drawing/2014/main" id="{0F49F928-B0AE-4ECD-A9D8-96884D8439D3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31" name="Oval 1530">
                  <a:extLst>
                    <a:ext uri="{FF2B5EF4-FFF2-40B4-BE49-F238E27FC236}">
                      <a16:creationId xmlns:a16="http://schemas.microsoft.com/office/drawing/2014/main" id="{283BE585-5CA5-46A1-99E9-A98B878ECE89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32" name="Oval 1531">
                  <a:extLst>
                    <a:ext uri="{FF2B5EF4-FFF2-40B4-BE49-F238E27FC236}">
                      <a16:creationId xmlns:a16="http://schemas.microsoft.com/office/drawing/2014/main" id="{7C2B28C2-9783-4CC6-A5EE-310EECA993E7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33" name="Oval 1532">
                  <a:extLst>
                    <a:ext uri="{FF2B5EF4-FFF2-40B4-BE49-F238E27FC236}">
                      <a16:creationId xmlns:a16="http://schemas.microsoft.com/office/drawing/2014/main" id="{90A9A601-1F61-4887-9BD9-AC8F1073BA18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9" name="Group 1408">
                <a:extLst>
                  <a:ext uri="{FF2B5EF4-FFF2-40B4-BE49-F238E27FC236}">
                    <a16:creationId xmlns:a16="http://schemas.microsoft.com/office/drawing/2014/main" id="{918C5F22-9B27-4AB6-9B7D-BCA4B3186DFC}"/>
                  </a:ext>
                </a:extLst>
              </p:cNvPr>
              <p:cNvGrpSpPr/>
              <p:nvPr/>
            </p:nvGrpSpPr>
            <p:grpSpPr>
              <a:xfrm>
                <a:off x="3259833" y="3352436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500" name="Oval 1499">
                  <a:extLst>
                    <a:ext uri="{FF2B5EF4-FFF2-40B4-BE49-F238E27FC236}">
                      <a16:creationId xmlns:a16="http://schemas.microsoft.com/office/drawing/2014/main" id="{83502B36-BEF4-48A7-837D-AC6224CB2436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1" name="Oval 1500">
                  <a:extLst>
                    <a:ext uri="{FF2B5EF4-FFF2-40B4-BE49-F238E27FC236}">
                      <a16:creationId xmlns:a16="http://schemas.microsoft.com/office/drawing/2014/main" id="{D0EAC22A-AD02-4B55-A74B-FF482D7F8300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2" name="Oval 1501">
                  <a:extLst>
                    <a:ext uri="{FF2B5EF4-FFF2-40B4-BE49-F238E27FC236}">
                      <a16:creationId xmlns:a16="http://schemas.microsoft.com/office/drawing/2014/main" id="{6FD5FEA2-3B31-4B8C-94C7-7BFAD89074A2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3" name="Oval 1502">
                  <a:extLst>
                    <a:ext uri="{FF2B5EF4-FFF2-40B4-BE49-F238E27FC236}">
                      <a16:creationId xmlns:a16="http://schemas.microsoft.com/office/drawing/2014/main" id="{B52A072A-749D-4FC2-A0E4-768BD2F41B6A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4" name="Oval 1503">
                  <a:extLst>
                    <a:ext uri="{FF2B5EF4-FFF2-40B4-BE49-F238E27FC236}">
                      <a16:creationId xmlns:a16="http://schemas.microsoft.com/office/drawing/2014/main" id="{63CE075D-30FC-4A89-ACDB-E1D088F51D47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5" name="Oval 1504">
                  <a:extLst>
                    <a:ext uri="{FF2B5EF4-FFF2-40B4-BE49-F238E27FC236}">
                      <a16:creationId xmlns:a16="http://schemas.microsoft.com/office/drawing/2014/main" id="{2F290B88-2252-4D79-83A1-24A1A9C5C310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6" name="Oval 1505">
                  <a:extLst>
                    <a:ext uri="{FF2B5EF4-FFF2-40B4-BE49-F238E27FC236}">
                      <a16:creationId xmlns:a16="http://schemas.microsoft.com/office/drawing/2014/main" id="{BF7AB84C-5701-4F56-BCB5-9DC72648099B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7" name="Oval 1506">
                  <a:extLst>
                    <a:ext uri="{FF2B5EF4-FFF2-40B4-BE49-F238E27FC236}">
                      <a16:creationId xmlns:a16="http://schemas.microsoft.com/office/drawing/2014/main" id="{76D1EE7B-68A7-43B2-9A79-CA0E277849CF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8" name="Oval 1507">
                  <a:extLst>
                    <a:ext uri="{FF2B5EF4-FFF2-40B4-BE49-F238E27FC236}">
                      <a16:creationId xmlns:a16="http://schemas.microsoft.com/office/drawing/2014/main" id="{89150CC7-CEBE-4EA3-A799-34DBF61EEAB7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9" name="Oval 1508">
                  <a:extLst>
                    <a:ext uri="{FF2B5EF4-FFF2-40B4-BE49-F238E27FC236}">
                      <a16:creationId xmlns:a16="http://schemas.microsoft.com/office/drawing/2014/main" id="{4865A392-C104-4AFF-B5CE-BC853EA8E725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0" name="Oval 1509">
                  <a:extLst>
                    <a:ext uri="{FF2B5EF4-FFF2-40B4-BE49-F238E27FC236}">
                      <a16:creationId xmlns:a16="http://schemas.microsoft.com/office/drawing/2014/main" id="{0EA7638D-B313-4863-BE7A-0DF72BAF22E4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1" name="Oval 1510">
                  <a:extLst>
                    <a:ext uri="{FF2B5EF4-FFF2-40B4-BE49-F238E27FC236}">
                      <a16:creationId xmlns:a16="http://schemas.microsoft.com/office/drawing/2014/main" id="{2647C2EA-6837-49EE-B6DF-36A6557B54E1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2" name="Oval 1511">
                  <a:extLst>
                    <a:ext uri="{FF2B5EF4-FFF2-40B4-BE49-F238E27FC236}">
                      <a16:creationId xmlns:a16="http://schemas.microsoft.com/office/drawing/2014/main" id="{2842C13A-8A80-45B0-A1B7-5C311637AFF1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3" name="Oval 1512">
                  <a:extLst>
                    <a:ext uri="{FF2B5EF4-FFF2-40B4-BE49-F238E27FC236}">
                      <a16:creationId xmlns:a16="http://schemas.microsoft.com/office/drawing/2014/main" id="{9F51E15C-E1F6-430A-9016-3E451CC7C278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4" name="Oval 1513">
                  <a:extLst>
                    <a:ext uri="{FF2B5EF4-FFF2-40B4-BE49-F238E27FC236}">
                      <a16:creationId xmlns:a16="http://schemas.microsoft.com/office/drawing/2014/main" id="{749095EC-CA67-45E0-9E11-789693E7915A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5" name="Oval 1514">
                  <a:extLst>
                    <a:ext uri="{FF2B5EF4-FFF2-40B4-BE49-F238E27FC236}">
                      <a16:creationId xmlns:a16="http://schemas.microsoft.com/office/drawing/2014/main" id="{1A4AD393-4EA2-48F6-B10F-418D2802A051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6" name="Oval 1515">
                  <a:extLst>
                    <a:ext uri="{FF2B5EF4-FFF2-40B4-BE49-F238E27FC236}">
                      <a16:creationId xmlns:a16="http://schemas.microsoft.com/office/drawing/2014/main" id="{718AEF20-5539-4C9F-9CCB-83E4ABABDD84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10" name="Group 1409">
                <a:extLst>
                  <a:ext uri="{FF2B5EF4-FFF2-40B4-BE49-F238E27FC236}">
                    <a16:creationId xmlns:a16="http://schemas.microsoft.com/office/drawing/2014/main" id="{3F05CD0C-4D98-4D48-B7AB-77713EF5A705}"/>
                  </a:ext>
                </a:extLst>
              </p:cNvPr>
              <p:cNvGrpSpPr/>
              <p:nvPr/>
            </p:nvGrpSpPr>
            <p:grpSpPr>
              <a:xfrm>
                <a:off x="3374367" y="3373842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483" name="Oval 1482">
                  <a:extLst>
                    <a:ext uri="{FF2B5EF4-FFF2-40B4-BE49-F238E27FC236}">
                      <a16:creationId xmlns:a16="http://schemas.microsoft.com/office/drawing/2014/main" id="{C52FE379-05E8-452E-B940-FF0D8EBDBD6A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4" name="Oval 1483">
                  <a:extLst>
                    <a:ext uri="{FF2B5EF4-FFF2-40B4-BE49-F238E27FC236}">
                      <a16:creationId xmlns:a16="http://schemas.microsoft.com/office/drawing/2014/main" id="{3F65E823-C669-4F52-A3F7-D700D99F1502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5" name="Oval 1484">
                  <a:extLst>
                    <a:ext uri="{FF2B5EF4-FFF2-40B4-BE49-F238E27FC236}">
                      <a16:creationId xmlns:a16="http://schemas.microsoft.com/office/drawing/2014/main" id="{68EF4553-EA47-414A-BBD2-6E035B29E547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6" name="Oval 1485">
                  <a:extLst>
                    <a:ext uri="{FF2B5EF4-FFF2-40B4-BE49-F238E27FC236}">
                      <a16:creationId xmlns:a16="http://schemas.microsoft.com/office/drawing/2014/main" id="{953F6378-191D-494E-9D19-E4A095854C6C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7" name="Oval 1486">
                  <a:extLst>
                    <a:ext uri="{FF2B5EF4-FFF2-40B4-BE49-F238E27FC236}">
                      <a16:creationId xmlns:a16="http://schemas.microsoft.com/office/drawing/2014/main" id="{C89F7D98-2F8C-40DE-A57E-156E3BFB4792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8" name="Oval 1487">
                  <a:extLst>
                    <a:ext uri="{FF2B5EF4-FFF2-40B4-BE49-F238E27FC236}">
                      <a16:creationId xmlns:a16="http://schemas.microsoft.com/office/drawing/2014/main" id="{8AAA7972-7C35-4E87-8391-86C0803252D6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9" name="Oval 1488">
                  <a:extLst>
                    <a:ext uri="{FF2B5EF4-FFF2-40B4-BE49-F238E27FC236}">
                      <a16:creationId xmlns:a16="http://schemas.microsoft.com/office/drawing/2014/main" id="{25C27E97-997C-4761-B192-EC4CA3537988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0" name="Oval 1489">
                  <a:extLst>
                    <a:ext uri="{FF2B5EF4-FFF2-40B4-BE49-F238E27FC236}">
                      <a16:creationId xmlns:a16="http://schemas.microsoft.com/office/drawing/2014/main" id="{321CD443-73B8-46BE-8493-F663AC608082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1" name="Oval 1490">
                  <a:extLst>
                    <a:ext uri="{FF2B5EF4-FFF2-40B4-BE49-F238E27FC236}">
                      <a16:creationId xmlns:a16="http://schemas.microsoft.com/office/drawing/2014/main" id="{34360757-AB6A-41C0-8B93-98B46FF46BA2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2" name="Oval 1491">
                  <a:extLst>
                    <a:ext uri="{FF2B5EF4-FFF2-40B4-BE49-F238E27FC236}">
                      <a16:creationId xmlns:a16="http://schemas.microsoft.com/office/drawing/2014/main" id="{C5743BA8-8CD4-4FEA-A9B9-8CEED1442178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3" name="Oval 1492">
                  <a:extLst>
                    <a:ext uri="{FF2B5EF4-FFF2-40B4-BE49-F238E27FC236}">
                      <a16:creationId xmlns:a16="http://schemas.microsoft.com/office/drawing/2014/main" id="{65E7B955-733E-4F5D-8E0E-FE196D911976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4" name="Oval 1493">
                  <a:extLst>
                    <a:ext uri="{FF2B5EF4-FFF2-40B4-BE49-F238E27FC236}">
                      <a16:creationId xmlns:a16="http://schemas.microsoft.com/office/drawing/2014/main" id="{A5B7A5E2-212E-451A-B1BA-98BBCBC8E717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5" name="Oval 1494">
                  <a:extLst>
                    <a:ext uri="{FF2B5EF4-FFF2-40B4-BE49-F238E27FC236}">
                      <a16:creationId xmlns:a16="http://schemas.microsoft.com/office/drawing/2014/main" id="{7F441BC6-1784-4F7B-A1BD-170A4527672A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6" name="Oval 1495">
                  <a:extLst>
                    <a:ext uri="{FF2B5EF4-FFF2-40B4-BE49-F238E27FC236}">
                      <a16:creationId xmlns:a16="http://schemas.microsoft.com/office/drawing/2014/main" id="{CCEFDA58-E079-4FA4-800F-785C4D5AF3A8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7" name="Oval 1496">
                  <a:extLst>
                    <a:ext uri="{FF2B5EF4-FFF2-40B4-BE49-F238E27FC236}">
                      <a16:creationId xmlns:a16="http://schemas.microsoft.com/office/drawing/2014/main" id="{A95D75CE-0AF2-41FB-90C7-F571BAA6B40E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8" name="Oval 1497">
                  <a:extLst>
                    <a:ext uri="{FF2B5EF4-FFF2-40B4-BE49-F238E27FC236}">
                      <a16:creationId xmlns:a16="http://schemas.microsoft.com/office/drawing/2014/main" id="{F3894CD2-DD8E-42B7-91FD-0E18120EE396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9" name="Oval 1498">
                  <a:extLst>
                    <a:ext uri="{FF2B5EF4-FFF2-40B4-BE49-F238E27FC236}">
                      <a16:creationId xmlns:a16="http://schemas.microsoft.com/office/drawing/2014/main" id="{70110D4E-D2D3-4291-A058-75C712BF612D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11" name="Group 1410">
                <a:extLst>
                  <a:ext uri="{FF2B5EF4-FFF2-40B4-BE49-F238E27FC236}">
                    <a16:creationId xmlns:a16="http://schemas.microsoft.com/office/drawing/2014/main" id="{3CF67F5B-9311-43EE-AD05-171986A1C8A4}"/>
                  </a:ext>
                </a:extLst>
              </p:cNvPr>
              <p:cNvGrpSpPr/>
              <p:nvPr/>
            </p:nvGrpSpPr>
            <p:grpSpPr>
              <a:xfrm>
                <a:off x="3317256" y="3384107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466" name="Oval 1465">
                  <a:extLst>
                    <a:ext uri="{FF2B5EF4-FFF2-40B4-BE49-F238E27FC236}">
                      <a16:creationId xmlns:a16="http://schemas.microsoft.com/office/drawing/2014/main" id="{8EEA9563-7EEC-4BB9-9268-CE4584B76D9A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7" name="Oval 1466">
                  <a:extLst>
                    <a:ext uri="{FF2B5EF4-FFF2-40B4-BE49-F238E27FC236}">
                      <a16:creationId xmlns:a16="http://schemas.microsoft.com/office/drawing/2014/main" id="{3AED45C2-EDEE-46ED-B9B1-0EF60DAA2DF9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8" name="Oval 1467">
                  <a:extLst>
                    <a:ext uri="{FF2B5EF4-FFF2-40B4-BE49-F238E27FC236}">
                      <a16:creationId xmlns:a16="http://schemas.microsoft.com/office/drawing/2014/main" id="{B8F404B0-4CF3-4304-A3A7-EE5056E7D5D2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9" name="Oval 1468">
                  <a:extLst>
                    <a:ext uri="{FF2B5EF4-FFF2-40B4-BE49-F238E27FC236}">
                      <a16:creationId xmlns:a16="http://schemas.microsoft.com/office/drawing/2014/main" id="{C9F7AC26-5AE9-419E-9139-79EB4F9611FF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70" name="Oval 1469">
                  <a:extLst>
                    <a:ext uri="{FF2B5EF4-FFF2-40B4-BE49-F238E27FC236}">
                      <a16:creationId xmlns:a16="http://schemas.microsoft.com/office/drawing/2014/main" id="{F4002C21-245D-4A0D-A154-43602730DED8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71" name="Oval 1470">
                  <a:extLst>
                    <a:ext uri="{FF2B5EF4-FFF2-40B4-BE49-F238E27FC236}">
                      <a16:creationId xmlns:a16="http://schemas.microsoft.com/office/drawing/2014/main" id="{A37EFFDC-E250-4A4A-B3DE-E54B2C9B97A5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72" name="Oval 1471">
                  <a:extLst>
                    <a:ext uri="{FF2B5EF4-FFF2-40B4-BE49-F238E27FC236}">
                      <a16:creationId xmlns:a16="http://schemas.microsoft.com/office/drawing/2014/main" id="{E26961D9-384F-4ED0-91CA-36B4FDD332BB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73" name="Oval 1472">
                  <a:extLst>
                    <a:ext uri="{FF2B5EF4-FFF2-40B4-BE49-F238E27FC236}">
                      <a16:creationId xmlns:a16="http://schemas.microsoft.com/office/drawing/2014/main" id="{5CFC5EF9-B578-4538-A5E0-9FAC2842E593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74" name="Oval 1473">
                  <a:extLst>
                    <a:ext uri="{FF2B5EF4-FFF2-40B4-BE49-F238E27FC236}">
                      <a16:creationId xmlns:a16="http://schemas.microsoft.com/office/drawing/2014/main" id="{2F613A4A-EFA7-44E3-BAC6-8CE3B0C2004E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75" name="Oval 1474">
                  <a:extLst>
                    <a:ext uri="{FF2B5EF4-FFF2-40B4-BE49-F238E27FC236}">
                      <a16:creationId xmlns:a16="http://schemas.microsoft.com/office/drawing/2014/main" id="{E3955090-C237-45DE-A274-E8C5B6325D37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76" name="Oval 1475">
                  <a:extLst>
                    <a:ext uri="{FF2B5EF4-FFF2-40B4-BE49-F238E27FC236}">
                      <a16:creationId xmlns:a16="http://schemas.microsoft.com/office/drawing/2014/main" id="{FAA15509-9F63-447D-9A43-6C551D67A1DC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77" name="Oval 1476">
                  <a:extLst>
                    <a:ext uri="{FF2B5EF4-FFF2-40B4-BE49-F238E27FC236}">
                      <a16:creationId xmlns:a16="http://schemas.microsoft.com/office/drawing/2014/main" id="{F1D5A9E3-BE67-45AB-8932-0A2A541B77A1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78" name="Oval 1477">
                  <a:extLst>
                    <a:ext uri="{FF2B5EF4-FFF2-40B4-BE49-F238E27FC236}">
                      <a16:creationId xmlns:a16="http://schemas.microsoft.com/office/drawing/2014/main" id="{C2B984F5-63F4-4737-89CF-DECF2DB23C45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79" name="Oval 1478">
                  <a:extLst>
                    <a:ext uri="{FF2B5EF4-FFF2-40B4-BE49-F238E27FC236}">
                      <a16:creationId xmlns:a16="http://schemas.microsoft.com/office/drawing/2014/main" id="{6812C5ED-7451-4D9F-84F3-621BE3CABC03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0" name="Oval 1479">
                  <a:extLst>
                    <a:ext uri="{FF2B5EF4-FFF2-40B4-BE49-F238E27FC236}">
                      <a16:creationId xmlns:a16="http://schemas.microsoft.com/office/drawing/2014/main" id="{B0FF39FD-CC78-4B33-A6DB-A57EA40E9432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1" name="Oval 1480">
                  <a:extLst>
                    <a:ext uri="{FF2B5EF4-FFF2-40B4-BE49-F238E27FC236}">
                      <a16:creationId xmlns:a16="http://schemas.microsoft.com/office/drawing/2014/main" id="{B85ACFE6-6866-4827-945E-E11611B09D07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2" name="Oval 1481">
                  <a:extLst>
                    <a:ext uri="{FF2B5EF4-FFF2-40B4-BE49-F238E27FC236}">
                      <a16:creationId xmlns:a16="http://schemas.microsoft.com/office/drawing/2014/main" id="{E56F23FC-A024-4A3A-B4E4-E2B5FEA3AED6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12" name="Group 1411">
                <a:extLst>
                  <a:ext uri="{FF2B5EF4-FFF2-40B4-BE49-F238E27FC236}">
                    <a16:creationId xmlns:a16="http://schemas.microsoft.com/office/drawing/2014/main" id="{F3F5FA7B-CFEA-47D2-8024-743EE6FEA6A6}"/>
                  </a:ext>
                </a:extLst>
              </p:cNvPr>
              <p:cNvGrpSpPr/>
              <p:nvPr/>
            </p:nvGrpSpPr>
            <p:grpSpPr>
              <a:xfrm>
                <a:off x="3232157" y="3384107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449" name="Oval 1448">
                  <a:extLst>
                    <a:ext uri="{FF2B5EF4-FFF2-40B4-BE49-F238E27FC236}">
                      <a16:creationId xmlns:a16="http://schemas.microsoft.com/office/drawing/2014/main" id="{0605AEE5-FEA8-423A-84EE-122EBF185244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0" name="Oval 1449">
                  <a:extLst>
                    <a:ext uri="{FF2B5EF4-FFF2-40B4-BE49-F238E27FC236}">
                      <a16:creationId xmlns:a16="http://schemas.microsoft.com/office/drawing/2014/main" id="{7D8B2F03-0F89-42B1-AA47-BE0BB98DAFFC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1" name="Oval 1450">
                  <a:extLst>
                    <a:ext uri="{FF2B5EF4-FFF2-40B4-BE49-F238E27FC236}">
                      <a16:creationId xmlns:a16="http://schemas.microsoft.com/office/drawing/2014/main" id="{D1913F65-A53F-453C-A918-1FE2F1E79852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2" name="Oval 1451">
                  <a:extLst>
                    <a:ext uri="{FF2B5EF4-FFF2-40B4-BE49-F238E27FC236}">
                      <a16:creationId xmlns:a16="http://schemas.microsoft.com/office/drawing/2014/main" id="{C4AFA0A0-F205-43EC-80B9-BC9EF66D8E40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3" name="Oval 1452">
                  <a:extLst>
                    <a:ext uri="{FF2B5EF4-FFF2-40B4-BE49-F238E27FC236}">
                      <a16:creationId xmlns:a16="http://schemas.microsoft.com/office/drawing/2014/main" id="{62812547-3577-477C-9234-DB9DAC007A41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4" name="Oval 1453">
                  <a:extLst>
                    <a:ext uri="{FF2B5EF4-FFF2-40B4-BE49-F238E27FC236}">
                      <a16:creationId xmlns:a16="http://schemas.microsoft.com/office/drawing/2014/main" id="{41410ADF-B8AB-467C-84AF-508AFEA14305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5" name="Oval 1454">
                  <a:extLst>
                    <a:ext uri="{FF2B5EF4-FFF2-40B4-BE49-F238E27FC236}">
                      <a16:creationId xmlns:a16="http://schemas.microsoft.com/office/drawing/2014/main" id="{90BB9C8E-FC23-42CD-B087-20FA45DD3C10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6" name="Oval 1455">
                  <a:extLst>
                    <a:ext uri="{FF2B5EF4-FFF2-40B4-BE49-F238E27FC236}">
                      <a16:creationId xmlns:a16="http://schemas.microsoft.com/office/drawing/2014/main" id="{613FEAE1-5551-4AD2-850F-3C9F81984E70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7" name="Oval 1456">
                  <a:extLst>
                    <a:ext uri="{FF2B5EF4-FFF2-40B4-BE49-F238E27FC236}">
                      <a16:creationId xmlns:a16="http://schemas.microsoft.com/office/drawing/2014/main" id="{511CE1CA-2324-48D4-BBFD-5D9CA252B08F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8" name="Oval 1457">
                  <a:extLst>
                    <a:ext uri="{FF2B5EF4-FFF2-40B4-BE49-F238E27FC236}">
                      <a16:creationId xmlns:a16="http://schemas.microsoft.com/office/drawing/2014/main" id="{8C0C8DF8-F790-4889-A96A-861A7C984F7C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9" name="Oval 1458">
                  <a:extLst>
                    <a:ext uri="{FF2B5EF4-FFF2-40B4-BE49-F238E27FC236}">
                      <a16:creationId xmlns:a16="http://schemas.microsoft.com/office/drawing/2014/main" id="{6D4098AF-7E18-42BB-8CBB-9EEBE2AA7071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0" name="Oval 1459">
                  <a:extLst>
                    <a:ext uri="{FF2B5EF4-FFF2-40B4-BE49-F238E27FC236}">
                      <a16:creationId xmlns:a16="http://schemas.microsoft.com/office/drawing/2014/main" id="{FA906B90-45EF-4BCD-96F9-AB91328A9BC1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1" name="Oval 1460">
                  <a:extLst>
                    <a:ext uri="{FF2B5EF4-FFF2-40B4-BE49-F238E27FC236}">
                      <a16:creationId xmlns:a16="http://schemas.microsoft.com/office/drawing/2014/main" id="{77DBAB80-6AB3-4186-99B4-1FB3C5B835BB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2" name="Oval 1461">
                  <a:extLst>
                    <a:ext uri="{FF2B5EF4-FFF2-40B4-BE49-F238E27FC236}">
                      <a16:creationId xmlns:a16="http://schemas.microsoft.com/office/drawing/2014/main" id="{3B2F5080-7225-4A7E-ADC0-E8FC73B40C7A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3" name="Oval 1462">
                  <a:extLst>
                    <a:ext uri="{FF2B5EF4-FFF2-40B4-BE49-F238E27FC236}">
                      <a16:creationId xmlns:a16="http://schemas.microsoft.com/office/drawing/2014/main" id="{510E9F99-B3B4-4F89-A85F-D3CD295AA0ED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4" name="Oval 1463">
                  <a:extLst>
                    <a:ext uri="{FF2B5EF4-FFF2-40B4-BE49-F238E27FC236}">
                      <a16:creationId xmlns:a16="http://schemas.microsoft.com/office/drawing/2014/main" id="{89DCD345-A247-4278-875A-206C864FF078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5" name="Oval 1464">
                  <a:extLst>
                    <a:ext uri="{FF2B5EF4-FFF2-40B4-BE49-F238E27FC236}">
                      <a16:creationId xmlns:a16="http://schemas.microsoft.com/office/drawing/2014/main" id="{8E2B924D-D1BA-453A-80DD-2AF86C26DB2E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13" name="Group 1412">
                <a:extLst>
                  <a:ext uri="{FF2B5EF4-FFF2-40B4-BE49-F238E27FC236}">
                    <a16:creationId xmlns:a16="http://schemas.microsoft.com/office/drawing/2014/main" id="{D6B6F309-CEDF-466D-A1E6-AF729458CA34}"/>
                  </a:ext>
                </a:extLst>
              </p:cNvPr>
              <p:cNvGrpSpPr/>
              <p:nvPr/>
            </p:nvGrpSpPr>
            <p:grpSpPr>
              <a:xfrm>
                <a:off x="3325529" y="3390074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432" name="Oval 1431">
                  <a:extLst>
                    <a:ext uri="{FF2B5EF4-FFF2-40B4-BE49-F238E27FC236}">
                      <a16:creationId xmlns:a16="http://schemas.microsoft.com/office/drawing/2014/main" id="{7FC364C6-E04D-4067-8231-E32CAB6F4BBD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3" name="Oval 1432">
                  <a:extLst>
                    <a:ext uri="{FF2B5EF4-FFF2-40B4-BE49-F238E27FC236}">
                      <a16:creationId xmlns:a16="http://schemas.microsoft.com/office/drawing/2014/main" id="{63ACA22A-822C-4D49-830F-4E87663D8291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4" name="Oval 1433">
                  <a:extLst>
                    <a:ext uri="{FF2B5EF4-FFF2-40B4-BE49-F238E27FC236}">
                      <a16:creationId xmlns:a16="http://schemas.microsoft.com/office/drawing/2014/main" id="{BDB1CBE7-93C0-4F1B-9302-7AC00A764F9D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5" name="Oval 1434">
                  <a:extLst>
                    <a:ext uri="{FF2B5EF4-FFF2-40B4-BE49-F238E27FC236}">
                      <a16:creationId xmlns:a16="http://schemas.microsoft.com/office/drawing/2014/main" id="{3E5B5576-A7B6-4FC6-AD62-2D0C67C03218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6" name="Oval 1435">
                  <a:extLst>
                    <a:ext uri="{FF2B5EF4-FFF2-40B4-BE49-F238E27FC236}">
                      <a16:creationId xmlns:a16="http://schemas.microsoft.com/office/drawing/2014/main" id="{3D4E1B72-4BFA-4E4B-9030-82CFE50FC8CA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7" name="Oval 1436">
                  <a:extLst>
                    <a:ext uri="{FF2B5EF4-FFF2-40B4-BE49-F238E27FC236}">
                      <a16:creationId xmlns:a16="http://schemas.microsoft.com/office/drawing/2014/main" id="{0B9A4C40-B442-4424-9E09-08692D62E30E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8" name="Oval 1437">
                  <a:extLst>
                    <a:ext uri="{FF2B5EF4-FFF2-40B4-BE49-F238E27FC236}">
                      <a16:creationId xmlns:a16="http://schemas.microsoft.com/office/drawing/2014/main" id="{66835F1A-8F37-45F5-8122-4A09BB975EF2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9" name="Oval 1438">
                  <a:extLst>
                    <a:ext uri="{FF2B5EF4-FFF2-40B4-BE49-F238E27FC236}">
                      <a16:creationId xmlns:a16="http://schemas.microsoft.com/office/drawing/2014/main" id="{C86DE3D1-A64E-45C6-AA81-33794BD11F24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0" name="Oval 1439">
                  <a:extLst>
                    <a:ext uri="{FF2B5EF4-FFF2-40B4-BE49-F238E27FC236}">
                      <a16:creationId xmlns:a16="http://schemas.microsoft.com/office/drawing/2014/main" id="{5C6EE571-9F24-4BEF-A309-9AEB3B59398E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1" name="Oval 1440">
                  <a:extLst>
                    <a:ext uri="{FF2B5EF4-FFF2-40B4-BE49-F238E27FC236}">
                      <a16:creationId xmlns:a16="http://schemas.microsoft.com/office/drawing/2014/main" id="{1643F3C1-33E3-49C7-BC92-D8B36E37E9A1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2" name="Oval 1441">
                  <a:extLst>
                    <a:ext uri="{FF2B5EF4-FFF2-40B4-BE49-F238E27FC236}">
                      <a16:creationId xmlns:a16="http://schemas.microsoft.com/office/drawing/2014/main" id="{286AE53D-485E-4557-AE0A-FDA81C8163A4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3" name="Oval 1442">
                  <a:extLst>
                    <a:ext uri="{FF2B5EF4-FFF2-40B4-BE49-F238E27FC236}">
                      <a16:creationId xmlns:a16="http://schemas.microsoft.com/office/drawing/2014/main" id="{12DC94A4-09A7-47B7-B1EC-FD10A627EA0E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4" name="Oval 1443">
                  <a:extLst>
                    <a:ext uri="{FF2B5EF4-FFF2-40B4-BE49-F238E27FC236}">
                      <a16:creationId xmlns:a16="http://schemas.microsoft.com/office/drawing/2014/main" id="{63C5A561-9533-4FE4-9090-91D967E03C9F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5" name="Oval 1444">
                  <a:extLst>
                    <a:ext uri="{FF2B5EF4-FFF2-40B4-BE49-F238E27FC236}">
                      <a16:creationId xmlns:a16="http://schemas.microsoft.com/office/drawing/2014/main" id="{43E2938B-00D5-4694-96A9-C2DF4BC6B145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6" name="Oval 1445">
                  <a:extLst>
                    <a:ext uri="{FF2B5EF4-FFF2-40B4-BE49-F238E27FC236}">
                      <a16:creationId xmlns:a16="http://schemas.microsoft.com/office/drawing/2014/main" id="{12152ED3-E0BE-4B50-8B51-760BC503037D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7" name="Oval 1446">
                  <a:extLst>
                    <a:ext uri="{FF2B5EF4-FFF2-40B4-BE49-F238E27FC236}">
                      <a16:creationId xmlns:a16="http://schemas.microsoft.com/office/drawing/2014/main" id="{02366463-54EA-4474-A060-EC93198C9187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8" name="Oval 1447">
                  <a:extLst>
                    <a:ext uri="{FF2B5EF4-FFF2-40B4-BE49-F238E27FC236}">
                      <a16:creationId xmlns:a16="http://schemas.microsoft.com/office/drawing/2014/main" id="{67871ED6-A509-4F25-AEF9-07735880A739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14" name="Group 1413">
                <a:extLst>
                  <a:ext uri="{FF2B5EF4-FFF2-40B4-BE49-F238E27FC236}">
                    <a16:creationId xmlns:a16="http://schemas.microsoft.com/office/drawing/2014/main" id="{BE6F75BE-F3FC-4312-834A-4E36448313FD}"/>
                  </a:ext>
                </a:extLst>
              </p:cNvPr>
              <p:cNvGrpSpPr/>
              <p:nvPr/>
            </p:nvGrpSpPr>
            <p:grpSpPr>
              <a:xfrm>
                <a:off x="3219744" y="3390074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415" name="Oval 1414">
                  <a:extLst>
                    <a:ext uri="{FF2B5EF4-FFF2-40B4-BE49-F238E27FC236}">
                      <a16:creationId xmlns:a16="http://schemas.microsoft.com/office/drawing/2014/main" id="{5C795655-87CE-41C5-8565-32032DC37A30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16" name="Oval 1415">
                  <a:extLst>
                    <a:ext uri="{FF2B5EF4-FFF2-40B4-BE49-F238E27FC236}">
                      <a16:creationId xmlns:a16="http://schemas.microsoft.com/office/drawing/2014/main" id="{70703081-E06E-4837-8D92-6C5B1EDA629D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17" name="Oval 1416">
                  <a:extLst>
                    <a:ext uri="{FF2B5EF4-FFF2-40B4-BE49-F238E27FC236}">
                      <a16:creationId xmlns:a16="http://schemas.microsoft.com/office/drawing/2014/main" id="{21A5F11E-4837-4B40-904E-7DE0DB01D1D5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18" name="Oval 1417">
                  <a:extLst>
                    <a:ext uri="{FF2B5EF4-FFF2-40B4-BE49-F238E27FC236}">
                      <a16:creationId xmlns:a16="http://schemas.microsoft.com/office/drawing/2014/main" id="{1F84B09A-A225-4533-B04F-4881C9274F78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19" name="Oval 1418">
                  <a:extLst>
                    <a:ext uri="{FF2B5EF4-FFF2-40B4-BE49-F238E27FC236}">
                      <a16:creationId xmlns:a16="http://schemas.microsoft.com/office/drawing/2014/main" id="{A96E0F6F-A7C1-4B98-84E4-6D21394F8298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0" name="Oval 1419">
                  <a:extLst>
                    <a:ext uri="{FF2B5EF4-FFF2-40B4-BE49-F238E27FC236}">
                      <a16:creationId xmlns:a16="http://schemas.microsoft.com/office/drawing/2014/main" id="{E9BAECC4-E695-47C7-8BF4-6003E01E2A30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1" name="Oval 1420">
                  <a:extLst>
                    <a:ext uri="{FF2B5EF4-FFF2-40B4-BE49-F238E27FC236}">
                      <a16:creationId xmlns:a16="http://schemas.microsoft.com/office/drawing/2014/main" id="{CB87E838-A4F2-4453-856F-3FA935E89189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2" name="Oval 1421">
                  <a:extLst>
                    <a:ext uri="{FF2B5EF4-FFF2-40B4-BE49-F238E27FC236}">
                      <a16:creationId xmlns:a16="http://schemas.microsoft.com/office/drawing/2014/main" id="{50CAB16A-BD90-4D37-89A1-0C3356A3BFEE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3" name="Oval 1422">
                  <a:extLst>
                    <a:ext uri="{FF2B5EF4-FFF2-40B4-BE49-F238E27FC236}">
                      <a16:creationId xmlns:a16="http://schemas.microsoft.com/office/drawing/2014/main" id="{94C52567-F9AC-4F0F-9C88-59AF93ED4762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4" name="Oval 1423">
                  <a:extLst>
                    <a:ext uri="{FF2B5EF4-FFF2-40B4-BE49-F238E27FC236}">
                      <a16:creationId xmlns:a16="http://schemas.microsoft.com/office/drawing/2014/main" id="{3E9542E5-8A2A-4F2B-8F63-B2F54175E8BE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5" name="Oval 1424">
                  <a:extLst>
                    <a:ext uri="{FF2B5EF4-FFF2-40B4-BE49-F238E27FC236}">
                      <a16:creationId xmlns:a16="http://schemas.microsoft.com/office/drawing/2014/main" id="{DB5CEEB7-0673-40F3-9ED0-E6DF2FF70AB4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6" name="Oval 1425">
                  <a:extLst>
                    <a:ext uri="{FF2B5EF4-FFF2-40B4-BE49-F238E27FC236}">
                      <a16:creationId xmlns:a16="http://schemas.microsoft.com/office/drawing/2014/main" id="{B5CB7DC9-44F5-40A4-933C-88024C11B756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7" name="Oval 1426">
                  <a:extLst>
                    <a:ext uri="{FF2B5EF4-FFF2-40B4-BE49-F238E27FC236}">
                      <a16:creationId xmlns:a16="http://schemas.microsoft.com/office/drawing/2014/main" id="{0F5D5AC5-DA65-4F16-BEB3-6A7F6F8BA2B9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8" name="Oval 1427">
                  <a:extLst>
                    <a:ext uri="{FF2B5EF4-FFF2-40B4-BE49-F238E27FC236}">
                      <a16:creationId xmlns:a16="http://schemas.microsoft.com/office/drawing/2014/main" id="{A9AC6879-0E24-45F2-86D7-31365AEEDD14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9" name="Oval 1428">
                  <a:extLst>
                    <a:ext uri="{FF2B5EF4-FFF2-40B4-BE49-F238E27FC236}">
                      <a16:creationId xmlns:a16="http://schemas.microsoft.com/office/drawing/2014/main" id="{884F4029-2297-4DBD-A75F-A15C521717F9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0" name="Oval 1429">
                  <a:extLst>
                    <a:ext uri="{FF2B5EF4-FFF2-40B4-BE49-F238E27FC236}">
                      <a16:creationId xmlns:a16="http://schemas.microsoft.com/office/drawing/2014/main" id="{5AC8169F-BAAB-4625-8F74-75E8C85F0B4B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1" name="Oval 1430">
                  <a:extLst>
                    <a:ext uri="{FF2B5EF4-FFF2-40B4-BE49-F238E27FC236}">
                      <a16:creationId xmlns:a16="http://schemas.microsoft.com/office/drawing/2014/main" id="{091D18B8-7154-4484-8074-CDDA55BFB202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B9E8902D-FE67-41C7-91EF-06EB3B940C59}"/>
                </a:ext>
              </a:extLst>
            </p:cNvPr>
            <p:cNvGrpSpPr/>
            <p:nvPr/>
          </p:nvGrpSpPr>
          <p:grpSpPr>
            <a:xfrm>
              <a:off x="3145280" y="3359373"/>
              <a:ext cx="978917" cy="958784"/>
              <a:chOff x="3180469" y="3352436"/>
              <a:chExt cx="978917" cy="958784"/>
            </a:xfrm>
            <a:grpFill/>
          </p:grpSpPr>
          <p:grpSp>
            <p:nvGrpSpPr>
              <p:cNvPr id="1038" name="Group 1037">
                <a:extLst>
                  <a:ext uri="{FF2B5EF4-FFF2-40B4-BE49-F238E27FC236}">
                    <a16:creationId xmlns:a16="http://schemas.microsoft.com/office/drawing/2014/main" id="{992B3D01-2AFD-461E-9B90-437518158987}"/>
                  </a:ext>
                </a:extLst>
              </p:cNvPr>
              <p:cNvGrpSpPr/>
              <p:nvPr/>
            </p:nvGrpSpPr>
            <p:grpSpPr>
              <a:xfrm>
                <a:off x="3310516" y="3403176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388" name="Oval 1387">
                  <a:extLst>
                    <a:ext uri="{FF2B5EF4-FFF2-40B4-BE49-F238E27FC236}">
                      <a16:creationId xmlns:a16="http://schemas.microsoft.com/office/drawing/2014/main" id="{61023EAA-34B7-495A-AE56-7AEA0ED0CA86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9" name="Oval 1388">
                  <a:extLst>
                    <a:ext uri="{FF2B5EF4-FFF2-40B4-BE49-F238E27FC236}">
                      <a16:creationId xmlns:a16="http://schemas.microsoft.com/office/drawing/2014/main" id="{FFD43810-9DF6-4506-A718-A28963E9057D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0" name="Oval 1389">
                  <a:extLst>
                    <a:ext uri="{FF2B5EF4-FFF2-40B4-BE49-F238E27FC236}">
                      <a16:creationId xmlns:a16="http://schemas.microsoft.com/office/drawing/2014/main" id="{25137DC5-6708-4A42-BBF4-DC10DAF4C2B1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1" name="Oval 1390">
                  <a:extLst>
                    <a:ext uri="{FF2B5EF4-FFF2-40B4-BE49-F238E27FC236}">
                      <a16:creationId xmlns:a16="http://schemas.microsoft.com/office/drawing/2014/main" id="{5DD8E596-FA51-4042-B57F-5E070C8501F1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2" name="Oval 1391">
                  <a:extLst>
                    <a:ext uri="{FF2B5EF4-FFF2-40B4-BE49-F238E27FC236}">
                      <a16:creationId xmlns:a16="http://schemas.microsoft.com/office/drawing/2014/main" id="{1EF40B6D-CB48-401C-9A91-45E0A68A0173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3" name="Oval 1392">
                  <a:extLst>
                    <a:ext uri="{FF2B5EF4-FFF2-40B4-BE49-F238E27FC236}">
                      <a16:creationId xmlns:a16="http://schemas.microsoft.com/office/drawing/2014/main" id="{AF233A28-709E-49BF-9734-04DE69F91A8E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4" name="Oval 1393">
                  <a:extLst>
                    <a:ext uri="{FF2B5EF4-FFF2-40B4-BE49-F238E27FC236}">
                      <a16:creationId xmlns:a16="http://schemas.microsoft.com/office/drawing/2014/main" id="{9042F098-78BB-4120-ADBF-E50C7EC92C8B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5" name="Oval 1394">
                  <a:extLst>
                    <a:ext uri="{FF2B5EF4-FFF2-40B4-BE49-F238E27FC236}">
                      <a16:creationId xmlns:a16="http://schemas.microsoft.com/office/drawing/2014/main" id="{D090D367-2AF9-47C4-A8D9-138BFB6B554E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6" name="Oval 1395">
                  <a:extLst>
                    <a:ext uri="{FF2B5EF4-FFF2-40B4-BE49-F238E27FC236}">
                      <a16:creationId xmlns:a16="http://schemas.microsoft.com/office/drawing/2014/main" id="{53A27A5B-5954-4BB7-96D3-C31D84A3BF40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7" name="Oval 1396">
                  <a:extLst>
                    <a:ext uri="{FF2B5EF4-FFF2-40B4-BE49-F238E27FC236}">
                      <a16:creationId xmlns:a16="http://schemas.microsoft.com/office/drawing/2014/main" id="{BBAF4EF9-13D7-4306-AD13-903E86F89660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8" name="Oval 1397">
                  <a:extLst>
                    <a:ext uri="{FF2B5EF4-FFF2-40B4-BE49-F238E27FC236}">
                      <a16:creationId xmlns:a16="http://schemas.microsoft.com/office/drawing/2014/main" id="{F3C7B4B3-41A4-477C-8E97-1088769456D3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9" name="Oval 1398">
                  <a:extLst>
                    <a:ext uri="{FF2B5EF4-FFF2-40B4-BE49-F238E27FC236}">
                      <a16:creationId xmlns:a16="http://schemas.microsoft.com/office/drawing/2014/main" id="{21E51943-30D5-4CD0-A0F0-B9A923572314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00" name="Oval 1399">
                  <a:extLst>
                    <a:ext uri="{FF2B5EF4-FFF2-40B4-BE49-F238E27FC236}">
                      <a16:creationId xmlns:a16="http://schemas.microsoft.com/office/drawing/2014/main" id="{10AFC585-5A9B-459F-BB9E-8BA2B57DBFEF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01" name="Oval 1400">
                  <a:extLst>
                    <a:ext uri="{FF2B5EF4-FFF2-40B4-BE49-F238E27FC236}">
                      <a16:creationId xmlns:a16="http://schemas.microsoft.com/office/drawing/2014/main" id="{DBBF0667-1D95-48C2-BFC0-536066D70081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02" name="Oval 1401">
                  <a:extLst>
                    <a:ext uri="{FF2B5EF4-FFF2-40B4-BE49-F238E27FC236}">
                      <a16:creationId xmlns:a16="http://schemas.microsoft.com/office/drawing/2014/main" id="{34E2F0CA-6EAA-43A6-AD0F-E98BB5F827BE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03" name="Oval 1402">
                  <a:extLst>
                    <a:ext uri="{FF2B5EF4-FFF2-40B4-BE49-F238E27FC236}">
                      <a16:creationId xmlns:a16="http://schemas.microsoft.com/office/drawing/2014/main" id="{464789D8-8ADD-4BA8-BBDF-0C2007336ACA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04" name="Oval 1403">
                  <a:extLst>
                    <a:ext uri="{FF2B5EF4-FFF2-40B4-BE49-F238E27FC236}">
                      <a16:creationId xmlns:a16="http://schemas.microsoft.com/office/drawing/2014/main" id="{1870A85A-2637-4B2F-8DD5-EE4DF4E1398C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39" name="Group 1038">
                <a:extLst>
                  <a:ext uri="{FF2B5EF4-FFF2-40B4-BE49-F238E27FC236}">
                    <a16:creationId xmlns:a16="http://schemas.microsoft.com/office/drawing/2014/main" id="{27ECAA9D-5D98-4C7E-8743-2D7621389A37}"/>
                  </a:ext>
                </a:extLst>
              </p:cNvPr>
              <p:cNvGrpSpPr/>
              <p:nvPr/>
            </p:nvGrpSpPr>
            <p:grpSpPr>
              <a:xfrm>
                <a:off x="3253366" y="3360741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371" name="Oval 1370">
                  <a:extLst>
                    <a:ext uri="{FF2B5EF4-FFF2-40B4-BE49-F238E27FC236}">
                      <a16:creationId xmlns:a16="http://schemas.microsoft.com/office/drawing/2014/main" id="{DF900F13-442F-46CC-84F5-69A936C4EFA2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2" name="Oval 1371">
                  <a:extLst>
                    <a:ext uri="{FF2B5EF4-FFF2-40B4-BE49-F238E27FC236}">
                      <a16:creationId xmlns:a16="http://schemas.microsoft.com/office/drawing/2014/main" id="{C1A8E70A-1BDB-44B2-962E-02D64F43E04F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3" name="Oval 1372">
                  <a:extLst>
                    <a:ext uri="{FF2B5EF4-FFF2-40B4-BE49-F238E27FC236}">
                      <a16:creationId xmlns:a16="http://schemas.microsoft.com/office/drawing/2014/main" id="{7546352E-0231-4236-9131-DB549875EFBE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4" name="Oval 1373">
                  <a:extLst>
                    <a:ext uri="{FF2B5EF4-FFF2-40B4-BE49-F238E27FC236}">
                      <a16:creationId xmlns:a16="http://schemas.microsoft.com/office/drawing/2014/main" id="{71FA7274-DF35-4C60-BF48-D44F39E0B3BF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5" name="Oval 1374">
                  <a:extLst>
                    <a:ext uri="{FF2B5EF4-FFF2-40B4-BE49-F238E27FC236}">
                      <a16:creationId xmlns:a16="http://schemas.microsoft.com/office/drawing/2014/main" id="{8934A3E7-7274-43B8-A8D9-CA77821CCC3A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6" name="Oval 1375">
                  <a:extLst>
                    <a:ext uri="{FF2B5EF4-FFF2-40B4-BE49-F238E27FC236}">
                      <a16:creationId xmlns:a16="http://schemas.microsoft.com/office/drawing/2014/main" id="{49C0AADE-FC8B-460F-A8FD-C8D4D385D422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7" name="Oval 1376">
                  <a:extLst>
                    <a:ext uri="{FF2B5EF4-FFF2-40B4-BE49-F238E27FC236}">
                      <a16:creationId xmlns:a16="http://schemas.microsoft.com/office/drawing/2014/main" id="{9012856C-1C3D-4D4D-A4E3-615558EA9B93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8" name="Oval 1377">
                  <a:extLst>
                    <a:ext uri="{FF2B5EF4-FFF2-40B4-BE49-F238E27FC236}">
                      <a16:creationId xmlns:a16="http://schemas.microsoft.com/office/drawing/2014/main" id="{CA1717A8-0A29-47A5-9F5F-BB2B7B2DBCE9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9" name="Oval 1378">
                  <a:extLst>
                    <a:ext uri="{FF2B5EF4-FFF2-40B4-BE49-F238E27FC236}">
                      <a16:creationId xmlns:a16="http://schemas.microsoft.com/office/drawing/2014/main" id="{A81683EB-398F-413F-B944-37FDC2C17524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0" name="Oval 1379">
                  <a:extLst>
                    <a:ext uri="{FF2B5EF4-FFF2-40B4-BE49-F238E27FC236}">
                      <a16:creationId xmlns:a16="http://schemas.microsoft.com/office/drawing/2014/main" id="{5CB66479-11BE-4BEF-9C41-106E179DBB63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1" name="Oval 1380">
                  <a:extLst>
                    <a:ext uri="{FF2B5EF4-FFF2-40B4-BE49-F238E27FC236}">
                      <a16:creationId xmlns:a16="http://schemas.microsoft.com/office/drawing/2014/main" id="{888A5340-B05F-49F7-AF6A-1A74C41F94E7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2" name="Oval 1381">
                  <a:extLst>
                    <a:ext uri="{FF2B5EF4-FFF2-40B4-BE49-F238E27FC236}">
                      <a16:creationId xmlns:a16="http://schemas.microsoft.com/office/drawing/2014/main" id="{8FD6E6D3-DCE0-46AC-82E6-0E3F3F0197CC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3" name="Oval 1382">
                  <a:extLst>
                    <a:ext uri="{FF2B5EF4-FFF2-40B4-BE49-F238E27FC236}">
                      <a16:creationId xmlns:a16="http://schemas.microsoft.com/office/drawing/2014/main" id="{51E2024A-9773-4737-834A-96B99B58554A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4" name="Oval 1383">
                  <a:extLst>
                    <a:ext uri="{FF2B5EF4-FFF2-40B4-BE49-F238E27FC236}">
                      <a16:creationId xmlns:a16="http://schemas.microsoft.com/office/drawing/2014/main" id="{A23E5D50-1818-4694-8F46-F17967BAD430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5" name="Oval 1384">
                  <a:extLst>
                    <a:ext uri="{FF2B5EF4-FFF2-40B4-BE49-F238E27FC236}">
                      <a16:creationId xmlns:a16="http://schemas.microsoft.com/office/drawing/2014/main" id="{F08F3B06-00F0-4B11-AF21-BE99B57E7EB8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6" name="Oval 1385">
                  <a:extLst>
                    <a:ext uri="{FF2B5EF4-FFF2-40B4-BE49-F238E27FC236}">
                      <a16:creationId xmlns:a16="http://schemas.microsoft.com/office/drawing/2014/main" id="{9ED82B9F-2C2E-43BA-9162-B45086A068B2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7" name="Oval 1386">
                  <a:extLst>
                    <a:ext uri="{FF2B5EF4-FFF2-40B4-BE49-F238E27FC236}">
                      <a16:creationId xmlns:a16="http://schemas.microsoft.com/office/drawing/2014/main" id="{4D4073BA-A22B-497E-81A8-236D448520CA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40" name="Group 1039">
                <a:extLst>
                  <a:ext uri="{FF2B5EF4-FFF2-40B4-BE49-F238E27FC236}">
                    <a16:creationId xmlns:a16="http://schemas.microsoft.com/office/drawing/2014/main" id="{8169AFE2-63A5-400D-BBEE-24874295E07C}"/>
                  </a:ext>
                </a:extLst>
              </p:cNvPr>
              <p:cNvGrpSpPr/>
              <p:nvPr/>
            </p:nvGrpSpPr>
            <p:grpSpPr>
              <a:xfrm>
                <a:off x="3180469" y="3360741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354" name="Oval 1353">
                  <a:extLst>
                    <a:ext uri="{FF2B5EF4-FFF2-40B4-BE49-F238E27FC236}">
                      <a16:creationId xmlns:a16="http://schemas.microsoft.com/office/drawing/2014/main" id="{6745DA88-7207-49CD-815A-FD112451ECFA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5" name="Oval 1354">
                  <a:extLst>
                    <a:ext uri="{FF2B5EF4-FFF2-40B4-BE49-F238E27FC236}">
                      <a16:creationId xmlns:a16="http://schemas.microsoft.com/office/drawing/2014/main" id="{1AEE9BD8-F1C2-419C-A7DB-8A8BDFE61861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6" name="Oval 1355">
                  <a:extLst>
                    <a:ext uri="{FF2B5EF4-FFF2-40B4-BE49-F238E27FC236}">
                      <a16:creationId xmlns:a16="http://schemas.microsoft.com/office/drawing/2014/main" id="{D7999CD4-08EC-4C1A-8C89-2CE347725A93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7" name="Oval 1356">
                  <a:extLst>
                    <a:ext uri="{FF2B5EF4-FFF2-40B4-BE49-F238E27FC236}">
                      <a16:creationId xmlns:a16="http://schemas.microsoft.com/office/drawing/2014/main" id="{BFA1ED05-29D4-4C03-B62F-C9E1E7883AD5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8" name="Oval 1357">
                  <a:extLst>
                    <a:ext uri="{FF2B5EF4-FFF2-40B4-BE49-F238E27FC236}">
                      <a16:creationId xmlns:a16="http://schemas.microsoft.com/office/drawing/2014/main" id="{CC3ED7FD-8787-4744-848A-AE13372D9DC1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9" name="Oval 1358">
                  <a:extLst>
                    <a:ext uri="{FF2B5EF4-FFF2-40B4-BE49-F238E27FC236}">
                      <a16:creationId xmlns:a16="http://schemas.microsoft.com/office/drawing/2014/main" id="{60A94172-3DA9-4B48-AA2A-0CDEAA59425C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0" name="Oval 1359">
                  <a:extLst>
                    <a:ext uri="{FF2B5EF4-FFF2-40B4-BE49-F238E27FC236}">
                      <a16:creationId xmlns:a16="http://schemas.microsoft.com/office/drawing/2014/main" id="{D82F308A-6D51-45B2-9181-438C2DF9A0B0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1" name="Oval 1360">
                  <a:extLst>
                    <a:ext uri="{FF2B5EF4-FFF2-40B4-BE49-F238E27FC236}">
                      <a16:creationId xmlns:a16="http://schemas.microsoft.com/office/drawing/2014/main" id="{CC580C63-24F3-457A-94F9-4CB2DE2598AC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2" name="Oval 1361">
                  <a:extLst>
                    <a:ext uri="{FF2B5EF4-FFF2-40B4-BE49-F238E27FC236}">
                      <a16:creationId xmlns:a16="http://schemas.microsoft.com/office/drawing/2014/main" id="{85571381-70A2-4EA8-AB5C-99ED7FC750F2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3" name="Oval 1362">
                  <a:extLst>
                    <a:ext uri="{FF2B5EF4-FFF2-40B4-BE49-F238E27FC236}">
                      <a16:creationId xmlns:a16="http://schemas.microsoft.com/office/drawing/2014/main" id="{366FACEE-D04C-494C-B2AA-41E2B04717DE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4" name="Oval 1363">
                  <a:extLst>
                    <a:ext uri="{FF2B5EF4-FFF2-40B4-BE49-F238E27FC236}">
                      <a16:creationId xmlns:a16="http://schemas.microsoft.com/office/drawing/2014/main" id="{FD0A0D31-2C56-4620-A5FA-A3EFBD535B85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5" name="Oval 1364">
                  <a:extLst>
                    <a:ext uri="{FF2B5EF4-FFF2-40B4-BE49-F238E27FC236}">
                      <a16:creationId xmlns:a16="http://schemas.microsoft.com/office/drawing/2014/main" id="{EB5A2EDB-44AE-401F-9B4C-650B77B8FA78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6" name="Oval 1365">
                  <a:extLst>
                    <a:ext uri="{FF2B5EF4-FFF2-40B4-BE49-F238E27FC236}">
                      <a16:creationId xmlns:a16="http://schemas.microsoft.com/office/drawing/2014/main" id="{0FDF5D73-0F32-4515-B9C5-CF2AA1C923AD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7" name="Oval 1366">
                  <a:extLst>
                    <a:ext uri="{FF2B5EF4-FFF2-40B4-BE49-F238E27FC236}">
                      <a16:creationId xmlns:a16="http://schemas.microsoft.com/office/drawing/2014/main" id="{288F6133-7526-4391-8412-C457CB57796A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8" name="Oval 1367">
                  <a:extLst>
                    <a:ext uri="{FF2B5EF4-FFF2-40B4-BE49-F238E27FC236}">
                      <a16:creationId xmlns:a16="http://schemas.microsoft.com/office/drawing/2014/main" id="{4701BBEF-3234-4F16-A1B2-490942F21E39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9" name="Oval 1368">
                  <a:extLst>
                    <a:ext uri="{FF2B5EF4-FFF2-40B4-BE49-F238E27FC236}">
                      <a16:creationId xmlns:a16="http://schemas.microsoft.com/office/drawing/2014/main" id="{0372FA2F-01DE-4CF9-891F-8ED04AF4F145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0" name="Oval 1369">
                  <a:extLst>
                    <a:ext uri="{FF2B5EF4-FFF2-40B4-BE49-F238E27FC236}">
                      <a16:creationId xmlns:a16="http://schemas.microsoft.com/office/drawing/2014/main" id="{63153E4C-546C-46D7-AB5B-C1DADC128530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41" name="Group 1040">
                <a:extLst>
                  <a:ext uri="{FF2B5EF4-FFF2-40B4-BE49-F238E27FC236}">
                    <a16:creationId xmlns:a16="http://schemas.microsoft.com/office/drawing/2014/main" id="{215C2221-62DF-413C-AF9E-EF07F4AE7AAF}"/>
                  </a:ext>
                </a:extLst>
              </p:cNvPr>
              <p:cNvGrpSpPr/>
              <p:nvPr/>
            </p:nvGrpSpPr>
            <p:grpSpPr>
              <a:xfrm>
                <a:off x="3335263" y="3352436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337" name="Oval 1336">
                  <a:extLst>
                    <a:ext uri="{FF2B5EF4-FFF2-40B4-BE49-F238E27FC236}">
                      <a16:creationId xmlns:a16="http://schemas.microsoft.com/office/drawing/2014/main" id="{E2043DDB-7A8C-4A6A-BDDC-64FCC7657AF7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8" name="Oval 1337">
                  <a:extLst>
                    <a:ext uri="{FF2B5EF4-FFF2-40B4-BE49-F238E27FC236}">
                      <a16:creationId xmlns:a16="http://schemas.microsoft.com/office/drawing/2014/main" id="{AE6AAD75-C4E1-4228-84BC-5E028FAA59AB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9" name="Oval 1338">
                  <a:extLst>
                    <a:ext uri="{FF2B5EF4-FFF2-40B4-BE49-F238E27FC236}">
                      <a16:creationId xmlns:a16="http://schemas.microsoft.com/office/drawing/2014/main" id="{D7A48806-20E5-432A-BAFC-75DFD1A4BD42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0" name="Oval 1339">
                  <a:extLst>
                    <a:ext uri="{FF2B5EF4-FFF2-40B4-BE49-F238E27FC236}">
                      <a16:creationId xmlns:a16="http://schemas.microsoft.com/office/drawing/2014/main" id="{FD019D70-DD62-4C1D-A2EA-FD48599B1A04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1" name="Oval 1340">
                  <a:extLst>
                    <a:ext uri="{FF2B5EF4-FFF2-40B4-BE49-F238E27FC236}">
                      <a16:creationId xmlns:a16="http://schemas.microsoft.com/office/drawing/2014/main" id="{43DF3763-2BC1-4006-87F3-2FE3BD9E1410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2" name="Oval 1341">
                  <a:extLst>
                    <a:ext uri="{FF2B5EF4-FFF2-40B4-BE49-F238E27FC236}">
                      <a16:creationId xmlns:a16="http://schemas.microsoft.com/office/drawing/2014/main" id="{A715E13B-F79F-4185-98FE-B075994B52A4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3" name="Oval 1342">
                  <a:extLst>
                    <a:ext uri="{FF2B5EF4-FFF2-40B4-BE49-F238E27FC236}">
                      <a16:creationId xmlns:a16="http://schemas.microsoft.com/office/drawing/2014/main" id="{BE6A64E7-3D88-45D0-B75F-63CAD9C30E36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4" name="Oval 1343">
                  <a:extLst>
                    <a:ext uri="{FF2B5EF4-FFF2-40B4-BE49-F238E27FC236}">
                      <a16:creationId xmlns:a16="http://schemas.microsoft.com/office/drawing/2014/main" id="{EF4816D0-D403-40FD-8E05-396D938C0652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5" name="Oval 1344">
                  <a:extLst>
                    <a:ext uri="{FF2B5EF4-FFF2-40B4-BE49-F238E27FC236}">
                      <a16:creationId xmlns:a16="http://schemas.microsoft.com/office/drawing/2014/main" id="{FC5CD378-C3DF-4521-869E-C369C39641AE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6" name="Oval 1345">
                  <a:extLst>
                    <a:ext uri="{FF2B5EF4-FFF2-40B4-BE49-F238E27FC236}">
                      <a16:creationId xmlns:a16="http://schemas.microsoft.com/office/drawing/2014/main" id="{ABCD4F7C-B24F-4B89-9133-C24D07D2F304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7" name="Oval 1346">
                  <a:extLst>
                    <a:ext uri="{FF2B5EF4-FFF2-40B4-BE49-F238E27FC236}">
                      <a16:creationId xmlns:a16="http://schemas.microsoft.com/office/drawing/2014/main" id="{176ECF30-C918-40EA-8335-A5F16CC1BA50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8" name="Oval 1347">
                  <a:extLst>
                    <a:ext uri="{FF2B5EF4-FFF2-40B4-BE49-F238E27FC236}">
                      <a16:creationId xmlns:a16="http://schemas.microsoft.com/office/drawing/2014/main" id="{C23D988B-B01B-4E47-A649-E0A0A251E48A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9" name="Oval 1348">
                  <a:extLst>
                    <a:ext uri="{FF2B5EF4-FFF2-40B4-BE49-F238E27FC236}">
                      <a16:creationId xmlns:a16="http://schemas.microsoft.com/office/drawing/2014/main" id="{F0518EC3-4FC4-4E28-84D0-2F0161FE1AD3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0" name="Oval 1349">
                  <a:extLst>
                    <a:ext uri="{FF2B5EF4-FFF2-40B4-BE49-F238E27FC236}">
                      <a16:creationId xmlns:a16="http://schemas.microsoft.com/office/drawing/2014/main" id="{3C2291D8-381D-43D8-88A2-5265BDB7BD28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1" name="Oval 1350">
                  <a:extLst>
                    <a:ext uri="{FF2B5EF4-FFF2-40B4-BE49-F238E27FC236}">
                      <a16:creationId xmlns:a16="http://schemas.microsoft.com/office/drawing/2014/main" id="{AAD1F2FA-A0DF-4B69-A9C5-F6FCA9212205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2" name="Oval 1351">
                  <a:extLst>
                    <a:ext uri="{FF2B5EF4-FFF2-40B4-BE49-F238E27FC236}">
                      <a16:creationId xmlns:a16="http://schemas.microsoft.com/office/drawing/2014/main" id="{64B98B7C-0C33-4F55-A4AB-38D084C990D0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3" name="Oval 1352">
                  <a:extLst>
                    <a:ext uri="{FF2B5EF4-FFF2-40B4-BE49-F238E27FC236}">
                      <a16:creationId xmlns:a16="http://schemas.microsoft.com/office/drawing/2014/main" id="{219824D9-EFE6-4E57-9EF8-D9876DE5E144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42" name="Group 1041">
                <a:extLst>
                  <a:ext uri="{FF2B5EF4-FFF2-40B4-BE49-F238E27FC236}">
                    <a16:creationId xmlns:a16="http://schemas.microsoft.com/office/drawing/2014/main" id="{E8C304DE-6EF1-41B0-A038-8E40AACC8839}"/>
                  </a:ext>
                </a:extLst>
              </p:cNvPr>
              <p:cNvGrpSpPr/>
              <p:nvPr/>
            </p:nvGrpSpPr>
            <p:grpSpPr>
              <a:xfrm>
                <a:off x="3259833" y="3352436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320" name="Oval 1319">
                  <a:extLst>
                    <a:ext uri="{FF2B5EF4-FFF2-40B4-BE49-F238E27FC236}">
                      <a16:creationId xmlns:a16="http://schemas.microsoft.com/office/drawing/2014/main" id="{B775D580-D52B-4392-90F3-ABAEA53FF7FB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1" name="Oval 1320">
                  <a:extLst>
                    <a:ext uri="{FF2B5EF4-FFF2-40B4-BE49-F238E27FC236}">
                      <a16:creationId xmlns:a16="http://schemas.microsoft.com/office/drawing/2014/main" id="{20B49CED-EDF8-4E02-8404-BAB3D77B489C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2" name="Oval 1321">
                  <a:extLst>
                    <a:ext uri="{FF2B5EF4-FFF2-40B4-BE49-F238E27FC236}">
                      <a16:creationId xmlns:a16="http://schemas.microsoft.com/office/drawing/2014/main" id="{DE7C9281-C014-4B21-8E1B-2126509BA3C1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3" name="Oval 1322">
                  <a:extLst>
                    <a:ext uri="{FF2B5EF4-FFF2-40B4-BE49-F238E27FC236}">
                      <a16:creationId xmlns:a16="http://schemas.microsoft.com/office/drawing/2014/main" id="{BE639604-0AA2-45F2-8027-7CE98AD4DC33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4" name="Oval 1323">
                  <a:extLst>
                    <a:ext uri="{FF2B5EF4-FFF2-40B4-BE49-F238E27FC236}">
                      <a16:creationId xmlns:a16="http://schemas.microsoft.com/office/drawing/2014/main" id="{3184E444-CB9B-470F-99AF-00F8F106038E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5" name="Oval 1324">
                  <a:extLst>
                    <a:ext uri="{FF2B5EF4-FFF2-40B4-BE49-F238E27FC236}">
                      <a16:creationId xmlns:a16="http://schemas.microsoft.com/office/drawing/2014/main" id="{74179B13-F397-4310-B0A5-ED57F9548A66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6" name="Oval 1325">
                  <a:extLst>
                    <a:ext uri="{FF2B5EF4-FFF2-40B4-BE49-F238E27FC236}">
                      <a16:creationId xmlns:a16="http://schemas.microsoft.com/office/drawing/2014/main" id="{C3D24F06-BA93-42EE-A89E-888DB6E0A583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7" name="Oval 1326">
                  <a:extLst>
                    <a:ext uri="{FF2B5EF4-FFF2-40B4-BE49-F238E27FC236}">
                      <a16:creationId xmlns:a16="http://schemas.microsoft.com/office/drawing/2014/main" id="{9C1E35D3-F392-4B3D-A340-65841F5DF236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8" name="Oval 1327">
                  <a:extLst>
                    <a:ext uri="{FF2B5EF4-FFF2-40B4-BE49-F238E27FC236}">
                      <a16:creationId xmlns:a16="http://schemas.microsoft.com/office/drawing/2014/main" id="{925071E1-C6E6-4CBD-840F-ADDC7C96874E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9" name="Oval 1328">
                  <a:extLst>
                    <a:ext uri="{FF2B5EF4-FFF2-40B4-BE49-F238E27FC236}">
                      <a16:creationId xmlns:a16="http://schemas.microsoft.com/office/drawing/2014/main" id="{7C33A1CC-E4FD-4B83-8452-A08C76578FF6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0" name="Oval 1329">
                  <a:extLst>
                    <a:ext uri="{FF2B5EF4-FFF2-40B4-BE49-F238E27FC236}">
                      <a16:creationId xmlns:a16="http://schemas.microsoft.com/office/drawing/2014/main" id="{0FA8A7FC-CBF3-4B35-BC6D-8A788A9E7CBA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1" name="Oval 1330">
                  <a:extLst>
                    <a:ext uri="{FF2B5EF4-FFF2-40B4-BE49-F238E27FC236}">
                      <a16:creationId xmlns:a16="http://schemas.microsoft.com/office/drawing/2014/main" id="{A73240AD-81C0-4B12-B14E-D9FBB7837819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2" name="Oval 1331">
                  <a:extLst>
                    <a:ext uri="{FF2B5EF4-FFF2-40B4-BE49-F238E27FC236}">
                      <a16:creationId xmlns:a16="http://schemas.microsoft.com/office/drawing/2014/main" id="{469A7DE0-21A9-42F3-A5F1-459A21C497D3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3" name="Oval 1332">
                  <a:extLst>
                    <a:ext uri="{FF2B5EF4-FFF2-40B4-BE49-F238E27FC236}">
                      <a16:creationId xmlns:a16="http://schemas.microsoft.com/office/drawing/2014/main" id="{06A6630D-681D-47E6-AF90-9A9AE837E604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4" name="Oval 1333">
                  <a:extLst>
                    <a:ext uri="{FF2B5EF4-FFF2-40B4-BE49-F238E27FC236}">
                      <a16:creationId xmlns:a16="http://schemas.microsoft.com/office/drawing/2014/main" id="{009883B2-6602-494A-97FA-371DB0C3113D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5" name="Oval 1334">
                  <a:extLst>
                    <a:ext uri="{FF2B5EF4-FFF2-40B4-BE49-F238E27FC236}">
                      <a16:creationId xmlns:a16="http://schemas.microsoft.com/office/drawing/2014/main" id="{EEEF637F-EF8C-4853-8A4F-DA3DCAE0166A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6" name="Oval 1335">
                  <a:extLst>
                    <a:ext uri="{FF2B5EF4-FFF2-40B4-BE49-F238E27FC236}">
                      <a16:creationId xmlns:a16="http://schemas.microsoft.com/office/drawing/2014/main" id="{0347A915-AA25-41FC-A8A4-92CC50C41753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43" name="Group 1042">
                <a:extLst>
                  <a:ext uri="{FF2B5EF4-FFF2-40B4-BE49-F238E27FC236}">
                    <a16:creationId xmlns:a16="http://schemas.microsoft.com/office/drawing/2014/main" id="{CC529F0B-3568-4D4D-ACE1-FCF17E27E785}"/>
                  </a:ext>
                </a:extLst>
              </p:cNvPr>
              <p:cNvGrpSpPr/>
              <p:nvPr/>
            </p:nvGrpSpPr>
            <p:grpSpPr>
              <a:xfrm>
                <a:off x="3374367" y="3373842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265" name="Oval 1264">
                  <a:extLst>
                    <a:ext uri="{FF2B5EF4-FFF2-40B4-BE49-F238E27FC236}">
                      <a16:creationId xmlns:a16="http://schemas.microsoft.com/office/drawing/2014/main" id="{505D60C5-84B4-443B-9492-DE8E8A925F6A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6" name="Oval 1265">
                  <a:extLst>
                    <a:ext uri="{FF2B5EF4-FFF2-40B4-BE49-F238E27FC236}">
                      <a16:creationId xmlns:a16="http://schemas.microsoft.com/office/drawing/2014/main" id="{247881F3-14FC-406E-9421-9F31A48FC879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7" name="Oval 1266">
                  <a:extLst>
                    <a:ext uri="{FF2B5EF4-FFF2-40B4-BE49-F238E27FC236}">
                      <a16:creationId xmlns:a16="http://schemas.microsoft.com/office/drawing/2014/main" id="{A2A5CC60-C765-4FB4-9C83-5058D2E1E8B9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8" name="Oval 1267">
                  <a:extLst>
                    <a:ext uri="{FF2B5EF4-FFF2-40B4-BE49-F238E27FC236}">
                      <a16:creationId xmlns:a16="http://schemas.microsoft.com/office/drawing/2014/main" id="{5A7BAFF6-836C-4EAD-9409-8D238A75A822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9" name="Oval 1268">
                  <a:extLst>
                    <a:ext uri="{FF2B5EF4-FFF2-40B4-BE49-F238E27FC236}">
                      <a16:creationId xmlns:a16="http://schemas.microsoft.com/office/drawing/2014/main" id="{0559F701-C4B1-4CE4-BFD3-280FCCA7B631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0" name="Oval 1269">
                  <a:extLst>
                    <a:ext uri="{FF2B5EF4-FFF2-40B4-BE49-F238E27FC236}">
                      <a16:creationId xmlns:a16="http://schemas.microsoft.com/office/drawing/2014/main" id="{01FDD5F5-D207-4DC4-882A-68624D68B349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1" name="Oval 1270">
                  <a:extLst>
                    <a:ext uri="{FF2B5EF4-FFF2-40B4-BE49-F238E27FC236}">
                      <a16:creationId xmlns:a16="http://schemas.microsoft.com/office/drawing/2014/main" id="{473DE0B3-8AA8-419E-A9B6-5E60AAFBC10C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2" name="Oval 1271">
                  <a:extLst>
                    <a:ext uri="{FF2B5EF4-FFF2-40B4-BE49-F238E27FC236}">
                      <a16:creationId xmlns:a16="http://schemas.microsoft.com/office/drawing/2014/main" id="{F086DCC3-D69F-4C94-AD96-64568A396ED8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3" name="Oval 1272">
                  <a:extLst>
                    <a:ext uri="{FF2B5EF4-FFF2-40B4-BE49-F238E27FC236}">
                      <a16:creationId xmlns:a16="http://schemas.microsoft.com/office/drawing/2014/main" id="{4372D694-A6D7-4BD0-88E8-DBFD984C488A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4" name="Oval 1273">
                  <a:extLst>
                    <a:ext uri="{FF2B5EF4-FFF2-40B4-BE49-F238E27FC236}">
                      <a16:creationId xmlns:a16="http://schemas.microsoft.com/office/drawing/2014/main" id="{662031AE-4F19-4A41-B6A7-830B19411CC1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5" name="Oval 1274">
                  <a:extLst>
                    <a:ext uri="{FF2B5EF4-FFF2-40B4-BE49-F238E27FC236}">
                      <a16:creationId xmlns:a16="http://schemas.microsoft.com/office/drawing/2014/main" id="{D182F0D5-3DD8-4790-84F3-8E7ECC6F7964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6" name="Oval 1275">
                  <a:extLst>
                    <a:ext uri="{FF2B5EF4-FFF2-40B4-BE49-F238E27FC236}">
                      <a16:creationId xmlns:a16="http://schemas.microsoft.com/office/drawing/2014/main" id="{9B6252CB-7DC2-4B6F-8870-F756FA0392E0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7" name="Oval 1276">
                  <a:extLst>
                    <a:ext uri="{FF2B5EF4-FFF2-40B4-BE49-F238E27FC236}">
                      <a16:creationId xmlns:a16="http://schemas.microsoft.com/office/drawing/2014/main" id="{CEDFE032-2566-4581-980C-F62ACFD8A62A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8" name="Oval 1277">
                  <a:extLst>
                    <a:ext uri="{FF2B5EF4-FFF2-40B4-BE49-F238E27FC236}">
                      <a16:creationId xmlns:a16="http://schemas.microsoft.com/office/drawing/2014/main" id="{AAC08092-DEFF-4DDE-BFD6-7FC2874CF107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9" name="Oval 1278">
                  <a:extLst>
                    <a:ext uri="{FF2B5EF4-FFF2-40B4-BE49-F238E27FC236}">
                      <a16:creationId xmlns:a16="http://schemas.microsoft.com/office/drawing/2014/main" id="{085F6D67-65EE-4F94-8B55-CB162A0665E4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0" name="Oval 1279">
                  <a:extLst>
                    <a:ext uri="{FF2B5EF4-FFF2-40B4-BE49-F238E27FC236}">
                      <a16:creationId xmlns:a16="http://schemas.microsoft.com/office/drawing/2014/main" id="{DCE9CF75-4D2A-4641-8A23-A8FF021A9F1D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9" name="Oval 1318">
                  <a:extLst>
                    <a:ext uri="{FF2B5EF4-FFF2-40B4-BE49-F238E27FC236}">
                      <a16:creationId xmlns:a16="http://schemas.microsoft.com/office/drawing/2014/main" id="{3248F603-A62A-4F00-ABD3-045735CA0B41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44" name="Group 1043">
                <a:extLst>
                  <a:ext uri="{FF2B5EF4-FFF2-40B4-BE49-F238E27FC236}">
                    <a16:creationId xmlns:a16="http://schemas.microsoft.com/office/drawing/2014/main" id="{456BC1D9-0BBE-4945-8CE5-FC372B97B835}"/>
                  </a:ext>
                </a:extLst>
              </p:cNvPr>
              <p:cNvGrpSpPr/>
              <p:nvPr/>
            </p:nvGrpSpPr>
            <p:grpSpPr>
              <a:xfrm>
                <a:off x="3317256" y="3384107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132" name="Oval 1131">
                  <a:extLst>
                    <a:ext uri="{FF2B5EF4-FFF2-40B4-BE49-F238E27FC236}">
                      <a16:creationId xmlns:a16="http://schemas.microsoft.com/office/drawing/2014/main" id="{9B110102-87A8-4A0F-8A70-57F672AD3FC7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3" name="Oval 1132">
                  <a:extLst>
                    <a:ext uri="{FF2B5EF4-FFF2-40B4-BE49-F238E27FC236}">
                      <a16:creationId xmlns:a16="http://schemas.microsoft.com/office/drawing/2014/main" id="{3E4E82FD-A508-43C9-9440-B4154D5E5791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4" name="Oval 1133">
                  <a:extLst>
                    <a:ext uri="{FF2B5EF4-FFF2-40B4-BE49-F238E27FC236}">
                      <a16:creationId xmlns:a16="http://schemas.microsoft.com/office/drawing/2014/main" id="{457A50EC-DF24-4A64-9108-6B17999DD75B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5" name="Oval 1134">
                  <a:extLst>
                    <a:ext uri="{FF2B5EF4-FFF2-40B4-BE49-F238E27FC236}">
                      <a16:creationId xmlns:a16="http://schemas.microsoft.com/office/drawing/2014/main" id="{27D83552-9BE3-4A18-B9E6-2E43739A1B46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2" name="Oval 1251">
                  <a:extLst>
                    <a:ext uri="{FF2B5EF4-FFF2-40B4-BE49-F238E27FC236}">
                      <a16:creationId xmlns:a16="http://schemas.microsoft.com/office/drawing/2014/main" id="{04FF0BA2-E2ED-41AC-94BC-6CE7DA3F4691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3" name="Oval 1252">
                  <a:extLst>
                    <a:ext uri="{FF2B5EF4-FFF2-40B4-BE49-F238E27FC236}">
                      <a16:creationId xmlns:a16="http://schemas.microsoft.com/office/drawing/2014/main" id="{F7410C2B-DA33-4B82-9CF3-70D1F41EA4B0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4" name="Oval 1253">
                  <a:extLst>
                    <a:ext uri="{FF2B5EF4-FFF2-40B4-BE49-F238E27FC236}">
                      <a16:creationId xmlns:a16="http://schemas.microsoft.com/office/drawing/2014/main" id="{A4D39F48-EA98-40AA-93F9-1D993F54A854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5" name="Oval 1254">
                  <a:extLst>
                    <a:ext uri="{FF2B5EF4-FFF2-40B4-BE49-F238E27FC236}">
                      <a16:creationId xmlns:a16="http://schemas.microsoft.com/office/drawing/2014/main" id="{2C82388C-0AE5-4D8E-9875-37106EFA682E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6" name="Oval 1255">
                  <a:extLst>
                    <a:ext uri="{FF2B5EF4-FFF2-40B4-BE49-F238E27FC236}">
                      <a16:creationId xmlns:a16="http://schemas.microsoft.com/office/drawing/2014/main" id="{915CBA93-46B2-4267-A356-BF38BFBD21CE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7" name="Oval 1256">
                  <a:extLst>
                    <a:ext uri="{FF2B5EF4-FFF2-40B4-BE49-F238E27FC236}">
                      <a16:creationId xmlns:a16="http://schemas.microsoft.com/office/drawing/2014/main" id="{706BD961-FC6F-4B57-899C-78C3ED20C9F3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8" name="Oval 1257">
                  <a:extLst>
                    <a:ext uri="{FF2B5EF4-FFF2-40B4-BE49-F238E27FC236}">
                      <a16:creationId xmlns:a16="http://schemas.microsoft.com/office/drawing/2014/main" id="{A09A915F-20BC-49DA-8F60-5A1B97FA7884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9" name="Oval 1258">
                  <a:extLst>
                    <a:ext uri="{FF2B5EF4-FFF2-40B4-BE49-F238E27FC236}">
                      <a16:creationId xmlns:a16="http://schemas.microsoft.com/office/drawing/2014/main" id="{25850EF3-4D06-4293-AA9B-C2CA093490CF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0" name="Oval 1259">
                  <a:extLst>
                    <a:ext uri="{FF2B5EF4-FFF2-40B4-BE49-F238E27FC236}">
                      <a16:creationId xmlns:a16="http://schemas.microsoft.com/office/drawing/2014/main" id="{FDACE427-5A39-4A40-A151-281D8E016660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1" name="Oval 1260">
                  <a:extLst>
                    <a:ext uri="{FF2B5EF4-FFF2-40B4-BE49-F238E27FC236}">
                      <a16:creationId xmlns:a16="http://schemas.microsoft.com/office/drawing/2014/main" id="{72C20A70-B750-40B5-8A6D-EF95D9877B26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2" name="Oval 1261">
                  <a:extLst>
                    <a:ext uri="{FF2B5EF4-FFF2-40B4-BE49-F238E27FC236}">
                      <a16:creationId xmlns:a16="http://schemas.microsoft.com/office/drawing/2014/main" id="{4ED94A53-8EE6-4E09-AF80-47E1B47054A7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3" name="Oval 1262">
                  <a:extLst>
                    <a:ext uri="{FF2B5EF4-FFF2-40B4-BE49-F238E27FC236}">
                      <a16:creationId xmlns:a16="http://schemas.microsoft.com/office/drawing/2014/main" id="{C856A60F-931C-4C74-A893-83FF1246A2E9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4" name="Oval 1263">
                  <a:extLst>
                    <a:ext uri="{FF2B5EF4-FFF2-40B4-BE49-F238E27FC236}">
                      <a16:creationId xmlns:a16="http://schemas.microsoft.com/office/drawing/2014/main" id="{45789F12-C82E-4699-8FF0-D1604B82B155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C9111237-6796-4325-BB0E-FAE23CEFE00A}"/>
                  </a:ext>
                </a:extLst>
              </p:cNvPr>
              <p:cNvGrpSpPr/>
              <p:nvPr/>
            </p:nvGrpSpPr>
            <p:grpSpPr>
              <a:xfrm>
                <a:off x="3232157" y="3384107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082" name="Oval 1081">
                  <a:extLst>
                    <a:ext uri="{FF2B5EF4-FFF2-40B4-BE49-F238E27FC236}">
                      <a16:creationId xmlns:a16="http://schemas.microsoft.com/office/drawing/2014/main" id="{EAAA2984-3A6C-46C4-BBE9-AB2653CE550B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4" name="Oval 1103">
                  <a:extLst>
                    <a:ext uri="{FF2B5EF4-FFF2-40B4-BE49-F238E27FC236}">
                      <a16:creationId xmlns:a16="http://schemas.microsoft.com/office/drawing/2014/main" id="{547F1B8A-7FA1-40DA-A7A9-FC3D04382B22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7" name="Oval 1116">
                  <a:extLst>
                    <a:ext uri="{FF2B5EF4-FFF2-40B4-BE49-F238E27FC236}">
                      <a16:creationId xmlns:a16="http://schemas.microsoft.com/office/drawing/2014/main" id="{B3BEDF3E-BFA5-4CB2-9ADF-6B98A7AF4168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8" name="Oval 1117">
                  <a:extLst>
                    <a:ext uri="{FF2B5EF4-FFF2-40B4-BE49-F238E27FC236}">
                      <a16:creationId xmlns:a16="http://schemas.microsoft.com/office/drawing/2014/main" id="{48D12445-94E8-46BC-B2F0-A0712507DB69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9" name="Oval 1118">
                  <a:extLst>
                    <a:ext uri="{FF2B5EF4-FFF2-40B4-BE49-F238E27FC236}">
                      <a16:creationId xmlns:a16="http://schemas.microsoft.com/office/drawing/2014/main" id="{753CE0B4-37A6-4579-A093-D01243C20B12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0" name="Oval 1119">
                  <a:extLst>
                    <a:ext uri="{FF2B5EF4-FFF2-40B4-BE49-F238E27FC236}">
                      <a16:creationId xmlns:a16="http://schemas.microsoft.com/office/drawing/2014/main" id="{44E2F5B2-487D-4CBF-BCAE-EAA8DECAE646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1" name="Oval 1120">
                  <a:extLst>
                    <a:ext uri="{FF2B5EF4-FFF2-40B4-BE49-F238E27FC236}">
                      <a16:creationId xmlns:a16="http://schemas.microsoft.com/office/drawing/2014/main" id="{51F20C93-F4AF-41A8-A96B-13F1E7A7064B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2" name="Oval 1121">
                  <a:extLst>
                    <a:ext uri="{FF2B5EF4-FFF2-40B4-BE49-F238E27FC236}">
                      <a16:creationId xmlns:a16="http://schemas.microsoft.com/office/drawing/2014/main" id="{63603D7D-85F6-4EA3-B4D7-41BB4F486783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3" name="Oval 1122">
                  <a:extLst>
                    <a:ext uri="{FF2B5EF4-FFF2-40B4-BE49-F238E27FC236}">
                      <a16:creationId xmlns:a16="http://schemas.microsoft.com/office/drawing/2014/main" id="{C1B7473C-0948-4CB9-9503-6E0ADD2747BF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4" name="Oval 1123">
                  <a:extLst>
                    <a:ext uri="{FF2B5EF4-FFF2-40B4-BE49-F238E27FC236}">
                      <a16:creationId xmlns:a16="http://schemas.microsoft.com/office/drawing/2014/main" id="{E0144682-3CB7-49BD-B517-E2287CC3B360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5" name="Oval 1124">
                  <a:extLst>
                    <a:ext uri="{FF2B5EF4-FFF2-40B4-BE49-F238E27FC236}">
                      <a16:creationId xmlns:a16="http://schemas.microsoft.com/office/drawing/2014/main" id="{BE794E0D-CE60-4DCC-AF38-2273F80D5ED9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6" name="Oval 1125">
                  <a:extLst>
                    <a:ext uri="{FF2B5EF4-FFF2-40B4-BE49-F238E27FC236}">
                      <a16:creationId xmlns:a16="http://schemas.microsoft.com/office/drawing/2014/main" id="{BA120E28-2078-411B-AE59-45D1189C4659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7" name="Oval 1126">
                  <a:extLst>
                    <a:ext uri="{FF2B5EF4-FFF2-40B4-BE49-F238E27FC236}">
                      <a16:creationId xmlns:a16="http://schemas.microsoft.com/office/drawing/2014/main" id="{26E68269-B433-4530-8CF1-E997627DDBF2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8" name="Oval 1127">
                  <a:extLst>
                    <a:ext uri="{FF2B5EF4-FFF2-40B4-BE49-F238E27FC236}">
                      <a16:creationId xmlns:a16="http://schemas.microsoft.com/office/drawing/2014/main" id="{A00B7376-092F-4E4B-A28A-045184069F7C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9" name="Oval 1128">
                  <a:extLst>
                    <a:ext uri="{FF2B5EF4-FFF2-40B4-BE49-F238E27FC236}">
                      <a16:creationId xmlns:a16="http://schemas.microsoft.com/office/drawing/2014/main" id="{458B76A8-BA16-458B-AB52-A3385D0F6E19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0" name="Oval 1129">
                  <a:extLst>
                    <a:ext uri="{FF2B5EF4-FFF2-40B4-BE49-F238E27FC236}">
                      <a16:creationId xmlns:a16="http://schemas.microsoft.com/office/drawing/2014/main" id="{4E49321F-8DC5-4811-A4B9-82AE57D994B6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1" name="Oval 1130">
                  <a:extLst>
                    <a:ext uri="{FF2B5EF4-FFF2-40B4-BE49-F238E27FC236}">
                      <a16:creationId xmlns:a16="http://schemas.microsoft.com/office/drawing/2014/main" id="{33F32192-F18F-4F79-B122-945C600CB6A8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46" name="Group 1045">
                <a:extLst>
                  <a:ext uri="{FF2B5EF4-FFF2-40B4-BE49-F238E27FC236}">
                    <a16:creationId xmlns:a16="http://schemas.microsoft.com/office/drawing/2014/main" id="{93EEBAE8-0B22-49F7-8DEF-1A27F8CA21A9}"/>
                  </a:ext>
                </a:extLst>
              </p:cNvPr>
              <p:cNvGrpSpPr/>
              <p:nvPr/>
            </p:nvGrpSpPr>
            <p:grpSpPr>
              <a:xfrm>
                <a:off x="3325529" y="3390074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065" name="Oval 1064">
                  <a:extLst>
                    <a:ext uri="{FF2B5EF4-FFF2-40B4-BE49-F238E27FC236}">
                      <a16:creationId xmlns:a16="http://schemas.microsoft.com/office/drawing/2014/main" id="{A722E14C-B853-41C6-A4AE-F4E089D0A09D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6" name="Oval 1065">
                  <a:extLst>
                    <a:ext uri="{FF2B5EF4-FFF2-40B4-BE49-F238E27FC236}">
                      <a16:creationId xmlns:a16="http://schemas.microsoft.com/office/drawing/2014/main" id="{B930146A-4809-49FC-A9B0-C662E1B8CA74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7" name="Oval 1066">
                  <a:extLst>
                    <a:ext uri="{FF2B5EF4-FFF2-40B4-BE49-F238E27FC236}">
                      <a16:creationId xmlns:a16="http://schemas.microsoft.com/office/drawing/2014/main" id="{7C7D7D73-87D7-4D8F-B3C5-E3B5F4737FAF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8" name="Oval 1067">
                  <a:extLst>
                    <a:ext uri="{FF2B5EF4-FFF2-40B4-BE49-F238E27FC236}">
                      <a16:creationId xmlns:a16="http://schemas.microsoft.com/office/drawing/2014/main" id="{D71FE0E0-0B2A-4C44-B962-D508E9071F79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9" name="Oval 1068">
                  <a:extLst>
                    <a:ext uri="{FF2B5EF4-FFF2-40B4-BE49-F238E27FC236}">
                      <a16:creationId xmlns:a16="http://schemas.microsoft.com/office/drawing/2014/main" id="{40A7D028-EA5B-47D6-BD74-3A7CDC5C407C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0" name="Oval 1069">
                  <a:extLst>
                    <a:ext uri="{FF2B5EF4-FFF2-40B4-BE49-F238E27FC236}">
                      <a16:creationId xmlns:a16="http://schemas.microsoft.com/office/drawing/2014/main" id="{EB870CC2-ABF6-4723-BBB0-C3BA40843A24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1" name="Oval 1070">
                  <a:extLst>
                    <a:ext uri="{FF2B5EF4-FFF2-40B4-BE49-F238E27FC236}">
                      <a16:creationId xmlns:a16="http://schemas.microsoft.com/office/drawing/2014/main" id="{01E6E987-77DB-49C1-9C1E-F9F925583A3D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2" name="Oval 1071">
                  <a:extLst>
                    <a:ext uri="{FF2B5EF4-FFF2-40B4-BE49-F238E27FC236}">
                      <a16:creationId xmlns:a16="http://schemas.microsoft.com/office/drawing/2014/main" id="{690E0841-FB02-4D32-A343-6F68A65FC640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3" name="Oval 1072">
                  <a:extLst>
                    <a:ext uri="{FF2B5EF4-FFF2-40B4-BE49-F238E27FC236}">
                      <a16:creationId xmlns:a16="http://schemas.microsoft.com/office/drawing/2014/main" id="{72263B05-8A94-4479-9FE7-AECCA563E25F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4" name="Oval 1073">
                  <a:extLst>
                    <a:ext uri="{FF2B5EF4-FFF2-40B4-BE49-F238E27FC236}">
                      <a16:creationId xmlns:a16="http://schemas.microsoft.com/office/drawing/2014/main" id="{3ABB7805-4663-4370-991E-733224DCDFEE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5" name="Oval 1074">
                  <a:extLst>
                    <a:ext uri="{FF2B5EF4-FFF2-40B4-BE49-F238E27FC236}">
                      <a16:creationId xmlns:a16="http://schemas.microsoft.com/office/drawing/2014/main" id="{06AD7773-48CE-4E36-B880-A1C0F8F1C0CE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6" name="Oval 1075">
                  <a:extLst>
                    <a:ext uri="{FF2B5EF4-FFF2-40B4-BE49-F238E27FC236}">
                      <a16:creationId xmlns:a16="http://schemas.microsoft.com/office/drawing/2014/main" id="{00E7338C-E75E-49E7-9A16-D1A2CECDD3E6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7" name="Oval 1076">
                  <a:extLst>
                    <a:ext uri="{FF2B5EF4-FFF2-40B4-BE49-F238E27FC236}">
                      <a16:creationId xmlns:a16="http://schemas.microsoft.com/office/drawing/2014/main" id="{A1248219-E2DB-4EE3-9272-FA51CEC56DD7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8" name="Oval 1077">
                  <a:extLst>
                    <a:ext uri="{FF2B5EF4-FFF2-40B4-BE49-F238E27FC236}">
                      <a16:creationId xmlns:a16="http://schemas.microsoft.com/office/drawing/2014/main" id="{001CE1B9-A1A2-484A-B79D-E2FD20CFCBAE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9" name="Oval 1078">
                  <a:extLst>
                    <a:ext uri="{FF2B5EF4-FFF2-40B4-BE49-F238E27FC236}">
                      <a16:creationId xmlns:a16="http://schemas.microsoft.com/office/drawing/2014/main" id="{D72CC918-110E-4344-AC80-8A67616F2FCF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0" name="Oval 1079">
                  <a:extLst>
                    <a:ext uri="{FF2B5EF4-FFF2-40B4-BE49-F238E27FC236}">
                      <a16:creationId xmlns:a16="http://schemas.microsoft.com/office/drawing/2014/main" id="{A0E4AB1A-994E-4D48-884B-161C73A3F442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1" name="Oval 1080">
                  <a:extLst>
                    <a:ext uri="{FF2B5EF4-FFF2-40B4-BE49-F238E27FC236}">
                      <a16:creationId xmlns:a16="http://schemas.microsoft.com/office/drawing/2014/main" id="{0488A8EB-ABB9-48A4-BBA5-63CE09066F1F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85DBB9D1-EFC3-4975-BE7B-C41928F5F3A5}"/>
                  </a:ext>
                </a:extLst>
              </p:cNvPr>
              <p:cNvGrpSpPr/>
              <p:nvPr/>
            </p:nvGrpSpPr>
            <p:grpSpPr>
              <a:xfrm>
                <a:off x="3219744" y="3390074"/>
                <a:ext cx="785019" cy="908044"/>
                <a:chOff x="3310516" y="3403176"/>
                <a:chExt cx="785019" cy="908044"/>
              </a:xfrm>
              <a:grpFill/>
            </p:grpSpPr>
            <p:sp>
              <p:nvSpPr>
                <p:cNvPr id="1048" name="Oval 1047">
                  <a:extLst>
                    <a:ext uri="{FF2B5EF4-FFF2-40B4-BE49-F238E27FC236}">
                      <a16:creationId xmlns:a16="http://schemas.microsoft.com/office/drawing/2014/main" id="{D6B18D09-46E6-4A45-95C3-1F13352258FE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9" name="Oval 1048">
                  <a:extLst>
                    <a:ext uri="{FF2B5EF4-FFF2-40B4-BE49-F238E27FC236}">
                      <a16:creationId xmlns:a16="http://schemas.microsoft.com/office/drawing/2014/main" id="{2A71122D-19BA-4131-8757-790C78D61FF7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0" name="Oval 1049">
                  <a:extLst>
                    <a:ext uri="{FF2B5EF4-FFF2-40B4-BE49-F238E27FC236}">
                      <a16:creationId xmlns:a16="http://schemas.microsoft.com/office/drawing/2014/main" id="{25C83EAB-63C0-413D-851C-CDEF3EF118E5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1" name="Oval 1050">
                  <a:extLst>
                    <a:ext uri="{FF2B5EF4-FFF2-40B4-BE49-F238E27FC236}">
                      <a16:creationId xmlns:a16="http://schemas.microsoft.com/office/drawing/2014/main" id="{3F7D6A75-4021-42F6-AF40-1194CD1D5903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2" name="Oval 1051">
                  <a:extLst>
                    <a:ext uri="{FF2B5EF4-FFF2-40B4-BE49-F238E27FC236}">
                      <a16:creationId xmlns:a16="http://schemas.microsoft.com/office/drawing/2014/main" id="{DB4DE09A-5D05-4963-A186-7C99FB526383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3" name="Oval 1052">
                  <a:extLst>
                    <a:ext uri="{FF2B5EF4-FFF2-40B4-BE49-F238E27FC236}">
                      <a16:creationId xmlns:a16="http://schemas.microsoft.com/office/drawing/2014/main" id="{A9232211-8A3B-4B57-8348-5B318BDA137D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4" name="Oval 1053">
                  <a:extLst>
                    <a:ext uri="{FF2B5EF4-FFF2-40B4-BE49-F238E27FC236}">
                      <a16:creationId xmlns:a16="http://schemas.microsoft.com/office/drawing/2014/main" id="{44D969B2-16B8-46A8-8F8C-21DA691C6888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5" name="Oval 1054">
                  <a:extLst>
                    <a:ext uri="{FF2B5EF4-FFF2-40B4-BE49-F238E27FC236}">
                      <a16:creationId xmlns:a16="http://schemas.microsoft.com/office/drawing/2014/main" id="{11E60076-1ABA-4748-B36B-CC6DB6833070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6" name="Oval 1055">
                  <a:extLst>
                    <a:ext uri="{FF2B5EF4-FFF2-40B4-BE49-F238E27FC236}">
                      <a16:creationId xmlns:a16="http://schemas.microsoft.com/office/drawing/2014/main" id="{40D303DF-2DB5-43A6-B9C0-EA4024E6CEBB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7" name="Oval 1056">
                  <a:extLst>
                    <a:ext uri="{FF2B5EF4-FFF2-40B4-BE49-F238E27FC236}">
                      <a16:creationId xmlns:a16="http://schemas.microsoft.com/office/drawing/2014/main" id="{DADE550D-96C1-49ED-B35E-D904BCC82865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8" name="Oval 1057">
                  <a:extLst>
                    <a:ext uri="{FF2B5EF4-FFF2-40B4-BE49-F238E27FC236}">
                      <a16:creationId xmlns:a16="http://schemas.microsoft.com/office/drawing/2014/main" id="{98C00056-BCBE-4AF6-B64D-706149071719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9" name="Oval 1058">
                  <a:extLst>
                    <a:ext uri="{FF2B5EF4-FFF2-40B4-BE49-F238E27FC236}">
                      <a16:creationId xmlns:a16="http://schemas.microsoft.com/office/drawing/2014/main" id="{D9D70ECD-231D-4529-9FDD-4451A8260B00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0" name="Oval 1059">
                  <a:extLst>
                    <a:ext uri="{FF2B5EF4-FFF2-40B4-BE49-F238E27FC236}">
                      <a16:creationId xmlns:a16="http://schemas.microsoft.com/office/drawing/2014/main" id="{BD9A7CA3-9A58-48E7-9C74-9A015AC9163A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1" name="Oval 1060">
                  <a:extLst>
                    <a:ext uri="{FF2B5EF4-FFF2-40B4-BE49-F238E27FC236}">
                      <a16:creationId xmlns:a16="http://schemas.microsoft.com/office/drawing/2014/main" id="{1ED823BF-D45D-42BF-8AC3-40A1296C44A9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2" name="Oval 1061">
                  <a:extLst>
                    <a:ext uri="{FF2B5EF4-FFF2-40B4-BE49-F238E27FC236}">
                      <a16:creationId xmlns:a16="http://schemas.microsoft.com/office/drawing/2014/main" id="{F48C6D5C-B302-4FD2-9AC7-832384F48B4F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3" name="Oval 1062">
                  <a:extLst>
                    <a:ext uri="{FF2B5EF4-FFF2-40B4-BE49-F238E27FC236}">
                      <a16:creationId xmlns:a16="http://schemas.microsoft.com/office/drawing/2014/main" id="{56CC191B-BCC6-44F4-9E80-E0A38A6533D2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4" name="Oval 1063">
                  <a:extLst>
                    <a:ext uri="{FF2B5EF4-FFF2-40B4-BE49-F238E27FC236}">
                      <a16:creationId xmlns:a16="http://schemas.microsoft.com/office/drawing/2014/main" id="{6A484ACA-622A-41D3-BE36-D7CE7B9B824B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765" name="Group 1764">
            <a:extLst>
              <a:ext uri="{FF2B5EF4-FFF2-40B4-BE49-F238E27FC236}">
                <a16:creationId xmlns:a16="http://schemas.microsoft.com/office/drawing/2014/main" id="{CA664F6E-BA72-4F03-AF0F-2B7C4EC0A18B}"/>
              </a:ext>
            </a:extLst>
          </p:cNvPr>
          <p:cNvGrpSpPr/>
          <p:nvPr/>
        </p:nvGrpSpPr>
        <p:grpSpPr>
          <a:xfrm>
            <a:off x="7696505" y="3194793"/>
            <a:ext cx="2760783" cy="4336559"/>
            <a:chOff x="6395319" y="3276957"/>
            <a:chExt cx="1534625" cy="2410544"/>
          </a:xfrm>
        </p:grpSpPr>
        <p:grpSp>
          <p:nvGrpSpPr>
            <p:cNvPr id="1766" name="Group 1765">
              <a:extLst>
                <a:ext uri="{FF2B5EF4-FFF2-40B4-BE49-F238E27FC236}">
                  <a16:creationId xmlns:a16="http://schemas.microsoft.com/office/drawing/2014/main" id="{D9B45879-FB2D-4BEA-ADE7-89300E4E0148}"/>
                </a:ext>
              </a:extLst>
            </p:cNvPr>
            <p:cNvGrpSpPr/>
            <p:nvPr/>
          </p:nvGrpSpPr>
          <p:grpSpPr>
            <a:xfrm flipH="1">
              <a:off x="6395319" y="3287542"/>
              <a:ext cx="1534625" cy="2399959"/>
              <a:chOff x="3631166" y="4906673"/>
              <a:chExt cx="2536874" cy="3967350"/>
            </a:xfrm>
          </p:grpSpPr>
          <p:sp>
            <p:nvSpPr>
              <p:cNvPr id="1770" name="Freeform: Shape 1769">
                <a:extLst>
                  <a:ext uri="{FF2B5EF4-FFF2-40B4-BE49-F238E27FC236}">
                    <a16:creationId xmlns:a16="http://schemas.microsoft.com/office/drawing/2014/main" id="{3D00F727-A5BF-49DA-9D27-895243486549}"/>
                  </a:ext>
                </a:extLst>
              </p:cNvPr>
              <p:cNvSpPr/>
              <p:nvPr/>
            </p:nvSpPr>
            <p:spPr>
              <a:xfrm rot="19496803">
                <a:off x="4185521" y="6640093"/>
                <a:ext cx="649909" cy="923977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  <a:lnTo>
                      <a:pt x="648793" y="923925"/>
                    </a:ln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71" name="Straight Connector 1770">
                <a:extLst>
                  <a:ext uri="{FF2B5EF4-FFF2-40B4-BE49-F238E27FC236}">
                    <a16:creationId xmlns:a16="http://schemas.microsoft.com/office/drawing/2014/main" id="{245F9594-5312-44B6-84F4-8ED08DE1BA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99238" y="7142803"/>
                <a:ext cx="0" cy="1646676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772" name="Straight Connector 1771">
                <a:extLst>
                  <a:ext uri="{FF2B5EF4-FFF2-40B4-BE49-F238E27FC236}">
                    <a16:creationId xmlns:a16="http://schemas.microsoft.com/office/drawing/2014/main" id="{5AFB32AE-272A-4210-A1B4-F0F84556AC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3125" y="7004102"/>
                <a:ext cx="42593" cy="1655249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773" name="Oval 1772">
                <a:extLst>
                  <a:ext uri="{FF2B5EF4-FFF2-40B4-BE49-F238E27FC236}">
                    <a16:creationId xmlns:a16="http://schemas.microsoft.com/office/drawing/2014/main" id="{D6D2C6DD-86DA-48B2-91DC-529940505E87}"/>
                  </a:ext>
                </a:extLst>
              </p:cNvPr>
              <p:cNvSpPr/>
              <p:nvPr/>
            </p:nvSpPr>
            <p:spPr>
              <a:xfrm>
                <a:off x="3631166" y="4906673"/>
                <a:ext cx="2536874" cy="2447778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4" name="Rectangle: Top Corners Rounded 1773">
                <a:extLst>
                  <a:ext uri="{FF2B5EF4-FFF2-40B4-BE49-F238E27FC236}">
                    <a16:creationId xmlns:a16="http://schemas.microsoft.com/office/drawing/2014/main" id="{1E31CF3E-D9A6-4727-BFB7-C5B288C57730}"/>
                  </a:ext>
                </a:extLst>
              </p:cNvPr>
              <p:cNvSpPr/>
              <p:nvPr/>
            </p:nvSpPr>
            <p:spPr>
              <a:xfrm>
                <a:off x="5000464" y="8498070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5" name="Rectangle: Top Corners Rounded 1774">
                <a:extLst>
                  <a:ext uri="{FF2B5EF4-FFF2-40B4-BE49-F238E27FC236}">
                    <a16:creationId xmlns:a16="http://schemas.microsoft.com/office/drawing/2014/main" id="{A305CA0D-DD77-444B-90F6-5A40E4F14A76}"/>
                  </a:ext>
                </a:extLst>
              </p:cNvPr>
              <p:cNvSpPr/>
              <p:nvPr/>
            </p:nvSpPr>
            <p:spPr>
              <a:xfrm>
                <a:off x="4406469" y="8673713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6" name="Freeform: Shape 1775">
                <a:extLst>
                  <a:ext uri="{FF2B5EF4-FFF2-40B4-BE49-F238E27FC236}">
                    <a16:creationId xmlns:a16="http://schemas.microsoft.com/office/drawing/2014/main" id="{2E31B2C6-3CD4-4F8A-A0EB-BCD8383A280D}"/>
                  </a:ext>
                </a:extLst>
              </p:cNvPr>
              <p:cNvSpPr/>
              <p:nvPr/>
            </p:nvSpPr>
            <p:spPr>
              <a:xfrm flipH="1">
                <a:off x="5289505" y="6890302"/>
                <a:ext cx="620241" cy="485827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  <a:gd name="connsiteX0" fmla="*/ 0 w 620241"/>
                  <a:gd name="connsiteY0" fmla="*/ 0 h 485827"/>
                  <a:gd name="connsiteX1" fmla="*/ 533400 w 620241"/>
                  <a:gd name="connsiteY1" fmla="*/ 409575 h 485827"/>
                  <a:gd name="connsiteX2" fmla="*/ 619125 w 620241"/>
                  <a:gd name="connsiteY2" fmla="*/ 485775 h 485827"/>
                  <a:gd name="connsiteX3" fmla="*/ 619125 w 620241"/>
                  <a:gd name="connsiteY3" fmla="*/ 485775 h 485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0241" h="485827">
                    <a:moveTo>
                      <a:pt x="0" y="0"/>
                    </a:moveTo>
                    <a:cubicBezTo>
                      <a:pt x="74612" y="141288"/>
                      <a:pt x="430213" y="328613"/>
                      <a:pt x="533400" y="409575"/>
                    </a:cubicBezTo>
                    <a:cubicBezTo>
                      <a:pt x="636587" y="490537"/>
                      <a:pt x="619125" y="485775"/>
                      <a:pt x="619125" y="485775"/>
                    </a:cubicBezTo>
                    <a:lnTo>
                      <a:pt x="619125" y="485775"/>
                    </a:ln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2ED4CBAA-9B6D-46FF-9BA8-905AE0E87BE8}"/>
                </a:ext>
              </a:extLst>
            </p:cNvPr>
            <p:cNvSpPr/>
            <p:nvPr/>
          </p:nvSpPr>
          <p:spPr>
            <a:xfrm>
              <a:off x="6566946" y="3276957"/>
              <a:ext cx="1232186" cy="347260"/>
            </a:xfrm>
            <a:custGeom>
              <a:avLst/>
              <a:gdLst>
                <a:gd name="connsiteX0" fmla="*/ 584194 w 1232186"/>
                <a:gd name="connsiteY0" fmla="*/ 0 h 347260"/>
                <a:gd name="connsiteX1" fmla="*/ 1220462 w 1232186"/>
                <a:gd name="connsiteY1" fmla="*/ 326419 h 347260"/>
                <a:gd name="connsiteX2" fmla="*/ 1232186 w 1232186"/>
                <a:gd name="connsiteY2" fmla="*/ 347260 h 347260"/>
                <a:gd name="connsiteX3" fmla="*/ 0 w 1232186"/>
                <a:gd name="connsiteY3" fmla="*/ 347260 h 347260"/>
                <a:gd name="connsiteX4" fmla="*/ 0 w 1232186"/>
                <a:gd name="connsiteY4" fmla="*/ 265522 h 347260"/>
                <a:gd name="connsiteX5" fmla="*/ 41622 w 1232186"/>
                <a:gd name="connsiteY5" fmla="*/ 216848 h 347260"/>
                <a:gd name="connsiteX6" fmla="*/ 584194 w 1232186"/>
                <a:gd name="connsiteY6" fmla="*/ 0 h 34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2186" h="347260">
                  <a:moveTo>
                    <a:pt x="584194" y="0"/>
                  </a:moveTo>
                  <a:cubicBezTo>
                    <a:pt x="849053" y="0"/>
                    <a:pt x="1082570" y="129481"/>
                    <a:pt x="1220462" y="326419"/>
                  </a:cubicBezTo>
                  <a:lnTo>
                    <a:pt x="1232186" y="347260"/>
                  </a:lnTo>
                  <a:lnTo>
                    <a:pt x="0" y="347260"/>
                  </a:lnTo>
                  <a:lnTo>
                    <a:pt x="0" y="265522"/>
                  </a:lnTo>
                  <a:lnTo>
                    <a:pt x="41622" y="216848"/>
                  </a:lnTo>
                  <a:cubicBezTo>
                    <a:pt x="180478" y="82868"/>
                    <a:pt x="372307" y="0"/>
                    <a:pt x="584194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9F46E23C-68F8-48BF-B46B-7735048A9368}"/>
                </a:ext>
              </a:extLst>
            </p:cNvPr>
            <p:cNvSpPr/>
            <p:nvPr/>
          </p:nvSpPr>
          <p:spPr>
            <a:xfrm rot="21346442">
              <a:off x="7696536" y="3595059"/>
              <a:ext cx="205192" cy="305266"/>
            </a:xfrm>
            <a:custGeom>
              <a:avLst/>
              <a:gdLst>
                <a:gd name="connsiteX0" fmla="*/ 0 w 205192"/>
                <a:gd name="connsiteY0" fmla="*/ 0 h 305266"/>
                <a:gd name="connsiteX1" fmla="*/ 95531 w 205192"/>
                <a:gd name="connsiteY1" fmla="*/ 0 h 305266"/>
                <a:gd name="connsiteX2" fmla="*/ 149297 w 205192"/>
                <a:gd name="connsiteY2" fmla="*/ 95577 h 305266"/>
                <a:gd name="connsiteX3" fmla="*/ 194007 w 205192"/>
                <a:gd name="connsiteY3" fmla="*/ 234551 h 305266"/>
                <a:gd name="connsiteX4" fmla="*/ 205192 w 205192"/>
                <a:gd name="connsiteY4" fmla="*/ 305266 h 305266"/>
                <a:gd name="connsiteX5" fmla="*/ 0 w 205192"/>
                <a:gd name="connsiteY5" fmla="*/ 305266 h 305266"/>
                <a:gd name="connsiteX6" fmla="*/ 0 w 205192"/>
                <a:gd name="connsiteY6" fmla="*/ 0 h 30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92" h="305266">
                  <a:moveTo>
                    <a:pt x="0" y="0"/>
                  </a:moveTo>
                  <a:lnTo>
                    <a:pt x="95531" y="0"/>
                  </a:lnTo>
                  <a:lnTo>
                    <a:pt x="149297" y="95577"/>
                  </a:lnTo>
                  <a:cubicBezTo>
                    <a:pt x="168711" y="139865"/>
                    <a:pt x="183786" y="186355"/>
                    <a:pt x="194007" y="234551"/>
                  </a:cubicBezTo>
                  <a:lnTo>
                    <a:pt x="205192" y="305266"/>
                  </a:lnTo>
                  <a:lnTo>
                    <a:pt x="0" y="305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E07E966E-3C3E-4FC2-9DD4-38AAD20FFE6D}"/>
                </a:ext>
              </a:extLst>
            </p:cNvPr>
            <p:cNvSpPr/>
            <p:nvPr/>
          </p:nvSpPr>
          <p:spPr>
            <a:xfrm rot="1390805" flipH="1">
              <a:off x="6504565" y="3499393"/>
              <a:ext cx="114064" cy="305266"/>
            </a:xfrm>
            <a:custGeom>
              <a:avLst/>
              <a:gdLst>
                <a:gd name="connsiteX0" fmla="*/ 0 w 114064"/>
                <a:gd name="connsiteY0" fmla="*/ 0 h 305266"/>
                <a:gd name="connsiteX1" fmla="*/ 55131 w 114064"/>
                <a:gd name="connsiteY1" fmla="*/ 0 h 305266"/>
                <a:gd name="connsiteX2" fmla="*/ 89680 w 114064"/>
                <a:gd name="connsiteY2" fmla="*/ 61418 h 305266"/>
                <a:gd name="connsiteX3" fmla="*/ 114064 w 114064"/>
                <a:gd name="connsiteY3" fmla="*/ 137214 h 305266"/>
                <a:gd name="connsiteX4" fmla="*/ 114064 w 114064"/>
                <a:gd name="connsiteY4" fmla="*/ 305266 h 305266"/>
                <a:gd name="connsiteX5" fmla="*/ 109661 w 114064"/>
                <a:gd name="connsiteY5" fmla="*/ 305266 h 305266"/>
                <a:gd name="connsiteX6" fmla="*/ 98475 w 114064"/>
                <a:gd name="connsiteY6" fmla="*/ 234551 h 305266"/>
                <a:gd name="connsiteX7" fmla="*/ 53765 w 114064"/>
                <a:gd name="connsiteY7" fmla="*/ 95577 h 305266"/>
                <a:gd name="connsiteX8" fmla="*/ 0 w 114064"/>
                <a:gd name="connsiteY8" fmla="*/ 0 h 30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064" h="305266">
                  <a:moveTo>
                    <a:pt x="0" y="0"/>
                  </a:moveTo>
                  <a:lnTo>
                    <a:pt x="55131" y="0"/>
                  </a:lnTo>
                  <a:lnTo>
                    <a:pt x="89680" y="61418"/>
                  </a:lnTo>
                  <a:lnTo>
                    <a:pt x="114064" y="137214"/>
                  </a:lnTo>
                  <a:lnTo>
                    <a:pt x="114064" y="305266"/>
                  </a:lnTo>
                  <a:lnTo>
                    <a:pt x="109661" y="305266"/>
                  </a:lnTo>
                  <a:lnTo>
                    <a:pt x="98475" y="234551"/>
                  </a:lnTo>
                  <a:cubicBezTo>
                    <a:pt x="88255" y="186355"/>
                    <a:pt x="73180" y="139865"/>
                    <a:pt x="53765" y="955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EFFA69D-70D8-506A-9083-D3E654B054D8}"/>
              </a:ext>
            </a:extLst>
          </p:cNvPr>
          <p:cNvGrpSpPr/>
          <p:nvPr/>
        </p:nvGrpSpPr>
        <p:grpSpPr>
          <a:xfrm>
            <a:off x="6693968" y="4162346"/>
            <a:ext cx="437968" cy="231206"/>
            <a:chOff x="3076640" y="5022414"/>
            <a:chExt cx="437968" cy="231206"/>
          </a:xfrm>
        </p:grpSpPr>
        <p:sp>
          <p:nvSpPr>
            <p:cNvPr id="5" name="Oval 384">
              <a:extLst>
                <a:ext uri="{FF2B5EF4-FFF2-40B4-BE49-F238E27FC236}">
                  <a16:creationId xmlns:a16="http://schemas.microsoft.com/office/drawing/2014/main" id="{EEE17E0B-2869-4F2E-8F0E-06EB77E64F57}"/>
                </a:ext>
              </a:extLst>
            </p:cNvPr>
            <p:cNvSpPr/>
            <p:nvPr/>
          </p:nvSpPr>
          <p:spPr>
            <a:xfrm rot="19823245">
              <a:off x="3205230" y="5063554"/>
              <a:ext cx="309378" cy="130192"/>
            </a:xfrm>
            <a:custGeom>
              <a:avLst/>
              <a:gdLst>
                <a:gd name="connsiteX0" fmla="*/ 0 w 685093"/>
                <a:gd name="connsiteY0" fmla="*/ 87004 h 174008"/>
                <a:gd name="connsiteX1" fmla="*/ 342547 w 685093"/>
                <a:gd name="connsiteY1" fmla="*/ 0 h 174008"/>
                <a:gd name="connsiteX2" fmla="*/ 685094 w 685093"/>
                <a:gd name="connsiteY2" fmla="*/ 87004 h 174008"/>
                <a:gd name="connsiteX3" fmla="*/ 342547 w 685093"/>
                <a:gd name="connsiteY3" fmla="*/ 174008 h 174008"/>
                <a:gd name="connsiteX4" fmla="*/ 0 w 685093"/>
                <a:gd name="connsiteY4" fmla="*/ 87004 h 174008"/>
                <a:gd name="connsiteX0" fmla="*/ 21 w 685115"/>
                <a:gd name="connsiteY0" fmla="*/ 87004 h 288308"/>
                <a:gd name="connsiteX1" fmla="*/ 342568 w 685115"/>
                <a:gd name="connsiteY1" fmla="*/ 0 h 288308"/>
                <a:gd name="connsiteX2" fmla="*/ 685115 w 685115"/>
                <a:gd name="connsiteY2" fmla="*/ 87004 h 288308"/>
                <a:gd name="connsiteX3" fmla="*/ 355268 w 685115"/>
                <a:gd name="connsiteY3" fmla="*/ 288308 h 288308"/>
                <a:gd name="connsiteX4" fmla="*/ 21 w 685115"/>
                <a:gd name="connsiteY4" fmla="*/ 87004 h 28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115" h="288308">
                  <a:moveTo>
                    <a:pt x="21" y="87004"/>
                  </a:moveTo>
                  <a:cubicBezTo>
                    <a:pt x="-2096" y="38953"/>
                    <a:pt x="153385" y="0"/>
                    <a:pt x="342568" y="0"/>
                  </a:cubicBezTo>
                  <a:cubicBezTo>
                    <a:pt x="531751" y="0"/>
                    <a:pt x="685115" y="38953"/>
                    <a:pt x="685115" y="87004"/>
                  </a:cubicBezTo>
                  <a:cubicBezTo>
                    <a:pt x="685115" y="135055"/>
                    <a:pt x="544451" y="288308"/>
                    <a:pt x="355268" y="288308"/>
                  </a:cubicBezTo>
                  <a:cubicBezTo>
                    <a:pt x="166085" y="288308"/>
                    <a:pt x="2138" y="135055"/>
                    <a:pt x="21" y="87004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442F58-9E09-4565-8009-D011D6C48AD3}"/>
                </a:ext>
              </a:extLst>
            </p:cNvPr>
            <p:cNvGrpSpPr/>
            <p:nvPr/>
          </p:nvGrpSpPr>
          <p:grpSpPr>
            <a:xfrm rot="10955481">
              <a:off x="3076640" y="5022414"/>
              <a:ext cx="361749" cy="231206"/>
              <a:chOff x="3145280" y="3352436"/>
              <a:chExt cx="1016417" cy="103534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AB9EAD2-E7EF-42E3-B872-6F048D785D43}"/>
                  </a:ext>
                </a:extLst>
              </p:cNvPr>
              <p:cNvGrpSpPr/>
              <p:nvPr/>
            </p:nvGrpSpPr>
            <p:grpSpPr>
              <a:xfrm>
                <a:off x="3180469" y="3352436"/>
                <a:ext cx="978917" cy="958784"/>
                <a:chOff x="3180469" y="3352436"/>
                <a:chExt cx="978917" cy="958784"/>
              </a:xfrm>
              <a:solidFill>
                <a:schemeClr val="bg1"/>
              </a:solidFill>
            </p:grpSpPr>
            <p:grpSp>
              <p:nvGrpSpPr>
                <p:cNvPr id="1936" name="Group 1935">
                  <a:extLst>
                    <a:ext uri="{FF2B5EF4-FFF2-40B4-BE49-F238E27FC236}">
                      <a16:creationId xmlns:a16="http://schemas.microsoft.com/office/drawing/2014/main" id="{210AF841-4382-438A-8501-24B46176ED39}"/>
                    </a:ext>
                  </a:extLst>
                </p:cNvPr>
                <p:cNvGrpSpPr/>
                <p:nvPr/>
              </p:nvGrpSpPr>
              <p:grpSpPr>
                <a:xfrm>
                  <a:off x="3310516" y="3403176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2099" name="Oval 2098">
                    <a:extLst>
                      <a:ext uri="{FF2B5EF4-FFF2-40B4-BE49-F238E27FC236}">
                        <a16:creationId xmlns:a16="http://schemas.microsoft.com/office/drawing/2014/main" id="{9A5CB181-5B88-47C2-B375-F905A1AE9331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00" name="Oval 2099">
                    <a:extLst>
                      <a:ext uri="{FF2B5EF4-FFF2-40B4-BE49-F238E27FC236}">
                        <a16:creationId xmlns:a16="http://schemas.microsoft.com/office/drawing/2014/main" id="{C8B8A011-E033-41F2-818D-B21E0A58A90C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01" name="Oval 2100">
                    <a:extLst>
                      <a:ext uri="{FF2B5EF4-FFF2-40B4-BE49-F238E27FC236}">
                        <a16:creationId xmlns:a16="http://schemas.microsoft.com/office/drawing/2014/main" id="{BD13AA93-CCD3-4F5C-8D31-09D877BDC0CA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02" name="Oval 2101">
                    <a:extLst>
                      <a:ext uri="{FF2B5EF4-FFF2-40B4-BE49-F238E27FC236}">
                        <a16:creationId xmlns:a16="http://schemas.microsoft.com/office/drawing/2014/main" id="{F0EC4EDC-BA7A-488F-9F81-D77690B7A530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03" name="Oval 2102">
                    <a:extLst>
                      <a:ext uri="{FF2B5EF4-FFF2-40B4-BE49-F238E27FC236}">
                        <a16:creationId xmlns:a16="http://schemas.microsoft.com/office/drawing/2014/main" id="{282A9ECC-D434-4309-89EB-E542E1AFFC91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04" name="Oval 2103">
                    <a:extLst>
                      <a:ext uri="{FF2B5EF4-FFF2-40B4-BE49-F238E27FC236}">
                        <a16:creationId xmlns:a16="http://schemas.microsoft.com/office/drawing/2014/main" id="{E353AA94-3820-4141-90E3-A27DB6B6EA86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05" name="Oval 2104">
                    <a:extLst>
                      <a:ext uri="{FF2B5EF4-FFF2-40B4-BE49-F238E27FC236}">
                        <a16:creationId xmlns:a16="http://schemas.microsoft.com/office/drawing/2014/main" id="{6182E328-3308-4D01-A763-842B884B1A6A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06" name="Oval 2105">
                    <a:extLst>
                      <a:ext uri="{FF2B5EF4-FFF2-40B4-BE49-F238E27FC236}">
                        <a16:creationId xmlns:a16="http://schemas.microsoft.com/office/drawing/2014/main" id="{640DEAF3-10A9-4DC2-AAF2-5096B6B71503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07" name="Oval 2106">
                    <a:extLst>
                      <a:ext uri="{FF2B5EF4-FFF2-40B4-BE49-F238E27FC236}">
                        <a16:creationId xmlns:a16="http://schemas.microsoft.com/office/drawing/2014/main" id="{EB87B987-413B-4BA0-B467-77088B7E84EC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08" name="Oval 2107">
                    <a:extLst>
                      <a:ext uri="{FF2B5EF4-FFF2-40B4-BE49-F238E27FC236}">
                        <a16:creationId xmlns:a16="http://schemas.microsoft.com/office/drawing/2014/main" id="{95526876-9A15-427E-919C-B9919F67581A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09" name="Oval 2108">
                    <a:extLst>
                      <a:ext uri="{FF2B5EF4-FFF2-40B4-BE49-F238E27FC236}">
                        <a16:creationId xmlns:a16="http://schemas.microsoft.com/office/drawing/2014/main" id="{99299395-BA01-45E0-8CED-B57ACAB700C4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10" name="Oval 2109">
                    <a:extLst>
                      <a:ext uri="{FF2B5EF4-FFF2-40B4-BE49-F238E27FC236}">
                        <a16:creationId xmlns:a16="http://schemas.microsoft.com/office/drawing/2014/main" id="{AEF5ED06-C468-4277-866A-FD4BB591E338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11" name="Oval 2110">
                    <a:extLst>
                      <a:ext uri="{FF2B5EF4-FFF2-40B4-BE49-F238E27FC236}">
                        <a16:creationId xmlns:a16="http://schemas.microsoft.com/office/drawing/2014/main" id="{D1C11B00-E829-4691-BE68-DFB604E456D1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12" name="Oval 2111">
                    <a:extLst>
                      <a:ext uri="{FF2B5EF4-FFF2-40B4-BE49-F238E27FC236}">
                        <a16:creationId xmlns:a16="http://schemas.microsoft.com/office/drawing/2014/main" id="{5FAD7214-BBD8-4DE7-BC8F-DD9204C6D3A4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13" name="Oval 2112">
                    <a:extLst>
                      <a:ext uri="{FF2B5EF4-FFF2-40B4-BE49-F238E27FC236}">
                        <a16:creationId xmlns:a16="http://schemas.microsoft.com/office/drawing/2014/main" id="{F6831999-F210-4C14-B7BF-BCE331C5B22D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14" name="Oval 2113">
                    <a:extLst>
                      <a:ext uri="{FF2B5EF4-FFF2-40B4-BE49-F238E27FC236}">
                        <a16:creationId xmlns:a16="http://schemas.microsoft.com/office/drawing/2014/main" id="{D5F0CA03-21E8-412D-8484-1B7AD65C8631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15" name="Oval 2114">
                    <a:extLst>
                      <a:ext uri="{FF2B5EF4-FFF2-40B4-BE49-F238E27FC236}">
                        <a16:creationId xmlns:a16="http://schemas.microsoft.com/office/drawing/2014/main" id="{DB3F83B7-D7C5-4215-B6A6-3A37ED954112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937" name="Group 1936">
                  <a:extLst>
                    <a:ext uri="{FF2B5EF4-FFF2-40B4-BE49-F238E27FC236}">
                      <a16:creationId xmlns:a16="http://schemas.microsoft.com/office/drawing/2014/main" id="{37C29170-6247-49CA-91FB-C2B872BAE08F}"/>
                    </a:ext>
                  </a:extLst>
                </p:cNvPr>
                <p:cNvGrpSpPr/>
                <p:nvPr/>
              </p:nvGrpSpPr>
              <p:grpSpPr>
                <a:xfrm>
                  <a:off x="3253366" y="3360741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2082" name="Oval 2081">
                    <a:extLst>
                      <a:ext uri="{FF2B5EF4-FFF2-40B4-BE49-F238E27FC236}">
                        <a16:creationId xmlns:a16="http://schemas.microsoft.com/office/drawing/2014/main" id="{9B6659A6-84F0-43F2-8077-2C5FC470D2BD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3" name="Oval 2082">
                    <a:extLst>
                      <a:ext uri="{FF2B5EF4-FFF2-40B4-BE49-F238E27FC236}">
                        <a16:creationId xmlns:a16="http://schemas.microsoft.com/office/drawing/2014/main" id="{79175378-B0F5-42E8-8E31-692783B97BC9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4" name="Oval 2083">
                    <a:extLst>
                      <a:ext uri="{FF2B5EF4-FFF2-40B4-BE49-F238E27FC236}">
                        <a16:creationId xmlns:a16="http://schemas.microsoft.com/office/drawing/2014/main" id="{DEEFD477-8C40-43E9-8075-E483FD1ADF64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5" name="Oval 2084">
                    <a:extLst>
                      <a:ext uri="{FF2B5EF4-FFF2-40B4-BE49-F238E27FC236}">
                        <a16:creationId xmlns:a16="http://schemas.microsoft.com/office/drawing/2014/main" id="{6425B049-147E-49CA-B978-6FB2AA4E2542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6" name="Oval 2085">
                    <a:extLst>
                      <a:ext uri="{FF2B5EF4-FFF2-40B4-BE49-F238E27FC236}">
                        <a16:creationId xmlns:a16="http://schemas.microsoft.com/office/drawing/2014/main" id="{317903D1-397C-4A78-9D79-9F9DA2B5D07B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7" name="Oval 2086">
                    <a:extLst>
                      <a:ext uri="{FF2B5EF4-FFF2-40B4-BE49-F238E27FC236}">
                        <a16:creationId xmlns:a16="http://schemas.microsoft.com/office/drawing/2014/main" id="{96670397-2A25-4F08-9F44-8A84D162BD95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8" name="Oval 2087">
                    <a:extLst>
                      <a:ext uri="{FF2B5EF4-FFF2-40B4-BE49-F238E27FC236}">
                        <a16:creationId xmlns:a16="http://schemas.microsoft.com/office/drawing/2014/main" id="{8A533E74-219B-4353-8251-108F22C6605C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9" name="Oval 2088">
                    <a:extLst>
                      <a:ext uri="{FF2B5EF4-FFF2-40B4-BE49-F238E27FC236}">
                        <a16:creationId xmlns:a16="http://schemas.microsoft.com/office/drawing/2014/main" id="{6BE94F60-C19A-48F2-BA08-94D3893904F6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0" name="Oval 2089">
                    <a:extLst>
                      <a:ext uri="{FF2B5EF4-FFF2-40B4-BE49-F238E27FC236}">
                        <a16:creationId xmlns:a16="http://schemas.microsoft.com/office/drawing/2014/main" id="{7A4055C9-5C38-44E0-8792-F5BE8A8B0E8B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1" name="Oval 2090">
                    <a:extLst>
                      <a:ext uri="{FF2B5EF4-FFF2-40B4-BE49-F238E27FC236}">
                        <a16:creationId xmlns:a16="http://schemas.microsoft.com/office/drawing/2014/main" id="{337405CD-5BA7-4B92-94E4-D54F0F37FAA4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2" name="Oval 2091">
                    <a:extLst>
                      <a:ext uri="{FF2B5EF4-FFF2-40B4-BE49-F238E27FC236}">
                        <a16:creationId xmlns:a16="http://schemas.microsoft.com/office/drawing/2014/main" id="{4B5D4F47-6CCA-472C-94E2-7D10EA4F3CCA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3" name="Oval 2092">
                    <a:extLst>
                      <a:ext uri="{FF2B5EF4-FFF2-40B4-BE49-F238E27FC236}">
                        <a16:creationId xmlns:a16="http://schemas.microsoft.com/office/drawing/2014/main" id="{6CA94AAC-D0CD-49D3-8097-5986F67FBE08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4" name="Oval 2093">
                    <a:extLst>
                      <a:ext uri="{FF2B5EF4-FFF2-40B4-BE49-F238E27FC236}">
                        <a16:creationId xmlns:a16="http://schemas.microsoft.com/office/drawing/2014/main" id="{DC8B8548-60FB-4411-B12B-14FD983B0AF2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5" name="Oval 2094">
                    <a:extLst>
                      <a:ext uri="{FF2B5EF4-FFF2-40B4-BE49-F238E27FC236}">
                        <a16:creationId xmlns:a16="http://schemas.microsoft.com/office/drawing/2014/main" id="{9EC47E6A-E1EF-435D-92A1-671D993638F2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6" name="Oval 2095">
                    <a:extLst>
                      <a:ext uri="{FF2B5EF4-FFF2-40B4-BE49-F238E27FC236}">
                        <a16:creationId xmlns:a16="http://schemas.microsoft.com/office/drawing/2014/main" id="{A73E02DD-1AE7-48BC-B8AA-5EF14F1EFCF1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7" name="Oval 2096">
                    <a:extLst>
                      <a:ext uri="{FF2B5EF4-FFF2-40B4-BE49-F238E27FC236}">
                        <a16:creationId xmlns:a16="http://schemas.microsoft.com/office/drawing/2014/main" id="{A9761ECB-3885-4D22-B9C8-075DF0DACA15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8" name="Oval 2097">
                    <a:extLst>
                      <a:ext uri="{FF2B5EF4-FFF2-40B4-BE49-F238E27FC236}">
                        <a16:creationId xmlns:a16="http://schemas.microsoft.com/office/drawing/2014/main" id="{D6CBD1DA-D0C8-4F80-8B8D-A5045DD9FF4B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938" name="Group 1937">
                  <a:extLst>
                    <a:ext uri="{FF2B5EF4-FFF2-40B4-BE49-F238E27FC236}">
                      <a16:creationId xmlns:a16="http://schemas.microsoft.com/office/drawing/2014/main" id="{4C1528E3-6AD6-4515-9756-253A090D709B}"/>
                    </a:ext>
                  </a:extLst>
                </p:cNvPr>
                <p:cNvGrpSpPr/>
                <p:nvPr/>
              </p:nvGrpSpPr>
              <p:grpSpPr>
                <a:xfrm>
                  <a:off x="3180469" y="3360741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2065" name="Oval 2064">
                    <a:extLst>
                      <a:ext uri="{FF2B5EF4-FFF2-40B4-BE49-F238E27FC236}">
                        <a16:creationId xmlns:a16="http://schemas.microsoft.com/office/drawing/2014/main" id="{094023FF-33D0-4EDF-8E3B-8FBFAB06C40A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6" name="Oval 2065">
                    <a:extLst>
                      <a:ext uri="{FF2B5EF4-FFF2-40B4-BE49-F238E27FC236}">
                        <a16:creationId xmlns:a16="http://schemas.microsoft.com/office/drawing/2014/main" id="{219C5187-B406-47E8-BBA2-0480E46791A6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7" name="Oval 2066">
                    <a:extLst>
                      <a:ext uri="{FF2B5EF4-FFF2-40B4-BE49-F238E27FC236}">
                        <a16:creationId xmlns:a16="http://schemas.microsoft.com/office/drawing/2014/main" id="{6647BEFD-4A73-46D1-B740-4021F69D48CB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8" name="Oval 2067">
                    <a:extLst>
                      <a:ext uri="{FF2B5EF4-FFF2-40B4-BE49-F238E27FC236}">
                        <a16:creationId xmlns:a16="http://schemas.microsoft.com/office/drawing/2014/main" id="{E9A122B9-8336-4AB4-8DE7-37BF65C5E0BD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9" name="Oval 2068">
                    <a:extLst>
                      <a:ext uri="{FF2B5EF4-FFF2-40B4-BE49-F238E27FC236}">
                        <a16:creationId xmlns:a16="http://schemas.microsoft.com/office/drawing/2014/main" id="{2B72E659-8A4F-45A9-A9F5-3B48AB0AB476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0" name="Oval 2069">
                    <a:extLst>
                      <a:ext uri="{FF2B5EF4-FFF2-40B4-BE49-F238E27FC236}">
                        <a16:creationId xmlns:a16="http://schemas.microsoft.com/office/drawing/2014/main" id="{70BEBCC0-AA91-4832-9263-6292F5B98832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1" name="Oval 2070">
                    <a:extLst>
                      <a:ext uri="{FF2B5EF4-FFF2-40B4-BE49-F238E27FC236}">
                        <a16:creationId xmlns:a16="http://schemas.microsoft.com/office/drawing/2014/main" id="{40B36EEA-0EFC-4FAE-9F69-561FEF18064B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2" name="Oval 2071">
                    <a:extLst>
                      <a:ext uri="{FF2B5EF4-FFF2-40B4-BE49-F238E27FC236}">
                        <a16:creationId xmlns:a16="http://schemas.microsoft.com/office/drawing/2014/main" id="{C9FA05CE-9898-46AF-A0AE-F6B8C143799B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3" name="Oval 2072">
                    <a:extLst>
                      <a:ext uri="{FF2B5EF4-FFF2-40B4-BE49-F238E27FC236}">
                        <a16:creationId xmlns:a16="http://schemas.microsoft.com/office/drawing/2014/main" id="{0AFC01C1-CCCE-4AE5-9A11-66D7B5A831B4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4" name="Oval 2073">
                    <a:extLst>
                      <a:ext uri="{FF2B5EF4-FFF2-40B4-BE49-F238E27FC236}">
                        <a16:creationId xmlns:a16="http://schemas.microsoft.com/office/drawing/2014/main" id="{F6960CC1-21A0-4F74-A7A1-230F45255E19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5" name="Oval 2074">
                    <a:extLst>
                      <a:ext uri="{FF2B5EF4-FFF2-40B4-BE49-F238E27FC236}">
                        <a16:creationId xmlns:a16="http://schemas.microsoft.com/office/drawing/2014/main" id="{0EF56F90-4CE3-4F00-A5E1-62EC93B53867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6" name="Oval 2075">
                    <a:extLst>
                      <a:ext uri="{FF2B5EF4-FFF2-40B4-BE49-F238E27FC236}">
                        <a16:creationId xmlns:a16="http://schemas.microsoft.com/office/drawing/2014/main" id="{A2C50D3B-0F47-4AD6-95A9-9C0EA91DBB48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7" name="Oval 2076">
                    <a:extLst>
                      <a:ext uri="{FF2B5EF4-FFF2-40B4-BE49-F238E27FC236}">
                        <a16:creationId xmlns:a16="http://schemas.microsoft.com/office/drawing/2014/main" id="{3F9AB582-ABE8-4BE2-B7CE-046256840195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8" name="Oval 2077">
                    <a:extLst>
                      <a:ext uri="{FF2B5EF4-FFF2-40B4-BE49-F238E27FC236}">
                        <a16:creationId xmlns:a16="http://schemas.microsoft.com/office/drawing/2014/main" id="{41AE5C55-251F-4B22-BC2F-AAAAF9844FC4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9" name="Oval 2078">
                    <a:extLst>
                      <a:ext uri="{FF2B5EF4-FFF2-40B4-BE49-F238E27FC236}">
                        <a16:creationId xmlns:a16="http://schemas.microsoft.com/office/drawing/2014/main" id="{78CC0BDA-3DBC-4EC3-9EB1-420190F6B638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0" name="Oval 2079">
                    <a:extLst>
                      <a:ext uri="{FF2B5EF4-FFF2-40B4-BE49-F238E27FC236}">
                        <a16:creationId xmlns:a16="http://schemas.microsoft.com/office/drawing/2014/main" id="{6BEBA166-76DF-4967-8851-98F64A21D162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1" name="Oval 2080">
                    <a:extLst>
                      <a:ext uri="{FF2B5EF4-FFF2-40B4-BE49-F238E27FC236}">
                        <a16:creationId xmlns:a16="http://schemas.microsoft.com/office/drawing/2014/main" id="{3540945A-85FD-4F52-AA30-D62CCC42292E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939" name="Group 1938">
                  <a:extLst>
                    <a:ext uri="{FF2B5EF4-FFF2-40B4-BE49-F238E27FC236}">
                      <a16:creationId xmlns:a16="http://schemas.microsoft.com/office/drawing/2014/main" id="{A2934616-C083-4E75-ABE3-D9D67A058B48}"/>
                    </a:ext>
                  </a:extLst>
                </p:cNvPr>
                <p:cNvGrpSpPr/>
                <p:nvPr/>
              </p:nvGrpSpPr>
              <p:grpSpPr>
                <a:xfrm>
                  <a:off x="3335263" y="3352436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2048" name="Oval 2047">
                    <a:extLst>
                      <a:ext uri="{FF2B5EF4-FFF2-40B4-BE49-F238E27FC236}">
                        <a16:creationId xmlns:a16="http://schemas.microsoft.com/office/drawing/2014/main" id="{7D79A7B8-5709-4B9B-93CB-ED53311CD6D5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49" name="Oval 2048">
                    <a:extLst>
                      <a:ext uri="{FF2B5EF4-FFF2-40B4-BE49-F238E27FC236}">
                        <a16:creationId xmlns:a16="http://schemas.microsoft.com/office/drawing/2014/main" id="{6F0E1C57-0DCF-44EA-ACC8-714B281E0BB6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0" name="Oval 2049">
                    <a:extLst>
                      <a:ext uri="{FF2B5EF4-FFF2-40B4-BE49-F238E27FC236}">
                        <a16:creationId xmlns:a16="http://schemas.microsoft.com/office/drawing/2014/main" id="{437B2018-029C-4A23-84C7-CE711B0B3DB4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1" name="Oval 2050">
                    <a:extLst>
                      <a:ext uri="{FF2B5EF4-FFF2-40B4-BE49-F238E27FC236}">
                        <a16:creationId xmlns:a16="http://schemas.microsoft.com/office/drawing/2014/main" id="{EBB0C937-56D6-48EF-9D82-FE9E0A9DC09C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2" name="Oval 2051">
                    <a:extLst>
                      <a:ext uri="{FF2B5EF4-FFF2-40B4-BE49-F238E27FC236}">
                        <a16:creationId xmlns:a16="http://schemas.microsoft.com/office/drawing/2014/main" id="{DC19A8C4-250A-4C40-9E13-5F2CF96D31A9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3" name="Oval 2052">
                    <a:extLst>
                      <a:ext uri="{FF2B5EF4-FFF2-40B4-BE49-F238E27FC236}">
                        <a16:creationId xmlns:a16="http://schemas.microsoft.com/office/drawing/2014/main" id="{F60FF9D2-E711-4433-AAAA-AC7D1F6DFD30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4" name="Oval 2053">
                    <a:extLst>
                      <a:ext uri="{FF2B5EF4-FFF2-40B4-BE49-F238E27FC236}">
                        <a16:creationId xmlns:a16="http://schemas.microsoft.com/office/drawing/2014/main" id="{C545FB0E-D902-4684-9B7F-9EBD45A497E3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5" name="Oval 2054">
                    <a:extLst>
                      <a:ext uri="{FF2B5EF4-FFF2-40B4-BE49-F238E27FC236}">
                        <a16:creationId xmlns:a16="http://schemas.microsoft.com/office/drawing/2014/main" id="{A51BC397-F8AB-4713-9098-14EAD4D703AE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6" name="Oval 2055">
                    <a:extLst>
                      <a:ext uri="{FF2B5EF4-FFF2-40B4-BE49-F238E27FC236}">
                        <a16:creationId xmlns:a16="http://schemas.microsoft.com/office/drawing/2014/main" id="{4575E4C8-33B6-4BD3-8E72-0D02C9610935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7" name="Oval 2056">
                    <a:extLst>
                      <a:ext uri="{FF2B5EF4-FFF2-40B4-BE49-F238E27FC236}">
                        <a16:creationId xmlns:a16="http://schemas.microsoft.com/office/drawing/2014/main" id="{8DE01647-6959-4E91-8A03-56BC1472683A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8" name="Oval 2057">
                    <a:extLst>
                      <a:ext uri="{FF2B5EF4-FFF2-40B4-BE49-F238E27FC236}">
                        <a16:creationId xmlns:a16="http://schemas.microsoft.com/office/drawing/2014/main" id="{56EAF3EE-C63A-4A9C-997A-C66998FECE0B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9" name="Oval 2058">
                    <a:extLst>
                      <a:ext uri="{FF2B5EF4-FFF2-40B4-BE49-F238E27FC236}">
                        <a16:creationId xmlns:a16="http://schemas.microsoft.com/office/drawing/2014/main" id="{E6D4F4AE-3F88-4F49-840F-11BD0233E1B6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0" name="Oval 2059">
                    <a:extLst>
                      <a:ext uri="{FF2B5EF4-FFF2-40B4-BE49-F238E27FC236}">
                        <a16:creationId xmlns:a16="http://schemas.microsoft.com/office/drawing/2014/main" id="{E98BEC08-F5A5-4F73-8D61-595335D304EB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1" name="Oval 2060">
                    <a:extLst>
                      <a:ext uri="{FF2B5EF4-FFF2-40B4-BE49-F238E27FC236}">
                        <a16:creationId xmlns:a16="http://schemas.microsoft.com/office/drawing/2014/main" id="{5A8A7AB7-A46B-44DB-BF6E-1B47A242B42A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2" name="Oval 2061">
                    <a:extLst>
                      <a:ext uri="{FF2B5EF4-FFF2-40B4-BE49-F238E27FC236}">
                        <a16:creationId xmlns:a16="http://schemas.microsoft.com/office/drawing/2014/main" id="{D959FA48-4973-42EA-8874-77DE09246713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3" name="Oval 2062">
                    <a:extLst>
                      <a:ext uri="{FF2B5EF4-FFF2-40B4-BE49-F238E27FC236}">
                        <a16:creationId xmlns:a16="http://schemas.microsoft.com/office/drawing/2014/main" id="{885D1817-5613-49F0-8463-BE8F255B4700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4" name="Oval 2063">
                    <a:extLst>
                      <a:ext uri="{FF2B5EF4-FFF2-40B4-BE49-F238E27FC236}">
                        <a16:creationId xmlns:a16="http://schemas.microsoft.com/office/drawing/2014/main" id="{AB20D920-FEF7-48EC-807A-4956BB11AE5E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940" name="Group 1939">
                  <a:extLst>
                    <a:ext uri="{FF2B5EF4-FFF2-40B4-BE49-F238E27FC236}">
                      <a16:creationId xmlns:a16="http://schemas.microsoft.com/office/drawing/2014/main" id="{52DC2935-86D7-4729-B7A5-BA501144E681}"/>
                    </a:ext>
                  </a:extLst>
                </p:cNvPr>
                <p:cNvGrpSpPr/>
                <p:nvPr/>
              </p:nvGrpSpPr>
              <p:grpSpPr>
                <a:xfrm>
                  <a:off x="3259833" y="3352436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2031" name="Oval 2030">
                    <a:extLst>
                      <a:ext uri="{FF2B5EF4-FFF2-40B4-BE49-F238E27FC236}">
                        <a16:creationId xmlns:a16="http://schemas.microsoft.com/office/drawing/2014/main" id="{0B6CFF68-1543-4D2C-A2BD-1761FEC3C51C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2" name="Oval 2031">
                    <a:extLst>
                      <a:ext uri="{FF2B5EF4-FFF2-40B4-BE49-F238E27FC236}">
                        <a16:creationId xmlns:a16="http://schemas.microsoft.com/office/drawing/2014/main" id="{71C0FD3B-EF5A-4CB9-B685-8C0A8290F784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3" name="Oval 2032">
                    <a:extLst>
                      <a:ext uri="{FF2B5EF4-FFF2-40B4-BE49-F238E27FC236}">
                        <a16:creationId xmlns:a16="http://schemas.microsoft.com/office/drawing/2014/main" id="{CD044377-AFA8-4F7B-9C19-FF97D4405148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4" name="Oval 2033">
                    <a:extLst>
                      <a:ext uri="{FF2B5EF4-FFF2-40B4-BE49-F238E27FC236}">
                        <a16:creationId xmlns:a16="http://schemas.microsoft.com/office/drawing/2014/main" id="{92B20D48-12ED-4B4F-80B1-3DBC300635F1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5" name="Oval 2034">
                    <a:extLst>
                      <a:ext uri="{FF2B5EF4-FFF2-40B4-BE49-F238E27FC236}">
                        <a16:creationId xmlns:a16="http://schemas.microsoft.com/office/drawing/2014/main" id="{DA5C9C6C-B483-40F5-AE3E-C8F7B65CBB5C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6" name="Oval 2035">
                    <a:extLst>
                      <a:ext uri="{FF2B5EF4-FFF2-40B4-BE49-F238E27FC236}">
                        <a16:creationId xmlns:a16="http://schemas.microsoft.com/office/drawing/2014/main" id="{82F51B09-E67D-479E-9779-A2B7BAEC1906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7" name="Oval 2036">
                    <a:extLst>
                      <a:ext uri="{FF2B5EF4-FFF2-40B4-BE49-F238E27FC236}">
                        <a16:creationId xmlns:a16="http://schemas.microsoft.com/office/drawing/2014/main" id="{D3158F19-18B5-436E-8BAF-C9C4C0AD0A73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8" name="Oval 2037">
                    <a:extLst>
                      <a:ext uri="{FF2B5EF4-FFF2-40B4-BE49-F238E27FC236}">
                        <a16:creationId xmlns:a16="http://schemas.microsoft.com/office/drawing/2014/main" id="{8675C3C8-CE71-4C71-82B4-76840652A567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9" name="Oval 2038">
                    <a:extLst>
                      <a:ext uri="{FF2B5EF4-FFF2-40B4-BE49-F238E27FC236}">
                        <a16:creationId xmlns:a16="http://schemas.microsoft.com/office/drawing/2014/main" id="{08A1A8BA-B13A-49BB-8AE7-E02C6B87D916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40" name="Oval 2039">
                    <a:extLst>
                      <a:ext uri="{FF2B5EF4-FFF2-40B4-BE49-F238E27FC236}">
                        <a16:creationId xmlns:a16="http://schemas.microsoft.com/office/drawing/2014/main" id="{9BB14F89-5D29-44B2-AC99-2B2F3CDB0AEC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41" name="Oval 2040">
                    <a:extLst>
                      <a:ext uri="{FF2B5EF4-FFF2-40B4-BE49-F238E27FC236}">
                        <a16:creationId xmlns:a16="http://schemas.microsoft.com/office/drawing/2014/main" id="{E23A7339-75FF-4F38-95B6-5F3578F199FE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42" name="Oval 2041">
                    <a:extLst>
                      <a:ext uri="{FF2B5EF4-FFF2-40B4-BE49-F238E27FC236}">
                        <a16:creationId xmlns:a16="http://schemas.microsoft.com/office/drawing/2014/main" id="{3AD5EDE6-BBD4-4AAA-9E2B-5BAE95A3FE68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43" name="Oval 2042">
                    <a:extLst>
                      <a:ext uri="{FF2B5EF4-FFF2-40B4-BE49-F238E27FC236}">
                        <a16:creationId xmlns:a16="http://schemas.microsoft.com/office/drawing/2014/main" id="{29E763E9-CB0F-44E8-A979-DEE998D68F30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44" name="Oval 2043">
                    <a:extLst>
                      <a:ext uri="{FF2B5EF4-FFF2-40B4-BE49-F238E27FC236}">
                        <a16:creationId xmlns:a16="http://schemas.microsoft.com/office/drawing/2014/main" id="{31CC2C30-9F8A-4A98-B888-940163A3B08C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45" name="Oval 2044">
                    <a:extLst>
                      <a:ext uri="{FF2B5EF4-FFF2-40B4-BE49-F238E27FC236}">
                        <a16:creationId xmlns:a16="http://schemas.microsoft.com/office/drawing/2014/main" id="{A681DA67-BFF2-4362-9EE0-E7859F9B6C6B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46" name="Oval 2045">
                    <a:extLst>
                      <a:ext uri="{FF2B5EF4-FFF2-40B4-BE49-F238E27FC236}">
                        <a16:creationId xmlns:a16="http://schemas.microsoft.com/office/drawing/2014/main" id="{9C09DB74-C19F-4EBC-A3E5-3FE78FE339FC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47" name="Oval 2046">
                    <a:extLst>
                      <a:ext uri="{FF2B5EF4-FFF2-40B4-BE49-F238E27FC236}">
                        <a16:creationId xmlns:a16="http://schemas.microsoft.com/office/drawing/2014/main" id="{B61E1C62-7D19-4515-83CC-96CE083686D2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941" name="Group 1940">
                  <a:extLst>
                    <a:ext uri="{FF2B5EF4-FFF2-40B4-BE49-F238E27FC236}">
                      <a16:creationId xmlns:a16="http://schemas.microsoft.com/office/drawing/2014/main" id="{B7BA3CCA-B3CB-4277-B549-78D2ABA4B737}"/>
                    </a:ext>
                  </a:extLst>
                </p:cNvPr>
                <p:cNvGrpSpPr/>
                <p:nvPr/>
              </p:nvGrpSpPr>
              <p:grpSpPr>
                <a:xfrm>
                  <a:off x="3374367" y="3373842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2014" name="Oval 2013">
                    <a:extLst>
                      <a:ext uri="{FF2B5EF4-FFF2-40B4-BE49-F238E27FC236}">
                        <a16:creationId xmlns:a16="http://schemas.microsoft.com/office/drawing/2014/main" id="{4E706325-3CB1-4406-B226-2032D260B302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15" name="Oval 2014">
                    <a:extLst>
                      <a:ext uri="{FF2B5EF4-FFF2-40B4-BE49-F238E27FC236}">
                        <a16:creationId xmlns:a16="http://schemas.microsoft.com/office/drawing/2014/main" id="{EB7E9EF0-F812-4848-B21F-463A502D8195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16" name="Oval 2015">
                    <a:extLst>
                      <a:ext uri="{FF2B5EF4-FFF2-40B4-BE49-F238E27FC236}">
                        <a16:creationId xmlns:a16="http://schemas.microsoft.com/office/drawing/2014/main" id="{CE2CD4DD-1091-4A17-AF20-AEC7E2584717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17" name="Oval 2016">
                    <a:extLst>
                      <a:ext uri="{FF2B5EF4-FFF2-40B4-BE49-F238E27FC236}">
                        <a16:creationId xmlns:a16="http://schemas.microsoft.com/office/drawing/2014/main" id="{0D6F9D19-086D-4AC9-BC86-0A1CE421B9A9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18" name="Oval 2017">
                    <a:extLst>
                      <a:ext uri="{FF2B5EF4-FFF2-40B4-BE49-F238E27FC236}">
                        <a16:creationId xmlns:a16="http://schemas.microsoft.com/office/drawing/2014/main" id="{D297C559-5A95-48E4-816F-A734C7B3CECD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19" name="Oval 2018">
                    <a:extLst>
                      <a:ext uri="{FF2B5EF4-FFF2-40B4-BE49-F238E27FC236}">
                        <a16:creationId xmlns:a16="http://schemas.microsoft.com/office/drawing/2014/main" id="{186E7AC3-98C9-46A1-A24D-2AD1757EC479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20" name="Oval 2019">
                    <a:extLst>
                      <a:ext uri="{FF2B5EF4-FFF2-40B4-BE49-F238E27FC236}">
                        <a16:creationId xmlns:a16="http://schemas.microsoft.com/office/drawing/2014/main" id="{C6427561-CDF0-41F5-A04E-876418B1EAD3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21" name="Oval 2020">
                    <a:extLst>
                      <a:ext uri="{FF2B5EF4-FFF2-40B4-BE49-F238E27FC236}">
                        <a16:creationId xmlns:a16="http://schemas.microsoft.com/office/drawing/2014/main" id="{62B96369-A540-48C8-AB92-FAB57782AAD7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22" name="Oval 2021">
                    <a:extLst>
                      <a:ext uri="{FF2B5EF4-FFF2-40B4-BE49-F238E27FC236}">
                        <a16:creationId xmlns:a16="http://schemas.microsoft.com/office/drawing/2014/main" id="{2B08EDCA-447D-460A-914F-AAD0BB3CF918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23" name="Oval 2022">
                    <a:extLst>
                      <a:ext uri="{FF2B5EF4-FFF2-40B4-BE49-F238E27FC236}">
                        <a16:creationId xmlns:a16="http://schemas.microsoft.com/office/drawing/2014/main" id="{6103546F-1F19-4307-97D4-B68355AFEE9F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24" name="Oval 2023">
                    <a:extLst>
                      <a:ext uri="{FF2B5EF4-FFF2-40B4-BE49-F238E27FC236}">
                        <a16:creationId xmlns:a16="http://schemas.microsoft.com/office/drawing/2014/main" id="{3B126279-B549-419B-9798-217890E8E93E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25" name="Oval 2024">
                    <a:extLst>
                      <a:ext uri="{FF2B5EF4-FFF2-40B4-BE49-F238E27FC236}">
                        <a16:creationId xmlns:a16="http://schemas.microsoft.com/office/drawing/2014/main" id="{8724E969-F2C8-4D08-B9E3-C1D8D79629E3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26" name="Oval 2025">
                    <a:extLst>
                      <a:ext uri="{FF2B5EF4-FFF2-40B4-BE49-F238E27FC236}">
                        <a16:creationId xmlns:a16="http://schemas.microsoft.com/office/drawing/2014/main" id="{5426F91E-2B13-4724-8071-BF3D3527AF6E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27" name="Oval 2026">
                    <a:extLst>
                      <a:ext uri="{FF2B5EF4-FFF2-40B4-BE49-F238E27FC236}">
                        <a16:creationId xmlns:a16="http://schemas.microsoft.com/office/drawing/2014/main" id="{30F4E070-DF7A-412D-A293-037A4D91EBC5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28" name="Oval 2027">
                    <a:extLst>
                      <a:ext uri="{FF2B5EF4-FFF2-40B4-BE49-F238E27FC236}">
                        <a16:creationId xmlns:a16="http://schemas.microsoft.com/office/drawing/2014/main" id="{48074C1B-5804-4A13-BAB3-8099C7527927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29" name="Oval 2028">
                    <a:extLst>
                      <a:ext uri="{FF2B5EF4-FFF2-40B4-BE49-F238E27FC236}">
                        <a16:creationId xmlns:a16="http://schemas.microsoft.com/office/drawing/2014/main" id="{41B7B508-5DCC-444F-80C2-11991122CAC4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0" name="Oval 2029">
                    <a:extLst>
                      <a:ext uri="{FF2B5EF4-FFF2-40B4-BE49-F238E27FC236}">
                        <a16:creationId xmlns:a16="http://schemas.microsoft.com/office/drawing/2014/main" id="{1C4069A9-774E-4F41-A729-55E2F2A68848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942" name="Group 1941">
                  <a:extLst>
                    <a:ext uri="{FF2B5EF4-FFF2-40B4-BE49-F238E27FC236}">
                      <a16:creationId xmlns:a16="http://schemas.microsoft.com/office/drawing/2014/main" id="{C8093FFE-6A6E-4ED9-A808-E7B439FECA1A}"/>
                    </a:ext>
                  </a:extLst>
                </p:cNvPr>
                <p:cNvGrpSpPr/>
                <p:nvPr/>
              </p:nvGrpSpPr>
              <p:grpSpPr>
                <a:xfrm>
                  <a:off x="3317256" y="3384107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1997" name="Oval 1996">
                    <a:extLst>
                      <a:ext uri="{FF2B5EF4-FFF2-40B4-BE49-F238E27FC236}">
                        <a16:creationId xmlns:a16="http://schemas.microsoft.com/office/drawing/2014/main" id="{D2188940-DE09-4FC0-AB50-780012B4F7FB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98" name="Oval 1997">
                    <a:extLst>
                      <a:ext uri="{FF2B5EF4-FFF2-40B4-BE49-F238E27FC236}">
                        <a16:creationId xmlns:a16="http://schemas.microsoft.com/office/drawing/2014/main" id="{BCEFDF06-662B-40AA-87A8-889394EF65A2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99" name="Oval 1998">
                    <a:extLst>
                      <a:ext uri="{FF2B5EF4-FFF2-40B4-BE49-F238E27FC236}">
                        <a16:creationId xmlns:a16="http://schemas.microsoft.com/office/drawing/2014/main" id="{0E75ECCF-16CB-49BB-AE1D-889F7DB5AD3F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00" name="Oval 1999">
                    <a:extLst>
                      <a:ext uri="{FF2B5EF4-FFF2-40B4-BE49-F238E27FC236}">
                        <a16:creationId xmlns:a16="http://schemas.microsoft.com/office/drawing/2014/main" id="{AB2BF570-F10A-4C1A-9106-46B3BA765F38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01" name="Oval 2000">
                    <a:extLst>
                      <a:ext uri="{FF2B5EF4-FFF2-40B4-BE49-F238E27FC236}">
                        <a16:creationId xmlns:a16="http://schemas.microsoft.com/office/drawing/2014/main" id="{65A59503-AB62-46CC-8BD2-57D4743F2469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02" name="Oval 2001">
                    <a:extLst>
                      <a:ext uri="{FF2B5EF4-FFF2-40B4-BE49-F238E27FC236}">
                        <a16:creationId xmlns:a16="http://schemas.microsoft.com/office/drawing/2014/main" id="{7E8A6C83-AAAB-4577-BF49-306826573335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03" name="Oval 2002">
                    <a:extLst>
                      <a:ext uri="{FF2B5EF4-FFF2-40B4-BE49-F238E27FC236}">
                        <a16:creationId xmlns:a16="http://schemas.microsoft.com/office/drawing/2014/main" id="{A2515179-2D4B-4738-B6A0-473F5827AF40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04" name="Oval 2003">
                    <a:extLst>
                      <a:ext uri="{FF2B5EF4-FFF2-40B4-BE49-F238E27FC236}">
                        <a16:creationId xmlns:a16="http://schemas.microsoft.com/office/drawing/2014/main" id="{36A3D446-B333-4137-8E41-1CABE322CDFB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05" name="Oval 2004">
                    <a:extLst>
                      <a:ext uri="{FF2B5EF4-FFF2-40B4-BE49-F238E27FC236}">
                        <a16:creationId xmlns:a16="http://schemas.microsoft.com/office/drawing/2014/main" id="{E1875F75-E570-4B73-A740-A32E1A146464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06" name="Oval 2005">
                    <a:extLst>
                      <a:ext uri="{FF2B5EF4-FFF2-40B4-BE49-F238E27FC236}">
                        <a16:creationId xmlns:a16="http://schemas.microsoft.com/office/drawing/2014/main" id="{BF240A85-F693-4395-9F58-E9E23DBD5EEB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07" name="Oval 2006">
                    <a:extLst>
                      <a:ext uri="{FF2B5EF4-FFF2-40B4-BE49-F238E27FC236}">
                        <a16:creationId xmlns:a16="http://schemas.microsoft.com/office/drawing/2014/main" id="{E1B8CDFA-CC15-4F5D-B32A-C5C9F4C57BCB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08" name="Oval 2007">
                    <a:extLst>
                      <a:ext uri="{FF2B5EF4-FFF2-40B4-BE49-F238E27FC236}">
                        <a16:creationId xmlns:a16="http://schemas.microsoft.com/office/drawing/2014/main" id="{3998EBD5-AC73-4404-9F5A-66AAF1465E6B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09" name="Oval 2008">
                    <a:extLst>
                      <a:ext uri="{FF2B5EF4-FFF2-40B4-BE49-F238E27FC236}">
                        <a16:creationId xmlns:a16="http://schemas.microsoft.com/office/drawing/2014/main" id="{9BB9746F-84B4-415F-A725-00EC0E54C6A2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10" name="Oval 2009">
                    <a:extLst>
                      <a:ext uri="{FF2B5EF4-FFF2-40B4-BE49-F238E27FC236}">
                        <a16:creationId xmlns:a16="http://schemas.microsoft.com/office/drawing/2014/main" id="{1FB0406D-138F-4241-B3A4-E18040F58AAF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11" name="Oval 2010">
                    <a:extLst>
                      <a:ext uri="{FF2B5EF4-FFF2-40B4-BE49-F238E27FC236}">
                        <a16:creationId xmlns:a16="http://schemas.microsoft.com/office/drawing/2014/main" id="{52688F2D-6F22-4C33-B9D6-77DCCE4E5D2B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12" name="Oval 2011">
                    <a:extLst>
                      <a:ext uri="{FF2B5EF4-FFF2-40B4-BE49-F238E27FC236}">
                        <a16:creationId xmlns:a16="http://schemas.microsoft.com/office/drawing/2014/main" id="{3232954D-DC9D-431D-A1A7-F84BF2259DFE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13" name="Oval 2012">
                    <a:extLst>
                      <a:ext uri="{FF2B5EF4-FFF2-40B4-BE49-F238E27FC236}">
                        <a16:creationId xmlns:a16="http://schemas.microsoft.com/office/drawing/2014/main" id="{C25ED5EC-8548-47B6-ABB6-B64E55D89422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943" name="Group 1942">
                  <a:extLst>
                    <a:ext uri="{FF2B5EF4-FFF2-40B4-BE49-F238E27FC236}">
                      <a16:creationId xmlns:a16="http://schemas.microsoft.com/office/drawing/2014/main" id="{1FB516F1-0465-4746-B2FB-4160D4834C8B}"/>
                    </a:ext>
                  </a:extLst>
                </p:cNvPr>
                <p:cNvGrpSpPr/>
                <p:nvPr/>
              </p:nvGrpSpPr>
              <p:grpSpPr>
                <a:xfrm>
                  <a:off x="3232157" y="3384107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1980" name="Oval 1979">
                    <a:extLst>
                      <a:ext uri="{FF2B5EF4-FFF2-40B4-BE49-F238E27FC236}">
                        <a16:creationId xmlns:a16="http://schemas.microsoft.com/office/drawing/2014/main" id="{26F0CDE6-8617-4CE1-8C81-2C9AA25FB48A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81" name="Oval 1980">
                    <a:extLst>
                      <a:ext uri="{FF2B5EF4-FFF2-40B4-BE49-F238E27FC236}">
                        <a16:creationId xmlns:a16="http://schemas.microsoft.com/office/drawing/2014/main" id="{1E6C3926-1840-43FC-B7B6-9F34DC21D2FB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82" name="Oval 1981">
                    <a:extLst>
                      <a:ext uri="{FF2B5EF4-FFF2-40B4-BE49-F238E27FC236}">
                        <a16:creationId xmlns:a16="http://schemas.microsoft.com/office/drawing/2014/main" id="{6F122F0E-33F1-4872-979A-ECEBB2480DCB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83" name="Oval 1982">
                    <a:extLst>
                      <a:ext uri="{FF2B5EF4-FFF2-40B4-BE49-F238E27FC236}">
                        <a16:creationId xmlns:a16="http://schemas.microsoft.com/office/drawing/2014/main" id="{DA557D4F-53F3-4139-8789-04746CE4E152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84" name="Oval 1983">
                    <a:extLst>
                      <a:ext uri="{FF2B5EF4-FFF2-40B4-BE49-F238E27FC236}">
                        <a16:creationId xmlns:a16="http://schemas.microsoft.com/office/drawing/2014/main" id="{9747FA35-2842-4173-94C1-C25B1D8A4F3D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85" name="Oval 1984">
                    <a:extLst>
                      <a:ext uri="{FF2B5EF4-FFF2-40B4-BE49-F238E27FC236}">
                        <a16:creationId xmlns:a16="http://schemas.microsoft.com/office/drawing/2014/main" id="{839E985C-B6E6-4240-A26C-39EC5463F7B1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86" name="Oval 1985">
                    <a:extLst>
                      <a:ext uri="{FF2B5EF4-FFF2-40B4-BE49-F238E27FC236}">
                        <a16:creationId xmlns:a16="http://schemas.microsoft.com/office/drawing/2014/main" id="{83065DBA-2F9D-41A8-B18B-688504D4520A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87" name="Oval 1986">
                    <a:extLst>
                      <a:ext uri="{FF2B5EF4-FFF2-40B4-BE49-F238E27FC236}">
                        <a16:creationId xmlns:a16="http://schemas.microsoft.com/office/drawing/2014/main" id="{6AA40CC2-8DE8-4553-9803-7E0C1419192F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88" name="Oval 1987">
                    <a:extLst>
                      <a:ext uri="{FF2B5EF4-FFF2-40B4-BE49-F238E27FC236}">
                        <a16:creationId xmlns:a16="http://schemas.microsoft.com/office/drawing/2014/main" id="{46330E53-90D8-4669-8008-43C440F90786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89" name="Oval 1988">
                    <a:extLst>
                      <a:ext uri="{FF2B5EF4-FFF2-40B4-BE49-F238E27FC236}">
                        <a16:creationId xmlns:a16="http://schemas.microsoft.com/office/drawing/2014/main" id="{6D38B8F2-1E22-4E7A-B553-7636C541D424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90" name="Oval 1989">
                    <a:extLst>
                      <a:ext uri="{FF2B5EF4-FFF2-40B4-BE49-F238E27FC236}">
                        <a16:creationId xmlns:a16="http://schemas.microsoft.com/office/drawing/2014/main" id="{3F506B62-9340-482C-817F-B90BFAA9EEFA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91" name="Oval 1990">
                    <a:extLst>
                      <a:ext uri="{FF2B5EF4-FFF2-40B4-BE49-F238E27FC236}">
                        <a16:creationId xmlns:a16="http://schemas.microsoft.com/office/drawing/2014/main" id="{1BE54DFA-453F-4D1E-A741-2A6DD42C7DC6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92" name="Oval 1991">
                    <a:extLst>
                      <a:ext uri="{FF2B5EF4-FFF2-40B4-BE49-F238E27FC236}">
                        <a16:creationId xmlns:a16="http://schemas.microsoft.com/office/drawing/2014/main" id="{4BAF3D39-33AC-4A12-863C-A7E74DED7963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93" name="Oval 1992">
                    <a:extLst>
                      <a:ext uri="{FF2B5EF4-FFF2-40B4-BE49-F238E27FC236}">
                        <a16:creationId xmlns:a16="http://schemas.microsoft.com/office/drawing/2014/main" id="{A002FF3C-BE78-4863-BC8E-2731357847E3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94" name="Oval 1993">
                    <a:extLst>
                      <a:ext uri="{FF2B5EF4-FFF2-40B4-BE49-F238E27FC236}">
                        <a16:creationId xmlns:a16="http://schemas.microsoft.com/office/drawing/2014/main" id="{4E458620-5D15-417B-98F7-A5F23751962B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95" name="Oval 1994">
                    <a:extLst>
                      <a:ext uri="{FF2B5EF4-FFF2-40B4-BE49-F238E27FC236}">
                        <a16:creationId xmlns:a16="http://schemas.microsoft.com/office/drawing/2014/main" id="{06A174D7-A071-436C-90C6-F0CCB641131E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96" name="Oval 1995">
                    <a:extLst>
                      <a:ext uri="{FF2B5EF4-FFF2-40B4-BE49-F238E27FC236}">
                        <a16:creationId xmlns:a16="http://schemas.microsoft.com/office/drawing/2014/main" id="{681DD945-057F-4A84-958B-FB47C575406D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944" name="Group 1943">
                  <a:extLst>
                    <a:ext uri="{FF2B5EF4-FFF2-40B4-BE49-F238E27FC236}">
                      <a16:creationId xmlns:a16="http://schemas.microsoft.com/office/drawing/2014/main" id="{677CE16A-40D7-4D29-8BA4-1E36CF4FD412}"/>
                    </a:ext>
                  </a:extLst>
                </p:cNvPr>
                <p:cNvGrpSpPr/>
                <p:nvPr/>
              </p:nvGrpSpPr>
              <p:grpSpPr>
                <a:xfrm>
                  <a:off x="3325529" y="3390074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1963" name="Oval 1962">
                    <a:extLst>
                      <a:ext uri="{FF2B5EF4-FFF2-40B4-BE49-F238E27FC236}">
                        <a16:creationId xmlns:a16="http://schemas.microsoft.com/office/drawing/2014/main" id="{A93A7A73-4E7E-4F76-BD83-16CEC308040A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64" name="Oval 1963">
                    <a:extLst>
                      <a:ext uri="{FF2B5EF4-FFF2-40B4-BE49-F238E27FC236}">
                        <a16:creationId xmlns:a16="http://schemas.microsoft.com/office/drawing/2014/main" id="{0C1E52AE-BF74-49B6-B92F-AB3262D00DF5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65" name="Oval 1964">
                    <a:extLst>
                      <a:ext uri="{FF2B5EF4-FFF2-40B4-BE49-F238E27FC236}">
                        <a16:creationId xmlns:a16="http://schemas.microsoft.com/office/drawing/2014/main" id="{02FD323D-1132-463A-96D2-4E1ECB8C2378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66" name="Oval 1965">
                    <a:extLst>
                      <a:ext uri="{FF2B5EF4-FFF2-40B4-BE49-F238E27FC236}">
                        <a16:creationId xmlns:a16="http://schemas.microsoft.com/office/drawing/2014/main" id="{FC739F48-80DC-4B8B-8FC0-73E30275EA69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67" name="Oval 1966">
                    <a:extLst>
                      <a:ext uri="{FF2B5EF4-FFF2-40B4-BE49-F238E27FC236}">
                        <a16:creationId xmlns:a16="http://schemas.microsoft.com/office/drawing/2014/main" id="{EDDF231D-CCBD-455F-AF24-C56BB0A3E6E1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68" name="Oval 1967">
                    <a:extLst>
                      <a:ext uri="{FF2B5EF4-FFF2-40B4-BE49-F238E27FC236}">
                        <a16:creationId xmlns:a16="http://schemas.microsoft.com/office/drawing/2014/main" id="{DC23AE0D-8220-425C-AAE4-28A0BCF975FB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69" name="Oval 1968">
                    <a:extLst>
                      <a:ext uri="{FF2B5EF4-FFF2-40B4-BE49-F238E27FC236}">
                        <a16:creationId xmlns:a16="http://schemas.microsoft.com/office/drawing/2014/main" id="{D834C2C1-0FC1-4397-B480-EDCC7393D4E8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70" name="Oval 1969">
                    <a:extLst>
                      <a:ext uri="{FF2B5EF4-FFF2-40B4-BE49-F238E27FC236}">
                        <a16:creationId xmlns:a16="http://schemas.microsoft.com/office/drawing/2014/main" id="{081C86D9-D83B-4094-AB68-235677439955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71" name="Oval 1970">
                    <a:extLst>
                      <a:ext uri="{FF2B5EF4-FFF2-40B4-BE49-F238E27FC236}">
                        <a16:creationId xmlns:a16="http://schemas.microsoft.com/office/drawing/2014/main" id="{B8A679D0-CC47-4541-B2BB-5304CE4DA876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72" name="Oval 1971">
                    <a:extLst>
                      <a:ext uri="{FF2B5EF4-FFF2-40B4-BE49-F238E27FC236}">
                        <a16:creationId xmlns:a16="http://schemas.microsoft.com/office/drawing/2014/main" id="{1914E0F9-0A69-4EB6-ABFB-EBD29251A579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73" name="Oval 1972">
                    <a:extLst>
                      <a:ext uri="{FF2B5EF4-FFF2-40B4-BE49-F238E27FC236}">
                        <a16:creationId xmlns:a16="http://schemas.microsoft.com/office/drawing/2014/main" id="{D8C75EC5-3FF8-4C5D-824A-0BF92AEBEA39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74" name="Oval 1973">
                    <a:extLst>
                      <a:ext uri="{FF2B5EF4-FFF2-40B4-BE49-F238E27FC236}">
                        <a16:creationId xmlns:a16="http://schemas.microsoft.com/office/drawing/2014/main" id="{87420F4B-C6D9-4115-BA6B-7FAD4E0FFDF8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75" name="Oval 1974">
                    <a:extLst>
                      <a:ext uri="{FF2B5EF4-FFF2-40B4-BE49-F238E27FC236}">
                        <a16:creationId xmlns:a16="http://schemas.microsoft.com/office/drawing/2014/main" id="{50DC35A6-E36F-4850-B672-92B8994EF11A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76" name="Oval 1975">
                    <a:extLst>
                      <a:ext uri="{FF2B5EF4-FFF2-40B4-BE49-F238E27FC236}">
                        <a16:creationId xmlns:a16="http://schemas.microsoft.com/office/drawing/2014/main" id="{03D89560-25C1-46A7-90C3-A2A2FD504C81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77" name="Oval 1976">
                    <a:extLst>
                      <a:ext uri="{FF2B5EF4-FFF2-40B4-BE49-F238E27FC236}">
                        <a16:creationId xmlns:a16="http://schemas.microsoft.com/office/drawing/2014/main" id="{2A12BBE2-9077-48B8-9496-620F26EE0716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78" name="Oval 1977">
                    <a:extLst>
                      <a:ext uri="{FF2B5EF4-FFF2-40B4-BE49-F238E27FC236}">
                        <a16:creationId xmlns:a16="http://schemas.microsoft.com/office/drawing/2014/main" id="{91E9F389-0321-4F5E-A05E-4FC7BE634CA1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79" name="Oval 1978">
                    <a:extLst>
                      <a:ext uri="{FF2B5EF4-FFF2-40B4-BE49-F238E27FC236}">
                        <a16:creationId xmlns:a16="http://schemas.microsoft.com/office/drawing/2014/main" id="{B308D52E-8638-4F8B-85AE-02C219B7F5E4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945" name="Group 1944">
                  <a:extLst>
                    <a:ext uri="{FF2B5EF4-FFF2-40B4-BE49-F238E27FC236}">
                      <a16:creationId xmlns:a16="http://schemas.microsoft.com/office/drawing/2014/main" id="{111CC7ED-7AA4-40F4-917A-2779467B0ED4}"/>
                    </a:ext>
                  </a:extLst>
                </p:cNvPr>
                <p:cNvGrpSpPr/>
                <p:nvPr/>
              </p:nvGrpSpPr>
              <p:grpSpPr>
                <a:xfrm>
                  <a:off x="3219744" y="3390074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1946" name="Oval 1945">
                    <a:extLst>
                      <a:ext uri="{FF2B5EF4-FFF2-40B4-BE49-F238E27FC236}">
                        <a16:creationId xmlns:a16="http://schemas.microsoft.com/office/drawing/2014/main" id="{CAF04C64-B1CA-485A-9980-B986064EFA6A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47" name="Oval 1946">
                    <a:extLst>
                      <a:ext uri="{FF2B5EF4-FFF2-40B4-BE49-F238E27FC236}">
                        <a16:creationId xmlns:a16="http://schemas.microsoft.com/office/drawing/2014/main" id="{F336E8F0-7E21-4760-B852-1E35DB2BEADE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48" name="Oval 1947">
                    <a:extLst>
                      <a:ext uri="{FF2B5EF4-FFF2-40B4-BE49-F238E27FC236}">
                        <a16:creationId xmlns:a16="http://schemas.microsoft.com/office/drawing/2014/main" id="{7DFF5900-85F1-4308-8183-FF16E91D1A3F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49" name="Oval 1948">
                    <a:extLst>
                      <a:ext uri="{FF2B5EF4-FFF2-40B4-BE49-F238E27FC236}">
                        <a16:creationId xmlns:a16="http://schemas.microsoft.com/office/drawing/2014/main" id="{1964DC4C-211F-4DB3-AD24-651821623A29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50" name="Oval 1949">
                    <a:extLst>
                      <a:ext uri="{FF2B5EF4-FFF2-40B4-BE49-F238E27FC236}">
                        <a16:creationId xmlns:a16="http://schemas.microsoft.com/office/drawing/2014/main" id="{C57C9854-C41C-44FB-AF5C-BA62CE620ABB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51" name="Oval 1950">
                    <a:extLst>
                      <a:ext uri="{FF2B5EF4-FFF2-40B4-BE49-F238E27FC236}">
                        <a16:creationId xmlns:a16="http://schemas.microsoft.com/office/drawing/2014/main" id="{C269C08A-4B4E-4FE3-AED7-A51FB0E2B834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52" name="Oval 1951">
                    <a:extLst>
                      <a:ext uri="{FF2B5EF4-FFF2-40B4-BE49-F238E27FC236}">
                        <a16:creationId xmlns:a16="http://schemas.microsoft.com/office/drawing/2014/main" id="{F673AD19-CA62-41E5-B728-A188C8D299A5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53" name="Oval 1952">
                    <a:extLst>
                      <a:ext uri="{FF2B5EF4-FFF2-40B4-BE49-F238E27FC236}">
                        <a16:creationId xmlns:a16="http://schemas.microsoft.com/office/drawing/2014/main" id="{CF5E8DED-722C-4D5A-AC6E-D9033C29FD6C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54" name="Oval 1953">
                    <a:extLst>
                      <a:ext uri="{FF2B5EF4-FFF2-40B4-BE49-F238E27FC236}">
                        <a16:creationId xmlns:a16="http://schemas.microsoft.com/office/drawing/2014/main" id="{C968856C-313D-436D-B231-7F8973DC9F90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55" name="Oval 1954">
                    <a:extLst>
                      <a:ext uri="{FF2B5EF4-FFF2-40B4-BE49-F238E27FC236}">
                        <a16:creationId xmlns:a16="http://schemas.microsoft.com/office/drawing/2014/main" id="{4C7DB3AC-D4E1-489B-9B5A-428C48B59E2B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56" name="Oval 1955">
                    <a:extLst>
                      <a:ext uri="{FF2B5EF4-FFF2-40B4-BE49-F238E27FC236}">
                        <a16:creationId xmlns:a16="http://schemas.microsoft.com/office/drawing/2014/main" id="{BB74CC77-E99D-4B8A-9BC6-6254833EC7CA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57" name="Oval 1956">
                    <a:extLst>
                      <a:ext uri="{FF2B5EF4-FFF2-40B4-BE49-F238E27FC236}">
                        <a16:creationId xmlns:a16="http://schemas.microsoft.com/office/drawing/2014/main" id="{1C023F5E-C5D2-4DB1-AB36-EF7DD5DA3294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58" name="Oval 1957">
                    <a:extLst>
                      <a:ext uri="{FF2B5EF4-FFF2-40B4-BE49-F238E27FC236}">
                        <a16:creationId xmlns:a16="http://schemas.microsoft.com/office/drawing/2014/main" id="{40B2D73D-33B1-458E-A0A2-76C397ED691E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59" name="Oval 1958">
                    <a:extLst>
                      <a:ext uri="{FF2B5EF4-FFF2-40B4-BE49-F238E27FC236}">
                        <a16:creationId xmlns:a16="http://schemas.microsoft.com/office/drawing/2014/main" id="{304A5E74-FE78-4615-BEBC-5ABFF8643655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60" name="Oval 1959">
                    <a:extLst>
                      <a:ext uri="{FF2B5EF4-FFF2-40B4-BE49-F238E27FC236}">
                        <a16:creationId xmlns:a16="http://schemas.microsoft.com/office/drawing/2014/main" id="{814FA71F-F27C-4D59-9954-581ABE963EDC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61" name="Oval 1960">
                    <a:extLst>
                      <a:ext uri="{FF2B5EF4-FFF2-40B4-BE49-F238E27FC236}">
                        <a16:creationId xmlns:a16="http://schemas.microsoft.com/office/drawing/2014/main" id="{94F67D8A-13ED-44B0-AFFA-10D91FA72D9A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62" name="Oval 1961">
                    <a:extLst>
                      <a:ext uri="{FF2B5EF4-FFF2-40B4-BE49-F238E27FC236}">
                        <a16:creationId xmlns:a16="http://schemas.microsoft.com/office/drawing/2014/main" id="{C131AE61-A5BC-4176-A375-67EBA732798E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DB5E1B8-E1E5-4612-BAE7-09957313CF31}"/>
                  </a:ext>
                </a:extLst>
              </p:cNvPr>
              <p:cNvGrpSpPr/>
              <p:nvPr/>
            </p:nvGrpSpPr>
            <p:grpSpPr>
              <a:xfrm>
                <a:off x="3182780" y="3429000"/>
                <a:ext cx="978917" cy="958784"/>
                <a:chOff x="3180469" y="3352436"/>
                <a:chExt cx="978917" cy="958784"/>
              </a:xfrm>
              <a:solidFill>
                <a:schemeClr val="bg1"/>
              </a:solidFill>
            </p:grpSpPr>
            <p:grpSp>
              <p:nvGrpSpPr>
                <p:cNvPr id="583" name="Group 582">
                  <a:extLst>
                    <a:ext uri="{FF2B5EF4-FFF2-40B4-BE49-F238E27FC236}">
                      <a16:creationId xmlns:a16="http://schemas.microsoft.com/office/drawing/2014/main" id="{0CA1AA7D-30F3-4832-B87F-B3FE333B64ED}"/>
                    </a:ext>
                  </a:extLst>
                </p:cNvPr>
                <p:cNvGrpSpPr/>
                <p:nvPr/>
              </p:nvGrpSpPr>
              <p:grpSpPr>
                <a:xfrm>
                  <a:off x="3310516" y="3403176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1919" name="Oval 1918">
                    <a:extLst>
                      <a:ext uri="{FF2B5EF4-FFF2-40B4-BE49-F238E27FC236}">
                        <a16:creationId xmlns:a16="http://schemas.microsoft.com/office/drawing/2014/main" id="{986DB07C-BFD0-4068-AD67-41235AD924C9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20" name="Oval 1919">
                    <a:extLst>
                      <a:ext uri="{FF2B5EF4-FFF2-40B4-BE49-F238E27FC236}">
                        <a16:creationId xmlns:a16="http://schemas.microsoft.com/office/drawing/2014/main" id="{4D92F309-0134-4B1A-8ACD-8F7B68EE5030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21" name="Oval 1920">
                    <a:extLst>
                      <a:ext uri="{FF2B5EF4-FFF2-40B4-BE49-F238E27FC236}">
                        <a16:creationId xmlns:a16="http://schemas.microsoft.com/office/drawing/2014/main" id="{9E3FE046-3272-400B-BEFE-CA1EE32ADF11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22" name="Oval 1921">
                    <a:extLst>
                      <a:ext uri="{FF2B5EF4-FFF2-40B4-BE49-F238E27FC236}">
                        <a16:creationId xmlns:a16="http://schemas.microsoft.com/office/drawing/2014/main" id="{3C29EE0A-5C29-4576-9427-8E254AC0248D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23" name="Oval 1922">
                    <a:extLst>
                      <a:ext uri="{FF2B5EF4-FFF2-40B4-BE49-F238E27FC236}">
                        <a16:creationId xmlns:a16="http://schemas.microsoft.com/office/drawing/2014/main" id="{0D85BCBC-79BA-41F4-9C9C-B1A49ED7D90F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24" name="Oval 1923">
                    <a:extLst>
                      <a:ext uri="{FF2B5EF4-FFF2-40B4-BE49-F238E27FC236}">
                        <a16:creationId xmlns:a16="http://schemas.microsoft.com/office/drawing/2014/main" id="{96FFE148-90F3-4C60-90FC-1CF6787C9B7C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25" name="Oval 1924">
                    <a:extLst>
                      <a:ext uri="{FF2B5EF4-FFF2-40B4-BE49-F238E27FC236}">
                        <a16:creationId xmlns:a16="http://schemas.microsoft.com/office/drawing/2014/main" id="{8836D9B6-EF52-4DDE-91E2-BAB37754C76A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26" name="Oval 1925">
                    <a:extLst>
                      <a:ext uri="{FF2B5EF4-FFF2-40B4-BE49-F238E27FC236}">
                        <a16:creationId xmlns:a16="http://schemas.microsoft.com/office/drawing/2014/main" id="{C6F37420-F1FF-4E7D-B02E-66A7E125ED6A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27" name="Oval 1926">
                    <a:extLst>
                      <a:ext uri="{FF2B5EF4-FFF2-40B4-BE49-F238E27FC236}">
                        <a16:creationId xmlns:a16="http://schemas.microsoft.com/office/drawing/2014/main" id="{2AE3B1D2-5776-4BE4-B79D-7A9D02A4D21B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28" name="Oval 1927">
                    <a:extLst>
                      <a:ext uri="{FF2B5EF4-FFF2-40B4-BE49-F238E27FC236}">
                        <a16:creationId xmlns:a16="http://schemas.microsoft.com/office/drawing/2014/main" id="{50E488E6-2F5D-456B-BC0E-5475E9D24EA6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29" name="Oval 1928">
                    <a:extLst>
                      <a:ext uri="{FF2B5EF4-FFF2-40B4-BE49-F238E27FC236}">
                        <a16:creationId xmlns:a16="http://schemas.microsoft.com/office/drawing/2014/main" id="{7B0615AD-AF93-477E-8779-9A662A851E50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30" name="Oval 1929">
                    <a:extLst>
                      <a:ext uri="{FF2B5EF4-FFF2-40B4-BE49-F238E27FC236}">
                        <a16:creationId xmlns:a16="http://schemas.microsoft.com/office/drawing/2014/main" id="{1AD77254-A67D-40B4-A593-A82392B009DB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31" name="Oval 1930">
                    <a:extLst>
                      <a:ext uri="{FF2B5EF4-FFF2-40B4-BE49-F238E27FC236}">
                        <a16:creationId xmlns:a16="http://schemas.microsoft.com/office/drawing/2014/main" id="{14550094-EC62-4CE7-8B90-6AE8EE6FF77D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32" name="Oval 1931">
                    <a:extLst>
                      <a:ext uri="{FF2B5EF4-FFF2-40B4-BE49-F238E27FC236}">
                        <a16:creationId xmlns:a16="http://schemas.microsoft.com/office/drawing/2014/main" id="{C0A970ED-3E06-43C1-B422-6E7BEBC1B4E4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33" name="Oval 1932">
                    <a:extLst>
                      <a:ext uri="{FF2B5EF4-FFF2-40B4-BE49-F238E27FC236}">
                        <a16:creationId xmlns:a16="http://schemas.microsoft.com/office/drawing/2014/main" id="{A4F15F9A-1D7C-464E-969D-62AA25D2C86B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34" name="Oval 1933">
                    <a:extLst>
                      <a:ext uri="{FF2B5EF4-FFF2-40B4-BE49-F238E27FC236}">
                        <a16:creationId xmlns:a16="http://schemas.microsoft.com/office/drawing/2014/main" id="{1488D6FD-CBAF-4BEF-A854-1834E243F5C6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35" name="Oval 1934">
                    <a:extLst>
                      <a:ext uri="{FF2B5EF4-FFF2-40B4-BE49-F238E27FC236}">
                        <a16:creationId xmlns:a16="http://schemas.microsoft.com/office/drawing/2014/main" id="{AA7F3AA7-E03D-4334-AEC3-3AC25433D774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84" name="Group 583">
                  <a:extLst>
                    <a:ext uri="{FF2B5EF4-FFF2-40B4-BE49-F238E27FC236}">
                      <a16:creationId xmlns:a16="http://schemas.microsoft.com/office/drawing/2014/main" id="{236914EC-3D84-46F6-94E1-46989A5E0CE6}"/>
                    </a:ext>
                  </a:extLst>
                </p:cNvPr>
                <p:cNvGrpSpPr/>
                <p:nvPr/>
              </p:nvGrpSpPr>
              <p:grpSpPr>
                <a:xfrm>
                  <a:off x="3253366" y="3360741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1902" name="Oval 1901">
                    <a:extLst>
                      <a:ext uri="{FF2B5EF4-FFF2-40B4-BE49-F238E27FC236}">
                        <a16:creationId xmlns:a16="http://schemas.microsoft.com/office/drawing/2014/main" id="{39418308-82B8-4575-A49D-23C94DA3FEF0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03" name="Oval 1902">
                    <a:extLst>
                      <a:ext uri="{FF2B5EF4-FFF2-40B4-BE49-F238E27FC236}">
                        <a16:creationId xmlns:a16="http://schemas.microsoft.com/office/drawing/2014/main" id="{8171E1E7-A89A-4183-BF72-4A169DEECEA5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04" name="Oval 1903">
                    <a:extLst>
                      <a:ext uri="{FF2B5EF4-FFF2-40B4-BE49-F238E27FC236}">
                        <a16:creationId xmlns:a16="http://schemas.microsoft.com/office/drawing/2014/main" id="{4C504DBF-623D-4C19-8AA1-6C5FDE6C51B9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05" name="Oval 1904">
                    <a:extLst>
                      <a:ext uri="{FF2B5EF4-FFF2-40B4-BE49-F238E27FC236}">
                        <a16:creationId xmlns:a16="http://schemas.microsoft.com/office/drawing/2014/main" id="{BD4DD6D0-09A9-42C9-AE11-2E5556D19480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06" name="Oval 1905">
                    <a:extLst>
                      <a:ext uri="{FF2B5EF4-FFF2-40B4-BE49-F238E27FC236}">
                        <a16:creationId xmlns:a16="http://schemas.microsoft.com/office/drawing/2014/main" id="{4C929B71-3F25-4280-AB63-7A0B9EEF561B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07" name="Oval 1906">
                    <a:extLst>
                      <a:ext uri="{FF2B5EF4-FFF2-40B4-BE49-F238E27FC236}">
                        <a16:creationId xmlns:a16="http://schemas.microsoft.com/office/drawing/2014/main" id="{38B0F424-45D6-40E5-9336-D513677A48C4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08" name="Oval 1907">
                    <a:extLst>
                      <a:ext uri="{FF2B5EF4-FFF2-40B4-BE49-F238E27FC236}">
                        <a16:creationId xmlns:a16="http://schemas.microsoft.com/office/drawing/2014/main" id="{7D1A338D-4958-41CE-B64F-F20ECE769827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09" name="Oval 1908">
                    <a:extLst>
                      <a:ext uri="{FF2B5EF4-FFF2-40B4-BE49-F238E27FC236}">
                        <a16:creationId xmlns:a16="http://schemas.microsoft.com/office/drawing/2014/main" id="{A3059943-E4A4-4416-B2C5-6BF8F48488FD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10" name="Oval 1909">
                    <a:extLst>
                      <a:ext uri="{FF2B5EF4-FFF2-40B4-BE49-F238E27FC236}">
                        <a16:creationId xmlns:a16="http://schemas.microsoft.com/office/drawing/2014/main" id="{B0568A8F-6BA6-4DE3-B2E4-72CBF3EE0576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11" name="Oval 1910">
                    <a:extLst>
                      <a:ext uri="{FF2B5EF4-FFF2-40B4-BE49-F238E27FC236}">
                        <a16:creationId xmlns:a16="http://schemas.microsoft.com/office/drawing/2014/main" id="{6A6828F2-71E7-43D1-B121-5DDF258FD4A3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12" name="Oval 1911">
                    <a:extLst>
                      <a:ext uri="{FF2B5EF4-FFF2-40B4-BE49-F238E27FC236}">
                        <a16:creationId xmlns:a16="http://schemas.microsoft.com/office/drawing/2014/main" id="{319F4D65-245B-4479-B8CF-C6B5B411A962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13" name="Oval 1912">
                    <a:extLst>
                      <a:ext uri="{FF2B5EF4-FFF2-40B4-BE49-F238E27FC236}">
                        <a16:creationId xmlns:a16="http://schemas.microsoft.com/office/drawing/2014/main" id="{96064396-B1A8-42FD-918E-08BF54430B93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14" name="Oval 1913">
                    <a:extLst>
                      <a:ext uri="{FF2B5EF4-FFF2-40B4-BE49-F238E27FC236}">
                        <a16:creationId xmlns:a16="http://schemas.microsoft.com/office/drawing/2014/main" id="{749F1A30-D5BE-4666-BE8D-A736C6FBF621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15" name="Oval 1914">
                    <a:extLst>
                      <a:ext uri="{FF2B5EF4-FFF2-40B4-BE49-F238E27FC236}">
                        <a16:creationId xmlns:a16="http://schemas.microsoft.com/office/drawing/2014/main" id="{81472E74-AAF9-49BE-83DB-81373E24AFE6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16" name="Oval 1915">
                    <a:extLst>
                      <a:ext uri="{FF2B5EF4-FFF2-40B4-BE49-F238E27FC236}">
                        <a16:creationId xmlns:a16="http://schemas.microsoft.com/office/drawing/2014/main" id="{EB70BEFB-5F54-4486-AD7A-852390D03869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17" name="Oval 1916">
                    <a:extLst>
                      <a:ext uri="{FF2B5EF4-FFF2-40B4-BE49-F238E27FC236}">
                        <a16:creationId xmlns:a16="http://schemas.microsoft.com/office/drawing/2014/main" id="{A228F8E7-9DCF-430D-953D-B8734B5C12BE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18" name="Oval 1917">
                    <a:extLst>
                      <a:ext uri="{FF2B5EF4-FFF2-40B4-BE49-F238E27FC236}">
                        <a16:creationId xmlns:a16="http://schemas.microsoft.com/office/drawing/2014/main" id="{68445BEB-6770-4764-AAFE-DF1197FD931D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89" name="Group 588">
                  <a:extLst>
                    <a:ext uri="{FF2B5EF4-FFF2-40B4-BE49-F238E27FC236}">
                      <a16:creationId xmlns:a16="http://schemas.microsoft.com/office/drawing/2014/main" id="{649C8825-96AC-4BEB-B803-56E3CF01CE67}"/>
                    </a:ext>
                  </a:extLst>
                </p:cNvPr>
                <p:cNvGrpSpPr/>
                <p:nvPr/>
              </p:nvGrpSpPr>
              <p:grpSpPr>
                <a:xfrm>
                  <a:off x="3180469" y="3360741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1885" name="Oval 1884">
                    <a:extLst>
                      <a:ext uri="{FF2B5EF4-FFF2-40B4-BE49-F238E27FC236}">
                        <a16:creationId xmlns:a16="http://schemas.microsoft.com/office/drawing/2014/main" id="{755A515E-9314-4C87-A68C-B02091FC6991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86" name="Oval 1885">
                    <a:extLst>
                      <a:ext uri="{FF2B5EF4-FFF2-40B4-BE49-F238E27FC236}">
                        <a16:creationId xmlns:a16="http://schemas.microsoft.com/office/drawing/2014/main" id="{612A0089-944F-467B-BE5D-8BA32427DF55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87" name="Oval 1886">
                    <a:extLst>
                      <a:ext uri="{FF2B5EF4-FFF2-40B4-BE49-F238E27FC236}">
                        <a16:creationId xmlns:a16="http://schemas.microsoft.com/office/drawing/2014/main" id="{FEEC776D-DC8B-4DF7-833B-7BEF36D22C4D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88" name="Oval 1887">
                    <a:extLst>
                      <a:ext uri="{FF2B5EF4-FFF2-40B4-BE49-F238E27FC236}">
                        <a16:creationId xmlns:a16="http://schemas.microsoft.com/office/drawing/2014/main" id="{4B9504A3-C615-4E3D-AEC4-3509E0B416FF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89" name="Oval 1888">
                    <a:extLst>
                      <a:ext uri="{FF2B5EF4-FFF2-40B4-BE49-F238E27FC236}">
                        <a16:creationId xmlns:a16="http://schemas.microsoft.com/office/drawing/2014/main" id="{CE45BAD2-4BB2-4243-8F42-6AE30B18AF9B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90" name="Oval 1889">
                    <a:extLst>
                      <a:ext uri="{FF2B5EF4-FFF2-40B4-BE49-F238E27FC236}">
                        <a16:creationId xmlns:a16="http://schemas.microsoft.com/office/drawing/2014/main" id="{720091CF-F61C-4C6E-8B5D-3FDA9C1CCED5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91" name="Oval 1890">
                    <a:extLst>
                      <a:ext uri="{FF2B5EF4-FFF2-40B4-BE49-F238E27FC236}">
                        <a16:creationId xmlns:a16="http://schemas.microsoft.com/office/drawing/2014/main" id="{48D02AFC-D81A-4391-BC5F-EECE9AA3F4CB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92" name="Oval 1891">
                    <a:extLst>
                      <a:ext uri="{FF2B5EF4-FFF2-40B4-BE49-F238E27FC236}">
                        <a16:creationId xmlns:a16="http://schemas.microsoft.com/office/drawing/2014/main" id="{D0BA9CB9-4ABB-4BBF-8DF0-3A28C2154801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93" name="Oval 1892">
                    <a:extLst>
                      <a:ext uri="{FF2B5EF4-FFF2-40B4-BE49-F238E27FC236}">
                        <a16:creationId xmlns:a16="http://schemas.microsoft.com/office/drawing/2014/main" id="{197918BE-9B00-4E2F-9061-F38589397BF9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94" name="Oval 1893">
                    <a:extLst>
                      <a:ext uri="{FF2B5EF4-FFF2-40B4-BE49-F238E27FC236}">
                        <a16:creationId xmlns:a16="http://schemas.microsoft.com/office/drawing/2014/main" id="{73509205-8D76-464A-99BE-0BFC44A7EEE9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95" name="Oval 1894">
                    <a:extLst>
                      <a:ext uri="{FF2B5EF4-FFF2-40B4-BE49-F238E27FC236}">
                        <a16:creationId xmlns:a16="http://schemas.microsoft.com/office/drawing/2014/main" id="{A36D7F9C-8092-4C03-B636-FE22F05672CB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96" name="Oval 1895">
                    <a:extLst>
                      <a:ext uri="{FF2B5EF4-FFF2-40B4-BE49-F238E27FC236}">
                        <a16:creationId xmlns:a16="http://schemas.microsoft.com/office/drawing/2014/main" id="{B38BECDA-1AD4-4E8C-B81E-4A65CE13B1AA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97" name="Oval 1896">
                    <a:extLst>
                      <a:ext uri="{FF2B5EF4-FFF2-40B4-BE49-F238E27FC236}">
                        <a16:creationId xmlns:a16="http://schemas.microsoft.com/office/drawing/2014/main" id="{A4454FC2-8D97-4697-B247-467465505561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98" name="Oval 1897">
                    <a:extLst>
                      <a:ext uri="{FF2B5EF4-FFF2-40B4-BE49-F238E27FC236}">
                        <a16:creationId xmlns:a16="http://schemas.microsoft.com/office/drawing/2014/main" id="{21F13E30-292A-40E2-8EB6-DF69A9F26CD4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99" name="Oval 1898">
                    <a:extLst>
                      <a:ext uri="{FF2B5EF4-FFF2-40B4-BE49-F238E27FC236}">
                        <a16:creationId xmlns:a16="http://schemas.microsoft.com/office/drawing/2014/main" id="{5F4E50E2-E2AF-45B4-BEAC-4DB408BAE651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00" name="Oval 1899">
                    <a:extLst>
                      <a:ext uri="{FF2B5EF4-FFF2-40B4-BE49-F238E27FC236}">
                        <a16:creationId xmlns:a16="http://schemas.microsoft.com/office/drawing/2014/main" id="{F48ECFDE-A202-493D-A94D-3CACA0AB38C9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01" name="Oval 1900">
                    <a:extLst>
                      <a:ext uri="{FF2B5EF4-FFF2-40B4-BE49-F238E27FC236}">
                        <a16:creationId xmlns:a16="http://schemas.microsoft.com/office/drawing/2014/main" id="{A47C43C4-459D-42B2-A024-8680198B9E62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90" name="Group 589">
                  <a:extLst>
                    <a:ext uri="{FF2B5EF4-FFF2-40B4-BE49-F238E27FC236}">
                      <a16:creationId xmlns:a16="http://schemas.microsoft.com/office/drawing/2014/main" id="{D5A90BF0-D43C-431C-AB62-9AC35177557B}"/>
                    </a:ext>
                  </a:extLst>
                </p:cNvPr>
                <p:cNvGrpSpPr/>
                <p:nvPr/>
              </p:nvGrpSpPr>
              <p:grpSpPr>
                <a:xfrm>
                  <a:off x="3335263" y="3352436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1868" name="Oval 1867">
                    <a:extLst>
                      <a:ext uri="{FF2B5EF4-FFF2-40B4-BE49-F238E27FC236}">
                        <a16:creationId xmlns:a16="http://schemas.microsoft.com/office/drawing/2014/main" id="{AC4C4299-0658-427E-B134-AD5CDBE6C5E5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9" name="Oval 1868">
                    <a:extLst>
                      <a:ext uri="{FF2B5EF4-FFF2-40B4-BE49-F238E27FC236}">
                        <a16:creationId xmlns:a16="http://schemas.microsoft.com/office/drawing/2014/main" id="{21258B7A-B64B-423A-BF56-A52B19225B72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70" name="Oval 1869">
                    <a:extLst>
                      <a:ext uri="{FF2B5EF4-FFF2-40B4-BE49-F238E27FC236}">
                        <a16:creationId xmlns:a16="http://schemas.microsoft.com/office/drawing/2014/main" id="{8EDA7C2E-6417-4F74-972F-28661AB85989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71" name="Oval 1870">
                    <a:extLst>
                      <a:ext uri="{FF2B5EF4-FFF2-40B4-BE49-F238E27FC236}">
                        <a16:creationId xmlns:a16="http://schemas.microsoft.com/office/drawing/2014/main" id="{CFFD0883-95CF-4E95-8AC3-AAEC5D46FD5D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72" name="Oval 1871">
                    <a:extLst>
                      <a:ext uri="{FF2B5EF4-FFF2-40B4-BE49-F238E27FC236}">
                        <a16:creationId xmlns:a16="http://schemas.microsoft.com/office/drawing/2014/main" id="{0C524C04-54A0-48C6-8D7D-AEE2ED352C5A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73" name="Oval 1872">
                    <a:extLst>
                      <a:ext uri="{FF2B5EF4-FFF2-40B4-BE49-F238E27FC236}">
                        <a16:creationId xmlns:a16="http://schemas.microsoft.com/office/drawing/2014/main" id="{255C69E3-D51E-4BC9-9DE7-22AA6915D960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74" name="Oval 1873">
                    <a:extLst>
                      <a:ext uri="{FF2B5EF4-FFF2-40B4-BE49-F238E27FC236}">
                        <a16:creationId xmlns:a16="http://schemas.microsoft.com/office/drawing/2014/main" id="{0D3CD1C3-1646-4F88-BDDB-0DF9660C0812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75" name="Oval 1874">
                    <a:extLst>
                      <a:ext uri="{FF2B5EF4-FFF2-40B4-BE49-F238E27FC236}">
                        <a16:creationId xmlns:a16="http://schemas.microsoft.com/office/drawing/2014/main" id="{F204C456-6650-4E66-80BA-15866E323398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76" name="Oval 1875">
                    <a:extLst>
                      <a:ext uri="{FF2B5EF4-FFF2-40B4-BE49-F238E27FC236}">
                        <a16:creationId xmlns:a16="http://schemas.microsoft.com/office/drawing/2014/main" id="{EA2FFAC9-99AC-4245-9C79-395CB65AE824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77" name="Oval 1876">
                    <a:extLst>
                      <a:ext uri="{FF2B5EF4-FFF2-40B4-BE49-F238E27FC236}">
                        <a16:creationId xmlns:a16="http://schemas.microsoft.com/office/drawing/2014/main" id="{7AFD3876-D0B9-4A22-B33B-80962E7E4D90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78" name="Oval 1877">
                    <a:extLst>
                      <a:ext uri="{FF2B5EF4-FFF2-40B4-BE49-F238E27FC236}">
                        <a16:creationId xmlns:a16="http://schemas.microsoft.com/office/drawing/2014/main" id="{E8ACC6B6-9402-46DA-A4C3-BCD1C402E848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79" name="Oval 1878">
                    <a:extLst>
                      <a:ext uri="{FF2B5EF4-FFF2-40B4-BE49-F238E27FC236}">
                        <a16:creationId xmlns:a16="http://schemas.microsoft.com/office/drawing/2014/main" id="{3FFD81EA-036E-4406-ABC2-AD3DE7722CF4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80" name="Oval 1879">
                    <a:extLst>
                      <a:ext uri="{FF2B5EF4-FFF2-40B4-BE49-F238E27FC236}">
                        <a16:creationId xmlns:a16="http://schemas.microsoft.com/office/drawing/2014/main" id="{9D8ED5CD-9CD0-4396-9313-8BDA97FFB798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81" name="Oval 1880">
                    <a:extLst>
                      <a:ext uri="{FF2B5EF4-FFF2-40B4-BE49-F238E27FC236}">
                        <a16:creationId xmlns:a16="http://schemas.microsoft.com/office/drawing/2014/main" id="{CE3BC513-6F8D-407B-B82B-06EA69CC4EC4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82" name="Oval 1881">
                    <a:extLst>
                      <a:ext uri="{FF2B5EF4-FFF2-40B4-BE49-F238E27FC236}">
                        <a16:creationId xmlns:a16="http://schemas.microsoft.com/office/drawing/2014/main" id="{BF71DCFC-7C13-45D8-88AB-A56C40443362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83" name="Oval 1882">
                    <a:extLst>
                      <a:ext uri="{FF2B5EF4-FFF2-40B4-BE49-F238E27FC236}">
                        <a16:creationId xmlns:a16="http://schemas.microsoft.com/office/drawing/2014/main" id="{154382D2-AF37-46DD-9335-BCF128C5BC68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84" name="Oval 1883">
                    <a:extLst>
                      <a:ext uri="{FF2B5EF4-FFF2-40B4-BE49-F238E27FC236}">
                        <a16:creationId xmlns:a16="http://schemas.microsoft.com/office/drawing/2014/main" id="{DCF42EDD-16CC-45AC-974C-0F955755117D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91" name="Group 590">
                  <a:extLst>
                    <a:ext uri="{FF2B5EF4-FFF2-40B4-BE49-F238E27FC236}">
                      <a16:creationId xmlns:a16="http://schemas.microsoft.com/office/drawing/2014/main" id="{156DBE30-6303-4F84-8852-2C1B7DD2C4F6}"/>
                    </a:ext>
                  </a:extLst>
                </p:cNvPr>
                <p:cNvGrpSpPr/>
                <p:nvPr/>
              </p:nvGrpSpPr>
              <p:grpSpPr>
                <a:xfrm>
                  <a:off x="3259833" y="3352436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1851" name="Oval 1850">
                    <a:extLst>
                      <a:ext uri="{FF2B5EF4-FFF2-40B4-BE49-F238E27FC236}">
                        <a16:creationId xmlns:a16="http://schemas.microsoft.com/office/drawing/2014/main" id="{98647295-01CD-4BDA-BEDC-EA711AFDEE6A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52" name="Oval 1851">
                    <a:extLst>
                      <a:ext uri="{FF2B5EF4-FFF2-40B4-BE49-F238E27FC236}">
                        <a16:creationId xmlns:a16="http://schemas.microsoft.com/office/drawing/2014/main" id="{3A1ADF82-329F-43F7-AE6C-8FCED0AA00E6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53" name="Oval 1852">
                    <a:extLst>
                      <a:ext uri="{FF2B5EF4-FFF2-40B4-BE49-F238E27FC236}">
                        <a16:creationId xmlns:a16="http://schemas.microsoft.com/office/drawing/2014/main" id="{A287EF08-556E-45ED-A08A-67F6160AC34A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54" name="Oval 1853">
                    <a:extLst>
                      <a:ext uri="{FF2B5EF4-FFF2-40B4-BE49-F238E27FC236}">
                        <a16:creationId xmlns:a16="http://schemas.microsoft.com/office/drawing/2014/main" id="{1E6CBC32-5AF1-4DDE-AE83-CB421136CEC3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55" name="Oval 1854">
                    <a:extLst>
                      <a:ext uri="{FF2B5EF4-FFF2-40B4-BE49-F238E27FC236}">
                        <a16:creationId xmlns:a16="http://schemas.microsoft.com/office/drawing/2014/main" id="{ED6BD736-66F2-4CF2-8187-453ACD3D8149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56" name="Oval 1855">
                    <a:extLst>
                      <a:ext uri="{FF2B5EF4-FFF2-40B4-BE49-F238E27FC236}">
                        <a16:creationId xmlns:a16="http://schemas.microsoft.com/office/drawing/2014/main" id="{055B6120-447C-41C1-82BF-101D6C61EF92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57" name="Oval 1856">
                    <a:extLst>
                      <a:ext uri="{FF2B5EF4-FFF2-40B4-BE49-F238E27FC236}">
                        <a16:creationId xmlns:a16="http://schemas.microsoft.com/office/drawing/2014/main" id="{765C0C92-7BDC-47F7-8FBE-F22589C3308E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58" name="Oval 1857">
                    <a:extLst>
                      <a:ext uri="{FF2B5EF4-FFF2-40B4-BE49-F238E27FC236}">
                        <a16:creationId xmlns:a16="http://schemas.microsoft.com/office/drawing/2014/main" id="{C36027FE-005C-42EF-A901-DCEA311ED5D8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59" name="Oval 1858">
                    <a:extLst>
                      <a:ext uri="{FF2B5EF4-FFF2-40B4-BE49-F238E27FC236}">
                        <a16:creationId xmlns:a16="http://schemas.microsoft.com/office/drawing/2014/main" id="{91F35DFA-7DEA-4DF7-AEE6-2F2B7054B942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0" name="Oval 1859">
                    <a:extLst>
                      <a:ext uri="{FF2B5EF4-FFF2-40B4-BE49-F238E27FC236}">
                        <a16:creationId xmlns:a16="http://schemas.microsoft.com/office/drawing/2014/main" id="{16504426-AC9A-4CAA-9A5F-DDA8F98BF028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1" name="Oval 1860">
                    <a:extLst>
                      <a:ext uri="{FF2B5EF4-FFF2-40B4-BE49-F238E27FC236}">
                        <a16:creationId xmlns:a16="http://schemas.microsoft.com/office/drawing/2014/main" id="{1CDE8DC7-E670-4B29-B0B0-DDE6974FF32E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2" name="Oval 1861">
                    <a:extLst>
                      <a:ext uri="{FF2B5EF4-FFF2-40B4-BE49-F238E27FC236}">
                        <a16:creationId xmlns:a16="http://schemas.microsoft.com/office/drawing/2014/main" id="{38697E36-F241-4433-8FAD-C1CBAA20105A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3" name="Oval 1862">
                    <a:extLst>
                      <a:ext uri="{FF2B5EF4-FFF2-40B4-BE49-F238E27FC236}">
                        <a16:creationId xmlns:a16="http://schemas.microsoft.com/office/drawing/2014/main" id="{98DDD207-32DA-403E-BBA6-ADD8B1DE24B6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4" name="Oval 1863">
                    <a:extLst>
                      <a:ext uri="{FF2B5EF4-FFF2-40B4-BE49-F238E27FC236}">
                        <a16:creationId xmlns:a16="http://schemas.microsoft.com/office/drawing/2014/main" id="{BEC2C1E9-B000-4E67-A54B-2CDAB9622769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5" name="Oval 1864">
                    <a:extLst>
                      <a:ext uri="{FF2B5EF4-FFF2-40B4-BE49-F238E27FC236}">
                        <a16:creationId xmlns:a16="http://schemas.microsoft.com/office/drawing/2014/main" id="{F4C41C66-A950-44A6-AFEF-E986BE009BE8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6" name="Oval 1865">
                    <a:extLst>
                      <a:ext uri="{FF2B5EF4-FFF2-40B4-BE49-F238E27FC236}">
                        <a16:creationId xmlns:a16="http://schemas.microsoft.com/office/drawing/2014/main" id="{2EB019E1-BA36-4D89-A137-1C284636C1E6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7" name="Oval 1866">
                    <a:extLst>
                      <a:ext uri="{FF2B5EF4-FFF2-40B4-BE49-F238E27FC236}">
                        <a16:creationId xmlns:a16="http://schemas.microsoft.com/office/drawing/2014/main" id="{58012E61-9555-4B7D-8D89-8262F39DEFF2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92" name="Group 591">
                  <a:extLst>
                    <a:ext uri="{FF2B5EF4-FFF2-40B4-BE49-F238E27FC236}">
                      <a16:creationId xmlns:a16="http://schemas.microsoft.com/office/drawing/2014/main" id="{140AEA16-90A4-418E-9A0D-7A80D1CC3516}"/>
                    </a:ext>
                  </a:extLst>
                </p:cNvPr>
                <p:cNvGrpSpPr/>
                <p:nvPr/>
              </p:nvGrpSpPr>
              <p:grpSpPr>
                <a:xfrm>
                  <a:off x="3374367" y="3373842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1834" name="Oval 1833">
                    <a:extLst>
                      <a:ext uri="{FF2B5EF4-FFF2-40B4-BE49-F238E27FC236}">
                        <a16:creationId xmlns:a16="http://schemas.microsoft.com/office/drawing/2014/main" id="{A639A13C-B06B-4DF3-812B-3FE03657F539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35" name="Oval 1834">
                    <a:extLst>
                      <a:ext uri="{FF2B5EF4-FFF2-40B4-BE49-F238E27FC236}">
                        <a16:creationId xmlns:a16="http://schemas.microsoft.com/office/drawing/2014/main" id="{6EB59EBD-C675-43A7-BF37-5CC0D9CBDEA9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36" name="Oval 1835">
                    <a:extLst>
                      <a:ext uri="{FF2B5EF4-FFF2-40B4-BE49-F238E27FC236}">
                        <a16:creationId xmlns:a16="http://schemas.microsoft.com/office/drawing/2014/main" id="{251301ED-0320-4611-B9EA-6EDE886B12B8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37" name="Oval 1836">
                    <a:extLst>
                      <a:ext uri="{FF2B5EF4-FFF2-40B4-BE49-F238E27FC236}">
                        <a16:creationId xmlns:a16="http://schemas.microsoft.com/office/drawing/2014/main" id="{36FFDF1F-3124-47AA-9FFB-634A4BA4443F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38" name="Oval 1837">
                    <a:extLst>
                      <a:ext uri="{FF2B5EF4-FFF2-40B4-BE49-F238E27FC236}">
                        <a16:creationId xmlns:a16="http://schemas.microsoft.com/office/drawing/2014/main" id="{5114E375-9E3A-45DD-B6CE-F97EE2D2F04F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39" name="Oval 1838">
                    <a:extLst>
                      <a:ext uri="{FF2B5EF4-FFF2-40B4-BE49-F238E27FC236}">
                        <a16:creationId xmlns:a16="http://schemas.microsoft.com/office/drawing/2014/main" id="{504EDC16-69BA-4777-A416-903E4BCD67E1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40" name="Oval 1839">
                    <a:extLst>
                      <a:ext uri="{FF2B5EF4-FFF2-40B4-BE49-F238E27FC236}">
                        <a16:creationId xmlns:a16="http://schemas.microsoft.com/office/drawing/2014/main" id="{493E71BA-5947-4172-814D-B5138EE10500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41" name="Oval 1840">
                    <a:extLst>
                      <a:ext uri="{FF2B5EF4-FFF2-40B4-BE49-F238E27FC236}">
                        <a16:creationId xmlns:a16="http://schemas.microsoft.com/office/drawing/2014/main" id="{54E9779C-D8EC-48A5-8A64-9505163ECD6A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42" name="Oval 1841">
                    <a:extLst>
                      <a:ext uri="{FF2B5EF4-FFF2-40B4-BE49-F238E27FC236}">
                        <a16:creationId xmlns:a16="http://schemas.microsoft.com/office/drawing/2014/main" id="{0080BC13-432D-44EA-9697-77DC89310FCF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43" name="Oval 1842">
                    <a:extLst>
                      <a:ext uri="{FF2B5EF4-FFF2-40B4-BE49-F238E27FC236}">
                        <a16:creationId xmlns:a16="http://schemas.microsoft.com/office/drawing/2014/main" id="{F523178A-A8A0-401E-8AC4-D4EC84431790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44" name="Oval 1843">
                    <a:extLst>
                      <a:ext uri="{FF2B5EF4-FFF2-40B4-BE49-F238E27FC236}">
                        <a16:creationId xmlns:a16="http://schemas.microsoft.com/office/drawing/2014/main" id="{3718BB6A-3752-4375-89EA-CB32A7447B1E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45" name="Oval 1844">
                    <a:extLst>
                      <a:ext uri="{FF2B5EF4-FFF2-40B4-BE49-F238E27FC236}">
                        <a16:creationId xmlns:a16="http://schemas.microsoft.com/office/drawing/2014/main" id="{B9C3143A-2E76-4432-9EDF-BF232DA3ECF4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46" name="Oval 1845">
                    <a:extLst>
                      <a:ext uri="{FF2B5EF4-FFF2-40B4-BE49-F238E27FC236}">
                        <a16:creationId xmlns:a16="http://schemas.microsoft.com/office/drawing/2014/main" id="{3E7B26AA-0223-4331-AE0D-D08E3F7B9A43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47" name="Oval 1846">
                    <a:extLst>
                      <a:ext uri="{FF2B5EF4-FFF2-40B4-BE49-F238E27FC236}">
                        <a16:creationId xmlns:a16="http://schemas.microsoft.com/office/drawing/2014/main" id="{4FEDBD31-3861-4C99-AB1C-18CF061CD9FF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48" name="Oval 1847">
                    <a:extLst>
                      <a:ext uri="{FF2B5EF4-FFF2-40B4-BE49-F238E27FC236}">
                        <a16:creationId xmlns:a16="http://schemas.microsoft.com/office/drawing/2014/main" id="{31951D41-DE33-4321-AE76-078FF165FABC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49" name="Oval 1848">
                    <a:extLst>
                      <a:ext uri="{FF2B5EF4-FFF2-40B4-BE49-F238E27FC236}">
                        <a16:creationId xmlns:a16="http://schemas.microsoft.com/office/drawing/2014/main" id="{F55BA14A-8654-4B50-92F4-AFA1FB25B1D6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50" name="Oval 1849">
                    <a:extLst>
                      <a:ext uri="{FF2B5EF4-FFF2-40B4-BE49-F238E27FC236}">
                        <a16:creationId xmlns:a16="http://schemas.microsoft.com/office/drawing/2014/main" id="{94A8420C-2B05-4EE7-9E55-A53799C82F28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94" name="Group 593">
                  <a:extLst>
                    <a:ext uri="{FF2B5EF4-FFF2-40B4-BE49-F238E27FC236}">
                      <a16:creationId xmlns:a16="http://schemas.microsoft.com/office/drawing/2014/main" id="{6D3110F6-E51E-45DD-BE48-AFD9EFAE9F73}"/>
                    </a:ext>
                  </a:extLst>
                </p:cNvPr>
                <p:cNvGrpSpPr/>
                <p:nvPr/>
              </p:nvGrpSpPr>
              <p:grpSpPr>
                <a:xfrm>
                  <a:off x="3317256" y="3384107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1817" name="Oval 1816">
                    <a:extLst>
                      <a:ext uri="{FF2B5EF4-FFF2-40B4-BE49-F238E27FC236}">
                        <a16:creationId xmlns:a16="http://schemas.microsoft.com/office/drawing/2014/main" id="{F4324A50-0A47-4763-8F82-8437101312E7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18" name="Oval 1817">
                    <a:extLst>
                      <a:ext uri="{FF2B5EF4-FFF2-40B4-BE49-F238E27FC236}">
                        <a16:creationId xmlns:a16="http://schemas.microsoft.com/office/drawing/2014/main" id="{B0C476CA-3A1D-4714-AFA4-C90BD121328F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19" name="Oval 1818">
                    <a:extLst>
                      <a:ext uri="{FF2B5EF4-FFF2-40B4-BE49-F238E27FC236}">
                        <a16:creationId xmlns:a16="http://schemas.microsoft.com/office/drawing/2014/main" id="{82F89907-4225-4E98-A025-D0A0221C8D6B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20" name="Oval 1819">
                    <a:extLst>
                      <a:ext uri="{FF2B5EF4-FFF2-40B4-BE49-F238E27FC236}">
                        <a16:creationId xmlns:a16="http://schemas.microsoft.com/office/drawing/2014/main" id="{C4A8E5AC-999E-4188-ABBE-1873FD12A557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21" name="Oval 1820">
                    <a:extLst>
                      <a:ext uri="{FF2B5EF4-FFF2-40B4-BE49-F238E27FC236}">
                        <a16:creationId xmlns:a16="http://schemas.microsoft.com/office/drawing/2014/main" id="{9F36DF84-957F-44B9-8DC9-F1A816B11B87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22" name="Oval 1821">
                    <a:extLst>
                      <a:ext uri="{FF2B5EF4-FFF2-40B4-BE49-F238E27FC236}">
                        <a16:creationId xmlns:a16="http://schemas.microsoft.com/office/drawing/2014/main" id="{5805C09B-991F-4655-B55C-F85D7CEF041A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23" name="Oval 1822">
                    <a:extLst>
                      <a:ext uri="{FF2B5EF4-FFF2-40B4-BE49-F238E27FC236}">
                        <a16:creationId xmlns:a16="http://schemas.microsoft.com/office/drawing/2014/main" id="{807BC96A-081E-4730-BAC0-B329ED6C02B5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24" name="Oval 1823">
                    <a:extLst>
                      <a:ext uri="{FF2B5EF4-FFF2-40B4-BE49-F238E27FC236}">
                        <a16:creationId xmlns:a16="http://schemas.microsoft.com/office/drawing/2014/main" id="{D78C3177-6B32-4E05-865D-205746C48C9B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25" name="Oval 1824">
                    <a:extLst>
                      <a:ext uri="{FF2B5EF4-FFF2-40B4-BE49-F238E27FC236}">
                        <a16:creationId xmlns:a16="http://schemas.microsoft.com/office/drawing/2014/main" id="{8DE0AB36-650E-43A1-A3A2-B4589CE89443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26" name="Oval 1825">
                    <a:extLst>
                      <a:ext uri="{FF2B5EF4-FFF2-40B4-BE49-F238E27FC236}">
                        <a16:creationId xmlns:a16="http://schemas.microsoft.com/office/drawing/2014/main" id="{11F3B783-DB4E-4855-9772-4CACBE1B3BA7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27" name="Oval 1826">
                    <a:extLst>
                      <a:ext uri="{FF2B5EF4-FFF2-40B4-BE49-F238E27FC236}">
                        <a16:creationId xmlns:a16="http://schemas.microsoft.com/office/drawing/2014/main" id="{6EB764B8-2C00-4C05-8ED8-75C461944AD3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28" name="Oval 1827">
                    <a:extLst>
                      <a:ext uri="{FF2B5EF4-FFF2-40B4-BE49-F238E27FC236}">
                        <a16:creationId xmlns:a16="http://schemas.microsoft.com/office/drawing/2014/main" id="{5BCA6C78-5E5F-4047-83C0-2EC9994E4005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29" name="Oval 1828">
                    <a:extLst>
                      <a:ext uri="{FF2B5EF4-FFF2-40B4-BE49-F238E27FC236}">
                        <a16:creationId xmlns:a16="http://schemas.microsoft.com/office/drawing/2014/main" id="{3E251C51-9502-4DF7-89D5-8524C62979A8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30" name="Oval 1829">
                    <a:extLst>
                      <a:ext uri="{FF2B5EF4-FFF2-40B4-BE49-F238E27FC236}">
                        <a16:creationId xmlns:a16="http://schemas.microsoft.com/office/drawing/2014/main" id="{28FB6E3B-FDDF-42CD-A79A-AF61A42BD3C1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31" name="Oval 1830">
                    <a:extLst>
                      <a:ext uri="{FF2B5EF4-FFF2-40B4-BE49-F238E27FC236}">
                        <a16:creationId xmlns:a16="http://schemas.microsoft.com/office/drawing/2014/main" id="{9FEA6E86-C015-44F8-AA52-8981B2CF1222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32" name="Oval 1831">
                    <a:extLst>
                      <a:ext uri="{FF2B5EF4-FFF2-40B4-BE49-F238E27FC236}">
                        <a16:creationId xmlns:a16="http://schemas.microsoft.com/office/drawing/2014/main" id="{EEDFF4EF-8881-4F9F-A0AA-86C552E5029E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33" name="Oval 1832">
                    <a:extLst>
                      <a:ext uri="{FF2B5EF4-FFF2-40B4-BE49-F238E27FC236}">
                        <a16:creationId xmlns:a16="http://schemas.microsoft.com/office/drawing/2014/main" id="{7FD359CB-5D48-4172-A77E-0D3FF397280B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17" name="Group 616">
                  <a:extLst>
                    <a:ext uri="{FF2B5EF4-FFF2-40B4-BE49-F238E27FC236}">
                      <a16:creationId xmlns:a16="http://schemas.microsoft.com/office/drawing/2014/main" id="{32A68A1C-4597-46C6-91C1-DF298C700C83}"/>
                    </a:ext>
                  </a:extLst>
                </p:cNvPr>
                <p:cNvGrpSpPr/>
                <p:nvPr/>
              </p:nvGrpSpPr>
              <p:grpSpPr>
                <a:xfrm>
                  <a:off x="3232157" y="3384107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1800" name="Oval 1799">
                    <a:extLst>
                      <a:ext uri="{FF2B5EF4-FFF2-40B4-BE49-F238E27FC236}">
                        <a16:creationId xmlns:a16="http://schemas.microsoft.com/office/drawing/2014/main" id="{F893B378-40E1-4CF1-8361-B0E78DE53543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01" name="Oval 1800">
                    <a:extLst>
                      <a:ext uri="{FF2B5EF4-FFF2-40B4-BE49-F238E27FC236}">
                        <a16:creationId xmlns:a16="http://schemas.microsoft.com/office/drawing/2014/main" id="{FD9101FB-3DA8-4888-BFBB-BB7F965362DB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02" name="Oval 1801">
                    <a:extLst>
                      <a:ext uri="{FF2B5EF4-FFF2-40B4-BE49-F238E27FC236}">
                        <a16:creationId xmlns:a16="http://schemas.microsoft.com/office/drawing/2014/main" id="{0D562D92-7C23-4892-879E-A13B70EF6BE7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03" name="Oval 1802">
                    <a:extLst>
                      <a:ext uri="{FF2B5EF4-FFF2-40B4-BE49-F238E27FC236}">
                        <a16:creationId xmlns:a16="http://schemas.microsoft.com/office/drawing/2014/main" id="{F7F98E95-090C-4093-BCEB-3992812CBFE5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04" name="Oval 1803">
                    <a:extLst>
                      <a:ext uri="{FF2B5EF4-FFF2-40B4-BE49-F238E27FC236}">
                        <a16:creationId xmlns:a16="http://schemas.microsoft.com/office/drawing/2014/main" id="{FAABCB1E-E9CB-4B93-86F2-235DB81D4674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05" name="Oval 1804">
                    <a:extLst>
                      <a:ext uri="{FF2B5EF4-FFF2-40B4-BE49-F238E27FC236}">
                        <a16:creationId xmlns:a16="http://schemas.microsoft.com/office/drawing/2014/main" id="{06A50BB1-EFBD-4020-948F-603C58329B65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06" name="Oval 1805">
                    <a:extLst>
                      <a:ext uri="{FF2B5EF4-FFF2-40B4-BE49-F238E27FC236}">
                        <a16:creationId xmlns:a16="http://schemas.microsoft.com/office/drawing/2014/main" id="{0855943D-A090-4ED7-A822-6FFC249466C6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07" name="Oval 1806">
                    <a:extLst>
                      <a:ext uri="{FF2B5EF4-FFF2-40B4-BE49-F238E27FC236}">
                        <a16:creationId xmlns:a16="http://schemas.microsoft.com/office/drawing/2014/main" id="{B58C39F5-1D76-4027-B201-DD92C00143E6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08" name="Oval 1807">
                    <a:extLst>
                      <a:ext uri="{FF2B5EF4-FFF2-40B4-BE49-F238E27FC236}">
                        <a16:creationId xmlns:a16="http://schemas.microsoft.com/office/drawing/2014/main" id="{A183F900-E553-40A5-888E-356DC3BC0591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09" name="Oval 1808">
                    <a:extLst>
                      <a:ext uri="{FF2B5EF4-FFF2-40B4-BE49-F238E27FC236}">
                        <a16:creationId xmlns:a16="http://schemas.microsoft.com/office/drawing/2014/main" id="{571A0AD4-A740-49B2-A35F-EF259FFA3B63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10" name="Oval 1809">
                    <a:extLst>
                      <a:ext uri="{FF2B5EF4-FFF2-40B4-BE49-F238E27FC236}">
                        <a16:creationId xmlns:a16="http://schemas.microsoft.com/office/drawing/2014/main" id="{26EDF00A-A553-45A1-B48C-CC13389383FE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11" name="Oval 1810">
                    <a:extLst>
                      <a:ext uri="{FF2B5EF4-FFF2-40B4-BE49-F238E27FC236}">
                        <a16:creationId xmlns:a16="http://schemas.microsoft.com/office/drawing/2014/main" id="{5F329EBD-DA42-4959-8E4E-8994A56A450A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12" name="Oval 1811">
                    <a:extLst>
                      <a:ext uri="{FF2B5EF4-FFF2-40B4-BE49-F238E27FC236}">
                        <a16:creationId xmlns:a16="http://schemas.microsoft.com/office/drawing/2014/main" id="{598134E7-A0E4-4235-ACA5-6752678757B8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13" name="Oval 1812">
                    <a:extLst>
                      <a:ext uri="{FF2B5EF4-FFF2-40B4-BE49-F238E27FC236}">
                        <a16:creationId xmlns:a16="http://schemas.microsoft.com/office/drawing/2014/main" id="{C0C6D7CF-2CD5-4FC9-B733-DF1FFBD3566C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14" name="Oval 1813">
                    <a:extLst>
                      <a:ext uri="{FF2B5EF4-FFF2-40B4-BE49-F238E27FC236}">
                        <a16:creationId xmlns:a16="http://schemas.microsoft.com/office/drawing/2014/main" id="{F8A54601-F703-4189-938E-71737C3AB5B6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15" name="Oval 1814">
                    <a:extLst>
                      <a:ext uri="{FF2B5EF4-FFF2-40B4-BE49-F238E27FC236}">
                        <a16:creationId xmlns:a16="http://schemas.microsoft.com/office/drawing/2014/main" id="{BCE61E2B-D6BF-4A26-8BB3-D1775B26BDEB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16" name="Oval 1815">
                    <a:extLst>
                      <a:ext uri="{FF2B5EF4-FFF2-40B4-BE49-F238E27FC236}">
                        <a16:creationId xmlns:a16="http://schemas.microsoft.com/office/drawing/2014/main" id="{8E2D49CF-EEA1-4D6F-A620-CE6890B240C9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18" name="Group 617">
                  <a:extLst>
                    <a:ext uri="{FF2B5EF4-FFF2-40B4-BE49-F238E27FC236}">
                      <a16:creationId xmlns:a16="http://schemas.microsoft.com/office/drawing/2014/main" id="{D08FABD8-8547-40DA-A9FC-8F8751A2EE3F}"/>
                    </a:ext>
                  </a:extLst>
                </p:cNvPr>
                <p:cNvGrpSpPr/>
                <p:nvPr/>
              </p:nvGrpSpPr>
              <p:grpSpPr>
                <a:xfrm>
                  <a:off x="3325529" y="3390074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1783" name="Oval 1782">
                    <a:extLst>
                      <a:ext uri="{FF2B5EF4-FFF2-40B4-BE49-F238E27FC236}">
                        <a16:creationId xmlns:a16="http://schemas.microsoft.com/office/drawing/2014/main" id="{BB5E0807-9995-4C06-BB39-9ADD889CB0A5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4" name="Oval 1783">
                    <a:extLst>
                      <a:ext uri="{FF2B5EF4-FFF2-40B4-BE49-F238E27FC236}">
                        <a16:creationId xmlns:a16="http://schemas.microsoft.com/office/drawing/2014/main" id="{539DDCB7-7424-43A5-A551-9A9B5D48DF3B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5" name="Oval 1784">
                    <a:extLst>
                      <a:ext uri="{FF2B5EF4-FFF2-40B4-BE49-F238E27FC236}">
                        <a16:creationId xmlns:a16="http://schemas.microsoft.com/office/drawing/2014/main" id="{C7A4FF4D-E867-410B-B0CF-75D0ACD40822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6" name="Oval 1785">
                    <a:extLst>
                      <a:ext uri="{FF2B5EF4-FFF2-40B4-BE49-F238E27FC236}">
                        <a16:creationId xmlns:a16="http://schemas.microsoft.com/office/drawing/2014/main" id="{4699DD5A-5A49-4B89-96F2-A6EE7C3EEE74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7" name="Oval 1786">
                    <a:extLst>
                      <a:ext uri="{FF2B5EF4-FFF2-40B4-BE49-F238E27FC236}">
                        <a16:creationId xmlns:a16="http://schemas.microsoft.com/office/drawing/2014/main" id="{B2D32ED8-9B03-4886-B501-B52EB08907AC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8" name="Oval 1787">
                    <a:extLst>
                      <a:ext uri="{FF2B5EF4-FFF2-40B4-BE49-F238E27FC236}">
                        <a16:creationId xmlns:a16="http://schemas.microsoft.com/office/drawing/2014/main" id="{9B58EDA2-72C1-4FF2-8433-AB505132A0CE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9" name="Oval 1788">
                    <a:extLst>
                      <a:ext uri="{FF2B5EF4-FFF2-40B4-BE49-F238E27FC236}">
                        <a16:creationId xmlns:a16="http://schemas.microsoft.com/office/drawing/2014/main" id="{EC596D97-7DC6-4769-A9C5-6F1CBEEA1E2E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90" name="Oval 1789">
                    <a:extLst>
                      <a:ext uri="{FF2B5EF4-FFF2-40B4-BE49-F238E27FC236}">
                        <a16:creationId xmlns:a16="http://schemas.microsoft.com/office/drawing/2014/main" id="{DD6501F4-F681-4D02-B5C7-CE4F8CBF31EE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91" name="Oval 1790">
                    <a:extLst>
                      <a:ext uri="{FF2B5EF4-FFF2-40B4-BE49-F238E27FC236}">
                        <a16:creationId xmlns:a16="http://schemas.microsoft.com/office/drawing/2014/main" id="{02F2E36F-14C9-4B98-B6E9-42FC7FEA66E2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92" name="Oval 1791">
                    <a:extLst>
                      <a:ext uri="{FF2B5EF4-FFF2-40B4-BE49-F238E27FC236}">
                        <a16:creationId xmlns:a16="http://schemas.microsoft.com/office/drawing/2014/main" id="{C1999DDE-082F-4CA3-A937-82EA8E4D80BF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93" name="Oval 1792">
                    <a:extLst>
                      <a:ext uri="{FF2B5EF4-FFF2-40B4-BE49-F238E27FC236}">
                        <a16:creationId xmlns:a16="http://schemas.microsoft.com/office/drawing/2014/main" id="{D6CB311E-5B83-47DC-A6FF-FBFCAC4BD262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94" name="Oval 1793">
                    <a:extLst>
                      <a:ext uri="{FF2B5EF4-FFF2-40B4-BE49-F238E27FC236}">
                        <a16:creationId xmlns:a16="http://schemas.microsoft.com/office/drawing/2014/main" id="{33C0F7F8-7299-4F09-81D1-CA59A87C4D50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95" name="Oval 1794">
                    <a:extLst>
                      <a:ext uri="{FF2B5EF4-FFF2-40B4-BE49-F238E27FC236}">
                        <a16:creationId xmlns:a16="http://schemas.microsoft.com/office/drawing/2014/main" id="{0AB0DAD6-05F4-426F-B57C-CED32FD35C7B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96" name="Oval 1795">
                    <a:extLst>
                      <a:ext uri="{FF2B5EF4-FFF2-40B4-BE49-F238E27FC236}">
                        <a16:creationId xmlns:a16="http://schemas.microsoft.com/office/drawing/2014/main" id="{920C30D7-6D09-4063-92A5-E8CBCCE7B488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97" name="Oval 1796">
                    <a:extLst>
                      <a:ext uri="{FF2B5EF4-FFF2-40B4-BE49-F238E27FC236}">
                        <a16:creationId xmlns:a16="http://schemas.microsoft.com/office/drawing/2014/main" id="{885819B5-E1FA-42F9-9190-3082F07425A7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98" name="Oval 1797">
                    <a:extLst>
                      <a:ext uri="{FF2B5EF4-FFF2-40B4-BE49-F238E27FC236}">
                        <a16:creationId xmlns:a16="http://schemas.microsoft.com/office/drawing/2014/main" id="{A55BB13E-785D-48CC-96AD-F6470E493487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99" name="Oval 1798">
                    <a:extLst>
                      <a:ext uri="{FF2B5EF4-FFF2-40B4-BE49-F238E27FC236}">
                        <a16:creationId xmlns:a16="http://schemas.microsoft.com/office/drawing/2014/main" id="{F043772E-4EB9-43AF-875C-78F04317E8AE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19" name="Group 618">
                  <a:extLst>
                    <a:ext uri="{FF2B5EF4-FFF2-40B4-BE49-F238E27FC236}">
                      <a16:creationId xmlns:a16="http://schemas.microsoft.com/office/drawing/2014/main" id="{90654883-A1BF-4175-B2D0-595678927463}"/>
                    </a:ext>
                  </a:extLst>
                </p:cNvPr>
                <p:cNvGrpSpPr/>
                <p:nvPr/>
              </p:nvGrpSpPr>
              <p:grpSpPr>
                <a:xfrm>
                  <a:off x="3219744" y="3390074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620" name="Oval 619">
                    <a:extLst>
                      <a:ext uri="{FF2B5EF4-FFF2-40B4-BE49-F238E27FC236}">
                        <a16:creationId xmlns:a16="http://schemas.microsoft.com/office/drawing/2014/main" id="{3473D8C6-3C8A-4187-9869-CB2700B04295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1" name="Oval 620">
                    <a:extLst>
                      <a:ext uri="{FF2B5EF4-FFF2-40B4-BE49-F238E27FC236}">
                        <a16:creationId xmlns:a16="http://schemas.microsoft.com/office/drawing/2014/main" id="{C279A23D-2C51-45DE-BC3B-95745F52CE5B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2" name="Oval 621">
                    <a:extLst>
                      <a:ext uri="{FF2B5EF4-FFF2-40B4-BE49-F238E27FC236}">
                        <a16:creationId xmlns:a16="http://schemas.microsoft.com/office/drawing/2014/main" id="{258445F5-F7ED-4AAD-B635-25A4A34FE964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3" name="Oval 622">
                    <a:extLst>
                      <a:ext uri="{FF2B5EF4-FFF2-40B4-BE49-F238E27FC236}">
                        <a16:creationId xmlns:a16="http://schemas.microsoft.com/office/drawing/2014/main" id="{73841B94-ADE6-4D9E-8F64-82DF28B9D04C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4" name="Oval 623">
                    <a:extLst>
                      <a:ext uri="{FF2B5EF4-FFF2-40B4-BE49-F238E27FC236}">
                        <a16:creationId xmlns:a16="http://schemas.microsoft.com/office/drawing/2014/main" id="{66479B8A-757C-4190-93B7-9E2534D2ECA8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2" name="Oval 1021">
                    <a:extLst>
                      <a:ext uri="{FF2B5EF4-FFF2-40B4-BE49-F238E27FC236}">
                        <a16:creationId xmlns:a16="http://schemas.microsoft.com/office/drawing/2014/main" id="{756F93DF-D350-4F47-A876-F2A4444D45E8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3" name="Oval 1022">
                    <a:extLst>
                      <a:ext uri="{FF2B5EF4-FFF2-40B4-BE49-F238E27FC236}">
                        <a16:creationId xmlns:a16="http://schemas.microsoft.com/office/drawing/2014/main" id="{40C9CDC0-0E01-4027-B8FE-6A1DB923723D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4" name="Oval 1023">
                    <a:extLst>
                      <a:ext uri="{FF2B5EF4-FFF2-40B4-BE49-F238E27FC236}">
                        <a16:creationId xmlns:a16="http://schemas.microsoft.com/office/drawing/2014/main" id="{AD4D3EF1-0C7A-4CB1-80FA-6634B09339B3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5" name="Oval 1024">
                    <a:extLst>
                      <a:ext uri="{FF2B5EF4-FFF2-40B4-BE49-F238E27FC236}">
                        <a16:creationId xmlns:a16="http://schemas.microsoft.com/office/drawing/2014/main" id="{6790F3B7-BCDF-4A03-A2F6-F4EFCA8B0E73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2" name="Oval 1031">
                    <a:extLst>
                      <a:ext uri="{FF2B5EF4-FFF2-40B4-BE49-F238E27FC236}">
                        <a16:creationId xmlns:a16="http://schemas.microsoft.com/office/drawing/2014/main" id="{16679221-CEAB-4B13-A36E-6D8E52F731EA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7" name="Oval 1296">
                    <a:extLst>
                      <a:ext uri="{FF2B5EF4-FFF2-40B4-BE49-F238E27FC236}">
                        <a16:creationId xmlns:a16="http://schemas.microsoft.com/office/drawing/2014/main" id="{B0D4CBDB-7487-4E0B-95CA-FB4C44ADEFD8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7" name="Oval 1776">
                    <a:extLst>
                      <a:ext uri="{FF2B5EF4-FFF2-40B4-BE49-F238E27FC236}">
                        <a16:creationId xmlns:a16="http://schemas.microsoft.com/office/drawing/2014/main" id="{A9A974FF-6713-4712-8BAB-75F934C5CDEA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8" name="Oval 1777">
                    <a:extLst>
                      <a:ext uri="{FF2B5EF4-FFF2-40B4-BE49-F238E27FC236}">
                        <a16:creationId xmlns:a16="http://schemas.microsoft.com/office/drawing/2014/main" id="{7C30C47C-96E1-4C42-87E1-F23C7960BE00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9" name="Oval 1778">
                    <a:extLst>
                      <a:ext uri="{FF2B5EF4-FFF2-40B4-BE49-F238E27FC236}">
                        <a16:creationId xmlns:a16="http://schemas.microsoft.com/office/drawing/2014/main" id="{91F54165-2135-49EA-B1A4-9664B10D40A1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0" name="Oval 1779">
                    <a:extLst>
                      <a:ext uri="{FF2B5EF4-FFF2-40B4-BE49-F238E27FC236}">
                        <a16:creationId xmlns:a16="http://schemas.microsoft.com/office/drawing/2014/main" id="{2AE3778A-732D-4CC5-912D-4C321703F884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1" name="Oval 1780">
                    <a:extLst>
                      <a:ext uri="{FF2B5EF4-FFF2-40B4-BE49-F238E27FC236}">
                        <a16:creationId xmlns:a16="http://schemas.microsoft.com/office/drawing/2014/main" id="{DA0C26FE-2F84-4D32-A4B8-6128C38CD769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2" name="Oval 1781">
                    <a:extLst>
                      <a:ext uri="{FF2B5EF4-FFF2-40B4-BE49-F238E27FC236}">
                        <a16:creationId xmlns:a16="http://schemas.microsoft.com/office/drawing/2014/main" id="{ABAAA42F-6926-4938-9A75-A65A0B3AD470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26459D8-036D-46C6-8B90-E697743A4B2C}"/>
                  </a:ext>
                </a:extLst>
              </p:cNvPr>
              <p:cNvGrpSpPr/>
              <p:nvPr/>
            </p:nvGrpSpPr>
            <p:grpSpPr>
              <a:xfrm>
                <a:off x="3145280" y="3359373"/>
                <a:ext cx="978917" cy="958784"/>
                <a:chOff x="3180469" y="3352436"/>
                <a:chExt cx="978917" cy="958784"/>
              </a:xfrm>
              <a:solidFill>
                <a:schemeClr val="bg1"/>
              </a:solidFill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11176DDB-E3C3-4F94-B6F3-19DC15A1CEB6}"/>
                    </a:ext>
                  </a:extLst>
                </p:cNvPr>
                <p:cNvGrpSpPr/>
                <p:nvPr/>
              </p:nvGrpSpPr>
              <p:grpSpPr>
                <a:xfrm>
                  <a:off x="3310516" y="3403176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553" name="Oval 552">
                    <a:extLst>
                      <a:ext uri="{FF2B5EF4-FFF2-40B4-BE49-F238E27FC236}">
                        <a16:creationId xmlns:a16="http://schemas.microsoft.com/office/drawing/2014/main" id="{798B4F1C-0406-44BA-ACAA-D5EB3781B481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4" name="Oval 553">
                    <a:extLst>
                      <a:ext uri="{FF2B5EF4-FFF2-40B4-BE49-F238E27FC236}">
                        <a16:creationId xmlns:a16="http://schemas.microsoft.com/office/drawing/2014/main" id="{7983F3F0-1BA3-4547-A55B-B86663E1F176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5" name="Oval 554">
                    <a:extLst>
                      <a:ext uri="{FF2B5EF4-FFF2-40B4-BE49-F238E27FC236}">
                        <a16:creationId xmlns:a16="http://schemas.microsoft.com/office/drawing/2014/main" id="{8CBEC1DC-9A1E-49E6-81EF-4481B45BFE6C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6" name="Oval 555">
                    <a:extLst>
                      <a:ext uri="{FF2B5EF4-FFF2-40B4-BE49-F238E27FC236}">
                        <a16:creationId xmlns:a16="http://schemas.microsoft.com/office/drawing/2014/main" id="{B897533F-BB32-4C13-A51A-8A8B918425E3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8" name="Oval 557">
                    <a:extLst>
                      <a:ext uri="{FF2B5EF4-FFF2-40B4-BE49-F238E27FC236}">
                        <a16:creationId xmlns:a16="http://schemas.microsoft.com/office/drawing/2014/main" id="{B778463D-4E70-45EF-AEC0-108027B05CE3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5" name="Oval 564">
                    <a:extLst>
                      <a:ext uri="{FF2B5EF4-FFF2-40B4-BE49-F238E27FC236}">
                        <a16:creationId xmlns:a16="http://schemas.microsoft.com/office/drawing/2014/main" id="{1AD88688-4C7A-41AB-8C73-68ABFE2FC3C3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9" name="Oval 568">
                    <a:extLst>
                      <a:ext uri="{FF2B5EF4-FFF2-40B4-BE49-F238E27FC236}">
                        <a16:creationId xmlns:a16="http://schemas.microsoft.com/office/drawing/2014/main" id="{53E09817-948B-4A8F-96BF-4239C0949DF1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2" name="Oval 571">
                    <a:extLst>
                      <a:ext uri="{FF2B5EF4-FFF2-40B4-BE49-F238E27FC236}">
                        <a16:creationId xmlns:a16="http://schemas.microsoft.com/office/drawing/2014/main" id="{2E054853-4FB7-4BAB-AD1C-831D4520D30E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3" name="Oval 572">
                    <a:extLst>
                      <a:ext uri="{FF2B5EF4-FFF2-40B4-BE49-F238E27FC236}">
                        <a16:creationId xmlns:a16="http://schemas.microsoft.com/office/drawing/2014/main" id="{ACDEE9C1-02EC-47D0-8EFC-6A9EAB03EBFC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4" name="Oval 573">
                    <a:extLst>
                      <a:ext uri="{FF2B5EF4-FFF2-40B4-BE49-F238E27FC236}">
                        <a16:creationId xmlns:a16="http://schemas.microsoft.com/office/drawing/2014/main" id="{ED94BA9E-A742-49D7-98A2-B2158B7C3B15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5" name="Oval 574">
                    <a:extLst>
                      <a:ext uri="{FF2B5EF4-FFF2-40B4-BE49-F238E27FC236}">
                        <a16:creationId xmlns:a16="http://schemas.microsoft.com/office/drawing/2014/main" id="{DE1A0BDF-2F68-45C9-A04A-6AB0D624B1C5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6" name="Oval 575">
                    <a:extLst>
                      <a:ext uri="{FF2B5EF4-FFF2-40B4-BE49-F238E27FC236}">
                        <a16:creationId xmlns:a16="http://schemas.microsoft.com/office/drawing/2014/main" id="{905A4390-1BA7-4D34-85C4-94C0403428F4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7" name="Oval 576">
                    <a:extLst>
                      <a:ext uri="{FF2B5EF4-FFF2-40B4-BE49-F238E27FC236}">
                        <a16:creationId xmlns:a16="http://schemas.microsoft.com/office/drawing/2014/main" id="{96F1D61D-028F-48F8-B0B7-169705FF4510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8" name="Oval 577">
                    <a:extLst>
                      <a:ext uri="{FF2B5EF4-FFF2-40B4-BE49-F238E27FC236}">
                        <a16:creationId xmlns:a16="http://schemas.microsoft.com/office/drawing/2014/main" id="{1EFDB137-81F0-4E7C-832B-3B7818CDFF8C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9" name="Oval 578">
                    <a:extLst>
                      <a:ext uri="{FF2B5EF4-FFF2-40B4-BE49-F238E27FC236}">
                        <a16:creationId xmlns:a16="http://schemas.microsoft.com/office/drawing/2014/main" id="{A51FA372-62D2-4D42-8BE7-2328E8B7D6A9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0" name="Oval 579">
                    <a:extLst>
                      <a:ext uri="{FF2B5EF4-FFF2-40B4-BE49-F238E27FC236}">
                        <a16:creationId xmlns:a16="http://schemas.microsoft.com/office/drawing/2014/main" id="{E80F6F14-AAFB-4759-A734-3F7AEFD925E2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2" name="Oval 581">
                    <a:extLst>
                      <a:ext uri="{FF2B5EF4-FFF2-40B4-BE49-F238E27FC236}">
                        <a16:creationId xmlns:a16="http://schemas.microsoft.com/office/drawing/2014/main" id="{73E6CF21-E5F2-4E40-BE93-B73CF42C8DDC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95ED3D44-4277-482C-9AB0-B58D4B867CFD}"/>
                    </a:ext>
                  </a:extLst>
                </p:cNvPr>
                <p:cNvGrpSpPr/>
                <p:nvPr/>
              </p:nvGrpSpPr>
              <p:grpSpPr>
                <a:xfrm>
                  <a:off x="3253366" y="3360741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536" name="Oval 535">
                    <a:extLst>
                      <a:ext uri="{FF2B5EF4-FFF2-40B4-BE49-F238E27FC236}">
                        <a16:creationId xmlns:a16="http://schemas.microsoft.com/office/drawing/2014/main" id="{C0DDB49B-0025-408B-A6B4-E5ADD3D2238A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7" name="Oval 536">
                    <a:extLst>
                      <a:ext uri="{FF2B5EF4-FFF2-40B4-BE49-F238E27FC236}">
                        <a16:creationId xmlns:a16="http://schemas.microsoft.com/office/drawing/2014/main" id="{A7A3A4C4-D95C-485B-94D8-988448DC2319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8" name="Oval 537">
                    <a:extLst>
                      <a:ext uri="{FF2B5EF4-FFF2-40B4-BE49-F238E27FC236}">
                        <a16:creationId xmlns:a16="http://schemas.microsoft.com/office/drawing/2014/main" id="{7D89461B-EB63-48B7-8CA6-E6988DC59DE2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9" name="Oval 538">
                    <a:extLst>
                      <a:ext uri="{FF2B5EF4-FFF2-40B4-BE49-F238E27FC236}">
                        <a16:creationId xmlns:a16="http://schemas.microsoft.com/office/drawing/2014/main" id="{9D7E683A-DB7B-4765-A947-241EA2D68E8B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0" name="Oval 539">
                    <a:extLst>
                      <a:ext uri="{FF2B5EF4-FFF2-40B4-BE49-F238E27FC236}">
                        <a16:creationId xmlns:a16="http://schemas.microsoft.com/office/drawing/2014/main" id="{91D63C00-28B7-467C-86FB-6E0CD0D55BF2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1" name="Oval 540">
                    <a:extLst>
                      <a:ext uri="{FF2B5EF4-FFF2-40B4-BE49-F238E27FC236}">
                        <a16:creationId xmlns:a16="http://schemas.microsoft.com/office/drawing/2014/main" id="{0FD875AD-A26A-4906-8B99-4A76552799F9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2" name="Oval 541">
                    <a:extLst>
                      <a:ext uri="{FF2B5EF4-FFF2-40B4-BE49-F238E27FC236}">
                        <a16:creationId xmlns:a16="http://schemas.microsoft.com/office/drawing/2014/main" id="{3B89FC90-7021-469D-9C71-3B00FCDA79D8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3" name="Oval 542">
                    <a:extLst>
                      <a:ext uri="{FF2B5EF4-FFF2-40B4-BE49-F238E27FC236}">
                        <a16:creationId xmlns:a16="http://schemas.microsoft.com/office/drawing/2014/main" id="{A6322917-94E2-453D-81A5-782D9CC8B983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4" name="Oval 543">
                    <a:extLst>
                      <a:ext uri="{FF2B5EF4-FFF2-40B4-BE49-F238E27FC236}">
                        <a16:creationId xmlns:a16="http://schemas.microsoft.com/office/drawing/2014/main" id="{9849A765-13A6-4447-AAC6-1300F92A039F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5" name="Oval 544">
                    <a:extLst>
                      <a:ext uri="{FF2B5EF4-FFF2-40B4-BE49-F238E27FC236}">
                        <a16:creationId xmlns:a16="http://schemas.microsoft.com/office/drawing/2014/main" id="{67A5E0E8-04F7-452A-9BD7-8C20506837FE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6" name="Oval 545">
                    <a:extLst>
                      <a:ext uri="{FF2B5EF4-FFF2-40B4-BE49-F238E27FC236}">
                        <a16:creationId xmlns:a16="http://schemas.microsoft.com/office/drawing/2014/main" id="{DDAEAB84-1AE9-4174-8C5D-99266954B335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7" name="Oval 546">
                    <a:extLst>
                      <a:ext uri="{FF2B5EF4-FFF2-40B4-BE49-F238E27FC236}">
                        <a16:creationId xmlns:a16="http://schemas.microsoft.com/office/drawing/2014/main" id="{70C24E06-38B9-4D84-B254-83F46880D254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8" name="Oval 547">
                    <a:extLst>
                      <a:ext uri="{FF2B5EF4-FFF2-40B4-BE49-F238E27FC236}">
                        <a16:creationId xmlns:a16="http://schemas.microsoft.com/office/drawing/2014/main" id="{ADB17249-BB64-4F04-AE8F-C7BFB9A0E90A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9" name="Oval 548">
                    <a:extLst>
                      <a:ext uri="{FF2B5EF4-FFF2-40B4-BE49-F238E27FC236}">
                        <a16:creationId xmlns:a16="http://schemas.microsoft.com/office/drawing/2014/main" id="{4E58CAB6-FC06-4708-A142-C1419456068D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0" name="Oval 549">
                    <a:extLst>
                      <a:ext uri="{FF2B5EF4-FFF2-40B4-BE49-F238E27FC236}">
                        <a16:creationId xmlns:a16="http://schemas.microsoft.com/office/drawing/2014/main" id="{00FD1107-FDB8-4037-80B3-9CEB804CAA60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1" name="Oval 550">
                    <a:extLst>
                      <a:ext uri="{FF2B5EF4-FFF2-40B4-BE49-F238E27FC236}">
                        <a16:creationId xmlns:a16="http://schemas.microsoft.com/office/drawing/2014/main" id="{859F4A61-29EA-4F1F-92E2-2D411CA1A563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2" name="Oval 551">
                    <a:extLst>
                      <a:ext uri="{FF2B5EF4-FFF2-40B4-BE49-F238E27FC236}">
                        <a16:creationId xmlns:a16="http://schemas.microsoft.com/office/drawing/2014/main" id="{500BC870-055D-417E-ABD2-8191C77E4379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121E936E-C8F4-45A9-B6C7-8419C88D1041}"/>
                    </a:ext>
                  </a:extLst>
                </p:cNvPr>
                <p:cNvGrpSpPr/>
                <p:nvPr/>
              </p:nvGrpSpPr>
              <p:grpSpPr>
                <a:xfrm>
                  <a:off x="3180469" y="3360741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449" name="Oval 448">
                    <a:extLst>
                      <a:ext uri="{FF2B5EF4-FFF2-40B4-BE49-F238E27FC236}">
                        <a16:creationId xmlns:a16="http://schemas.microsoft.com/office/drawing/2014/main" id="{45BB0E50-904E-4A8B-BC84-AC95F682D8BC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0" name="Oval 449">
                    <a:extLst>
                      <a:ext uri="{FF2B5EF4-FFF2-40B4-BE49-F238E27FC236}">
                        <a16:creationId xmlns:a16="http://schemas.microsoft.com/office/drawing/2014/main" id="{92CDB789-CFE5-4C6E-8729-6C1AF4CD07C0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1" name="Oval 450">
                    <a:extLst>
                      <a:ext uri="{FF2B5EF4-FFF2-40B4-BE49-F238E27FC236}">
                        <a16:creationId xmlns:a16="http://schemas.microsoft.com/office/drawing/2014/main" id="{D292891C-2D86-4CF7-B36E-1B83E4D60D36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2" name="Oval 451">
                    <a:extLst>
                      <a:ext uri="{FF2B5EF4-FFF2-40B4-BE49-F238E27FC236}">
                        <a16:creationId xmlns:a16="http://schemas.microsoft.com/office/drawing/2014/main" id="{F2370D1D-459F-4E9E-8AD2-A45F35603A7D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3" name="Oval 452">
                    <a:extLst>
                      <a:ext uri="{FF2B5EF4-FFF2-40B4-BE49-F238E27FC236}">
                        <a16:creationId xmlns:a16="http://schemas.microsoft.com/office/drawing/2014/main" id="{34DBFAE9-15FC-48BD-80BD-B7491DBE105B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4" name="Oval 453">
                    <a:extLst>
                      <a:ext uri="{FF2B5EF4-FFF2-40B4-BE49-F238E27FC236}">
                        <a16:creationId xmlns:a16="http://schemas.microsoft.com/office/drawing/2014/main" id="{4FB3CA6A-74FD-4959-86D3-A0BE1964C70B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5" name="Oval 454">
                    <a:extLst>
                      <a:ext uri="{FF2B5EF4-FFF2-40B4-BE49-F238E27FC236}">
                        <a16:creationId xmlns:a16="http://schemas.microsoft.com/office/drawing/2014/main" id="{A17E99DD-05FE-49E1-AEE1-3E6CB23A351F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0" name="Oval 479">
                    <a:extLst>
                      <a:ext uri="{FF2B5EF4-FFF2-40B4-BE49-F238E27FC236}">
                        <a16:creationId xmlns:a16="http://schemas.microsoft.com/office/drawing/2014/main" id="{CF71F4ED-4861-4482-B102-13EB94D1E024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1" name="Oval 480">
                    <a:extLst>
                      <a:ext uri="{FF2B5EF4-FFF2-40B4-BE49-F238E27FC236}">
                        <a16:creationId xmlns:a16="http://schemas.microsoft.com/office/drawing/2014/main" id="{EDF0431A-B1BE-4CA1-A127-C60629B0D68F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2" name="Oval 481">
                    <a:extLst>
                      <a:ext uri="{FF2B5EF4-FFF2-40B4-BE49-F238E27FC236}">
                        <a16:creationId xmlns:a16="http://schemas.microsoft.com/office/drawing/2014/main" id="{E7CAEBBB-2ACD-41FB-B8A3-1C04AC575AD8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7" name="Oval 486">
                    <a:extLst>
                      <a:ext uri="{FF2B5EF4-FFF2-40B4-BE49-F238E27FC236}">
                        <a16:creationId xmlns:a16="http://schemas.microsoft.com/office/drawing/2014/main" id="{82A271D4-8082-4D03-B7FA-6EC7127BB215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8" name="Oval 517">
                    <a:extLst>
                      <a:ext uri="{FF2B5EF4-FFF2-40B4-BE49-F238E27FC236}">
                        <a16:creationId xmlns:a16="http://schemas.microsoft.com/office/drawing/2014/main" id="{C5033A7E-5139-4A52-A7E6-5787AFC28747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9" name="Oval 518">
                    <a:extLst>
                      <a:ext uri="{FF2B5EF4-FFF2-40B4-BE49-F238E27FC236}">
                        <a16:creationId xmlns:a16="http://schemas.microsoft.com/office/drawing/2014/main" id="{E03CEE23-9478-4140-AE43-F9A9B0B572FD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0" name="Oval 519">
                    <a:extLst>
                      <a:ext uri="{FF2B5EF4-FFF2-40B4-BE49-F238E27FC236}">
                        <a16:creationId xmlns:a16="http://schemas.microsoft.com/office/drawing/2014/main" id="{A16B6840-B22E-4B18-8F0A-036AE184AC38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3" name="Oval 532">
                    <a:extLst>
                      <a:ext uri="{FF2B5EF4-FFF2-40B4-BE49-F238E27FC236}">
                        <a16:creationId xmlns:a16="http://schemas.microsoft.com/office/drawing/2014/main" id="{845BC176-219C-4945-92B8-B701024C94E6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4" name="Oval 533">
                    <a:extLst>
                      <a:ext uri="{FF2B5EF4-FFF2-40B4-BE49-F238E27FC236}">
                        <a16:creationId xmlns:a16="http://schemas.microsoft.com/office/drawing/2014/main" id="{B0B28282-FA8F-4CB5-813F-C150DFB3514E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5" name="Oval 534">
                    <a:extLst>
                      <a:ext uri="{FF2B5EF4-FFF2-40B4-BE49-F238E27FC236}">
                        <a16:creationId xmlns:a16="http://schemas.microsoft.com/office/drawing/2014/main" id="{C82C8A79-2379-4783-8CFA-4940EC2529CA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FC83BDD9-45E1-4DCE-9EAB-E6BB8C191DCF}"/>
                    </a:ext>
                  </a:extLst>
                </p:cNvPr>
                <p:cNvGrpSpPr/>
                <p:nvPr/>
              </p:nvGrpSpPr>
              <p:grpSpPr>
                <a:xfrm>
                  <a:off x="3335263" y="3352436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392" name="Oval 391">
                    <a:extLst>
                      <a:ext uri="{FF2B5EF4-FFF2-40B4-BE49-F238E27FC236}">
                        <a16:creationId xmlns:a16="http://schemas.microsoft.com/office/drawing/2014/main" id="{263F92F0-B6D7-430C-B3DD-37224F5ECB4A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3" name="Oval 392">
                    <a:extLst>
                      <a:ext uri="{FF2B5EF4-FFF2-40B4-BE49-F238E27FC236}">
                        <a16:creationId xmlns:a16="http://schemas.microsoft.com/office/drawing/2014/main" id="{FED7BCB7-1E8D-48E4-ACA3-4F6286FAFDA4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4" name="Oval 393">
                    <a:extLst>
                      <a:ext uri="{FF2B5EF4-FFF2-40B4-BE49-F238E27FC236}">
                        <a16:creationId xmlns:a16="http://schemas.microsoft.com/office/drawing/2014/main" id="{B7FDCE49-B9CA-4E8B-9FB1-88766D5D84C1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5" name="Oval 394">
                    <a:extLst>
                      <a:ext uri="{FF2B5EF4-FFF2-40B4-BE49-F238E27FC236}">
                        <a16:creationId xmlns:a16="http://schemas.microsoft.com/office/drawing/2014/main" id="{B6D31ADD-4175-460B-AC0E-A575D639C1BC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6" name="Oval 395">
                    <a:extLst>
                      <a:ext uri="{FF2B5EF4-FFF2-40B4-BE49-F238E27FC236}">
                        <a16:creationId xmlns:a16="http://schemas.microsoft.com/office/drawing/2014/main" id="{157FEC42-9E16-4BF5-BAE0-CFF6E43CA544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7" name="Oval 396">
                    <a:extLst>
                      <a:ext uri="{FF2B5EF4-FFF2-40B4-BE49-F238E27FC236}">
                        <a16:creationId xmlns:a16="http://schemas.microsoft.com/office/drawing/2014/main" id="{6944FFDF-7200-4031-A813-02B293551F64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8" name="Oval 397">
                    <a:extLst>
                      <a:ext uri="{FF2B5EF4-FFF2-40B4-BE49-F238E27FC236}">
                        <a16:creationId xmlns:a16="http://schemas.microsoft.com/office/drawing/2014/main" id="{523777CE-448E-4DE5-9B02-0775454E6C73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9" name="Oval 398">
                    <a:extLst>
                      <a:ext uri="{FF2B5EF4-FFF2-40B4-BE49-F238E27FC236}">
                        <a16:creationId xmlns:a16="http://schemas.microsoft.com/office/drawing/2014/main" id="{10E2FB31-9A44-4455-BBCE-C90EBF9C87AB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0" name="Oval 399">
                    <a:extLst>
                      <a:ext uri="{FF2B5EF4-FFF2-40B4-BE49-F238E27FC236}">
                        <a16:creationId xmlns:a16="http://schemas.microsoft.com/office/drawing/2014/main" id="{771062BD-B66C-4C53-9B13-708B6A74C176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1" name="Oval 400">
                    <a:extLst>
                      <a:ext uri="{FF2B5EF4-FFF2-40B4-BE49-F238E27FC236}">
                        <a16:creationId xmlns:a16="http://schemas.microsoft.com/office/drawing/2014/main" id="{DA87FBC9-FD19-47E7-88EB-FBC065E3608A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2" name="Oval 401">
                    <a:extLst>
                      <a:ext uri="{FF2B5EF4-FFF2-40B4-BE49-F238E27FC236}">
                        <a16:creationId xmlns:a16="http://schemas.microsoft.com/office/drawing/2014/main" id="{537F4312-0709-467A-BC17-99689BD7939F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3" name="Oval 402">
                    <a:extLst>
                      <a:ext uri="{FF2B5EF4-FFF2-40B4-BE49-F238E27FC236}">
                        <a16:creationId xmlns:a16="http://schemas.microsoft.com/office/drawing/2014/main" id="{6451A57F-F630-4B05-9BEC-13376A0FF412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4" name="Oval 403">
                    <a:extLst>
                      <a:ext uri="{FF2B5EF4-FFF2-40B4-BE49-F238E27FC236}">
                        <a16:creationId xmlns:a16="http://schemas.microsoft.com/office/drawing/2014/main" id="{61B056B1-8EC7-4736-B1BB-FD786E528FC3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5" name="Oval 404">
                    <a:extLst>
                      <a:ext uri="{FF2B5EF4-FFF2-40B4-BE49-F238E27FC236}">
                        <a16:creationId xmlns:a16="http://schemas.microsoft.com/office/drawing/2014/main" id="{B5B3E736-5DED-4055-B4D1-CBC968053C1F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6" name="Oval 405">
                    <a:extLst>
                      <a:ext uri="{FF2B5EF4-FFF2-40B4-BE49-F238E27FC236}">
                        <a16:creationId xmlns:a16="http://schemas.microsoft.com/office/drawing/2014/main" id="{9C2543D8-6E80-4445-B476-7725F4BF0465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7" name="Oval 406">
                    <a:extLst>
                      <a:ext uri="{FF2B5EF4-FFF2-40B4-BE49-F238E27FC236}">
                        <a16:creationId xmlns:a16="http://schemas.microsoft.com/office/drawing/2014/main" id="{CDBEC77D-14CA-4CCE-A316-E69AFB0A38C7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8" name="Oval 407">
                    <a:extLst>
                      <a:ext uri="{FF2B5EF4-FFF2-40B4-BE49-F238E27FC236}">
                        <a16:creationId xmlns:a16="http://schemas.microsoft.com/office/drawing/2014/main" id="{DB2265B2-A1D4-4940-92E5-DA4AEC78043D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7818C1A7-17F5-41EB-AD4A-B4E34109EFC3}"/>
                    </a:ext>
                  </a:extLst>
                </p:cNvPr>
                <p:cNvGrpSpPr/>
                <p:nvPr/>
              </p:nvGrpSpPr>
              <p:grpSpPr>
                <a:xfrm>
                  <a:off x="3259833" y="3352436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0916773B-1142-4120-B0FE-1F07E6F1AFDB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DF27AACF-D49A-4136-A7FD-01724F405E36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067F119E-43A4-4F3E-A834-8154D015BE11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0" name="Oval 119">
                    <a:extLst>
                      <a:ext uri="{FF2B5EF4-FFF2-40B4-BE49-F238E27FC236}">
                        <a16:creationId xmlns:a16="http://schemas.microsoft.com/office/drawing/2014/main" id="{08B88D4E-0268-4FE5-B84E-C8EDB53CF1F2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" name="Oval 120">
                    <a:extLst>
                      <a:ext uri="{FF2B5EF4-FFF2-40B4-BE49-F238E27FC236}">
                        <a16:creationId xmlns:a16="http://schemas.microsoft.com/office/drawing/2014/main" id="{F978E8F0-E15F-45F0-942F-4C4B0DA92D7F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87FC582E-9337-402F-AA10-15F6FEF03925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942D6EBD-E83A-4EB4-899E-86B533405E86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AC78E440-6BAC-4B2E-85AC-26BB1866218B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02502424-AB95-4BDA-AF3A-DD6F72A7B685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0B60E67F-D7E7-41EC-BA19-30B73D84AA48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B57E660D-D4C3-4094-9930-3FC6656E2946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4" name="Oval 383">
                    <a:extLst>
                      <a:ext uri="{FF2B5EF4-FFF2-40B4-BE49-F238E27FC236}">
                        <a16:creationId xmlns:a16="http://schemas.microsoft.com/office/drawing/2014/main" id="{32DA0CD7-6BA3-44F2-9DD4-1F14D0A026BD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6" name="Oval 385">
                    <a:extLst>
                      <a:ext uri="{FF2B5EF4-FFF2-40B4-BE49-F238E27FC236}">
                        <a16:creationId xmlns:a16="http://schemas.microsoft.com/office/drawing/2014/main" id="{947B84D0-185E-4E0A-8DAC-62CE0517C9EC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7" name="Oval 386">
                    <a:extLst>
                      <a:ext uri="{FF2B5EF4-FFF2-40B4-BE49-F238E27FC236}">
                        <a16:creationId xmlns:a16="http://schemas.microsoft.com/office/drawing/2014/main" id="{7D8CAC33-B5C8-4054-B284-244AC789BE10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9" name="Oval 388">
                    <a:extLst>
                      <a:ext uri="{FF2B5EF4-FFF2-40B4-BE49-F238E27FC236}">
                        <a16:creationId xmlns:a16="http://schemas.microsoft.com/office/drawing/2014/main" id="{F561B632-3478-4EC7-B5E0-AE22F57F4AD7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0" name="Oval 389">
                    <a:extLst>
                      <a:ext uri="{FF2B5EF4-FFF2-40B4-BE49-F238E27FC236}">
                        <a16:creationId xmlns:a16="http://schemas.microsoft.com/office/drawing/2014/main" id="{3CCCD909-19C0-4F18-B3F5-D70000F91A09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1" name="Oval 390">
                    <a:extLst>
                      <a:ext uri="{FF2B5EF4-FFF2-40B4-BE49-F238E27FC236}">
                        <a16:creationId xmlns:a16="http://schemas.microsoft.com/office/drawing/2014/main" id="{62A20E19-106A-47F6-9004-997A15F70B9B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894D5614-A76C-4B05-8D98-CD61A4E303AC}"/>
                    </a:ext>
                  </a:extLst>
                </p:cNvPr>
                <p:cNvGrpSpPr/>
                <p:nvPr/>
              </p:nvGrpSpPr>
              <p:grpSpPr>
                <a:xfrm>
                  <a:off x="3374367" y="3373842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72666208-C36F-4EAC-9F44-EF881F6CAD86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E3A301DC-FC72-4BAB-B4A7-BBC60E232753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5ED1E30C-1C67-4D94-B12C-5DB13E135FFE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51382D4C-570D-45BC-B0FF-E8696EE334EC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3C46DE5E-8DB5-4F02-8E53-2EB4D0D5A24A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28310642-430B-4426-949F-0E02CF55CF89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9AD4264B-38FB-4177-A7E4-1DFF9471558E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92B73137-241B-44BF-B056-EE9954690171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ABF44F04-8C1E-4500-9FC2-9BA15F948331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90992E98-F9B1-4D5C-BDFB-E0F3F0EFEB81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8E1AC0F0-3EF3-447F-8B68-81C8D7909D77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7C33B125-2839-4CBC-B3B0-DD7E52C3A1C5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35C9BA75-A2E3-49BE-900D-A850E1674C78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170DB055-1A95-4789-A522-6083D6468DF4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20131C63-0CE7-4E40-8C98-F44018B76EE1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CC241024-8665-4D4E-BF0B-2AF5A2D73BC9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FC13427B-E3F6-4D83-A3D3-55D6477B0284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EA5402E-36A7-437B-BDED-8D0B7FCCF8D4}"/>
                    </a:ext>
                  </a:extLst>
                </p:cNvPr>
                <p:cNvGrpSpPr/>
                <p:nvPr/>
              </p:nvGrpSpPr>
              <p:grpSpPr>
                <a:xfrm>
                  <a:off x="3317256" y="3384107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6C4954F8-C851-46DD-927B-1ED62AFF65B0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3EF916C0-C454-4B9A-B739-64704BEDB29B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9A1FDCAB-536D-4758-91CD-6869D807EBF4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A70B54BA-7268-42BE-904A-7EEB72AB6647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764C10B9-F2A1-4839-9C6F-85FC27CEEA06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AE06C02C-8553-4282-AAAE-2EA149D3D891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2D25A337-37ED-411E-BE8A-D850CF8E5D84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19D6004D-7B4E-4871-BD91-DF757A6830D6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5808EB1F-8872-4F7F-ADDC-9D9933AEB855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F58D705E-AB02-4957-BB96-8762348632CA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" name="Oval 92">
                    <a:extLst>
                      <a:ext uri="{FF2B5EF4-FFF2-40B4-BE49-F238E27FC236}">
                        <a16:creationId xmlns:a16="http://schemas.microsoft.com/office/drawing/2014/main" id="{DD8682D1-D448-413D-B5CD-D89AC5FE99BA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FE206C45-5EEB-4C07-BF07-C7E9F9B0199D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CD022A98-B428-49EF-8839-55EAA03629CF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2139C880-F3BC-42FB-959D-ACBE45F48CF4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B3D7EDE1-1EEF-44F4-88D4-22D63D955D49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EE9D9040-A8E1-436E-B400-A2E8A54715D2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2F1FEDB2-20FC-42A8-A403-41ACF848A037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5E7405FF-C3A6-477E-9342-37C9A74D7A42}"/>
                    </a:ext>
                  </a:extLst>
                </p:cNvPr>
                <p:cNvGrpSpPr/>
                <p:nvPr/>
              </p:nvGrpSpPr>
              <p:grpSpPr>
                <a:xfrm>
                  <a:off x="3232157" y="3384107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B263E5A4-DEFF-4382-8CE5-30A887528A47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0BB926BE-949C-4060-9868-10BD3B1A1ABE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631FCF3D-A42D-4BF9-BBAD-809CF5FB6A8F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C0A94030-B6E9-4031-90A9-F368192DD57D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27DE0CBF-8A68-4EC5-A75F-1E8FDC46EBFB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7A886CC6-DF40-4CB7-98F4-65FB4784F56F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A0039605-161A-4B4B-AD3B-25A720E71338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23DF5B09-76BA-4F76-84E3-24712FB6AD7D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88CB858A-11AD-420C-84E6-A2E499B5868E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712323E7-D397-4A53-9E9F-7919B0B95B80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75F7EB41-677C-42DE-AEDA-10EC5F83AB28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CC014BB5-A461-4CFA-A79F-121C658E333D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090CA50D-5F25-4E62-A72B-95D8EA8FC427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A3D7927A-65F4-4D02-9B74-B20273CF32B3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15E571FD-349B-4D67-8B17-909BD481DCBA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59CA6B88-8B84-48F6-A536-BD59FC7F8275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CEC3933E-9999-4E00-9FBC-5ED8AD65D752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C78B296-B57A-4127-84F5-4C7B7DAB16C2}"/>
                    </a:ext>
                  </a:extLst>
                </p:cNvPr>
                <p:cNvGrpSpPr/>
                <p:nvPr/>
              </p:nvGrpSpPr>
              <p:grpSpPr>
                <a:xfrm>
                  <a:off x="3325529" y="3390074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C2329EBE-4365-447F-A9EA-BB1016098F50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7CF3930-03EF-47C8-A8C9-9CA725AA48E6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142CF3A4-1E63-47CA-A27C-212353AC3CAC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7F111DD-8B66-490F-AF6C-52E16F289C9B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528E0DBE-1024-4875-8B42-B6DD9FC69A5D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ABC6F2AD-0562-4704-835E-61F71ACBBE65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62A6ABBD-8D27-46BF-96AF-38DD53C5C570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9CCB7F4D-CA21-4147-9896-45356C02A638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36B957E1-3808-4EC0-A63F-CDCA29B1255C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03379BE5-D1DE-42F4-81DC-67CA9038E930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0DD9860-3556-4B1B-BC64-E2F87AFFB892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2FBA2157-8B15-4C81-8459-B50C47F0461D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A0C6A4A5-1392-400B-B4EC-883711B0BB44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9F496FD5-6786-465F-8CC0-EA4CA47EC7E0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001EB2A4-E78F-4782-B54B-59901DC17C83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F99FCAC7-257C-455D-AEE1-DA58BA3139A1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80624B82-1A57-42E8-9005-B39E8FC0FC3C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061D60CF-EE19-44F6-8BDE-69E31CA97374}"/>
                    </a:ext>
                  </a:extLst>
                </p:cNvPr>
                <p:cNvGrpSpPr/>
                <p:nvPr/>
              </p:nvGrpSpPr>
              <p:grpSpPr>
                <a:xfrm>
                  <a:off x="3219744" y="3390074"/>
                  <a:ext cx="785019" cy="908044"/>
                  <a:chOff x="3310516" y="3403176"/>
                  <a:chExt cx="785019" cy="908044"/>
                </a:xfrm>
                <a:grpFill/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DB6BDA2A-E778-4C37-9B5F-12797AE9260A}"/>
                      </a:ext>
                    </a:extLst>
                  </p:cNvPr>
                  <p:cNvSpPr/>
                  <p:nvPr/>
                </p:nvSpPr>
                <p:spPr>
                  <a:xfrm>
                    <a:off x="3665032" y="3833832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01AA2F0-FB14-419B-A8A2-759C788F1A2E}"/>
                      </a:ext>
                    </a:extLst>
                  </p:cNvPr>
                  <p:cNvSpPr/>
                  <p:nvPr/>
                </p:nvSpPr>
                <p:spPr>
                  <a:xfrm>
                    <a:off x="3766587" y="371299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CE7094D1-0BBF-4712-A140-B525B3013894}"/>
                      </a:ext>
                    </a:extLst>
                  </p:cNvPr>
                  <p:cNvSpPr/>
                  <p:nvPr/>
                </p:nvSpPr>
                <p:spPr>
                  <a:xfrm>
                    <a:off x="3584304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A58A42F8-D6DA-490B-83CE-FFEAD2EC8357}"/>
                      </a:ext>
                    </a:extLst>
                  </p:cNvPr>
                  <p:cNvSpPr/>
                  <p:nvPr/>
                </p:nvSpPr>
                <p:spPr>
                  <a:xfrm>
                    <a:off x="3685859" y="356478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2157014C-18BD-41CA-A0D9-42932DB324C1}"/>
                      </a:ext>
                    </a:extLst>
                  </p:cNvPr>
                  <p:cNvSpPr/>
                  <p:nvPr/>
                </p:nvSpPr>
                <p:spPr>
                  <a:xfrm>
                    <a:off x="3402569" y="4001403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D77C267B-8AB1-4CA5-BC1B-3F6F9B2A6EF8}"/>
                      </a:ext>
                    </a:extLst>
                  </p:cNvPr>
                  <p:cNvSpPr/>
                  <p:nvPr/>
                </p:nvSpPr>
                <p:spPr>
                  <a:xfrm>
                    <a:off x="3504124" y="3880564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4004C5C2-8990-4E4D-8296-33376C9250C7}"/>
                      </a:ext>
                    </a:extLst>
                  </p:cNvPr>
                  <p:cNvSpPr/>
                  <p:nvPr/>
                </p:nvSpPr>
                <p:spPr>
                  <a:xfrm>
                    <a:off x="3310516" y="380645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426AC952-36ED-468B-BE89-D455F27ABF92}"/>
                      </a:ext>
                    </a:extLst>
                  </p:cNvPr>
                  <p:cNvSpPr/>
                  <p:nvPr/>
                </p:nvSpPr>
                <p:spPr>
                  <a:xfrm>
                    <a:off x="3412071" y="368561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8B5A7C81-A8D6-48CF-87CE-A31B232FBF8E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44324" y="4163007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0765626E-7B1B-42B9-905B-1A396953B8D5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645879" y="404216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B583FFAA-39C9-4B56-837C-D81CA25D94B6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27613" y="3954670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55F80C7A-7A3D-4ABF-B219-C9C5E89A460F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29168" y="3833831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6518352A-2030-4675-80AA-E1E3D585A7C9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494620" y="352772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FB4FA521-EDFC-4FC9-A283-4581F6EAEB18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596175" y="34068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B3BF3FA4-6200-44B9-B8F1-F4E81D02423B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874608" y="3551389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37AE4E6D-72B8-4F7B-B578-581A809631A8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791390" y="3403176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5B7CFB7A-831E-4164-9D7A-44938953C8B4}"/>
                      </a:ext>
                    </a:extLst>
                  </p:cNvPr>
                  <p:cNvSpPr/>
                  <p:nvPr/>
                </p:nvSpPr>
                <p:spPr>
                  <a:xfrm rot="313698">
                    <a:off x="3957824" y="3685618"/>
                    <a:ext cx="137711" cy="14821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01532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2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1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12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8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0.21706 0.1567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2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9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298"/>
                </p:tgtEl>
              </p:cMediaNode>
            </p:video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0627C07-EEF9-4FEC-9A90-4FAC021BE46F}"/>
              </a:ext>
            </a:extLst>
          </p:cNvPr>
          <p:cNvSpPr/>
          <p:nvPr/>
        </p:nvSpPr>
        <p:spPr>
          <a:xfrm>
            <a:off x="2564882" y="1234317"/>
            <a:ext cx="6350517" cy="334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E60FC5-A792-49E1-8626-6F9612572ED6}"/>
              </a:ext>
            </a:extLst>
          </p:cNvPr>
          <p:cNvSpPr/>
          <p:nvPr/>
        </p:nvSpPr>
        <p:spPr>
          <a:xfrm>
            <a:off x="1523017" y="8309"/>
            <a:ext cx="8563081" cy="1255822"/>
          </a:xfrm>
          <a:custGeom>
            <a:avLst/>
            <a:gdLst>
              <a:gd name="connsiteX0" fmla="*/ 0 w 4949371"/>
              <a:gd name="connsiteY0" fmla="*/ 0 h 501723"/>
              <a:gd name="connsiteX1" fmla="*/ 4949371 w 4949371"/>
              <a:gd name="connsiteY1" fmla="*/ 0 h 501723"/>
              <a:gd name="connsiteX2" fmla="*/ 4949371 w 4949371"/>
              <a:gd name="connsiteY2" fmla="*/ 501723 h 501723"/>
              <a:gd name="connsiteX3" fmla="*/ 0 w 4949371"/>
              <a:gd name="connsiteY3" fmla="*/ 501723 h 501723"/>
              <a:gd name="connsiteX4" fmla="*/ 0 w 4949371"/>
              <a:gd name="connsiteY4" fmla="*/ 0 h 501723"/>
              <a:gd name="connsiteX0" fmla="*/ 0 w 5979885"/>
              <a:gd name="connsiteY0" fmla="*/ 0 h 1227437"/>
              <a:gd name="connsiteX1" fmla="*/ 5979885 w 5979885"/>
              <a:gd name="connsiteY1" fmla="*/ 725714 h 1227437"/>
              <a:gd name="connsiteX2" fmla="*/ 5979885 w 5979885"/>
              <a:gd name="connsiteY2" fmla="*/ 1227437 h 1227437"/>
              <a:gd name="connsiteX3" fmla="*/ 1030514 w 5979885"/>
              <a:gd name="connsiteY3" fmla="*/ 1227437 h 1227437"/>
              <a:gd name="connsiteX4" fmla="*/ 0 w 5979885"/>
              <a:gd name="connsiteY4" fmla="*/ 0 h 1227437"/>
              <a:gd name="connsiteX0" fmla="*/ 0 w 7300685"/>
              <a:gd name="connsiteY0" fmla="*/ 0 h 1227437"/>
              <a:gd name="connsiteX1" fmla="*/ 7300685 w 7300685"/>
              <a:gd name="connsiteY1" fmla="*/ 0 h 1227437"/>
              <a:gd name="connsiteX2" fmla="*/ 5979885 w 7300685"/>
              <a:gd name="connsiteY2" fmla="*/ 1227437 h 1227437"/>
              <a:gd name="connsiteX3" fmla="*/ 1030514 w 7300685"/>
              <a:gd name="connsiteY3" fmla="*/ 1227437 h 1227437"/>
              <a:gd name="connsiteX4" fmla="*/ 0 w 7300685"/>
              <a:gd name="connsiteY4" fmla="*/ 0 h 122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0685" h="1227437">
                <a:moveTo>
                  <a:pt x="0" y="0"/>
                </a:moveTo>
                <a:lnTo>
                  <a:pt x="7300685" y="0"/>
                </a:lnTo>
                <a:lnTo>
                  <a:pt x="5979885" y="1227437"/>
                </a:lnTo>
                <a:lnTo>
                  <a:pt x="1030514" y="12274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EABE1-473B-4D23-A40C-A0388DF06CEB}"/>
              </a:ext>
            </a:extLst>
          </p:cNvPr>
          <p:cNvSpPr/>
          <p:nvPr/>
        </p:nvSpPr>
        <p:spPr>
          <a:xfrm>
            <a:off x="-1" y="2033"/>
            <a:ext cx="2769085" cy="6023429"/>
          </a:xfrm>
          <a:custGeom>
            <a:avLst/>
            <a:gdLst>
              <a:gd name="connsiteX0" fmla="*/ 0 w 691715"/>
              <a:gd name="connsiteY0" fmla="*/ 0 h 6023429"/>
              <a:gd name="connsiteX1" fmla="*/ 691715 w 691715"/>
              <a:gd name="connsiteY1" fmla="*/ 0 h 6023429"/>
              <a:gd name="connsiteX2" fmla="*/ 691715 w 691715"/>
              <a:gd name="connsiteY2" fmla="*/ 6023429 h 6023429"/>
              <a:gd name="connsiteX3" fmla="*/ 0 w 691715"/>
              <a:gd name="connsiteY3" fmla="*/ 6023429 h 6023429"/>
              <a:gd name="connsiteX4" fmla="*/ 0 w 691715"/>
              <a:gd name="connsiteY4" fmla="*/ 0 h 6023429"/>
              <a:gd name="connsiteX0" fmla="*/ 0 w 2360858"/>
              <a:gd name="connsiteY0" fmla="*/ 0 h 6023429"/>
              <a:gd name="connsiteX1" fmla="*/ 691715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06322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0858" h="6023429">
                <a:moveTo>
                  <a:pt x="0" y="0"/>
                </a:moveTo>
                <a:lnTo>
                  <a:pt x="1315829" y="0"/>
                </a:lnTo>
                <a:cubicBezTo>
                  <a:pt x="1436619" y="233438"/>
                  <a:pt x="2234070" y="998099"/>
                  <a:pt x="2325315" y="1254397"/>
                </a:cubicBezTo>
                <a:lnTo>
                  <a:pt x="2360858" y="4630057"/>
                </a:lnTo>
                <a:lnTo>
                  <a:pt x="0" y="60234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777700-D39F-43D1-B7E6-94680A9CF0CE}"/>
              </a:ext>
            </a:extLst>
          </p:cNvPr>
          <p:cNvSpPr/>
          <p:nvPr/>
        </p:nvSpPr>
        <p:spPr>
          <a:xfrm>
            <a:off x="8456858" y="8309"/>
            <a:ext cx="3622819" cy="6023429"/>
          </a:xfrm>
          <a:custGeom>
            <a:avLst/>
            <a:gdLst>
              <a:gd name="connsiteX0" fmla="*/ 0 w 1815734"/>
              <a:gd name="connsiteY0" fmla="*/ 0 h 6023429"/>
              <a:gd name="connsiteX1" fmla="*/ 1815734 w 1815734"/>
              <a:gd name="connsiteY1" fmla="*/ 0 h 6023429"/>
              <a:gd name="connsiteX2" fmla="*/ 1815734 w 1815734"/>
              <a:gd name="connsiteY2" fmla="*/ 6023429 h 6023429"/>
              <a:gd name="connsiteX3" fmla="*/ 0 w 1815734"/>
              <a:gd name="connsiteY3" fmla="*/ 6023429 h 6023429"/>
              <a:gd name="connsiteX4" fmla="*/ 0 w 1815734"/>
              <a:gd name="connsiteY4" fmla="*/ 0 h 6023429"/>
              <a:gd name="connsiteX0" fmla="*/ 1246780 w 3062514"/>
              <a:gd name="connsiteY0" fmla="*/ 0 h 6023429"/>
              <a:gd name="connsiteX1" fmla="*/ 3062514 w 3062514"/>
              <a:gd name="connsiteY1" fmla="*/ 0 h 6023429"/>
              <a:gd name="connsiteX2" fmla="*/ 3062514 w 3062514"/>
              <a:gd name="connsiteY2" fmla="*/ 6023429 h 6023429"/>
              <a:gd name="connsiteX3" fmla="*/ 1246780 w 3062514"/>
              <a:gd name="connsiteY3" fmla="*/ 6023429 h 6023429"/>
              <a:gd name="connsiteX4" fmla="*/ 0 w 3062514"/>
              <a:gd name="connsiteY4" fmla="*/ 1248229 h 6023429"/>
              <a:gd name="connsiteX5" fmla="*/ 1246780 w 306251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0 w 3065072"/>
              <a:gd name="connsiteY3" fmla="*/ 463005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80201 w 3095935"/>
              <a:gd name="connsiteY0" fmla="*/ 0 h 6023429"/>
              <a:gd name="connsiteX1" fmla="*/ 3095935 w 3095935"/>
              <a:gd name="connsiteY1" fmla="*/ 0 h 6023429"/>
              <a:gd name="connsiteX2" fmla="*/ 3095935 w 3095935"/>
              <a:gd name="connsiteY2" fmla="*/ 6023429 h 6023429"/>
              <a:gd name="connsiteX3" fmla="*/ 318 w 3095935"/>
              <a:gd name="connsiteY3" fmla="*/ 4582432 h 6023429"/>
              <a:gd name="connsiteX4" fmla="*/ 33421 w 3095935"/>
              <a:gd name="connsiteY4" fmla="*/ 1248229 h 6023429"/>
              <a:gd name="connsiteX5" fmla="*/ 1280201 w 3095935"/>
              <a:gd name="connsiteY5" fmla="*/ 0 h 6023429"/>
              <a:gd name="connsiteX0" fmla="*/ 1264550 w 3080284"/>
              <a:gd name="connsiteY0" fmla="*/ 0 h 6023429"/>
              <a:gd name="connsiteX1" fmla="*/ 3080284 w 3080284"/>
              <a:gd name="connsiteY1" fmla="*/ 0 h 6023429"/>
              <a:gd name="connsiteX2" fmla="*/ 3080284 w 3080284"/>
              <a:gd name="connsiteY2" fmla="*/ 6023429 h 6023429"/>
              <a:gd name="connsiteX3" fmla="*/ 495 w 3080284"/>
              <a:gd name="connsiteY3" fmla="*/ 4601482 h 6023429"/>
              <a:gd name="connsiteX4" fmla="*/ 17770 w 3080284"/>
              <a:gd name="connsiteY4" fmla="*/ 1248229 h 6023429"/>
              <a:gd name="connsiteX5" fmla="*/ 1264550 w 308028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1 w 3065072"/>
              <a:gd name="connsiteY3" fmla="*/ 461100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64549 w 3080283"/>
              <a:gd name="connsiteY0" fmla="*/ 0 h 6023429"/>
              <a:gd name="connsiteX1" fmla="*/ 3080283 w 3080283"/>
              <a:gd name="connsiteY1" fmla="*/ 0 h 6023429"/>
              <a:gd name="connsiteX2" fmla="*/ 3080283 w 3080283"/>
              <a:gd name="connsiteY2" fmla="*/ 6023429 h 6023429"/>
              <a:gd name="connsiteX3" fmla="*/ 494 w 3080283"/>
              <a:gd name="connsiteY3" fmla="*/ 4611007 h 6023429"/>
              <a:gd name="connsiteX4" fmla="*/ 17769 w 3080283"/>
              <a:gd name="connsiteY4" fmla="*/ 1248229 h 6023429"/>
              <a:gd name="connsiteX5" fmla="*/ 1264549 w 3080283"/>
              <a:gd name="connsiteY5" fmla="*/ 0 h 6023429"/>
              <a:gd name="connsiteX0" fmla="*/ 1272104 w 3087838"/>
              <a:gd name="connsiteY0" fmla="*/ 0 h 6023429"/>
              <a:gd name="connsiteX1" fmla="*/ 3087838 w 3087838"/>
              <a:gd name="connsiteY1" fmla="*/ 0 h 6023429"/>
              <a:gd name="connsiteX2" fmla="*/ 3087838 w 3087838"/>
              <a:gd name="connsiteY2" fmla="*/ 6023429 h 6023429"/>
              <a:gd name="connsiteX3" fmla="*/ 8049 w 3087838"/>
              <a:gd name="connsiteY3" fmla="*/ 4611007 h 6023429"/>
              <a:gd name="connsiteX4" fmla="*/ 0 w 3087838"/>
              <a:gd name="connsiteY4" fmla="*/ 1225369 h 6023429"/>
              <a:gd name="connsiteX5" fmla="*/ 1272104 w 3087838"/>
              <a:gd name="connsiteY5" fmla="*/ 0 h 6023429"/>
              <a:gd name="connsiteX0" fmla="*/ 1272998 w 3088732"/>
              <a:gd name="connsiteY0" fmla="*/ 0 h 6023429"/>
              <a:gd name="connsiteX1" fmla="*/ 3088732 w 3088732"/>
              <a:gd name="connsiteY1" fmla="*/ 0 h 6023429"/>
              <a:gd name="connsiteX2" fmla="*/ 3088732 w 3088732"/>
              <a:gd name="connsiteY2" fmla="*/ 6023429 h 6023429"/>
              <a:gd name="connsiteX3" fmla="*/ 8943 w 3088732"/>
              <a:gd name="connsiteY3" fmla="*/ 4611007 h 6023429"/>
              <a:gd name="connsiteX4" fmla="*/ 894 w 3088732"/>
              <a:gd name="connsiteY4" fmla="*/ 1225369 h 6023429"/>
              <a:gd name="connsiteX5" fmla="*/ 1272998 w 3088732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8732" h="6023429">
                <a:moveTo>
                  <a:pt x="1272998" y="0"/>
                </a:moveTo>
                <a:lnTo>
                  <a:pt x="3088732" y="0"/>
                </a:lnTo>
                <a:lnTo>
                  <a:pt x="3088732" y="6023429"/>
                </a:lnTo>
                <a:lnTo>
                  <a:pt x="8943" y="4611007"/>
                </a:lnTo>
                <a:cubicBezTo>
                  <a:pt x="-8074" y="2990245"/>
                  <a:pt x="5249" y="2846131"/>
                  <a:pt x="894" y="1225369"/>
                </a:cubicBezTo>
                <a:lnTo>
                  <a:pt x="12729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99F9D15-475D-44E3-84C5-C9DDCA7F6A63}"/>
              </a:ext>
            </a:extLst>
          </p:cNvPr>
          <p:cNvSpPr/>
          <p:nvPr/>
        </p:nvSpPr>
        <p:spPr>
          <a:xfrm>
            <a:off x="285392" y="2859401"/>
            <a:ext cx="1388892" cy="1264149"/>
          </a:xfrm>
          <a:custGeom>
            <a:avLst/>
            <a:gdLst>
              <a:gd name="connsiteX0" fmla="*/ 0 w 1587012"/>
              <a:gd name="connsiteY0" fmla="*/ 0 h 1058409"/>
              <a:gd name="connsiteX1" fmla="*/ 1587012 w 1587012"/>
              <a:gd name="connsiteY1" fmla="*/ 0 h 1058409"/>
              <a:gd name="connsiteX2" fmla="*/ 1587012 w 1587012"/>
              <a:gd name="connsiteY2" fmla="*/ 1058409 h 1058409"/>
              <a:gd name="connsiteX3" fmla="*/ 0 w 1587012"/>
              <a:gd name="connsiteY3" fmla="*/ 1058409 h 1058409"/>
              <a:gd name="connsiteX4" fmla="*/ 0 w 1587012"/>
              <a:gd name="connsiteY4" fmla="*/ 0 h 10584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17270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06602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87949"/>
              <a:gd name="connsiteX1" fmla="*/ 1518432 w 1587012"/>
              <a:gd name="connsiteY1" fmla="*/ 0 h 1187949"/>
              <a:gd name="connsiteX2" fmla="*/ 1587012 w 1587012"/>
              <a:gd name="connsiteY2" fmla="*/ 1066029 h 1187949"/>
              <a:gd name="connsiteX3" fmla="*/ 45720 w 1587012"/>
              <a:gd name="connsiteY3" fmla="*/ 1187949 h 1187949"/>
              <a:gd name="connsiteX4" fmla="*/ 0 w 1587012"/>
              <a:gd name="connsiteY4" fmla="*/ 114300 h 1187949"/>
              <a:gd name="connsiteX0" fmla="*/ 0 w 1518432"/>
              <a:gd name="connsiteY0" fmla="*/ 114300 h 1187949"/>
              <a:gd name="connsiteX1" fmla="*/ 1518432 w 1518432"/>
              <a:gd name="connsiteY1" fmla="*/ 0 h 1187949"/>
              <a:gd name="connsiteX2" fmla="*/ 1419372 w 1518432"/>
              <a:gd name="connsiteY2" fmla="*/ 974589 h 1187949"/>
              <a:gd name="connsiteX3" fmla="*/ 45720 w 1518432"/>
              <a:gd name="connsiteY3" fmla="*/ 1187949 h 1187949"/>
              <a:gd name="connsiteX4" fmla="*/ 0 w 1518432"/>
              <a:gd name="connsiteY4" fmla="*/ 114300 h 1187949"/>
              <a:gd name="connsiteX0" fmla="*/ 0 w 1426992"/>
              <a:gd name="connsiteY0" fmla="*/ 121920 h 1195569"/>
              <a:gd name="connsiteX1" fmla="*/ 1426992 w 1426992"/>
              <a:gd name="connsiteY1" fmla="*/ 0 h 1195569"/>
              <a:gd name="connsiteX2" fmla="*/ 1419372 w 1426992"/>
              <a:gd name="connsiteY2" fmla="*/ 982209 h 1195569"/>
              <a:gd name="connsiteX3" fmla="*/ 45720 w 1426992"/>
              <a:gd name="connsiteY3" fmla="*/ 1195569 h 1195569"/>
              <a:gd name="connsiteX4" fmla="*/ 0 w 1426992"/>
              <a:gd name="connsiteY4" fmla="*/ 121920 h 1195569"/>
              <a:gd name="connsiteX0" fmla="*/ 0 w 1426992"/>
              <a:gd name="connsiteY0" fmla="*/ 121920 h 1241289"/>
              <a:gd name="connsiteX1" fmla="*/ 1426992 w 1426992"/>
              <a:gd name="connsiteY1" fmla="*/ 0 h 1241289"/>
              <a:gd name="connsiteX2" fmla="*/ 1419372 w 1426992"/>
              <a:gd name="connsiteY2" fmla="*/ 982209 h 1241289"/>
              <a:gd name="connsiteX3" fmla="*/ 76200 w 1426992"/>
              <a:gd name="connsiteY3" fmla="*/ 1241289 h 1241289"/>
              <a:gd name="connsiteX4" fmla="*/ 0 w 1426992"/>
              <a:gd name="connsiteY4" fmla="*/ 12192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8892 w 1396512"/>
              <a:gd name="connsiteY2" fmla="*/ 98220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3648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1362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88892"/>
              <a:gd name="connsiteY0" fmla="*/ 175260 h 1264149"/>
              <a:gd name="connsiteX1" fmla="*/ 1388892 w 1388892"/>
              <a:gd name="connsiteY1" fmla="*/ 0 h 1264149"/>
              <a:gd name="connsiteX2" fmla="*/ 1381272 w 1388892"/>
              <a:gd name="connsiteY2" fmla="*/ 936489 h 1264149"/>
              <a:gd name="connsiteX3" fmla="*/ 45720 w 1388892"/>
              <a:gd name="connsiteY3" fmla="*/ 1264149 h 1264149"/>
              <a:gd name="connsiteX4" fmla="*/ 0 w 1388892"/>
              <a:gd name="connsiteY4" fmla="*/ 175260 h 126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892" h="1264149">
                <a:moveTo>
                  <a:pt x="0" y="175260"/>
                </a:moveTo>
                <a:lnTo>
                  <a:pt x="1388892" y="0"/>
                </a:lnTo>
                <a:lnTo>
                  <a:pt x="1381272" y="936489"/>
                </a:lnTo>
                <a:lnTo>
                  <a:pt x="45720" y="1264149"/>
                </a:lnTo>
                <a:lnTo>
                  <a:pt x="0" y="17526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085A84A-4754-4027-8F61-87085855EC9B}"/>
              </a:ext>
            </a:extLst>
          </p:cNvPr>
          <p:cNvGrpSpPr/>
          <p:nvPr/>
        </p:nvGrpSpPr>
        <p:grpSpPr>
          <a:xfrm>
            <a:off x="3284040" y="1912689"/>
            <a:ext cx="4642445" cy="2583995"/>
            <a:chOff x="2837951" y="1419048"/>
            <a:chExt cx="5675318" cy="3158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181D23-17EA-4E90-ABA4-565E3B2476F8}"/>
                </a:ext>
              </a:extLst>
            </p:cNvPr>
            <p:cNvSpPr/>
            <p:nvPr/>
          </p:nvSpPr>
          <p:spPr>
            <a:xfrm>
              <a:off x="3424239" y="1715148"/>
              <a:ext cx="4487348" cy="17130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EF8B7C-F194-44AF-8DED-0AB0BF1512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6650" y="1524000"/>
              <a:ext cx="3905250" cy="19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19061E0-64BB-4C65-94F1-E609BCD40EDB}"/>
                </a:ext>
              </a:extLst>
            </p:cNvPr>
            <p:cNvGrpSpPr/>
            <p:nvPr/>
          </p:nvGrpSpPr>
          <p:grpSpPr>
            <a:xfrm flipH="1">
              <a:off x="7338156" y="1419048"/>
              <a:ext cx="1175113" cy="3158894"/>
              <a:chOff x="4702627" y="1209490"/>
              <a:chExt cx="1456895" cy="336595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6B1D63C-0CB2-485E-B69D-642261E5A2DA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9AC15AC-C729-4BE9-BC19-6AA7B0371EFE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4D77EAB-8EA7-4196-AF34-0923CDB1962C}"/>
                </a:ext>
              </a:extLst>
            </p:cNvPr>
            <p:cNvGrpSpPr/>
            <p:nvPr/>
          </p:nvGrpSpPr>
          <p:grpSpPr>
            <a:xfrm>
              <a:off x="2837951" y="1419048"/>
              <a:ext cx="1175113" cy="3158894"/>
              <a:chOff x="4702627" y="1209490"/>
              <a:chExt cx="1456895" cy="3365951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89245FA-DF2D-41C1-B4D9-F9C51ED9A6E4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5CC709D-AB8F-46A2-8814-EE0B82930D1A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B47328-1FF9-4479-88D0-1B43D0402384}"/>
              </a:ext>
            </a:extLst>
          </p:cNvPr>
          <p:cNvGrpSpPr/>
          <p:nvPr/>
        </p:nvGrpSpPr>
        <p:grpSpPr>
          <a:xfrm>
            <a:off x="254764" y="3960179"/>
            <a:ext cx="2771798" cy="1983984"/>
            <a:chOff x="282305" y="3951628"/>
            <a:chExt cx="2771798" cy="198398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0834C3-2EF0-43FF-B00E-12BF5E967FEB}"/>
                </a:ext>
              </a:extLst>
            </p:cNvPr>
            <p:cNvSpPr/>
            <p:nvPr/>
          </p:nvSpPr>
          <p:spPr>
            <a:xfrm>
              <a:off x="1161067" y="5467824"/>
              <a:ext cx="171819" cy="467788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97EA3905-E5AF-4D8C-B0A2-DBD2D1ED7D50}"/>
                </a:ext>
              </a:extLst>
            </p:cNvPr>
            <p:cNvSpPr/>
            <p:nvPr/>
          </p:nvSpPr>
          <p:spPr>
            <a:xfrm>
              <a:off x="2789313" y="4535115"/>
              <a:ext cx="153512" cy="407906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BF8EFB0-AC63-449C-8574-7EA00E4A76F9}"/>
                </a:ext>
              </a:extLst>
            </p:cNvPr>
            <p:cNvSpPr/>
            <p:nvPr/>
          </p:nvSpPr>
          <p:spPr>
            <a:xfrm>
              <a:off x="290409" y="5467824"/>
              <a:ext cx="171819" cy="467788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09AC41-7BE0-4296-B543-0BDA4627E5A6}"/>
                </a:ext>
              </a:extLst>
            </p:cNvPr>
            <p:cNvSpPr/>
            <p:nvPr/>
          </p:nvSpPr>
          <p:spPr>
            <a:xfrm>
              <a:off x="312517" y="4496684"/>
              <a:ext cx="2628932" cy="1038797"/>
            </a:xfrm>
            <a:custGeom>
              <a:avLst/>
              <a:gdLst>
                <a:gd name="connsiteX0" fmla="*/ 0 w 1038257"/>
                <a:gd name="connsiteY0" fmla="*/ 0 h 48197"/>
                <a:gd name="connsiteX1" fmla="*/ 1038257 w 1038257"/>
                <a:gd name="connsiteY1" fmla="*/ 0 h 48197"/>
                <a:gd name="connsiteX2" fmla="*/ 1038257 w 1038257"/>
                <a:gd name="connsiteY2" fmla="*/ 48197 h 48197"/>
                <a:gd name="connsiteX3" fmla="*/ 0 w 1038257"/>
                <a:gd name="connsiteY3" fmla="*/ 48197 h 48197"/>
                <a:gd name="connsiteX4" fmla="*/ 0 w 1038257"/>
                <a:gd name="connsiteY4" fmla="*/ 0 h 48197"/>
                <a:gd name="connsiteX0" fmla="*/ 2057400 w 2057400"/>
                <a:gd name="connsiteY0" fmla="*/ 0 h 576835"/>
                <a:gd name="connsiteX1" fmla="*/ 1038257 w 2057400"/>
                <a:gd name="connsiteY1" fmla="*/ 528638 h 576835"/>
                <a:gd name="connsiteX2" fmla="*/ 1038257 w 2057400"/>
                <a:gd name="connsiteY2" fmla="*/ 576835 h 576835"/>
                <a:gd name="connsiteX3" fmla="*/ 0 w 2057400"/>
                <a:gd name="connsiteY3" fmla="*/ 576835 h 576835"/>
                <a:gd name="connsiteX4" fmla="*/ 2057400 w 2057400"/>
                <a:gd name="connsiteY4" fmla="*/ 0 h 576835"/>
                <a:gd name="connsiteX0" fmla="*/ 2057400 w 2757519"/>
                <a:gd name="connsiteY0" fmla="*/ 0 h 576835"/>
                <a:gd name="connsiteX1" fmla="*/ 2757519 w 2757519"/>
                <a:gd name="connsiteY1" fmla="*/ 14288 h 576835"/>
                <a:gd name="connsiteX2" fmla="*/ 1038257 w 2757519"/>
                <a:gd name="connsiteY2" fmla="*/ 576835 h 576835"/>
                <a:gd name="connsiteX3" fmla="*/ 0 w 2757519"/>
                <a:gd name="connsiteY3" fmla="*/ 576835 h 576835"/>
                <a:gd name="connsiteX4" fmla="*/ 2057400 w 2757519"/>
                <a:gd name="connsiteY4" fmla="*/ 0 h 576835"/>
                <a:gd name="connsiteX0" fmla="*/ 2057400 w 2752757"/>
                <a:gd name="connsiteY0" fmla="*/ 0 h 576835"/>
                <a:gd name="connsiteX1" fmla="*/ 2752757 w 2752757"/>
                <a:gd name="connsiteY1" fmla="*/ 14288 h 576835"/>
                <a:gd name="connsiteX2" fmla="*/ 1038257 w 2752757"/>
                <a:gd name="connsiteY2" fmla="*/ 576835 h 576835"/>
                <a:gd name="connsiteX3" fmla="*/ 0 w 2752757"/>
                <a:gd name="connsiteY3" fmla="*/ 576835 h 576835"/>
                <a:gd name="connsiteX4" fmla="*/ 2057400 w 2752757"/>
                <a:gd name="connsiteY4" fmla="*/ 0 h 576835"/>
                <a:gd name="connsiteX0" fmla="*/ 2014537 w 2752757"/>
                <a:gd name="connsiteY0" fmla="*/ 0 h 967360"/>
                <a:gd name="connsiteX1" fmla="*/ 2752757 w 2752757"/>
                <a:gd name="connsiteY1" fmla="*/ 404813 h 967360"/>
                <a:gd name="connsiteX2" fmla="*/ 1038257 w 2752757"/>
                <a:gd name="connsiteY2" fmla="*/ 967360 h 967360"/>
                <a:gd name="connsiteX3" fmla="*/ 0 w 2752757"/>
                <a:gd name="connsiteY3" fmla="*/ 967360 h 967360"/>
                <a:gd name="connsiteX4" fmla="*/ 2014537 w 2752757"/>
                <a:gd name="connsiteY4" fmla="*/ 0 h 967360"/>
                <a:gd name="connsiteX0" fmla="*/ 2014537 w 2652744"/>
                <a:gd name="connsiteY0" fmla="*/ 0 h 967360"/>
                <a:gd name="connsiteX1" fmla="*/ 2652744 w 2652744"/>
                <a:gd name="connsiteY1" fmla="*/ 85725 h 967360"/>
                <a:gd name="connsiteX2" fmla="*/ 1038257 w 2652744"/>
                <a:gd name="connsiteY2" fmla="*/ 967360 h 967360"/>
                <a:gd name="connsiteX3" fmla="*/ 0 w 2652744"/>
                <a:gd name="connsiteY3" fmla="*/ 967360 h 967360"/>
                <a:gd name="connsiteX4" fmla="*/ 2014537 w 2652744"/>
                <a:gd name="connsiteY4" fmla="*/ 0 h 967360"/>
                <a:gd name="connsiteX0" fmla="*/ 2014537 w 2628932"/>
                <a:gd name="connsiteY0" fmla="*/ 4762 h 972122"/>
                <a:gd name="connsiteX1" fmla="*/ 2628932 w 2628932"/>
                <a:gd name="connsiteY1" fmla="*/ 0 h 972122"/>
                <a:gd name="connsiteX2" fmla="*/ 1038257 w 2628932"/>
                <a:gd name="connsiteY2" fmla="*/ 972122 h 972122"/>
                <a:gd name="connsiteX3" fmla="*/ 0 w 2628932"/>
                <a:gd name="connsiteY3" fmla="*/ 972122 h 972122"/>
                <a:gd name="connsiteX4" fmla="*/ 2014537 w 2628932"/>
                <a:gd name="connsiteY4" fmla="*/ 4762 h 972122"/>
                <a:gd name="connsiteX0" fmla="*/ 2062162 w 2628932"/>
                <a:gd name="connsiteY0" fmla="*/ 0 h 1029272"/>
                <a:gd name="connsiteX1" fmla="*/ 2628932 w 2628932"/>
                <a:gd name="connsiteY1" fmla="*/ 57150 h 1029272"/>
                <a:gd name="connsiteX2" fmla="*/ 1038257 w 2628932"/>
                <a:gd name="connsiteY2" fmla="*/ 1029272 h 1029272"/>
                <a:gd name="connsiteX3" fmla="*/ 0 w 2628932"/>
                <a:gd name="connsiteY3" fmla="*/ 1029272 h 1029272"/>
                <a:gd name="connsiteX4" fmla="*/ 2062162 w 2628932"/>
                <a:gd name="connsiteY4" fmla="*/ 0 h 1029272"/>
                <a:gd name="connsiteX0" fmla="*/ 2062162 w 2628932"/>
                <a:gd name="connsiteY0" fmla="*/ 0 h 1038797"/>
                <a:gd name="connsiteX1" fmla="*/ 2628932 w 2628932"/>
                <a:gd name="connsiteY1" fmla="*/ 66675 h 1038797"/>
                <a:gd name="connsiteX2" fmla="*/ 1038257 w 2628932"/>
                <a:gd name="connsiteY2" fmla="*/ 1038797 h 1038797"/>
                <a:gd name="connsiteX3" fmla="*/ 0 w 2628932"/>
                <a:gd name="connsiteY3" fmla="*/ 1038797 h 1038797"/>
                <a:gd name="connsiteX4" fmla="*/ 2062162 w 2628932"/>
                <a:gd name="connsiteY4" fmla="*/ 0 h 103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8932" h="1038797">
                  <a:moveTo>
                    <a:pt x="2062162" y="0"/>
                  </a:moveTo>
                  <a:lnTo>
                    <a:pt x="2628932" y="66675"/>
                  </a:lnTo>
                  <a:lnTo>
                    <a:pt x="1038257" y="1038797"/>
                  </a:lnTo>
                  <a:lnTo>
                    <a:pt x="0" y="1038797"/>
                  </a:lnTo>
                  <a:lnTo>
                    <a:pt x="2062162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59">
              <a:extLst>
                <a:ext uri="{FF2B5EF4-FFF2-40B4-BE49-F238E27FC236}">
                  <a16:creationId xmlns:a16="http://schemas.microsoft.com/office/drawing/2014/main" id="{56CED9CA-93BC-47D1-AAE4-53006B8EE959}"/>
                </a:ext>
              </a:extLst>
            </p:cNvPr>
            <p:cNvSpPr/>
            <p:nvPr/>
          </p:nvSpPr>
          <p:spPr>
            <a:xfrm>
              <a:off x="2366706" y="4051076"/>
              <a:ext cx="574743" cy="510260"/>
            </a:xfrm>
            <a:custGeom>
              <a:avLst/>
              <a:gdLst>
                <a:gd name="connsiteX0" fmla="*/ 0 w 892194"/>
                <a:gd name="connsiteY0" fmla="*/ 0 h 861215"/>
                <a:gd name="connsiteX1" fmla="*/ 892194 w 892194"/>
                <a:gd name="connsiteY1" fmla="*/ 0 h 861215"/>
                <a:gd name="connsiteX2" fmla="*/ 892194 w 892194"/>
                <a:gd name="connsiteY2" fmla="*/ 861215 h 861215"/>
                <a:gd name="connsiteX3" fmla="*/ 0 w 892194"/>
                <a:gd name="connsiteY3" fmla="*/ 861215 h 861215"/>
                <a:gd name="connsiteX4" fmla="*/ 0 w 892194"/>
                <a:gd name="connsiteY4" fmla="*/ 0 h 861215"/>
                <a:gd name="connsiteX0" fmla="*/ 0 w 1444644"/>
                <a:gd name="connsiteY0" fmla="*/ 233362 h 861215"/>
                <a:gd name="connsiteX1" fmla="*/ 1444644 w 1444644"/>
                <a:gd name="connsiteY1" fmla="*/ 0 h 861215"/>
                <a:gd name="connsiteX2" fmla="*/ 1444644 w 1444644"/>
                <a:gd name="connsiteY2" fmla="*/ 861215 h 861215"/>
                <a:gd name="connsiteX3" fmla="*/ 552450 w 1444644"/>
                <a:gd name="connsiteY3" fmla="*/ 861215 h 861215"/>
                <a:gd name="connsiteX4" fmla="*/ 0 w 1444644"/>
                <a:gd name="connsiteY4" fmla="*/ 233362 h 861215"/>
                <a:gd name="connsiteX0" fmla="*/ 0 w 1444644"/>
                <a:gd name="connsiteY0" fmla="*/ 233362 h 861215"/>
                <a:gd name="connsiteX1" fmla="*/ 1444644 w 1444644"/>
                <a:gd name="connsiteY1" fmla="*/ 0 h 861215"/>
                <a:gd name="connsiteX2" fmla="*/ 1444644 w 1444644"/>
                <a:gd name="connsiteY2" fmla="*/ 861215 h 861215"/>
                <a:gd name="connsiteX3" fmla="*/ 195263 w 1444644"/>
                <a:gd name="connsiteY3" fmla="*/ 804065 h 861215"/>
                <a:gd name="connsiteX4" fmla="*/ 0 w 1444644"/>
                <a:gd name="connsiteY4" fmla="*/ 233362 h 861215"/>
                <a:gd name="connsiteX0" fmla="*/ 0 w 1297006"/>
                <a:gd name="connsiteY0" fmla="*/ 219074 h 861215"/>
                <a:gd name="connsiteX1" fmla="*/ 1297006 w 1297006"/>
                <a:gd name="connsiteY1" fmla="*/ 0 h 861215"/>
                <a:gd name="connsiteX2" fmla="*/ 1297006 w 1297006"/>
                <a:gd name="connsiteY2" fmla="*/ 861215 h 861215"/>
                <a:gd name="connsiteX3" fmla="*/ 47625 w 1297006"/>
                <a:gd name="connsiteY3" fmla="*/ 804065 h 861215"/>
                <a:gd name="connsiteX4" fmla="*/ 0 w 1297006"/>
                <a:gd name="connsiteY4" fmla="*/ 219074 h 861215"/>
                <a:gd name="connsiteX0" fmla="*/ 0 w 1287481"/>
                <a:gd name="connsiteY0" fmla="*/ 238124 h 861215"/>
                <a:gd name="connsiteX1" fmla="*/ 1287481 w 1287481"/>
                <a:gd name="connsiteY1" fmla="*/ 0 h 861215"/>
                <a:gd name="connsiteX2" fmla="*/ 1287481 w 1287481"/>
                <a:gd name="connsiteY2" fmla="*/ 861215 h 861215"/>
                <a:gd name="connsiteX3" fmla="*/ 38100 w 1287481"/>
                <a:gd name="connsiteY3" fmla="*/ 804065 h 861215"/>
                <a:gd name="connsiteX4" fmla="*/ 0 w 1287481"/>
                <a:gd name="connsiteY4" fmla="*/ 238124 h 86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81" h="861215">
                  <a:moveTo>
                    <a:pt x="0" y="238124"/>
                  </a:moveTo>
                  <a:lnTo>
                    <a:pt x="1287481" y="0"/>
                  </a:lnTo>
                  <a:lnTo>
                    <a:pt x="1287481" y="861215"/>
                  </a:lnTo>
                  <a:lnTo>
                    <a:pt x="38100" y="804065"/>
                  </a:lnTo>
                  <a:lnTo>
                    <a:pt x="0" y="238124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59">
              <a:extLst>
                <a:ext uri="{FF2B5EF4-FFF2-40B4-BE49-F238E27FC236}">
                  <a16:creationId xmlns:a16="http://schemas.microsoft.com/office/drawing/2014/main" id="{54E558A7-251A-477A-878C-2EC35E7E60A3}"/>
                </a:ext>
              </a:extLst>
            </p:cNvPr>
            <p:cNvSpPr/>
            <p:nvPr/>
          </p:nvSpPr>
          <p:spPr>
            <a:xfrm>
              <a:off x="1888907" y="4209018"/>
              <a:ext cx="564697" cy="644433"/>
            </a:xfrm>
            <a:custGeom>
              <a:avLst/>
              <a:gdLst>
                <a:gd name="connsiteX0" fmla="*/ 0 w 892194"/>
                <a:gd name="connsiteY0" fmla="*/ 0 h 861215"/>
                <a:gd name="connsiteX1" fmla="*/ 892194 w 892194"/>
                <a:gd name="connsiteY1" fmla="*/ 0 h 861215"/>
                <a:gd name="connsiteX2" fmla="*/ 892194 w 892194"/>
                <a:gd name="connsiteY2" fmla="*/ 861215 h 861215"/>
                <a:gd name="connsiteX3" fmla="*/ 0 w 892194"/>
                <a:gd name="connsiteY3" fmla="*/ 861215 h 861215"/>
                <a:gd name="connsiteX4" fmla="*/ 0 w 892194"/>
                <a:gd name="connsiteY4" fmla="*/ 0 h 861215"/>
                <a:gd name="connsiteX0" fmla="*/ 0 w 1444644"/>
                <a:gd name="connsiteY0" fmla="*/ 233362 h 861215"/>
                <a:gd name="connsiteX1" fmla="*/ 1444644 w 1444644"/>
                <a:gd name="connsiteY1" fmla="*/ 0 h 861215"/>
                <a:gd name="connsiteX2" fmla="*/ 1444644 w 1444644"/>
                <a:gd name="connsiteY2" fmla="*/ 861215 h 861215"/>
                <a:gd name="connsiteX3" fmla="*/ 552450 w 1444644"/>
                <a:gd name="connsiteY3" fmla="*/ 861215 h 861215"/>
                <a:gd name="connsiteX4" fmla="*/ 0 w 1444644"/>
                <a:gd name="connsiteY4" fmla="*/ 233362 h 861215"/>
                <a:gd name="connsiteX0" fmla="*/ 0 w 1444644"/>
                <a:gd name="connsiteY0" fmla="*/ 233362 h 861215"/>
                <a:gd name="connsiteX1" fmla="*/ 1444644 w 1444644"/>
                <a:gd name="connsiteY1" fmla="*/ 0 h 861215"/>
                <a:gd name="connsiteX2" fmla="*/ 1444644 w 1444644"/>
                <a:gd name="connsiteY2" fmla="*/ 861215 h 861215"/>
                <a:gd name="connsiteX3" fmla="*/ 195263 w 1444644"/>
                <a:gd name="connsiteY3" fmla="*/ 804065 h 861215"/>
                <a:gd name="connsiteX4" fmla="*/ 0 w 1444644"/>
                <a:gd name="connsiteY4" fmla="*/ 233362 h 861215"/>
                <a:gd name="connsiteX0" fmla="*/ 0 w 1297006"/>
                <a:gd name="connsiteY0" fmla="*/ 219074 h 861215"/>
                <a:gd name="connsiteX1" fmla="*/ 1297006 w 1297006"/>
                <a:gd name="connsiteY1" fmla="*/ 0 h 861215"/>
                <a:gd name="connsiteX2" fmla="*/ 1297006 w 1297006"/>
                <a:gd name="connsiteY2" fmla="*/ 861215 h 861215"/>
                <a:gd name="connsiteX3" fmla="*/ 47625 w 1297006"/>
                <a:gd name="connsiteY3" fmla="*/ 804065 h 861215"/>
                <a:gd name="connsiteX4" fmla="*/ 0 w 1297006"/>
                <a:gd name="connsiteY4" fmla="*/ 219074 h 861215"/>
                <a:gd name="connsiteX0" fmla="*/ 0 w 1287481"/>
                <a:gd name="connsiteY0" fmla="*/ 238124 h 861215"/>
                <a:gd name="connsiteX1" fmla="*/ 1287481 w 1287481"/>
                <a:gd name="connsiteY1" fmla="*/ 0 h 861215"/>
                <a:gd name="connsiteX2" fmla="*/ 1287481 w 1287481"/>
                <a:gd name="connsiteY2" fmla="*/ 861215 h 861215"/>
                <a:gd name="connsiteX3" fmla="*/ 38100 w 1287481"/>
                <a:gd name="connsiteY3" fmla="*/ 804065 h 861215"/>
                <a:gd name="connsiteX4" fmla="*/ 0 w 1287481"/>
                <a:gd name="connsiteY4" fmla="*/ 238124 h 86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81" h="861215">
                  <a:moveTo>
                    <a:pt x="0" y="238124"/>
                  </a:moveTo>
                  <a:lnTo>
                    <a:pt x="1287481" y="0"/>
                  </a:lnTo>
                  <a:lnTo>
                    <a:pt x="1287481" y="861215"/>
                  </a:lnTo>
                  <a:lnTo>
                    <a:pt x="38100" y="804065"/>
                  </a:lnTo>
                  <a:lnTo>
                    <a:pt x="0" y="238124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2DC7B7-240F-4228-A0D2-A46E249D9B22}"/>
                </a:ext>
              </a:extLst>
            </p:cNvPr>
            <p:cNvSpPr/>
            <p:nvPr/>
          </p:nvSpPr>
          <p:spPr>
            <a:xfrm>
              <a:off x="282305" y="3951628"/>
              <a:ext cx="2771798" cy="669108"/>
            </a:xfrm>
            <a:custGeom>
              <a:avLst/>
              <a:gdLst>
                <a:gd name="connsiteX0" fmla="*/ 2026920 w 2771798"/>
                <a:gd name="connsiteY0" fmla="*/ 6300 h 669108"/>
                <a:gd name="connsiteX1" fmla="*/ 2739268 w 2771798"/>
                <a:gd name="connsiteY1" fmla="*/ 6300 h 669108"/>
                <a:gd name="connsiteX2" fmla="*/ 1055248 w 2771798"/>
                <a:gd name="connsiteY2" fmla="*/ 563146 h 669108"/>
                <a:gd name="connsiteX3" fmla="*/ 0 w 2771798"/>
                <a:gd name="connsiteY3" fmla="*/ 563146 h 669108"/>
                <a:gd name="connsiteX4" fmla="*/ 2768941 w 2771798"/>
                <a:gd name="connsiteY4" fmla="*/ 0 h 669108"/>
                <a:gd name="connsiteX5" fmla="*/ 2771798 w 2771798"/>
                <a:gd name="connsiteY5" fmla="*/ 56174 h 669108"/>
                <a:gd name="connsiteX6" fmla="*/ 1054441 w 2771798"/>
                <a:gd name="connsiteY6" fmla="*/ 669108 h 669108"/>
                <a:gd name="connsiteX7" fmla="*/ 1054441 w 2771798"/>
                <a:gd name="connsiteY7" fmla="*/ 563880 h 66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798" h="669108">
                  <a:moveTo>
                    <a:pt x="2026920" y="6300"/>
                  </a:moveTo>
                  <a:lnTo>
                    <a:pt x="2739268" y="6300"/>
                  </a:lnTo>
                  <a:lnTo>
                    <a:pt x="1055248" y="563146"/>
                  </a:lnTo>
                  <a:lnTo>
                    <a:pt x="0" y="563146"/>
                  </a:lnTo>
                  <a:close/>
                  <a:moveTo>
                    <a:pt x="2768941" y="0"/>
                  </a:moveTo>
                  <a:lnTo>
                    <a:pt x="2771798" y="56174"/>
                  </a:lnTo>
                  <a:cubicBezTo>
                    <a:pt x="2208872" y="267629"/>
                    <a:pt x="1626893" y="464797"/>
                    <a:pt x="1054441" y="669108"/>
                  </a:cubicBezTo>
                  <a:lnTo>
                    <a:pt x="1054441" y="56388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F849EA2-8D00-4301-9E8D-6565049F969A}"/>
                </a:ext>
              </a:extLst>
            </p:cNvPr>
            <p:cNvSpPr/>
            <p:nvPr/>
          </p:nvSpPr>
          <p:spPr>
            <a:xfrm>
              <a:off x="1271864" y="4412405"/>
              <a:ext cx="662340" cy="761273"/>
            </a:xfrm>
            <a:custGeom>
              <a:avLst/>
              <a:gdLst>
                <a:gd name="connsiteX0" fmla="*/ 0 w 892194"/>
                <a:gd name="connsiteY0" fmla="*/ 0 h 861215"/>
                <a:gd name="connsiteX1" fmla="*/ 892194 w 892194"/>
                <a:gd name="connsiteY1" fmla="*/ 0 h 861215"/>
                <a:gd name="connsiteX2" fmla="*/ 892194 w 892194"/>
                <a:gd name="connsiteY2" fmla="*/ 861215 h 861215"/>
                <a:gd name="connsiteX3" fmla="*/ 0 w 892194"/>
                <a:gd name="connsiteY3" fmla="*/ 861215 h 861215"/>
                <a:gd name="connsiteX4" fmla="*/ 0 w 892194"/>
                <a:gd name="connsiteY4" fmla="*/ 0 h 861215"/>
                <a:gd name="connsiteX0" fmla="*/ 0 w 1444644"/>
                <a:gd name="connsiteY0" fmla="*/ 233362 h 861215"/>
                <a:gd name="connsiteX1" fmla="*/ 1444644 w 1444644"/>
                <a:gd name="connsiteY1" fmla="*/ 0 h 861215"/>
                <a:gd name="connsiteX2" fmla="*/ 1444644 w 1444644"/>
                <a:gd name="connsiteY2" fmla="*/ 861215 h 861215"/>
                <a:gd name="connsiteX3" fmla="*/ 552450 w 1444644"/>
                <a:gd name="connsiteY3" fmla="*/ 861215 h 861215"/>
                <a:gd name="connsiteX4" fmla="*/ 0 w 1444644"/>
                <a:gd name="connsiteY4" fmla="*/ 233362 h 861215"/>
                <a:gd name="connsiteX0" fmla="*/ 0 w 1444644"/>
                <a:gd name="connsiteY0" fmla="*/ 233362 h 861215"/>
                <a:gd name="connsiteX1" fmla="*/ 1444644 w 1444644"/>
                <a:gd name="connsiteY1" fmla="*/ 0 h 861215"/>
                <a:gd name="connsiteX2" fmla="*/ 1444644 w 1444644"/>
                <a:gd name="connsiteY2" fmla="*/ 861215 h 861215"/>
                <a:gd name="connsiteX3" fmla="*/ 195263 w 1444644"/>
                <a:gd name="connsiteY3" fmla="*/ 804065 h 861215"/>
                <a:gd name="connsiteX4" fmla="*/ 0 w 1444644"/>
                <a:gd name="connsiteY4" fmla="*/ 233362 h 861215"/>
                <a:gd name="connsiteX0" fmla="*/ 0 w 1297006"/>
                <a:gd name="connsiteY0" fmla="*/ 219074 h 861215"/>
                <a:gd name="connsiteX1" fmla="*/ 1297006 w 1297006"/>
                <a:gd name="connsiteY1" fmla="*/ 0 h 861215"/>
                <a:gd name="connsiteX2" fmla="*/ 1297006 w 1297006"/>
                <a:gd name="connsiteY2" fmla="*/ 861215 h 861215"/>
                <a:gd name="connsiteX3" fmla="*/ 47625 w 1297006"/>
                <a:gd name="connsiteY3" fmla="*/ 804065 h 861215"/>
                <a:gd name="connsiteX4" fmla="*/ 0 w 1297006"/>
                <a:gd name="connsiteY4" fmla="*/ 219074 h 861215"/>
                <a:gd name="connsiteX0" fmla="*/ 0 w 1287481"/>
                <a:gd name="connsiteY0" fmla="*/ 238124 h 861215"/>
                <a:gd name="connsiteX1" fmla="*/ 1287481 w 1287481"/>
                <a:gd name="connsiteY1" fmla="*/ 0 h 861215"/>
                <a:gd name="connsiteX2" fmla="*/ 1287481 w 1287481"/>
                <a:gd name="connsiteY2" fmla="*/ 861215 h 861215"/>
                <a:gd name="connsiteX3" fmla="*/ 38100 w 1287481"/>
                <a:gd name="connsiteY3" fmla="*/ 804065 h 861215"/>
                <a:gd name="connsiteX4" fmla="*/ 0 w 1287481"/>
                <a:gd name="connsiteY4" fmla="*/ 238124 h 861215"/>
                <a:gd name="connsiteX0" fmla="*/ 0 w 1287481"/>
                <a:gd name="connsiteY0" fmla="*/ 230117 h 853208"/>
                <a:gd name="connsiteX1" fmla="*/ 1287481 w 1287481"/>
                <a:gd name="connsiteY1" fmla="*/ 0 h 853208"/>
                <a:gd name="connsiteX2" fmla="*/ 1287481 w 1287481"/>
                <a:gd name="connsiteY2" fmla="*/ 853208 h 853208"/>
                <a:gd name="connsiteX3" fmla="*/ 38100 w 1287481"/>
                <a:gd name="connsiteY3" fmla="*/ 796058 h 853208"/>
                <a:gd name="connsiteX4" fmla="*/ 0 w 1287481"/>
                <a:gd name="connsiteY4" fmla="*/ 230117 h 85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81" h="853208">
                  <a:moveTo>
                    <a:pt x="0" y="230117"/>
                  </a:moveTo>
                  <a:lnTo>
                    <a:pt x="1287481" y="0"/>
                  </a:lnTo>
                  <a:lnTo>
                    <a:pt x="1287481" y="853208"/>
                  </a:lnTo>
                  <a:lnTo>
                    <a:pt x="38100" y="796058"/>
                  </a:lnTo>
                  <a:lnTo>
                    <a:pt x="0" y="230117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EF955CE-D3CB-4AA7-82ED-57A82D1F7EA8}"/>
                </a:ext>
              </a:extLst>
            </p:cNvPr>
            <p:cNvSpPr/>
            <p:nvPr/>
          </p:nvSpPr>
          <p:spPr>
            <a:xfrm>
              <a:off x="282305" y="4518878"/>
              <a:ext cx="1043905" cy="103648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347D5A0-8625-41B7-A3A6-A3D328CDFB1E}"/>
                </a:ext>
              </a:extLst>
            </p:cNvPr>
            <p:cNvSpPr/>
            <p:nvPr/>
          </p:nvSpPr>
          <p:spPr>
            <a:xfrm>
              <a:off x="1335922" y="4405261"/>
              <a:ext cx="601824" cy="1130220"/>
            </a:xfrm>
            <a:custGeom>
              <a:avLst/>
              <a:gdLst>
                <a:gd name="connsiteX0" fmla="*/ 0 w 266544"/>
                <a:gd name="connsiteY0" fmla="*/ 0 h 914745"/>
                <a:gd name="connsiteX1" fmla="*/ 266544 w 266544"/>
                <a:gd name="connsiteY1" fmla="*/ 0 h 914745"/>
                <a:gd name="connsiteX2" fmla="*/ 266544 w 266544"/>
                <a:gd name="connsiteY2" fmla="*/ 914745 h 914745"/>
                <a:gd name="connsiteX3" fmla="*/ 0 w 266544"/>
                <a:gd name="connsiteY3" fmla="*/ 914745 h 914745"/>
                <a:gd name="connsiteX4" fmla="*/ 0 w 266544"/>
                <a:gd name="connsiteY4" fmla="*/ 0 h 914745"/>
                <a:gd name="connsiteX0" fmla="*/ 0 w 601824"/>
                <a:gd name="connsiteY0" fmla="*/ 190500 h 1105245"/>
                <a:gd name="connsiteX1" fmla="*/ 601824 w 601824"/>
                <a:gd name="connsiteY1" fmla="*/ 0 h 1105245"/>
                <a:gd name="connsiteX2" fmla="*/ 266544 w 601824"/>
                <a:gd name="connsiteY2" fmla="*/ 1105245 h 1105245"/>
                <a:gd name="connsiteX3" fmla="*/ 0 w 601824"/>
                <a:gd name="connsiteY3" fmla="*/ 1105245 h 1105245"/>
                <a:gd name="connsiteX4" fmla="*/ 0 w 601824"/>
                <a:gd name="connsiteY4" fmla="*/ 190500 h 1105245"/>
                <a:gd name="connsiteX0" fmla="*/ 0 w 601824"/>
                <a:gd name="connsiteY0" fmla="*/ 190500 h 1105245"/>
                <a:gd name="connsiteX1" fmla="*/ 601824 w 601824"/>
                <a:gd name="connsiteY1" fmla="*/ 0 h 1105245"/>
                <a:gd name="connsiteX2" fmla="*/ 578964 w 601824"/>
                <a:gd name="connsiteY2" fmla="*/ 769965 h 1105245"/>
                <a:gd name="connsiteX3" fmla="*/ 0 w 601824"/>
                <a:gd name="connsiteY3" fmla="*/ 1105245 h 1105245"/>
                <a:gd name="connsiteX4" fmla="*/ 0 w 601824"/>
                <a:gd name="connsiteY4" fmla="*/ 190500 h 1105245"/>
                <a:gd name="connsiteX0" fmla="*/ 0 w 601824"/>
                <a:gd name="connsiteY0" fmla="*/ 190500 h 1105245"/>
                <a:gd name="connsiteX1" fmla="*/ 601824 w 601824"/>
                <a:gd name="connsiteY1" fmla="*/ 0 h 1105245"/>
                <a:gd name="connsiteX2" fmla="*/ 590870 w 601824"/>
                <a:gd name="connsiteY2" fmla="*/ 765308 h 1105245"/>
                <a:gd name="connsiteX3" fmla="*/ 0 w 601824"/>
                <a:gd name="connsiteY3" fmla="*/ 1105245 h 1105245"/>
                <a:gd name="connsiteX4" fmla="*/ 0 w 601824"/>
                <a:gd name="connsiteY4" fmla="*/ 190500 h 1105245"/>
                <a:gd name="connsiteX0" fmla="*/ 0 w 601824"/>
                <a:gd name="connsiteY0" fmla="*/ 190500 h 1105245"/>
                <a:gd name="connsiteX1" fmla="*/ 601824 w 601824"/>
                <a:gd name="connsiteY1" fmla="*/ 0 h 1105245"/>
                <a:gd name="connsiteX2" fmla="*/ 598014 w 601824"/>
                <a:gd name="connsiteY2" fmla="*/ 765308 h 1105245"/>
                <a:gd name="connsiteX3" fmla="*/ 0 w 601824"/>
                <a:gd name="connsiteY3" fmla="*/ 1105245 h 1105245"/>
                <a:gd name="connsiteX4" fmla="*/ 0 w 601824"/>
                <a:gd name="connsiteY4" fmla="*/ 190500 h 1105245"/>
                <a:gd name="connsiteX0" fmla="*/ 0 w 601824"/>
                <a:gd name="connsiteY0" fmla="*/ 185842 h 1100587"/>
                <a:gd name="connsiteX1" fmla="*/ 601824 w 601824"/>
                <a:gd name="connsiteY1" fmla="*/ 0 h 1100587"/>
                <a:gd name="connsiteX2" fmla="*/ 598014 w 601824"/>
                <a:gd name="connsiteY2" fmla="*/ 760650 h 1100587"/>
                <a:gd name="connsiteX3" fmla="*/ 0 w 601824"/>
                <a:gd name="connsiteY3" fmla="*/ 1100587 h 1100587"/>
                <a:gd name="connsiteX4" fmla="*/ 0 w 601824"/>
                <a:gd name="connsiteY4" fmla="*/ 185842 h 1100587"/>
                <a:gd name="connsiteX0" fmla="*/ 0 w 601824"/>
                <a:gd name="connsiteY0" fmla="*/ 190500 h 1105245"/>
                <a:gd name="connsiteX1" fmla="*/ 601824 w 601824"/>
                <a:gd name="connsiteY1" fmla="*/ 0 h 1105245"/>
                <a:gd name="connsiteX2" fmla="*/ 598014 w 601824"/>
                <a:gd name="connsiteY2" fmla="*/ 765308 h 1105245"/>
                <a:gd name="connsiteX3" fmla="*/ 0 w 601824"/>
                <a:gd name="connsiteY3" fmla="*/ 1105245 h 1105245"/>
                <a:gd name="connsiteX4" fmla="*/ 0 w 601824"/>
                <a:gd name="connsiteY4" fmla="*/ 190500 h 1105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824" h="1105245">
                  <a:moveTo>
                    <a:pt x="0" y="190500"/>
                  </a:moveTo>
                  <a:lnTo>
                    <a:pt x="601824" y="0"/>
                  </a:lnTo>
                  <a:lnTo>
                    <a:pt x="598014" y="765308"/>
                  </a:lnTo>
                  <a:lnTo>
                    <a:pt x="0" y="1105245"/>
                  </a:lnTo>
                  <a:lnTo>
                    <a:pt x="0" y="19050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667DB8-A3BE-4883-A76B-3D0A1CEE9A8A}"/>
                </a:ext>
              </a:extLst>
            </p:cNvPr>
            <p:cNvSpPr/>
            <p:nvPr/>
          </p:nvSpPr>
          <p:spPr>
            <a:xfrm>
              <a:off x="1934213" y="4237335"/>
              <a:ext cx="521968" cy="944990"/>
            </a:xfrm>
            <a:custGeom>
              <a:avLst/>
              <a:gdLst>
                <a:gd name="connsiteX0" fmla="*/ 0 w 169543"/>
                <a:gd name="connsiteY0" fmla="*/ 0 h 808465"/>
                <a:gd name="connsiteX1" fmla="*/ 169543 w 169543"/>
                <a:gd name="connsiteY1" fmla="*/ 0 h 808465"/>
                <a:gd name="connsiteX2" fmla="*/ 169543 w 169543"/>
                <a:gd name="connsiteY2" fmla="*/ 808465 h 808465"/>
                <a:gd name="connsiteX3" fmla="*/ 0 w 169543"/>
                <a:gd name="connsiteY3" fmla="*/ 808465 h 808465"/>
                <a:gd name="connsiteX4" fmla="*/ 0 w 169543"/>
                <a:gd name="connsiteY4" fmla="*/ 0 h 808465"/>
                <a:gd name="connsiteX0" fmla="*/ 0 w 498155"/>
                <a:gd name="connsiteY0" fmla="*/ 171450 h 979915"/>
                <a:gd name="connsiteX1" fmla="*/ 498155 w 498155"/>
                <a:gd name="connsiteY1" fmla="*/ 0 h 979915"/>
                <a:gd name="connsiteX2" fmla="*/ 169543 w 498155"/>
                <a:gd name="connsiteY2" fmla="*/ 979915 h 979915"/>
                <a:gd name="connsiteX3" fmla="*/ 0 w 498155"/>
                <a:gd name="connsiteY3" fmla="*/ 979915 h 979915"/>
                <a:gd name="connsiteX4" fmla="*/ 0 w 498155"/>
                <a:gd name="connsiteY4" fmla="*/ 171450 h 979915"/>
                <a:gd name="connsiteX0" fmla="*/ 0 w 502918"/>
                <a:gd name="connsiteY0" fmla="*/ 171450 h 979915"/>
                <a:gd name="connsiteX1" fmla="*/ 498155 w 502918"/>
                <a:gd name="connsiteY1" fmla="*/ 0 h 979915"/>
                <a:gd name="connsiteX2" fmla="*/ 502918 w 502918"/>
                <a:gd name="connsiteY2" fmla="*/ 617965 h 979915"/>
                <a:gd name="connsiteX3" fmla="*/ 0 w 502918"/>
                <a:gd name="connsiteY3" fmla="*/ 979915 h 979915"/>
                <a:gd name="connsiteX4" fmla="*/ 0 w 502918"/>
                <a:gd name="connsiteY4" fmla="*/ 171450 h 979915"/>
                <a:gd name="connsiteX0" fmla="*/ 6350 w 509268"/>
                <a:gd name="connsiteY0" fmla="*/ 171450 h 951340"/>
                <a:gd name="connsiteX1" fmla="*/ 504505 w 509268"/>
                <a:gd name="connsiteY1" fmla="*/ 0 h 951340"/>
                <a:gd name="connsiteX2" fmla="*/ 509268 w 509268"/>
                <a:gd name="connsiteY2" fmla="*/ 617965 h 951340"/>
                <a:gd name="connsiteX3" fmla="*/ 0 w 509268"/>
                <a:gd name="connsiteY3" fmla="*/ 951340 h 951340"/>
                <a:gd name="connsiteX4" fmla="*/ 6350 w 509268"/>
                <a:gd name="connsiteY4" fmla="*/ 171450 h 951340"/>
                <a:gd name="connsiteX0" fmla="*/ 6350 w 509268"/>
                <a:gd name="connsiteY0" fmla="*/ 171450 h 941815"/>
                <a:gd name="connsiteX1" fmla="*/ 504505 w 509268"/>
                <a:gd name="connsiteY1" fmla="*/ 0 h 941815"/>
                <a:gd name="connsiteX2" fmla="*/ 509268 w 509268"/>
                <a:gd name="connsiteY2" fmla="*/ 617965 h 941815"/>
                <a:gd name="connsiteX3" fmla="*/ 0 w 509268"/>
                <a:gd name="connsiteY3" fmla="*/ 941815 h 941815"/>
                <a:gd name="connsiteX4" fmla="*/ 6350 w 509268"/>
                <a:gd name="connsiteY4" fmla="*/ 171450 h 941815"/>
                <a:gd name="connsiteX0" fmla="*/ 12700 w 515618"/>
                <a:gd name="connsiteY0" fmla="*/ 171450 h 941815"/>
                <a:gd name="connsiteX1" fmla="*/ 510855 w 515618"/>
                <a:gd name="connsiteY1" fmla="*/ 0 h 941815"/>
                <a:gd name="connsiteX2" fmla="*/ 515618 w 515618"/>
                <a:gd name="connsiteY2" fmla="*/ 617965 h 941815"/>
                <a:gd name="connsiteX3" fmla="*/ 0 w 515618"/>
                <a:gd name="connsiteY3" fmla="*/ 941815 h 941815"/>
                <a:gd name="connsiteX4" fmla="*/ 12700 w 515618"/>
                <a:gd name="connsiteY4" fmla="*/ 171450 h 941815"/>
                <a:gd name="connsiteX0" fmla="*/ 12700 w 515618"/>
                <a:gd name="connsiteY0" fmla="*/ 171450 h 941815"/>
                <a:gd name="connsiteX1" fmla="*/ 510855 w 515618"/>
                <a:gd name="connsiteY1" fmla="*/ 0 h 941815"/>
                <a:gd name="connsiteX2" fmla="*/ 515618 w 515618"/>
                <a:gd name="connsiteY2" fmla="*/ 617965 h 941815"/>
                <a:gd name="connsiteX3" fmla="*/ 0 w 515618"/>
                <a:gd name="connsiteY3" fmla="*/ 941815 h 941815"/>
                <a:gd name="connsiteX4" fmla="*/ 12700 w 515618"/>
                <a:gd name="connsiteY4" fmla="*/ 171450 h 941815"/>
                <a:gd name="connsiteX0" fmla="*/ 6350 w 515618"/>
                <a:gd name="connsiteY0" fmla="*/ 168275 h 941815"/>
                <a:gd name="connsiteX1" fmla="*/ 510855 w 515618"/>
                <a:gd name="connsiteY1" fmla="*/ 0 h 941815"/>
                <a:gd name="connsiteX2" fmla="*/ 515618 w 515618"/>
                <a:gd name="connsiteY2" fmla="*/ 617965 h 941815"/>
                <a:gd name="connsiteX3" fmla="*/ 0 w 515618"/>
                <a:gd name="connsiteY3" fmla="*/ 941815 h 941815"/>
                <a:gd name="connsiteX4" fmla="*/ 6350 w 515618"/>
                <a:gd name="connsiteY4" fmla="*/ 168275 h 941815"/>
                <a:gd name="connsiteX0" fmla="*/ 6350 w 521968"/>
                <a:gd name="connsiteY0" fmla="*/ 168275 h 941815"/>
                <a:gd name="connsiteX1" fmla="*/ 510855 w 521968"/>
                <a:gd name="connsiteY1" fmla="*/ 0 h 941815"/>
                <a:gd name="connsiteX2" fmla="*/ 521968 w 521968"/>
                <a:gd name="connsiteY2" fmla="*/ 617965 h 941815"/>
                <a:gd name="connsiteX3" fmla="*/ 0 w 521968"/>
                <a:gd name="connsiteY3" fmla="*/ 941815 h 941815"/>
                <a:gd name="connsiteX4" fmla="*/ 6350 w 521968"/>
                <a:gd name="connsiteY4" fmla="*/ 168275 h 941815"/>
                <a:gd name="connsiteX0" fmla="*/ 6350 w 521968"/>
                <a:gd name="connsiteY0" fmla="*/ 171450 h 944990"/>
                <a:gd name="connsiteX1" fmla="*/ 510855 w 521968"/>
                <a:gd name="connsiteY1" fmla="*/ 0 h 944990"/>
                <a:gd name="connsiteX2" fmla="*/ 521968 w 521968"/>
                <a:gd name="connsiteY2" fmla="*/ 621140 h 944990"/>
                <a:gd name="connsiteX3" fmla="*/ 0 w 521968"/>
                <a:gd name="connsiteY3" fmla="*/ 944990 h 944990"/>
                <a:gd name="connsiteX4" fmla="*/ 6350 w 521968"/>
                <a:gd name="connsiteY4" fmla="*/ 171450 h 94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1968" h="944990">
                  <a:moveTo>
                    <a:pt x="6350" y="171450"/>
                  </a:moveTo>
                  <a:lnTo>
                    <a:pt x="510855" y="0"/>
                  </a:lnTo>
                  <a:cubicBezTo>
                    <a:pt x="512443" y="205988"/>
                    <a:pt x="520380" y="415152"/>
                    <a:pt x="521968" y="621140"/>
                  </a:cubicBezTo>
                  <a:lnTo>
                    <a:pt x="0" y="944990"/>
                  </a:lnTo>
                  <a:cubicBezTo>
                    <a:pt x="2117" y="685027"/>
                    <a:pt x="4233" y="431413"/>
                    <a:pt x="6350" y="17145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D3526A-F3CA-4FB6-8AD1-3CFB60486DB9}"/>
                </a:ext>
              </a:extLst>
            </p:cNvPr>
            <p:cNvSpPr/>
            <p:nvPr/>
          </p:nvSpPr>
          <p:spPr>
            <a:xfrm>
              <a:off x="2446655" y="4058741"/>
              <a:ext cx="499149" cy="800703"/>
            </a:xfrm>
            <a:custGeom>
              <a:avLst/>
              <a:gdLst>
                <a:gd name="connsiteX0" fmla="*/ 0 w 161012"/>
                <a:gd name="connsiteY0" fmla="*/ 0 h 622109"/>
                <a:gd name="connsiteX1" fmla="*/ 161012 w 161012"/>
                <a:gd name="connsiteY1" fmla="*/ 0 h 622109"/>
                <a:gd name="connsiteX2" fmla="*/ 161012 w 161012"/>
                <a:gd name="connsiteY2" fmla="*/ 622109 h 622109"/>
                <a:gd name="connsiteX3" fmla="*/ 0 w 161012"/>
                <a:gd name="connsiteY3" fmla="*/ 622109 h 622109"/>
                <a:gd name="connsiteX4" fmla="*/ 0 w 161012"/>
                <a:gd name="connsiteY4" fmla="*/ 0 h 622109"/>
                <a:gd name="connsiteX0" fmla="*/ 0 w 170537"/>
                <a:gd name="connsiteY0" fmla="*/ 4762 h 622109"/>
                <a:gd name="connsiteX1" fmla="*/ 170537 w 170537"/>
                <a:gd name="connsiteY1" fmla="*/ 0 h 622109"/>
                <a:gd name="connsiteX2" fmla="*/ 170537 w 170537"/>
                <a:gd name="connsiteY2" fmla="*/ 622109 h 622109"/>
                <a:gd name="connsiteX3" fmla="*/ 9525 w 170537"/>
                <a:gd name="connsiteY3" fmla="*/ 622109 h 622109"/>
                <a:gd name="connsiteX4" fmla="*/ 0 w 170537"/>
                <a:gd name="connsiteY4" fmla="*/ 4762 h 622109"/>
                <a:gd name="connsiteX0" fmla="*/ 0 w 492006"/>
                <a:gd name="connsiteY0" fmla="*/ 183356 h 800703"/>
                <a:gd name="connsiteX1" fmla="*/ 492006 w 492006"/>
                <a:gd name="connsiteY1" fmla="*/ 0 h 800703"/>
                <a:gd name="connsiteX2" fmla="*/ 170537 w 492006"/>
                <a:gd name="connsiteY2" fmla="*/ 800703 h 800703"/>
                <a:gd name="connsiteX3" fmla="*/ 9525 w 492006"/>
                <a:gd name="connsiteY3" fmla="*/ 800703 h 800703"/>
                <a:gd name="connsiteX4" fmla="*/ 0 w 492006"/>
                <a:gd name="connsiteY4" fmla="*/ 183356 h 800703"/>
                <a:gd name="connsiteX0" fmla="*/ 0 w 503912"/>
                <a:gd name="connsiteY0" fmla="*/ 183356 h 800703"/>
                <a:gd name="connsiteX1" fmla="*/ 492006 w 503912"/>
                <a:gd name="connsiteY1" fmla="*/ 0 h 800703"/>
                <a:gd name="connsiteX2" fmla="*/ 503912 w 503912"/>
                <a:gd name="connsiteY2" fmla="*/ 505428 h 800703"/>
                <a:gd name="connsiteX3" fmla="*/ 9525 w 503912"/>
                <a:gd name="connsiteY3" fmla="*/ 800703 h 800703"/>
                <a:gd name="connsiteX4" fmla="*/ 0 w 503912"/>
                <a:gd name="connsiteY4" fmla="*/ 183356 h 800703"/>
                <a:gd name="connsiteX0" fmla="*/ 0 w 499149"/>
                <a:gd name="connsiteY0" fmla="*/ 183356 h 800703"/>
                <a:gd name="connsiteX1" fmla="*/ 492006 w 499149"/>
                <a:gd name="connsiteY1" fmla="*/ 0 h 800703"/>
                <a:gd name="connsiteX2" fmla="*/ 499149 w 499149"/>
                <a:gd name="connsiteY2" fmla="*/ 505428 h 800703"/>
                <a:gd name="connsiteX3" fmla="*/ 9525 w 499149"/>
                <a:gd name="connsiteY3" fmla="*/ 800703 h 800703"/>
                <a:gd name="connsiteX4" fmla="*/ 0 w 499149"/>
                <a:gd name="connsiteY4" fmla="*/ 183356 h 800703"/>
                <a:gd name="connsiteX0" fmla="*/ 0 w 499149"/>
                <a:gd name="connsiteY0" fmla="*/ 176212 h 800703"/>
                <a:gd name="connsiteX1" fmla="*/ 492006 w 499149"/>
                <a:gd name="connsiteY1" fmla="*/ 0 h 800703"/>
                <a:gd name="connsiteX2" fmla="*/ 499149 w 499149"/>
                <a:gd name="connsiteY2" fmla="*/ 505428 h 800703"/>
                <a:gd name="connsiteX3" fmla="*/ 9525 w 499149"/>
                <a:gd name="connsiteY3" fmla="*/ 800703 h 800703"/>
                <a:gd name="connsiteX4" fmla="*/ 0 w 499149"/>
                <a:gd name="connsiteY4" fmla="*/ 176212 h 800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149" h="800703">
                  <a:moveTo>
                    <a:pt x="0" y="176212"/>
                  </a:moveTo>
                  <a:lnTo>
                    <a:pt x="492006" y="0"/>
                  </a:lnTo>
                  <a:lnTo>
                    <a:pt x="499149" y="505428"/>
                  </a:lnTo>
                  <a:lnTo>
                    <a:pt x="9525" y="800703"/>
                  </a:lnTo>
                  <a:lnTo>
                    <a:pt x="0" y="176212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C2A2A86-2F8D-4C93-8619-B2DCF529B856}"/>
              </a:ext>
            </a:extLst>
          </p:cNvPr>
          <p:cNvGrpSpPr/>
          <p:nvPr/>
        </p:nvGrpSpPr>
        <p:grpSpPr>
          <a:xfrm>
            <a:off x="5188181" y="3653"/>
            <a:ext cx="1099168" cy="560766"/>
            <a:chOff x="5188181" y="3653"/>
            <a:chExt cx="1099168" cy="560766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FD18901E-F337-4A65-9004-0B6855156E2F}"/>
                </a:ext>
              </a:extLst>
            </p:cNvPr>
            <p:cNvSpPr/>
            <p:nvPr/>
          </p:nvSpPr>
          <p:spPr>
            <a:xfrm>
              <a:off x="5410141" y="3653"/>
              <a:ext cx="681166" cy="749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CF2EAE-0E48-4141-955C-D34DBD77D0EB}"/>
                </a:ext>
              </a:extLst>
            </p:cNvPr>
            <p:cNvCxnSpPr/>
            <p:nvPr/>
          </p:nvCxnSpPr>
          <p:spPr>
            <a:xfrm>
              <a:off x="5737764" y="41133"/>
              <a:ext cx="0" cy="448438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08F6A7D-CD5A-44D7-9B23-8302550AB008}"/>
                </a:ext>
              </a:extLst>
            </p:cNvPr>
            <p:cNvSpPr/>
            <p:nvPr/>
          </p:nvSpPr>
          <p:spPr>
            <a:xfrm>
              <a:off x="5188181" y="341035"/>
              <a:ext cx="1099168" cy="223384"/>
            </a:xfrm>
            <a:custGeom>
              <a:avLst/>
              <a:gdLst>
                <a:gd name="connsiteX0" fmla="*/ 0 w 1099167"/>
                <a:gd name="connsiteY0" fmla="*/ 54542 h 109083"/>
                <a:gd name="connsiteX1" fmla="*/ 549584 w 1099167"/>
                <a:gd name="connsiteY1" fmla="*/ 0 h 109083"/>
                <a:gd name="connsiteX2" fmla="*/ 1099168 w 1099167"/>
                <a:gd name="connsiteY2" fmla="*/ 54542 h 109083"/>
                <a:gd name="connsiteX3" fmla="*/ 549584 w 1099167"/>
                <a:gd name="connsiteY3" fmla="*/ 109084 h 109083"/>
                <a:gd name="connsiteX4" fmla="*/ 0 w 1099167"/>
                <a:gd name="connsiteY4" fmla="*/ 54542 h 109083"/>
                <a:gd name="connsiteX0" fmla="*/ 0 w 1099168"/>
                <a:gd name="connsiteY0" fmla="*/ 168842 h 223384"/>
                <a:gd name="connsiteX1" fmla="*/ 549584 w 1099168"/>
                <a:gd name="connsiteY1" fmla="*/ 0 h 223384"/>
                <a:gd name="connsiteX2" fmla="*/ 1099168 w 1099168"/>
                <a:gd name="connsiteY2" fmla="*/ 168842 h 223384"/>
                <a:gd name="connsiteX3" fmla="*/ 549584 w 1099168"/>
                <a:gd name="connsiteY3" fmla="*/ 223384 h 223384"/>
                <a:gd name="connsiteX4" fmla="*/ 0 w 1099168"/>
                <a:gd name="connsiteY4" fmla="*/ 168842 h 22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168" h="223384">
                  <a:moveTo>
                    <a:pt x="0" y="168842"/>
                  </a:moveTo>
                  <a:cubicBezTo>
                    <a:pt x="0" y="131611"/>
                    <a:pt x="246057" y="0"/>
                    <a:pt x="549584" y="0"/>
                  </a:cubicBezTo>
                  <a:cubicBezTo>
                    <a:pt x="853111" y="0"/>
                    <a:pt x="1099168" y="138719"/>
                    <a:pt x="1099168" y="168842"/>
                  </a:cubicBezTo>
                  <a:cubicBezTo>
                    <a:pt x="1099168" y="198965"/>
                    <a:pt x="853111" y="223384"/>
                    <a:pt x="549584" y="223384"/>
                  </a:cubicBezTo>
                  <a:cubicBezTo>
                    <a:pt x="246057" y="223384"/>
                    <a:pt x="0" y="206073"/>
                    <a:pt x="0" y="16884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F95CA00-7348-4A19-8397-0314C6013E0C}"/>
              </a:ext>
            </a:extLst>
          </p:cNvPr>
          <p:cNvSpPr/>
          <p:nvPr/>
        </p:nvSpPr>
        <p:spPr>
          <a:xfrm>
            <a:off x="9682828" y="3563627"/>
            <a:ext cx="1707744" cy="542071"/>
          </a:xfrm>
          <a:custGeom>
            <a:avLst/>
            <a:gdLst>
              <a:gd name="connsiteX0" fmla="*/ 0 w 942551"/>
              <a:gd name="connsiteY0" fmla="*/ 0 h 245864"/>
              <a:gd name="connsiteX1" fmla="*/ 942551 w 942551"/>
              <a:gd name="connsiteY1" fmla="*/ 0 h 245864"/>
              <a:gd name="connsiteX2" fmla="*/ 942551 w 942551"/>
              <a:gd name="connsiteY2" fmla="*/ 245864 h 245864"/>
              <a:gd name="connsiteX3" fmla="*/ 0 w 942551"/>
              <a:gd name="connsiteY3" fmla="*/ 245864 h 245864"/>
              <a:gd name="connsiteX4" fmla="*/ 0 w 942551"/>
              <a:gd name="connsiteY4" fmla="*/ 0 h 245864"/>
              <a:gd name="connsiteX0" fmla="*/ 0 w 1479579"/>
              <a:gd name="connsiteY0" fmla="*/ 0 h 507121"/>
              <a:gd name="connsiteX1" fmla="*/ 1479579 w 1479579"/>
              <a:gd name="connsiteY1" fmla="*/ 261257 h 507121"/>
              <a:gd name="connsiteX2" fmla="*/ 1479579 w 1479579"/>
              <a:gd name="connsiteY2" fmla="*/ 507121 h 507121"/>
              <a:gd name="connsiteX3" fmla="*/ 537028 w 1479579"/>
              <a:gd name="connsiteY3" fmla="*/ 507121 h 507121"/>
              <a:gd name="connsiteX4" fmla="*/ 0 w 1479579"/>
              <a:gd name="connsiteY4" fmla="*/ 0 h 507121"/>
              <a:gd name="connsiteX0" fmla="*/ 101601 w 1581180"/>
              <a:gd name="connsiteY0" fmla="*/ 0 h 507121"/>
              <a:gd name="connsiteX1" fmla="*/ 1581180 w 1581180"/>
              <a:gd name="connsiteY1" fmla="*/ 261257 h 507121"/>
              <a:gd name="connsiteX2" fmla="*/ 1581180 w 1581180"/>
              <a:gd name="connsiteY2" fmla="*/ 507121 h 507121"/>
              <a:gd name="connsiteX3" fmla="*/ 0 w 1581180"/>
              <a:gd name="connsiteY3" fmla="*/ 231349 h 507121"/>
              <a:gd name="connsiteX4" fmla="*/ 101601 w 1581180"/>
              <a:gd name="connsiteY4" fmla="*/ 0 h 507121"/>
              <a:gd name="connsiteX0" fmla="*/ 101601 w 1581180"/>
              <a:gd name="connsiteY0" fmla="*/ 0 h 521635"/>
              <a:gd name="connsiteX1" fmla="*/ 1581180 w 1581180"/>
              <a:gd name="connsiteY1" fmla="*/ 261257 h 521635"/>
              <a:gd name="connsiteX2" fmla="*/ 1566666 w 1581180"/>
              <a:gd name="connsiteY2" fmla="*/ 521635 h 521635"/>
              <a:gd name="connsiteX3" fmla="*/ 0 w 1581180"/>
              <a:gd name="connsiteY3" fmla="*/ 231349 h 521635"/>
              <a:gd name="connsiteX4" fmla="*/ 101601 w 1581180"/>
              <a:gd name="connsiteY4" fmla="*/ 0 h 521635"/>
              <a:gd name="connsiteX0" fmla="*/ 72572 w 1552151"/>
              <a:gd name="connsiteY0" fmla="*/ 0 h 521635"/>
              <a:gd name="connsiteX1" fmla="*/ 1552151 w 1552151"/>
              <a:gd name="connsiteY1" fmla="*/ 261257 h 521635"/>
              <a:gd name="connsiteX2" fmla="*/ 1537637 w 1552151"/>
              <a:gd name="connsiteY2" fmla="*/ 521635 h 521635"/>
              <a:gd name="connsiteX3" fmla="*/ 0 w 1552151"/>
              <a:gd name="connsiteY3" fmla="*/ 231349 h 521635"/>
              <a:gd name="connsiteX4" fmla="*/ 72572 w 1552151"/>
              <a:gd name="connsiteY4" fmla="*/ 0 h 521635"/>
              <a:gd name="connsiteX0" fmla="*/ 43543 w 1523122"/>
              <a:gd name="connsiteY0" fmla="*/ 0 h 521635"/>
              <a:gd name="connsiteX1" fmla="*/ 1523122 w 1523122"/>
              <a:gd name="connsiteY1" fmla="*/ 261257 h 521635"/>
              <a:gd name="connsiteX2" fmla="*/ 1508608 w 1523122"/>
              <a:gd name="connsiteY2" fmla="*/ 521635 h 521635"/>
              <a:gd name="connsiteX3" fmla="*/ 0 w 1523122"/>
              <a:gd name="connsiteY3" fmla="*/ 231349 h 521635"/>
              <a:gd name="connsiteX4" fmla="*/ 43543 w 1523122"/>
              <a:gd name="connsiteY4" fmla="*/ 0 h 521635"/>
              <a:gd name="connsiteX0" fmla="*/ 43543 w 1541946"/>
              <a:gd name="connsiteY0" fmla="*/ 0 h 497822"/>
              <a:gd name="connsiteX1" fmla="*/ 1523122 w 1541946"/>
              <a:gd name="connsiteY1" fmla="*/ 261257 h 497822"/>
              <a:gd name="connsiteX2" fmla="*/ 1541946 w 1541946"/>
              <a:gd name="connsiteY2" fmla="*/ 497822 h 497822"/>
              <a:gd name="connsiteX3" fmla="*/ 0 w 1541946"/>
              <a:gd name="connsiteY3" fmla="*/ 231349 h 497822"/>
              <a:gd name="connsiteX4" fmla="*/ 43543 w 1541946"/>
              <a:gd name="connsiteY4" fmla="*/ 0 h 497822"/>
              <a:gd name="connsiteX0" fmla="*/ 5443 w 1503846"/>
              <a:gd name="connsiteY0" fmla="*/ 0 h 497822"/>
              <a:gd name="connsiteX1" fmla="*/ 1485022 w 1503846"/>
              <a:gd name="connsiteY1" fmla="*/ 261257 h 497822"/>
              <a:gd name="connsiteX2" fmla="*/ 1503846 w 1503846"/>
              <a:gd name="connsiteY2" fmla="*/ 497822 h 497822"/>
              <a:gd name="connsiteX3" fmla="*/ 0 w 1503846"/>
              <a:gd name="connsiteY3" fmla="*/ 212299 h 497822"/>
              <a:gd name="connsiteX4" fmla="*/ 5443 w 1503846"/>
              <a:gd name="connsiteY4" fmla="*/ 0 h 497822"/>
              <a:gd name="connsiteX0" fmla="*/ 14968 w 1503846"/>
              <a:gd name="connsiteY0" fmla="*/ 0 h 500203"/>
              <a:gd name="connsiteX1" fmla="*/ 1485022 w 1503846"/>
              <a:gd name="connsiteY1" fmla="*/ 263638 h 500203"/>
              <a:gd name="connsiteX2" fmla="*/ 1503846 w 1503846"/>
              <a:gd name="connsiteY2" fmla="*/ 500203 h 500203"/>
              <a:gd name="connsiteX3" fmla="*/ 0 w 1503846"/>
              <a:gd name="connsiteY3" fmla="*/ 214680 h 500203"/>
              <a:gd name="connsiteX4" fmla="*/ 14968 w 1503846"/>
              <a:gd name="connsiteY4" fmla="*/ 0 h 500203"/>
              <a:gd name="connsiteX0" fmla="*/ 94414 w 1503846"/>
              <a:gd name="connsiteY0" fmla="*/ 0 h 504636"/>
              <a:gd name="connsiteX1" fmla="*/ 1485022 w 1503846"/>
              <a:gd name="connsiteY1" fmla="*/ 268071 h 504636"/>
              <a:gd name="connsiteX2" fmla="*/ 1503846 w 1503846"/>
              <a:gd name="connsiteY2" fmla="*/ 504636 h 504636"/>
              <a:gd name="connsiteX3" fmla="*/ 0 w 1503846"/>
              <a:gd name="connsiteY3" fmla="*/ 219113 h 504636"/>
              <a:gd name="connsiteX4" fmla="*/ 94414 w 1503846"/>
              <a:gd name="connsiteY4" fmla="*/ 0 h 504636"/>
              <a:gd name="connsiteX0" fmla="*/ 14968 w 1424400"/>
              <a:gd name="connsiteY0" fmla="*/ 0 h 504636"/>
              <a:gd name="connsiteX1" fmla="*/ 1405576 w 1424400"/>
              <a:gd name="connsiteY1" fmla="*/ 268071 h 504636"/>
              <a:gd name="connsiteX2" fmla="*/ 1424400 w 1424400"/>
              <a:gd name="connsiteY2" fmla="*/ 504636 h 504636"/>
              <a:gd name="connsiteX3" fmla="*/ 0 w 1424400"/>
              <a:gd name="connsiteY3" fmla="*/ 192511 h 504636"/>
              <a:gd name="connsiteX4" fmla="*/ 14968 w 1424400"/>
              <a:gd name="connsiteY4" fmla="*/ 0 h 50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400" h="504636">
                <a:moveTo>
                  <a:pt x="14968" y="0"/>
                </a:moveTo>
                <a:lnTo>
                  <a:pt x="1405576" y="268071"/>
                </a:lnTo>
                <a:lnTo>
                  <a:pt x="1424400" y="504636"/>
                </a:lnTo>
                <a:lnTo>
                  <a:pt x="0" y="192511"/>
                </a:lnTo>
                <a:lnTo>
                  <a:pt x="1496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8E46F5-9DA7-44C5-B0AD-A07C61518030}"/>
              </a:ext>
            </a:extLst>
          </p:cNvPr>
          <p:cNvSpPr/>
          <p:nvPr/>
        </p:nvSpPr>
        <p:spPr>
          <a:xfrm>
            <a:off x="9753060" y="3619785"/>
            <a:ext cx="152718" cy="273560"/>
          </a:xfrm>
          <a:custGeom>
            <a:avLst/>
            <a:gdLst>
              <a:gd name="connsiteX0" fmla="*/ 0 w 45719"/>
              <a:gd name="connsiteY0" fmla="*/ 0 h 202123"/>
              <a:gd name="connsiteX1" fmla="*/ 45719 w 45719"/>
              <a:gd name="connsiteY1" fmla="*/ 0 h 202123"/>
              <a:gd name="connsiteX2" fmla="*/ 45719 w 45719"/>
              <a:gd name="connsiteY2" fmla="*/ 202123 h 202123"/>
              <a:gd name="connsiteX3" fmla="*/ 0 w 45719"/>
              <a:gd name="connsiteY3" fmla="*/ 202123 h 202123"/>
              <a:gd name="connsiteX4" fmla="*/ 0 w 45719"/>
              <a:gd name="connsiteY4" fmla="*/ 0 h 202123"/>
              <a:gd name="connsiteX0" fmla="*/ 368618 w 414337"/>
              <a:gd name="connsiteY0" fmla="*/ 0 h 214312"/>
              <a:gd name="connsiteX1" fmla="*/ 0 w 414337"/>
              <a:gd name="connsiteY1" fmla="*/ 214312 h 214312"/>
              <a:gd name="connsiteX2" fmla="*/ 414337 w 414337"/>
              <a:gd name="connsiteY2" fmla="*/ 202123 h 214312"/>
              <a:gd name="connsiteX3" fmla="*/ 368618 w 414337"/>
              <a:gd name="connsiteY3" fmla="*/ 202123 h 214312"/>
              <a:gd name="connsiteX4" fmla="*/ 368618 w 414337"/>
              <a:gd name="connsiteY4" fmla="*/ 0 h 214312"/>
              <a:gd name="connsiteX0" fmla="*/ 382906 w 382906"/>
              <a:gd name="connsiteY0" fmla="*/ 0 h 454536"/>
              <a:gd name="connsiteX1" fmla="*/ 14288 w 382906"/>
              <a:gd name="connsiteY1" fmla="*/ 214312 h 454536"/>
              <a:gd name="connsiteX2" fmla="*/ 0 w 382906"/>
              <a:gd name="connsiteY2" fmla="*/ 454536 h 454536"/>
              <a:gd name="connsiteX3" fmla="*/ 382906 w 382906"/>
              <a:gd name="connsiteY3" fmla="*/ 202123 h 454536"/>
              <a:gd name="connsiteX4" fmla="*/ 382906 w 382906"/>
              <a:gd name="connsiteY4" fmla="*/ 0 h 454536"/>
              <a:gd name="connsiteX0" fmla="*/ 368618 w 368618"/>
              <a:gd name="connsiteY0" fmla="*/ 0 h 441836"/>
              <a:gd name="connsiteX1" fmla="*/ 0 w 368618"/>
              <a:gd name="connsiteY1" fmla="*/ 214312 h 441836"/>
              <a:gd name="connsiteX2" fmla="*/ 4762 w 368618"/>
              <a:gd name="connsiteY2" fmla="*/ 441836 h 441836"/>
              <a:gd name="connsiteX3" fmla="*/ 368618 w 368618"/>
              <a:gd name="connsiteY3" fmla="*/ 202123 h 441836"/>
              <a:gd name="connsiteX4" fmla="*/ 368618 w 368618"/>
              <a:gd name="connsiteY4" fmla="*/ 0 h 441836"/>
              <a:gd name="connsiteX0" fmla="*/ 368618 w 368618"/>
              <a:gd name="connsiteY0" fmla="*/ 0 h 346586"/>
              <a:gd name="connsiteX1" fmla="*/ 0 w 368618"/>
              <a:gd name="connsiteY1" fmla="*/ 214312 h 346586"/>
              <a:gd name="connsiteX2" fmla="*/ 328612 w 368618"/>
              <a:gd name="connsiteY2" fmla="*/ 346586 h 346586"/>
              <a:gd name="connsiteX3" fmla="*/ 368618 w 368618"/>
              <a:gd name="connsiteY3" fmla="*/ 202123 h 346586"/>
              <a:gd name="connsiteX4" fmla="*/ 368618 w 368618"/>
              <a:gd name="connsiteY4" fmla="*/ 0 h 346586"/>
              <a:gd name="connsiteX0" fmla="*/ 165418 w 165418"/>
              <a:gd name="connsiteY0" fmla="*/ 0 h 346586"/>
              <a:gd name="connsiteX1" fmla="*/ 0 w 165418"/>
              <a:gd name="connsiteY1" fmla="*/ 125412 h 346586"/>
              <a:gd name="connsiteX2" fmla="*/ 125412 w 165418"/>
              <a:gd name="connsiteY2" fmla="*/ 346586 h 346586"/>
              <a:gd name="connsiteX3" fmla="*/ 165418 w 165418"/>
              <a:gd name="connsiteY3" fmla="*/ 202123 h 346586"/>
              <a:gd name="connsiteX4" fmla="*/ 165418 w 165418"/>
              <a:gd name="connsiteY4" fmla="*/ 0 h 346586"/>
              <a:gd name="connsiteX0" fmla="*/ 165418 w 165418"/>
              <a:gd name="connsiteY0" fmla="*/ 0 h 302136"/>
              <a:gd name="connsiteX1" fmla="*/ 0 w 165418"/>
              <a:gd name="connsiteY1" fmla="*/ 125412 h 302136"/>
              <a:gd name="connsiteX2" fmla="*/ 4762 w 165418"/>
              <a:gd name="connsiteY2" fmla="*/ 302136 h 302136"/>
              <a:gd name="connsiteX3" fmla="*/ 165418 w 165418"/>
              <a:gd name="connsiteY3" fmla="*/ 202123 h 302136"/>
              <a:gd name="connsiteX4" fmla="*/ 165418 w 165418"/>
              <a:gd name="connsiteY4" fmla="*/ 0 h 302136"/>
              <a:gd name="connsiteX0" fmla="*/ 160656 w 160656"/>
              <a:gd name="connsiteY0" fmla="*/ 0 h 302136"/>
              <a:gd name="connsiteX1" fmla="*/ 26988 w 160656"/>
              <a:gd name="connsiteY1" fmla="*/ 84137 h 302136"/>
              <a:gd name="connsiteX2" fmla="*/ 0 w 160656"/>
              <a:gd name="connsiteY2" fmla="*/ 302136 h 302136"/>
              <a:gd name="connsiteX3" fmla="*/ 160656 w 160656"/>
              <a:gd name="connsiteY3" fmla="*/ 202123 h 302136"/>
              <a:gd name="connsiteX4" fmla="*/ 160656 w 160656"/>
              <a:gd name="connsiteY4" fmla="*/ 0 h 302136"/>
              <a:gd name="connsiteX0" fmla="*/ 144781 w 144781"/>
              <a:gd name="connsiteY0" fmla="*/ 0 h 302136"/>
              <a:gd name="connsiteX1" fmla="*/ 11113 w 144781"/>
              <a:gd name="connsiteY1" fmla="*/ 84137 h 302136"/>
              <a:gd name="connsiteX2" fmla="*/ 0 w 144781"/>
              <a:gd name="connsiteY2" fmla="*/ 302136 h 302136"/>
              <a:gd name="connsiteX3" fmla="*/ 144781 w 144781"/>
              <a:gd name="connsiteY3" fmla="*/ 202123 h 302136"/>
              <a:gd name="connsiteX4" fmla="*/ 144781 w 144781"/>
              <a:gd name="connsiteY4" fmla="*/ 0 h 302136"/>
              <a:gd name="connsiteX0" fmla="*/ 140019 w 140019"/>
              <a:gd name="connsiteY0" fmla="*/ 0 h 294992"/>
              <a:gd name="connsiteX1" fmla="*/ 6351 w 140019"/>
              <a:gd name="connsiteY1" fmla="*/ 84137 h 294992"/>
              <a:gd name="connsiteX2" fmla="*/ 0 w 140019"/>
              <a:gd name="connsiteY2" fmla="*/ 294992 h 294992"/>
              <a:gd name="connsiteX3" fmla="*/ 140019 w 140019"/>
              <a:gd name="connsiteY3" fmla="*/ 202123 h 294992"/>
              <a:gd name="connsiteX4" fmla="*/ 140019 w 140019"/>
              <a:gd name="connsiteY4" fmla="*/ 0 h 294992"/>
              <a:gd name="connsiteX0" fmla="*/ 156688 w 156688"/>
              <a:gd name="connsiteY0" fmla="*/ 0 h 290229"/>
              <a:gd name="connsiteX1" fmla="*/ 6351 w 156688"/>
              <a:gd name="connsiteY1" fmla="*/ 79374 h 290229"/>
              <a:gd name="connsiteX2" fmla="*/ 0 w 156688"/>
              <a:gd name="connsiteY2" fmla="*/ 290229 h 290229"/>
              <a:gd name="connsiteX3" fmla="*/ 140019 w 156688"/>
              <a:gd name="connsiteY3" fmla="*/ 197360 h 290229"/>
              <a:gd name="connsiteX4" fmla="*/ 156688 w 156688"/>
              <a:gd name="connsiteY4" fmla="*/ 0 h 290229"/>
              <a:gd name="connsiteX0" fmla="*/ 159069 w 159069"/>
              <a:gd name="connsiteY0" fmla="*/ 0 h 283085"/>
              <a:gd name="connsiteX1" fmla="*/ 6351 w 159069"/>
              <a:gd name="connsiteY1" fmla="*/ 72230 h 283085"/>
              <a:gd name="connsiteX2" fmla="*/ 0 w 159069"/>
              <a:gd name="connsiteY2" fmla="*/ 283085 h 283085"/>
              <a:gd name="connsiteX3" fmla="*/ 140019 w 159069"/>
              <a:gd name="connsiteY3" fmla="*/ 190216 h 283085"/>
              <a:gd name="connsiteX4" fmla="*/ 159069 w 159069"/>
              <a:gd name="connsiteY4" fmla="*/ 0 h 283085"/>
              <a:gd name="connsiteX0" fmla="*/ 152718 w 152718"/>
              <a:gd name="connsiteY0" fmla="*/ 0 h 273560"/>
              <a:gd name="connsiteX1" fmla="*/ 0 w 152718"/>
              <a:gd name="connsiteY1" fmla="*/ 72230 h 273560"/>
              <a:gd name="connsiteX2" fmla="*/ 5556 w 152718"/>
              <a:gd name="connsiteY2" fmla="*/ 273560 h 273560"/>
              <a:gd name="connsiteX3" fmla="*/ 133668 w 152718"/>
              <a:gd name="connsiteY3" fmla="*/ 190216 h 273560"/>
              <a:gd name="connsiteX4" fmla="*/ 152718 w 152718"/>
              <a:gd name="connsiteY4" fmla="*/ 0 h 27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718" h="273560">
                <a:moveTo>
                  <a:pt x="152718" y="0"/>
                </a:moveTo>
                <a:lnTo>
                  <a:pt x="0" y="72230"/>
                </a:lnTo>
                <a:lnTo>
                  <a:pt x="5556" y="273560"/>
                </a:lnTo>
                <a:lnTo>
                  <a:pt x="133668" y="190216"/>
                </a:lnTo>
                <a:lnTo>
                  <a:pt x="15271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E52D60B-6CE0-415A-9A44-ED3D000E5004}"/>
              </a:ext>
            </a:extLst>
          </p:cNvPr>
          <p:cNvGrpSpPr/>
          <p:nvPr/>
        </p:nvGrpSpPr>
        <p:grpSpPr>
          <a:xfrm>
            <a:off x="9221943" y="3073519"/>
            <a:ext cx="2166247" cy="1443329"/>
            <a:chOff x="9221943" y="3073519"/>
            <a:chExt cx="2166247" cy="144332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B54042-445E-4210-B881-012D92944B6D}"/>
                </a:ext>
              </a:extLst>
            </p:cNvPr>
            <p:cNvSpPr/>
            <p:nvPr/>
          </p:nvSpPr>
          <p:spPr>
            <a:xfrm>
              <a:off x="11019075" y="3871743"/>
              <a:ext cx="369115" cy="443379"/>
            </a:xfrm>
            <a:custGeom>
              <a:avLst/>
              <a:gdLst>
                <a:gd name="connsiteX0" fmla="*/ 0 w 495452"/>
                <a:gd name="connsiteY0" fmla="*/ 0 h 260817"/>
                <a:gd name="connsiteX1" fmla="*/ 495452 w 495452"/>
                <a:gd name="connsiteY1" fmla="*/ 0 h 260817"/>
                <a:gd name="connsiteX2" fmla="*/ 495452 w 495452"/>
                <a:gd name="connsiteY2" fmla="*/ 260817 h 260817"/>
                <a:gd name="connsiteX3" fmla="*/ 0 w 495452"/>
                <a:gd name="connsiteY3" fmla="*/ 260817 h 260817"/>
                <a:gd name="connsiteX4" fmla="*/ 0 w 495452"/>
                <a:gd name="connsiteY4" fmla="*/ 0 h 260817"/>
                <a:gd name="connsiteX0" fmla="*/ 0 w 495452"/>
                <a:gd name="connsiteY0" fmla="*/ 166687 h 427504"/>
                <a:gd name="connsiteX1" fmla="*/ 447827 w 495452"/>
                <a:gd name="connsiteY1" fmla="*/ 0 h 427504"/>
                <a:gd name="connsiteX2" fmla="*/ 495452 w 495452"/>
                <a:gd name="connsiteY2" fmla="*/ 427504 h 427504"/>
                <a:gd name="connsiteX3" fmla="*/ 0 w 495452"/>
                <a:gd name="connsiteY3" fmla="*/ 427504 h 427504"/>
                <a:gd name="connsiteX4" fmla="*/ 0 w 495452"/>
                <a:gd name="connsiteY4" fmla="*/ 166687 h 427504"/>
                <a:gd name="connsiteX0" fmla="*/ 0 w 471640"/>
                <a:gd name="connsiteY0" fmla="*/ 166687 h 427504"/>
                <a:gd name="connsiteX1" fmla="*/ 447827 w 471640"/>
                <a:gd name="connsiteY1" fmla="*/ 0 h 427504"/>
                <a:gd name="connsiteX2" fmla="*/ 471640 w 471640"/>
                <a:gd name="connsiteY2" fmla="*/ 246529 h 427504"/>
                <a:gd name="connsiteX3" fmla="*/ 0 w 471640"/>
                <a:gd name="connsiteY3" fmla="*/ 427504 h 427504"/>
                <a:gd name="connsiteX4" fmla="*/ 0 w 471640"/>
                <a:gd name="connsiteY4" fmla="*/ 166687 h 427504"/>
                <a:gd name="connsiteX0" fmla="*/ 0 w 471640"/>
                <a:gd name="connsiteY0" fmla="*/ 166687 h 427504"/>
                <a:gd name="connsiteX1" fmla="*/ 447827 w 471640"/>
                <a:gd name="connsiteY1" fmla="*/ 0 h 427504"/>
                <a:gd name="connsiteX2" fmla="*/ 471640 w 471640"/>
                <a:gd name="connsiteY2" fmla="*/ 232241 h 427504"/>
                <a:gd name="connsiteX3" fmla="*/ 0 w 471640"/>
                <a:gd name="connsiteY3" fmla="*/ 427504 h 427504"/>
                <a:gd name="connsiteX4" fmla="*/ 0 w 471640"/>
                <a:gd name="connsiteY4" fmla="*/ 166687 h 427504"/>
                <a:gd name="connsiteX0" fmla="*/ 0 w 457352"/>
                <a:gd name="connsiteY0" fmla="*/ 166687 h 427504"/>
                <a:gd name="connsiteX1" fmla="*/ 447827 w 457352"/>
                <a:gd name="connsiteY1" fmla="*/ 0 h 427504"/>
                <a:gd name="connsiteX2" fmla="*/ 457352 w 457352"/>
                <a:gd name="connsiteY2" fmla="*/ 222716 h 427504"/>
                <a:gd name="connsiteX3" fmla="*/ 0 w 457352"/>
                <a:gd name="connsiteY3" fmla="*/ 427504 h 427504"/>
                <a:gd name="connsiteX4" fmla="*/ 0 w 457352"/>
                <a:gd name="connsiteY4" fmla="*/ 166687 h 427504"/>
                <a:gd name="connsiteX0" fmla="*/ 0 w 457352"/>
                <a:gd name="connsiteY0" fmla="*/ 166687 h 427504"/>
                <a:gd name="connsiteX1" fmla="*/ 447827 w 457352"/>
                <a:gd name="connsiteY1" fmla="*/ 0 h 427504"/>
                <a:gd name="connsiteX2" fmla="*/ 457352 w 457352"/>
                <a:gd name="connsiteY2" fmla="*/ 222716 h 427504"/>
                <a:gd name="connsiteX3" fmla="*/ 23812 w 457352"/>
                <a:gd name="connsiteY3" fmla="*/ 427504 h 427504"/>
                <a:gd name="connsiteX4" fmla="*/ 0 w 457352"/>
                <a:gd name="connsiteY4" fmla="*/ 166687 h 427504"/>
                <a:gd name="connsiteX0" fmla="*/ 0 w 457352"/>
                <a:gd name="connsiteY0" fmla="*/ 166687 h 413217"/>
                <a:gd name="connsiteX1" fmla="*/ 447827 w 457352"/>
                <a:gd name="connsiteY1" fmla="*/ 0 h 413217"/>
                <a:gd name="connsiteX2" fmla="*/ 457352 w 457352"/>
                <a:gd name="connsiteY2" fmla="*/ 222716 h 413217"/>
                <a:gd name="connsiteX3" fmla="*/ 19049 w 457352"/>
                <a:gd name="connsiteY3" fmla="*/ 413217 h 413217"/>
                <a:gd name="connsiteX4" fmla="*/ 0 w 457352"/>
                <a:gd name="connsiteY4" fmla="*/ 166687 h 413217"/>
                <a:gd name="connsiteX0" fmla="*/ 0 w 485927"/>
                <a:gd name="connsiteY0" fmla="*/ 109537 h 413217"/>
                <a:gd name="connsiteX1" fmla="*/ 476402 w 485927"/>
                <a:gd name="connsiteY1" fmla="*/ 0 h 413217"/>
                <a:gd name="connsiteX2" fmla="*/ 485927 w 485927"/>
                <a:gd name="connsiteY2" fmla="*/ 222716 h 413217"/>
                <a:gd name="connsiteX3" fmla="*/ 47624 w 485927"/>
                <a:gd name="connsiteY3" fmla="*/ 413217 h 413217"/>
                <a:gd name="connsiteX4" fmla="*/ 0 w 485927"/>
                <a:gd name="connsiteY4" fmla="*/ 109537 h 413217"/>
                <a:gd name="connsiteX0" fmla="*/ 0 w 485927"/>
                <a:gd name="connsiteY0" fmla="*/ 109537 h 365592"/>
                <a:gd name="connsiteX1" fmla="*/ 476402 w 485927"/>
                <a:gd name="connsiteY1" fmla="*/ 0 h 365592"/>
                <a:gd name="connsiteX2" fmla="*/ 485927 w 485927"/>
                <a:gd name="connsiteY2" fmla="*/ 222716 h 365592"/>
                <a:gd name="connsiteX3" fmla="*/ 23811 w 485927"/>
                <a:gd name="connsiteY3" fmla="*/ 365592 h 365592"/>
                <a:gd name="connsiteX4" fmla="*/ 0 w 485927"/>
                <a:gd name="connsiteY4" fmla="*/ 109537 h 365592"/>
                <a:gd name="connsiteX0" fmla="*/ 0 w 485927"/>
                <a:gd name="connsiteY0" fmla="*/ 109537 h 356067"/>
                <a:gd name="connsiteX1" fmla="*/ 476402 w 485927"/>
                <a:gd name="connsiteY1" fmla="*/ 0 h 356067"/>
                <a:gd name="connsiteX2" fmla="*/ 485927 w 485927"/>
                <a:gd name="connsiteY2" fmla="*/ 222716 h 356067"/>
                <a:gd name="connsiteX3" fmla="*/ 23811 w 485927"/>
                <a:gd name="connsiteY3" fmla="*/ 356067 h 356067"/>
                <a:gd name="connsiteX4" fmla="*/ 0 w 485927"/>
                <a:gd name="connsiteY4" fmla="*/ 109537 h 356067"/>
                <a:gd name="connsiteX0" fmla="*/ 0 w 523540"/>
                <a:gd name="connsiteY0" fmla="*/ 219074 h 356067"/>
                <a:gd name="connsiteX1" fmla="*/ 514015 w 523540"/>
                <a:gd name="connsiteY1" fmla="*/ 0 h 356067"/>
                <a:gd name="connsiteX2" fmla="*/ 523540 w 523540"/>
                <a:gd name="connsiteY2" fmla="*/ 222716 h 356067"/>
                <a:gd name="connsiteX3" fmla="*/ 61424 w 523540"/>
                <a:gd name="connsiteY3" fmla="*/ 356067 h 356067"/>
                <a:gd name="connsiteX4" fmla="*/ 0 w 523540"/>
                <a:gd name="connsiteY4" fmla="*/ 219074 h 356067"/>
                <a:gd name="connsiteX0" fmla="*/ 0 w 523540"/>
                <a:gd name="connsiteY0" fmla="*/ 219074 h 451317"/>
                <a:gd name="connsiteX1" fmla="*/ 514015 w 523540"/>
                <a:gd name="connsiteY1" fmla="*/ 0 h 451317"/>
                <a:gd name="connsiteX2" fmla="*/ 523540 w 523540"/>
                <a:gd name="connsiteY2" fmla="*/ 222716 h 451317"/>
                <a:gd name="connsiteX3" fmla="*/ 30080 w 523540"/>
                <a:gd name="connsiteY3" fmla="*/ 451317 h 451317"/>
                <a:gd name="connsiteX4" fmla="*/ 0 w 523540"/>
                <a:gd name="connsiteY4" fmla="*/ 219074 h 451317"/>
                <a:gd name="connsiteX0" fmla="*/ 18565 w 542105"/>
                <a:gd name="connsiteY0" fmla="*/ 219074 h 460842"/>
                <a:gd name="connsiteX1" fmla="*/ 532580 w 542105"/>
                <a:gd name="connsiteY1" fmla="*/ 0 h 460842"/>
                <a:gd name="connsiteX2" fmla="*/ 542105 w 542105"/>
                <a:gd name="connsiteY2" fmla="*/ 222716 h 460842"/>
                <a:gd name="connsiteX3" fmla="*/ 0 w 542105"/>
                <a:gd name="connsiteY3" fmla="*/ 460842 h 460842"/>
                <a:gd name="connsiteX4" fmla="*/ 18565 w 542105"/>
                <a:gd name="connsiteY4" fmla="*/ 219074 h 460842"/>
                <a:gd name="connsiteX0" fmla="*/ 34 w 542105"/>
                <a:gd name="connsiteY0" fmla="*/ 142874 h 460842"/>
                <a:gd name="connsiteX1" fmla="*/ 532580 w 542105"/>
                <a:gd name="connsiteY1" fmla="*/ 0 h 460842"/>
                <a:gd name="connsiteX2" fmla="*/ 542105 w 542105"/>
                <a:gd name="connsiteY2" fmla="*/ 222716 h 460842"/>
                <a:gd name="connsiteX3" fmla="*/ 0 w 542105"/>
                <a:gd name="connsiteY3" fmla="*/ 460842 h 460842"/>
                <a:gd name="connsiteX4" fmla="*/ 34 w 542105"/>
                <a:gd name="connsiteY4" fmla="*/ 142874 h 460842"/>
                <a:gd name="connsiteX0" fmla="*/ 9300 w 551371"/>
                <a:gd name="connsiteY0" fmla="*/ 142874 h 416392"/>
                <a:gd name="connsiteX1" fmla="*/ 541846 w 551371"/>
                <a:gd name="connsiteY1" fmla="*/ 0 h 416392"/>
                <a:gd name="connsiteX2" fmla="*/ 551371 w 551371"/>
                <a:gd name="connsiteY2" fmla="*/ 222716 h 416392"/>
                <a:gd name="connsiteX3" fmla="*/ 0 w 551371"/>
                <a:gd name="connsiteY3" fmla="*/ 416392 h 416392"/>
                <a:gd name="connsiteX4" fmla="*/ 9300 w 551371"/>
                <a:gd name="connsiteY4" fmla="*/ 142874 h 416392"/>
                <a:gd name="connsiteX0" fmla="*/ 1 w 542072"/>
                <a:gd name="connsiteY0" fmla="*/ 142874 h 365592"/>
                <a:gd name="connsiteX1" fmla="*/ 532547 w 542072"/>
                <a:gd name="connsiteY1" fmla="*/ 0 h 365592"/>
                <a:gd name="connsiteX2" fmla="*/ 542072 w 542072"/>
                <a:gd name="connsiteY2" fmla="*/ 222716 h 365592"/>
                <a:gd name="connsiteX3" fmla="*/ 18498 w 542072"/>
                <a:gd name="connsiteY3" fmla="*/ 365592 h 365592"/>
                <a:gd name="connsiteX4" fmla="*/ 1 w 542072"/>
                <a:gd name="connsiteY4" fmla="*/ 142874 h 365592"/>
                <a:gd name="connsiteX0" fmla="*/ 1 w 542072"/>
                <a:gd name="connsiteY0" fmla="*/ 142874 h 429092"/>
                <a:gd name="connsiteX1" fmla="*/ 532547 w 542072"/>
                <a:gd name="connsiteY1" fmla="*/ 0 h 429092"/>
                <a:gd name="connsiteX2" fmla="*/ 542072 w 542072"/>
                <a:gd name="connsiteY2" fmla="*/ 222716 h 429092"/>
                <a:gd name="connsiteX3" fmla="*/ 18498 w 542072"/>
                <a:gd name="connsiteY3" fmla="*/ 429092 h 429092"/>
                <a:gd name="connsiteX4" fmla="*/ 1 w 542072"/>
                <a:gd name="connsiteY4" fmla="*/ 142874 h 429092"/>
                <a:gd name="connsiteX0" fmla="*/ 1 w 542072"/>
                <a:gd name="connsiteY0" fmla="*/ 152399 h 438617"/>
                <a:gd name="connsiteX1" fmla="*/ 518648 w 542072"/>
                <a:gd name="connsiteY1" fmla="*/ 0 h 438617"/>
                <a:gd name="connsiteX2" fmla="*/ 542072 w 542072"/>
                <a:gd name="connsiteY2" fmla="*/ 232241 h 438617"/>
                <a:gd name="connsiteX3" fmla="*/ 18498 w 542072"/>
                <a:gd name="connsiteY3" fmla="*/ 438617 h 438617"/>
                <a:gd name="connsiteX4" fmla="*/ 1 w 542072"/>
                <a:gd name="connsiteY4" fmla="*/ 152399 h 438617"/>
                <a:gd name="connsiteX0" fmla="*/ 1 w 521224"/>
                <a:gd name="connsiteY0" fmla="*/ 152399 h 438617"/>
                <a:gd name="connsiteX1" fmla="*/ 518648 w 521224"/>
                <a:gd name="connsiteY1" fmla="*/ 0 h 438617"/>
                <a:gd name="connsiteX2" fmla="*/ 521224 w 521224"/>
                <a:gd name="connsiteY2" fmla="*/ 220335 h 438617"/>
                <a:gd name="connsiteX3" fmla="*/ 18498 w 521224"/>
                <a:gd name="connsiteY3" fmla="*/ 438617 h 438617"/>
                <a:gd name="connsiteX4" fmla="*/ 1 w 521224"/>
                <a:gd name="connsiteY4" fmla="*/ 152399 h 438617"/>
                <a:gd name="connsiteX0" fmla="*/ 1 w 538597"/>
                <a:gd name="connsiteY0" fmla="*/ 152399 h 438617"/>
                <a:gd name="connsiteX1" fmla="*/ 518648 w 538597"/>
                <a:gd name="connsiteY1" fmla="*/ 0 h 438617"/>
                <a:gd name="connsiteX2" fmla="*/ 538597 w 538597"/>
                <a:gd name="connsiteY2" fmla="*/ 232241 h 438617"/>
                <a:gd name="connsiteX3" fmla="*/ 18498 w 538597"/>
                <a:gd name="connsiteY3" fmla="*/ 438617 h 438617"/>
                <a:gd name="connsiteX4" fmla="*/ 1 w 538597"/>
                <a:gd name="connsiteY4" fmla="*/ 152399 h 438617"/>
                <a:gd name="connsiteX0" fmla="*/ 1 w 538597"/>
                <a:gd name="connsiteY0" fmla="*/ 152399 h 443379"/>
                <a:gd name="connsiteX1" fmla="*/ 518648 w 538597"/>
                <a:gd name="connsiteY1" fmla="*/ 0 h 443379"/>
                <a:gd name="connsiteX2" fmla="*/ 538597 w 538597"/>
                <a:gd name="connsiteY2" fmla="*/ 232241 h 443379"/>
                <a:gd name="connsiteX3" fmla="*/ 28921 w 538597"/>
                <a:gd name="connsiteY3" fmla="*/ 443379 h 443379"/>
                <a:gd name="connsiteX4" fmla="*/ 1 w 538597"/>
                <a:gd name="connsiteY4" fmla="*/ 152399 h 44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97" h="443379">
                  <a:moveTo>
                    <a:pt x="1" y="152399"/>
                  </a:moveTo>
                  <a:lnTo>
                    <a:pt x="518648" y="0"/>
                  </a:lnTo>
                  <a:cubicBezTo>
                    <a:pt x="519507" y="73445"/>
                    <a:pt x="537738" y="158796"/>
                    <a:pt x="538597" y="232241"/>
                  </a:cubicBezTo>
                  <a:lnTo>
                    <a:pt x="28921" y="443379"/>
                  </a:lnTo>
                  <a:cubicBezTo>
                    <a:pt x="28932" y="337390"/>
                    <a:pt x="-10" y="258388"/>
                    <a:pt x="1" y="15239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Rectangle 11">
              <a:extLst>
                <a:ext uri="{FF2B5EF4-FFF2-40B4-BE49-F238E27FC236}">
                  <a16:creationId xmlns:a16="http://schemas.microsoft.com/office/drawing/2014/main" id="{C3629110-AB38-4BA3-99B7-00B0419B9CF9}"/>
                </a:ext>
              </a:extLst>
            </p:cNvPr>
            <p:cNvSpPr/>
            <p:nvPr/>
          </p:nvSpPr>
          <p:spPr>
            <a:xfrm>
              <a:off x="9221943" y="3709433"/>
              <a:ext cx="1821911" cy="612869"/>
            </a:xfrm>
            <a:custGeom>
              <a:avLst/>
              <a:gdLst>
                <a:gd name="connsiteX0" fmla="*/ 0 w 942551"/>
                <a:gd name="connsiteY0" fmla="*/ 0 h 245864"/>
                <a:gd name="connsiteX1" fmla="*/ 942551 w 942551"/>
                <a:gd name="connsiteY1" fmla="*/ 0 h 245864"/>
                <a:gd name="connsiteX2" fmla="*/ 942551 w 942551"/>
                <a:gd name="connsiteY2" fmla="*/ 245864 h 245864"/>
                <a:gd name="connsiteX3" fmla="*/ 0 w 942551"/>
                <a:gd name="connsiteY3" fmla="*/ 245864 h 245864"/>
                <a:gd name="connsiteX4" fmla="*/ 0 w 942551"/>
                <a:gd name="connsiteY4" fmla="*/ 0 h 245864"/>
                <a:gd name="connsiteX0" fmla="*/ 0 w 1479579"/>
                <a:gd name="connsiteY0" fmla="*/ 0 h 507121"/>
                <a:gd name="connsiteX1" fmla="*/ 1479579 w 1479579"/>
                <a:gd name="connsiteY1" fmla="*/ 261257 h 507121"/>
                <a:gd name="connsiteX2" fmla="*/ 1479579 w 1479579"/>
                <a:gd name="connsiteY2" fmla="*/ 507121 h 507121"/>
                <a:gd name="connsiteX3" fmla="*/ 537028 w 1479579"/>
                <a:gd name="connsiteY3" fmla="*/ 507121 h 507121"/>
                <a:gd name="connsiteX4" fmla="*/ 0 w 1479579"/>
                <a:gd name="connsiteY4" fmla="*/ 0 h 507121"/>
                <a:gd name="connsiteX0" fmla="*/ 101601 w 1581180"/>
                <a:gd name="connsiteY0" fmla="*/ 0 h 507121"/>
                <a:gd name="connsiteX1" fmla="*/ 1581180 w 1581180"/>
                <a:gd name="connsiteY1" fmla="*/ 261257 h 507121"/>
                <a:gd name="connsiteX2" fmla="*/ 1581180 w 1581180"/>
                <a:gd name="connsiteY2" fmla="*/ 507121 h 507121"/>
                <a:gd name="connsiteX3" fmla="*/ 0 w 1581180"/>
                <a:gd name="connsiteY3" fmla="*/ 231349 h 507121"/>
                <a:gd name="connsiteX4" fmla="*/ 101601 w 1581180"/>
                <a:gd name="connsiteY4" fmla="*/ 0 h 507121"/>
                <a:gd name="connsiteX0" fmla="*/ 101601 w 1581180"/>
                <a:gd name="connsiteY0" fmla="*/ 0 h 521635"/>
                <a:gd name="connsiteX1" fmla="*/ 1581180 w 1581180"/>
                <a:gd name="connsiteY1" fmla="*/ 261257 h 521635"/>
                <a:gd name="connsiteX2" fmla="*/ 1566666 w 1581180"/>
                <a:gd name="connsiteY2" fmla="*/ 521635 h 521635"/>
                <a:gd name="connsiteX3" fmla="*/ 0 w 1581180"/>
                <a:gd name="connsiteY3" fmla="*/ 231349 h 521635"/>
                <a:gd name="connsiteX4" fmla="*/ 101601 w 1581180"/>
                <a:gd name="connsiteY4" fmla="*/ 0 h 521635"/>
                <a:gd name="connsiteX0" fmla="*/ 72572 w 1552151"/>
                <a:gd name="connsiteY0" fmla="*/ 0 h 521635"/>
                <a:gd name="connsiteX1" fmla="*/ 1552151 w 1552151"/>
                <a:gd name="connsiteY1" fmla="*/ 261257 h 521635"/>
                <a:gd name="connsiteX2" fmla="*/ 1537637 w 1552151"/>
                <a:gd name="connsiteY2" fmla="*/ 521635 h 521635"/>
                <a:gd name="connsiteX3" fmla="*/ 0 w 1552151"/>
                <a:gd name="connsiteY3" fmla="*/ 231349 h 521635"/>
                <a:gd name="connsiteX4" fmla="*/ 72572 w 1552151"/>
                <a:gd name="connsiteY4" fmla="*/ 0 h 521635"/>
                <a:gd name="connsiteX0" fmla="*/ 43543 w 1523122"/>
                <a:gd name="connsiteY0" fmla="*/ 0 h 521635"/>
                <a:gd name="connsiteX1" fmla="*/ 1523122 w 1523122"/>
                <a:gd name="connsiteY1" fmla="*/ 261257 h 521635"/>
                <a:gd name="connsiteX2" fmla="*/ 1508608 w 1523122"/>
                <a:gd name="connsiteY2" fmla="*/ 521635 h 521635"/>
                <a:gd name="connsiteX3" fmla="*/ 0 w 1523122"/>
                <a:gd name="connsiteY3" fmla="*/ 231349 h 521635"/>
                <a:gd name="connsiteX4" fmla="*/ 43543 w 1523122"/>
                <a:gd name="connsiteY4" fmla="*/ 0 h 521635"/>
                <a:gd name="connsiteX0" fmla="*/ 43543 w 1541946"/>
                <a:gd name="connsiteY0" fmla="*/ 0 h 497822"/>
                <a:gd name="connsiteX1" fmla="*/ 1523122 w 1541946"/>
                <a:gd name="connsiteY1" fmla="*/ 261257 h 497822"/>
                <a:gd name="connsiteX2" fmla="*/ 1541946 w 1541946"/>
                <a:gd name="connsiteY2" fmla="*/ 497822 h 497822"/>
                <a:gd name="connsiteX3" fmla="*/ 0 w 1541946"/>
                <a:gd name="connsiteY3" fmla="*/ 231349 h 497822"/>
                <a:gd name="connsiteX4" fmla="*/ 43543 w 1541946"/>
                <a:gd name="connsiteY4" fmla="*/ 0 h 497822"/>
                <a:gd name="connsiteX0" fmla="*/ 5443 w 1503846"/>
                <a:gd name="connsiteY0" fmla="*/ 0 h 497822"/>
                <a:gd name="connsiteX1" fmla="*/ 1485022 w 1503846"/>
                <a:gd name="connsiteY1" fmla="*/ 261257 h 497822"/>
                <a:gd name="connsiteX2" fmla="*/ 1503846 w 1503846"/>
                <a:gd name="connsiteY2" fmla="*/ 497822 h 497822"/>
                <a:gd name="connsiteX3" fmla="*/ 0 w 1503846"/>
                <a:gd name="connsiteY3" fmla="*/ 212299 h 497822"/>
                <a:gd name="connsiteX4" fmla="*/ 5443 w 1503846"/>
                <a:gd name="connsiteY4" fmla="*/ 0 h 497822"/>
                <a:gd name="connsiteX0" fmla="*/ 5443 w 1503846"/>
                <a:gd name="connsiteY0" fmla="*/ 0 h 497822"/>
                <a:gd name="connsiteX1" fmla="*/ 1485022 w 1503846"/>
                <a:gd name="connsiteY1" fmla="*/ 261257 h 497822"/>
                <a:gd name="connsiteX2" fmla="*/ 1503846 w 1503846"/>
                <a:gd name="connsiteY2" fmla="*/ 497822 h 497822"/>
                <a:gd name="connsiteX3" fmla="*/ 0 w 1503846"/>
                <a:gd name="connsiteY3" fmla="*/ 212299 h 497822"/>
                <a:gd name="connsiteX4" fmla="*/ 5443 w 1503846"/>
                <a:gd name="connsiteY4" fmla="*/ 0 h 497822"/>
                <a:gd name="connsiteX0" fmla="*/ 5443 w 1583989"/>
                <a:gd name="connsiteY0" fmla="*/ 0 h 578784"/>
                <a:gd name="connsiteX1" fmla="*/ 1485022 w 1583989"/>
                <a:gd name="connsiteY1" fmla="*/ 261257 h 578784"/>
                <a:gd name="connsiteX2" fmla="*/ 1583989 w 1583989"/>
                <a:gd name="connsiteY2" fmla="*/ 578784 h 578784"/>
                <a:gd name="connsiteX3" fmla="*/ 0 w 1583989"/>
                <a:gd name="connsiteY3" fmla="*/ 212299 h 578784"/>
                <a:gd name="connsiteX4" fmla="*/ 5443 w 1583989"/>
                <a:gd name="connsiteY4" fmla="*/ 0 h 578784"/>
                <a:gd name="connsiteX0" fmla="*/ 5443 w 1583989"/>
                <a:gd name="connsiteY0" fmla="*/ 0 h 578784"/>
                <a:gd name="connsiteX1" fmla="*/ 1447623 w 1583989"/>
                <a:gd name="connsiteY1" fmla="*/ 346982 h 578784"/>
                <a:gd name="connsiteX2" fmla="*/ 1583989 w 1583989"/>
                <a:gd name="connsiteY2" fmla="*/ 578784 h 578784"/>
                <a:gd name="connsiteX3" fmla="*/ 0 w 1583989"/>
                <a:gd name="connsiteY3" fmla="*/ 212299 h 578784"/>
                <a:gd name="connsiteX4" fmla="*/ 5443 w 1583989"/>
                <a:gd name="connsiteY4" fmla="*/ 0 h 578784"/>
                <a:gd name="connsiteX0" fmla="*/ 5443 w 1586537"/>
                <a:gd name="connsiteY0" fmla="*/ 0 h 578784"/>
                <a:gd name="connsiteX1" fmla="*/ 1586537 w 1586537"/>
                <a:gd name="connsiteY1" fmla="*/ 346982 h 578784"/>
                <a:gd name="connsiteX2" fmla="*/ 1583989 w 1586537"/>
                <a:gd name="connsiteY2" fmla="*/ 578784 h 578784"/>
                <a:gd name="connsiteX3" fmla="*/ 0 w 1586537"/>
                <a:gd name="connsiteY3" fmla="*/ 212299 h 578784"/>
                <a:gd name="connsiteX4" fmla="*/ 5443 w 1586537"/>
                <a:gd name="connsiteY4" fmla="*/ 0 h 578784"/>
                <a:gd name="connsiteX0" fmla="*/ 5443 w 1666679"/>
                <a:gd name="connsiteY0" fmla="*/ 0 h 578784"/>
                <a:gd name="connsiteX1" fmla="*/ 1666679 w 1666679"/>
                <a:gd name="connsiteY1" fmla="*/ 356507 h 578784"/>
                <a:gd name="connsiteX2" fmla="*/ 1583989 w 1666679"/>
                <a:gd name="connsiteY2" fmla="*/ 578784 h 578784"/>
                <a:gd name="connsiteX3" fmla="*/ 0 w 1666679"/>
                <a:gd name="connsiteY3" fmla="*/ 212299 h 578784"/>
                <a:gd name="connsiteX4" fmla="*/ 5443 w 1666679"/>
                <a:gd name="connsiteY4" fmla="*/ 0 h 578784"/>
                <a:gd name="connsiteX0" fmla="*/ 5443 w 1666679"/>
                <a:gd name="connsiteY0" fmla="*/ 0 h 578784"/>
                <a:gd name="connsiteX1" fmla="*/ 1666679 w 1666679"/>
                <a:gd name="connsiteY1" fmla="*/ 356507 h 578784"/>
                <a:gd name="connsiteX2" fmla="*/ 1658789 w 1666679"/>
                <a:gd name="connsiteY2" fmla="*/ 578784 h 578784"/>
                <a:gd name="connsiteX3" fmla="*/ 0 w 1666679"/>
                <a:gd name="connsiteY3" fmla="*/ 212299 h 578784"/>
                <a:gd name="connsiteX4" fmla="*/ 5443 w 1666679"/>
                <a:gd name="connsiteY4" fmla="*/ 0 h 578784"/>
                <a:gd name="connsiteX0" fmla="*/ 5443 w 1658841"/>
                <a:gd name="connsiteY0" fmla="*/ 0 h 578784"/>
                <a:gd name="connsiteX1" fmla="*/ 1650650 w 1658841"/>
                <a:gd name="connsiteY1" fmla="*/ 299357 h 578784"/>
                <a:gd name="connsiteX2" fmla="*/ 1658789 w 1658841"/>
                <a:gd name="connsiteY2" fmla="*/ 578784 h 578784"/>
                <a:gd name="connsiteX3" fmla="*/ 0 w 1658841"/>
                <a:gd name="connsiteY3" fmla="*/ 212299 h 578784"/>
                <a:gd name="connsiteX4" fmla="*/ 5443 w 1658841"/>
                <a:gd name="connsiteY4" fmla="*/ 0 h 578784"/>
                <a:gd name="connsiteX0" fmla="*/ 5443 w 1690859"/>
                <a:gd name="connsiteY0" fmla="*/ 0 h 521634"/>
                <a:gd name="connsiteX1" fmla="*/ 1650650 w 1690859"/>
                <a:gd name="connsiteY1" fmla="*/ 299357 h 521634"/>
                <a:gd name="connsiteX2" fmla="*/ 1690847 w 1690859"/>
                <a:gd name="connsiteY2" fmla="*/ 521634 h 521634"/>
                <a:gd name="connsiteX3" fmla="*/ 0 w 1690859"/>
                <a:gd name="connsiteY3" fmla="*/ 212299 h 521634"/>
                <a:gd name="connsiteX4" fmla="*/ 5443 w 1690859"/>
                <a:gd name="connsiteY4" fmla="*/ 0 h 521634"/>
                <a:gd name="connsiteX0" fmla="*/ 5443 w 1698737"/>
                <a:gd name="connsiteY0" fmla="*/ 0 h 521634"/>
                <a:gd name="connsiteX1" fmla="*/ 1698737 w 1698737"/>
                <a:gd name="connsiteY1" fmla="*/ 294595 h 521634"/>
                <a:gd name="connsiteX2" fmla="*/ 1690847 w 1698737"/>
                <a:gd name="connsiteY2" fmla="*/ 521634 h 521634"/>
                <a:gd name="connsiteX3" fmla="*/ 0 w 1698737"/>
                <a:gd name="connsiteY3" fmla="*/ 212299 h 521634"/>
                <a:gd name="connsiteX4" fmla="*/ 5443 w 1698737"/>
                <a:gd name="connsiteY4" fmla="*/ 0 h 521634"/>
                <a:gd name="connsiteX0" fmla="*/ 5443 w 1698737"/>
                <a:gd name="connsiteY0" fmla="*/ 0 h 521634"/>
                <a:gd name="connsiteX1" fmla="*/ 1698737 w 1698737"/>
                <a:gd name="connsiteY1" fmla="*/ 207425 h 521634"/>
                <a:gd name="connsiteX2" fmla="*/ 1690847 w 1698737"/>
                <a:gd name="connsiteY2" fmla="*/ 521634 h 521634"/>
                <a:gd name="connsiteX3" fmla="*/ 0 w 1698737"/>
                <a:gd name="connsiteY3" fmla="*/ 212299 h 521634"/>
                <a:gd name="connsiteX4" fmla="*/ 5443 w 1698737"/>
                <a:gd name="connsiteY4" fmla="*/ 0 h 521634"/>
                <a:gd name="connsiteX0" fmla="*/ 5443 w 1698737"/>
                <a:gd name="connsiteY0" fmla="*/ 0 h 453143"/>
                <a:gd name="connsiteX1" fmla="*/ 1698737 w 1698737"/>
                <a:gd name="connsiteY1" fmla="*/ 207425 h 453143"/>
                <a:gd name="connsiteX2" fmla="*/ 1690847 w 1698737"/>
                <a:gd name="connsiteY2" fmla="*/ 453143 h 453143"/>
                <a:gd name="connsiteX3" fmla="*/ 0 w 1698737"/>
                <a:gd name="connsiteY3" fmla="*/ 212299 h 453143"/>
                <a:gd name="connsiteX4" fmla="*/ 5443 w 1698737"/>
                <a:gd name="connsiteY4" fmla="*/ 0 h 453143"/>
                <a:gd name="connsiteX0" fmla="*/ 5443 w 1698737"/>
                <a:gd name="connsiteY0" fmla="*/ 0 h 490502"/>
                <a:gd name="connsiteX1" fmla="*/ 1698737 w 1698737"/>
                <a:gd name="connsiteY1" fmla="*/ 207425 h 490502"/>
                <a:gd name="connsiteX2" fmla="*/ 1690847 w 1698737"/>
                <a:gd name="connsiteY2" fmla="*/ 490502 h 490502"/>
                <a:gd name="connsiteX3" fmla="*/ 0 w 1698737"/>
                <a:gd name="connsiteY3" fmla="*/ 212299 h 490502"/>
                <a:gd name="connsiteX4" fmla="*/ 5443 w 1698737"/>
                <a:gd name="connsiteY4" fmla="*/ 0 h 490502"/>
                <a:gd name="connsiteX0" fmla="*/ 14599 w 1698737"/>
                <a:gd name="connsiteY0" fmla="*/ 0 h 546540"/>
                <a:gd name="connsiteX1" fmla="*/ 1698737 w 1698737"/>
                <a:gd name="connsiteY1" fmla="*/ 263463 h 546540"/>
                <a:gd name="connsiteX2" fmla="*/ 1690847 w 1698737"/>
                <a:gd name="connsiteY2" fmla="*/ 546540 h 546540"/>
                <a:gd name="connsiteX3" fmla="*/ 0 w 1698737"/>
                <a:gd name="connsiteY3" fmla="*/ 268337 h 546540"/>
                <a:gd name="connsiteX4" fmla="*/ 14599 w 1698737"/>
                <a:gd name="connsiteY4" fmla="*/ 0 h 546540"/>
                <a:gd name="connsiteX0" fmla="*/ 14599 w 1698737"/>
                <a:gd name="connsiteY0" fmla="*/ 0 h 546540"/>
                <a:gd name="connsiteX1" fmla="*/ 1698737 w 1698737"/>
                <a:gd name="connsiteY1" fmla="*/ 263463 h 546540"/>
                <a:gd name="connsiteX2" fmla="*/ 1690847 w 1698737"/>
                <a:gd name="connsiteY2" fmla="*/ 546540 h 546540"/>
                <a:gd name="connsiteX3" fmla="*/ 0 w 1698737"/>
                <a:gd name="connsiteY3" fmla="*/ 224752 h 546540"/>
                <a:gd name="connsiteX4" fmla="*/ 14599 w 1698737"/>
                <a:gd name="connsiteY4" fmla="*/ 0 h 546540"/>
                <a:gd name="connsiteX0" fmla="*/ 14599 w 1698737"/>
                <a:gd name="connsiteY0" fmla="*/ 0 h 546540"/>
                <a:gd name="connsiteX1" fmla="*/ 1698737 w 1698737"/>
                <a:gd name="connsiteY1" fmla="*/ 263463 h 546540"/>
                <a:gd name="connsiteX2" fmla="*/ 1690847 w 1698737"/>
                <a:gd name="connsiteY2" fmla="*/ 546540 h 546540"/>
                <a:gd name="connsiteX3" fmla="*/ 0 w 1698737"/>
                <a:gd name="connsiteY3" fmla="*/ 193620 h 546540"/>
                <a:gd name="connsiteX4" fmla="*/ 14599 w 1698737"/>
                <a:gd name="connsiteY4" fmla="*/ 0 h 546540"/>
                <a:gd name="connsiteX0" fmla="*/ 5442 w 1689580"/>
                <a:gd name="connsiteY0" fmla="*/ 0 h 546540"/>
                <a:gd name="connsiteX1" fmla="*/ 1689580 w 1689580"/>
                <a:gd name="connsiteY1" fmla="*/ 263463 h 546540"/>
                <a:gd name="connsiteX2" fmla="*/ 1681690 w 1689580"/>
                <a:gd name="connsiteY2" fmla="*/ 546540 h 546540"/>
                <a:gd name="connsiteX3" fmla="*/ 0 w 1689580"/>
                <a:gd name="connsiteY3" fmla="*/ 174941 h 546540"/>
                <a:gd name="connsiteX4" fmla="*/ 5442 w 1689580"/>
                <a:gd name="connsiteY4" fmla="*/ 0 h 546540"/>
                <a:gd name="connsiteX0" fmla="*/ 0 w 1848965"/>
                <a:gd name="connsiteY0" fmla="*/ 0 h 608804"/>
                <a:gd name="connsiteX1" fmla="*/ 1848965 w 1848965"/>
                <a:gd name="connsiteY1" fmla="*/ 325727 h 608804"/>
                <a:gd name="connsiteX2" fmla="*/ 1841075 w 1848965"/>
                <a:gd name="connsiteY2" fmla="*/ 608804 h 608804"/>
                <a:gd name="connsiteX3" fmla="*/ 159385 w 1848965"/>
                <a:gd name="connsiteY3" fmla="*/ 237205 h 608804"/>
                <a:gd name="connsiteX4" fmla="*/ 0 w 1848965"/>
                <a:gd name="connsiteY4" fmla="*/ 0 h 608804"/>
                <a:gd name="connsiteX0" fmla="*/ 5442 w 1854407"/>
                <a:gd name="connsiteY0" fmla="*/ 0 h 608804"/>
                <a:gd name="connsiteX1" fmla="*/ 1854407 w 1854407"/>
                <a:gd name="connsiteY1" fmla="*/ 325727 h 608804"/>
                <a:gd name="connsiteX2" fmla="*/ 1846517 w 1854407"/>
                <a:gd name="connsiteY2" fmla="*/ 608804 h 608804"/>
                <a:gd name="connsiteX3" fmla="*/ 0 w 1854407"/>
                <a:gd name="connsiteY3" fmla="*/ 193620 h 608804"/>
                <a:gd name="connsiteX4" fmla="*/ 5442 w 1854407"/>
                <a:gd name="connsiteY4" fmla="*/ 0 h 608804"/>
                <a:gd name="connsiteX0" fmla="*/ 5442 w 1855829"/>
                <a:gd name="connsiteY0" fmla="*/ 0 h 596351"/>
                <a:gd name="connsiteX1" fmla="*/ 1854407 w 1855829"/>
                <a:gd name="connsiteY1" fmla="*/ 325727 h 596351"/>
                <a:gd name="connsiteX2" fmla="*/ 1855675 w 1855829"/>
                <a:gd name="connsiteY2" fmla="*/ 596351 h 596351"/>
                <a:gd name="connsiteX3" fmla="*/ 0 w 1855829"/>
                <a:gd name="connsiteY3" fmla="*/ 193620 h 596351"/>
                <a:gd name="connsiteX4" fmla="*/ 5442 w 1855829"/>
                <a:gd name="connsiteY4" fmla="*/ 0 h 596351"/>
                <a:gd name="connsiteX0" fmla="*/ 12311 w 1855829"/>
                <a:gd name="connsiteY0" fmla="*/ 0 h 596351"/>
                <a:gd name="connsiteX1" fmla="*/ 1854407 w 1855829"/>
                <a:gd name="connsiteY1" fmla="*/ 325727 h 596351"/>
                <a:gd name="connsiteX2" fmla="*/ 1855675 w 1855829"/>
                <a:gd name="connsiteY2" fmla="*/ 596351 h 596351"/>
                <a:gd name="connsiteX3" fmla="*/ 0 w 1855829"/>
                <a:gd name="connsiteY3" fmla="*/ 193620 h 596351"/>
                <a:gd name="connsiteX4" fmla="*/ 12311 w 1855829"/>
                <a:gd name="connsiteY4" fmla="*/ 0 h 596351"/>
                <a:gd name="connsiteX0" fmla="*/ 0 w 1860687"/>
                <a:gd name="connsiteY0" fmla="*/ 0 h 596351"/>
                <a:gd name="connsiteX1" fmla="*/ 1859265 w 1860687"/>
                <a:gd name="connsiteY1" fmla="*/ 325727 h 596351"/>
                <a:gd name="connsiteX2" fmla="*/ 1860533 w 1860687"/>
                <a:gd name="connsiteY2" fmla="*/ 596351 h 596351"/>
                <a:gd name="connsiteX3" fmla="*/ 4858 w 1860687"/>
                <a:gd name="connsiteY3" fmla="*/ 193620 h 596351"/>
                <a:gd name="connsiteX4" fmla="*/ 0 w 1860687"/>
                <a:gd name="connsiteY4" fmla="*/ 0 h 596351"/>
                <a:gd name="connsiteX0" fmla="*/ 0 w 1884589"/>
                <a:gd name="connsiteY0" fmla="*/ 0 h 610360"/>
                <a:gd name="connsiteX1" fmla="*/ 1859265 w 1884589"/>
                <a:gd name="connsiteY1" fmla="*/ 325727 h 610360"/>
                <a:gd name="connsiteX2" fmla="*/ 1884570 w 1884589"/>
                <a:gd name="connsiteY2" fmla="*/ 610360 h 610360"/>
                <a:gd name="connsiteX3" fmla="*/ 4858 w 1884589"/>
                <a:gd name="connsiteY3" fmla="*/ 193620 h 610360"/>
                <a:gd name="connsiteX4" fmla="*/ 0 w 1884589"/>
                <a:gd name="connsiteY4" fmla="*/ 0 h 61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4589" h="610360">
                  <a:moveTo>
                    <a:pt x="0" y="0"/>
                  </a:moveTo>
                  <a:lnTo>
                    <a:pt x="1859265" y="325727"/>
                  </a:lnTo>
                  <a:cubicBezTo>
                    <a:pt x="1858416" y="402994"/>
                    <a:pt x="1885419" y="533093"/>
                    <a:pt x="1884570" y="610360"/>
                  </a:cubicBezTo>
                  <a:lnTo>
                    <a:pt x="4858" y="193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557DD75-C5CF-47B8-874C-E4477695F647}"/>
                </a:ext>
              </a:extLst>
            </p:cNvPr>
            <p:cNvSpPr/>
            <p:nvPr/>
          </p:nvSpPr>
          <p:spPr>
            <a:xfrm rot="19316143">
              <a:off x="9505823" y="3073519"/>
              <a:ext cx="1604470" cy="1443329"/>
            </a:xfrm>
            <a:custGeom>
              <a:avLst/>
              <a:gdLst>
                <a:gd name="connsiteX0" fmla="*/ 0 w 415722"/>
                <a:gd name="connsiteY0" fmla="*/ 0 h 221433"/>
                <a:gd name="connsiteX1" fmla="*/ 415722 w 415722"/>
                <a:gd name="connsiteY1" fmla="*/ 0 h 221433"/>
                <a:gd name="connsiteX2" fmla="*/ 415722 w 415722"/>
                <a:gd name="connsiteY2" fmla="*/ 221433 h 221433"/>
                <a:gd name="connsiteX3" fmla="*/ 0 w 415722"/>
                <a:gd name="connsiteY3" fmla="*/ 221433 h 221433"/>
                <a:gd name="connsiteX4" fmla="*/ 0 w 415722"/>
                <a:gd name="connsiteY4" fmla="*/ 0 h 221433"/>
                <a:gd name="connsiteX0" fmla="*/ 0 w 441969"/>
                <a:gd name="connsiteY0" fmla="*/ 0 h 241987"/>
                <a:gd name="connsiteX1" fmla="*/ 441969 w 441969"/>
                <a:gd name="connsiteY1" fmla="*/ 20554 h 241987"/>
                <a:gd name="connsiteX2" fmla="*/ 441969 w 441969"/>
                <a:gd name="connsiteY2" fmla="*/ 241987 h 241987"/>
                <a:gd name="connsiteX3" fmla="*/ 26247 w 441969"/>
                <a:gd name="connsiteY3" fmla="*/ 241987 h 241987"/>
                <a:gd name="connsiteX4" fmla="*/ 0 w 441969"/>
                <a:gd name="connsiteY4" fmla="*/ 0 h 241987"/>
                <a:gd name="connsiteX0" fmla="*/ 0 w 1429205"/>
                <a:gd name="connsiteY0" fmla="*/ 0 h 1190506"/>
                <a:gd name="connsiteX1" fmla="*/ 441969 w 1429205"/>
                <a:gd name="connsiteY1" fmla="*/ 20554 h 1190506"/>
                <a:gd name="connsiteX2" fmla="*/ 1429205 w 1429205"/>
                <a:gd name="connsiteY2" fmla="*/ 1190506 h 1190506"/>
                <a:gd name="connsiteX3" fmla="*/ 26247 w 1429205"/>
                <a:gd name="connsiteY3" fmla="*/ 241987 h 1190506"/>
                <a:gd name="connsiteX4" fmla="*/ 0 w 1429205"/>
                <a:gd name="connsiteY4" fmla="*/ 0 h 1190506"/>
                <a:gd name="connsiteX0" fmla="*/ 0 w 1429205"/>
                <a:gd name="connsiteY0" fmla="*/ 0 h 1190506"/>
                <a:gd name="connsiteX1" fmla="*/ 441969 w 1429205"/>
                <a:gd name="connsiteY1" fmla="*/ 20554 h 1190506"/>
                <a:gd name="connsiteX2" fmla="*/ 1429205 w 1429205"/>
                <a:gd name="connsiteY2" fmla="*/ 1190506 h 1190506"/>
                <a:gd name="connsiteX3" fmla="*/ 992791 w 1429205"/>
                <a:gd name="connsiteY3" fmla="*/ 1131960 h 1190506"/>
                <a:gd name="connsiteX4" fmla="*/ 0 w 1429205"/>
                <a:gd name="connsiteY4" fmla="*/ 0 h 1190506"/>
                <a:gd name="connsiteX0" fmla="*/ 0 w 1429205"/>
                <a:gd name="connsiteY0" fmla="*/ 0 h 1190506"/>
                <a:gd name="connsiteX1" fmla="*/ 434787 w 1429205"/>
                <a:gd name="connsiteY1" fmla="*/ 45174 h 1190506"/>
                <a:gd name="connsiteX2" fmla="*/ 1429205 w 1429205"/>
                <a:gd name="connsiteY2" fmla="*/ 1190506 h 1190506"/>
                <a:gd name="connsiteX3" fmla="*/ 992791 w 1429205"/>
                <a:gd name="connsiteY3" fmla="*/ 1131960 h 1190506"/>
                <a:gd name="connsiteX4" fmla="*/ 0 w 1429205"/>
                <a:gd name="connsiteY4" fmla="*/ 0 h 1190506"/>
                <a:gd name="connsiteX0" fmla="*/ 0 w 1429205"/>
                <a:gd name="connsiteY0" fmla="*/ 0 h 1190506"/>
                <a:gd name="connsiteX1" fmla="*/ 426791 w 1429205"/>
                <a:gd name="connsiteY1" fmla="*/ 63109 h 1190506"/>
                <a:gd name="connsiteX2" fmla="*/ 1429205 w 1429205"/>
                <a:gd name="connsiteY2" fmla="*/ 1190506 h 1190506"/>
                <a:gd name="connsiteX3" fmla="*/ 992791 w 1429205"/>
                <a:gd name="connsiteY3" fmla="*/ 1131960 h 1190506"/>
                <a:gd name="connsiteX4" fmla="*/ 0 w 1429205"/>
                <a:gd name="connsiteY4" fmla="*/ 0 h 1190506"/>
                <a:gd name="connsiteX0" fmla="*/ 0 w 1429205"/>
                <a:gd name="connsiteY0" fmla="*/ 0 h 1190506"/>
                <a:gd name="connsiteX1" fmla="*/ 413915 w 1429205"/>
                <a:gd name="connsiteY1" fmla="*/ 40928 h 1190506"/>
                <a:gd name="connsiteX2" fmla="*/ 1429205 w 1429205"/>
                <a:gd name="connsiteY2" fmla="*/ 1190506 h 1190506"/>
                <a:gd name="connsiteX3" fmla="*/ 992791 w 1429205"/>
                <a:gd name="connsiteY3" fmla="*/ 1131960 h 1190506"/>
                <a:gd name="connsiteX4" fmla="*/ 0 w 1429205"/>
                <a:gd name="connsiteY4" fmla="*/ 0 h 1190506"/>
                <a:gd name="connsiteX0" fmla="*/ 0 w 1440454"/>
                <a:gd name="connsiteY0" fmla="*/ 0 h 1199315"/>
                <a:gd name="connsiteX1" fmla="*/ 425164 w 1440454"/>
                <a:gd name="connsiteY1" fmla="*/ 49737 h 1199315"/>
                <a:gd name="connsiteX2" fmla="*/ 1440454 w 1440454"/>
                <a:gd name="connsiteY2" fmla="*/ 1199315 h 1199315"/>
                <a:gd name="connsiteX3" fmla="*/ 1004040 w 1440454"/>
                <a:gd name="connsiteY3" fmla="*/ 1140769 h 1199315"/>
                <a:gd name="connsiteX4" fmla="*/ 0 w 1440454"/>
                <a:gd name="connsiteY4" fmla="*/ 0 h 1199315"/>
                <a:gd name="connsiteX0" fmla="*/ 0 w 1450076"/>
                <a:gd name="connsiteY0" fmla="*/ 0 h 1194752"/>
                <a:gd name="connsiteX1" fmla="*/ 425164 w 1450076"/>
                <a:gd name="connsiteY1" fmla="*/ 49737 h 1194752"/>
                <a:gd name="connsiteX2" fmla="*/ 1450076 w 1450076"/>
                <a:gd name="connsiteY2" fmla="*/ 1194752 h 1194752"/>
                <a:gd name="connsiteX3" fmla="*/ 1004040 w 1450076"/>
                <a:gd name="connsiteY3" fmla="*/ 1140769 h 1194752"/>
                <a:gd name="connsiteX4" fmla="*/ 0 w 1450076"/>
                <a:gd name="connsiteY4" fmla="*/ 0 h 1194752"/>
                <a:gd name="connsiteX0" fmla="*/ 0 w 1450076"/>
                <a:gd name="connsiteY0" fmla="*/ 0 h 1194752"/>
                <a:gd name="connsiteX1" fmla="*/ 425164 w 1450076"/>
                <a:gd name="connsiteY1" fmla="*/ 49737 h 1194752"/>
                <a:gd name="connsiteX2" fmla="*/ 1450076 w 1450076"/>
                <a:gd name="connsiteY2" fmla="*/ 1194752 h 1194752"/>
                <a:gd name="connsiteX3" fmla="*/ 1011539 w 1450076"/>
                <a:gd name="connsiteY3" fmla="*/ 1146642 h 1194752"/>
                <a:gd name="connsiteX4" fmla="*/ 0 w 1450076"/>
                <a:gd name="connsiteY4" fmla="*/ 0 h 1194752"/>
                <a:gd name="connsiteX0" fmla="*/ 0 w 1350916"/>
                <a:gd name="connsiteY0" fmla="*/ 47478 h 1145015"/>
                <a:gd name="connsiteX1" fmla="*/ 326004 w 1350916"/>
                <a:gd name="connsiteY1" fmla="*/ 0 h 1145015"/>
                <a:gd name="connsiteX2" fmla="*/ 1350916 w 1350916"/>
                <a:gd name="connsiteY2" fmla="*/ 1145015 h 1145015"/>
                <a:gd name="connsiteX3" fmla="*/ 912379 w 1350916"/>
                <a:gd name="connsiteY3" fmla="*/ 1096905 h 1145015"/>
                <a:gd name="connsiteX4" fmla="*/ 0 w 1350916"/>
                <a:gd name="connsiteY4" fmla="*/ 47478 h 1145015"/>
                <a:gd name="connsiteX0" fmla="*/ 0 w 1298649"/>
                <a:gd name="connsiteY0" fmla="*/ 5313 h 1145015"/>
                <a:gd name="connsiteX1" fmla="*/ 273737 w 1298649"/>
                <a:gd name="connsiteY1" fmla="*/ 0 h 1145015"/>
                <a:gd name="connsiteX2" fmla="*/ 1298649 w 1298649"/>
                <a:gd name="connsiteY2" fmla="*/ 1145015 h 1145015"/>
                <a:gd name="connsiteX3" fmla="*/ 860112 w 1298649"/>
                <a:gd name="connsiteY3" fmla="*/ 1096905 h 1145015"/>
                <a:gd name="connsiteX4" fmla="*/ 0 w 1298649"/>
                <a:gd name="connsiteY4" fmla="*/ 5313 h 1145015"/>
                <a:gd name="connsiteX0" fmla="*/ 0 w 1298649"/>
                <a:gd name="connsiteY0" fmla="*/ 0 h 1139702"/>
                <a:gd name="connsiteX1" fmla="*/ 257083 w 1298649"/>
                <a:gd name="connsiteY1" fmla="*/ 14685 h 1139702"/>
                <a:gd name="connsiteX2" fmla="*/ 1298649 w 1298649"/>
                <a:gd name="connsiteY2" fmla="*/ 1139702 h 1139702"/>
                <a:gd name="connsiteX3" fmla="*/ 860112 w 1298649"/>
                <a:gd name="connsiteY3" fmla="*/ 1091592 h 1139702"/>
                <a:gd name="connsiteX4" fmla="*/ 0 w 1298649"/>
                <a:gd name="connsiteY4" fmla="*/ 0 h 1139702"/>
                <a:gd name="connsiteX0" fmla="*/ 0 w 1298649"/>
                <a:gd name="connsiteY0" fmla="*/ 0 h 1139702"/>
                <a:gd name="connsiteX1" fmla="*/ 257083 w 1298649"/>
                <a:gd name="connsiteY1" fmla="*/ 14685 h 1139702"/>
                <a:gd name="connsiteX2" fmla="*/ 1298649 w 1298649"/>
                <a:gd name="connsiteY2" fmla="*/ 1139702 h 1139702"/>
                <a:gd name="connsiteX3" fmla="*/ 833529 w 1298649"/>
                <a:gd name="connsiteY3" fmla="*/ 1072017 h 1139702"/>
                <a:gd name="connsiteX4" fmla="*/ 0 w 1298649"/>
                <a:gd name="connsiteY4" fmla="*/ 0 h 1139702"/>
                <a:gd name="connsiteX0" fmla="*/ 0 w 1263738"/>
                <a:gd name="connsiteY0" fmla="*/ 0 h 1130126"/>
                <a:gd name="connsiteX1" fmla="*/ 257083 w 1263738"/>
                <a:gd name="connsiteY1" fmla="*/ 14685 h 1130126"/>
                <a:gd name="connsiteX2" fmla="*/ 1263738 w 1263738"/>
                <a:gd name="connsiteY2" fmla="*/ 1130126 h 1130126"/>
                <a:gd name="connsiteX3" fmla="*/ 833529 w 1263738"/>
                <a:gd name="connsiteY3" fmla="*/ 1072017 h 1130126"/>
                <a:gd name="connsiteX4" fmla="*/ 0 w 1263738"/>
                <a:gd name="connsiteY4" fmla="*/ 0 h 1130126"/>
                <a:gd name="connsiteX0" fmla="*/ 0 w 1263738"/>
                <a:gd name="connsiteY0" fmla="*/ 0 h 1130126"/>
                <a:gd name="connsiteX1" fmla="*/ 192925 w 1263738"/>
                <a:gd name="connsiteY1" fmla="*/ 6759 h 1130126"/>
                <a:gd name="connsiteX2" fmla="*/ 1263738 w 1263738"/>
                <a:gd name="connsiteY2" fmla="*/ 1130126 h 1130126"/>
                <a:gd name="connsiteX3" fmla="*/ 833529 w 1263738"/>
                <a:gd name="connsiteY3" fmla="*/ 1072017 h 1130126"/>
                <a:gd name="connsiteX4" fmla="*/ 0 w 1263738"/>
                <a:gd name="connsiteY4" fmla="*/ 0 h 1130126"/>
                <a:gd name="connsiteX0" fmla="*/ 0 w 1275005"/>
                <a:gd name="connsiteY0" fmla="*/ 0 h 1147496"/>
                <a:gd name="connsiteX1" fmla="*/ 204192 w 1275005"/>
                <a:gd name="connsiteY1" fmla="*/ 24129 h 1147496"/>
                <a:gd name="connsiteX2" fmla="*/ 1275005 w 1275005"/>
                <a:gd name="connsiteY2" fmla="*/ 1147496 h 1147496"/>
                <a:gd name="connsiteX3" fmla="*/ 844796 w 1275005"/>
                <a:gd name="connsiteY3" fmla="*/ 1089387 h 1147496"/>
                <a:gd name="connsiteX4" fmla="*/ 0 w 1275005"/>
                <a:gd name="connsiteY4" fmla="*/ 0 h 1147496"/>
                <a:gd name="connsiteX0" fmla="*/ 0 w 1258744"/>
                <a:gd name="connsiteY0" fmla="*/ 0 h 1147655"/>
                <a:gd name="connsiteX1" fmla="*/ 204192 w 1258744"/>
                <a:gd name="connsiteY1" fmla="*/ 24129 h 1147655"/>
                <a:gd name="connsiteX2" fmla="*/ 1258744 w 1258744"/>
                <a:gd name="connsiteY2" fmla="*/ 1147655 h 1147655"/>
                <a:gd name="connsiteX3" fmla="*/ 844796 w 1258744"/>
                <a:gd name="connsiteY3" fmla="*/ 1089387 h 1147655"/>
                <a:gd name="connsiteX4" fmla="*/ 0 w 1258744"/>
                <a:gd name="connsiteY4" fmla="*/ 0 h 1147655"/>
                <a:gd name="connsiteX0" fmla="*/ 0 w 1259610"/>
                <a:gd name="connsiteY0" fmla="*/ 0 h 1154338"/>
                <a:gd name="connsiteX1" fmla="*/ 204192 w 1259610"/>
                <a:gd name="connsiteY1" fmla="*/ 24129 h 1154338"/>
                <a:gd name="connsiteX2" fmla="*/ 1259610 w 1259610"/>
                <a:gd name="connsiteY2" fmla="*/ 1154338 h 1154338"/>
                <a:gd name="connsiteX3" fmla="*/ 844796 w 1259610"/>
                <a:gd name="connsiteY3" fmla="*/ 1089387 h 1154338"/>
                <a:gd name="connsiteX4" fmla="*/ 0 w 1259610"/>
                <a:gd name="connsiteY4" fmla="*/ 0 h 1154338"/>
                <a:gd name="connsiteX0" fmla="*/ 0 w 1251876"/>
                <a:gd name="connsiteY0" fmla="*/ 0 h 1136570"/>
                <a:gd name="connsiteX1" fmla="*/ 204192 w 1251876"/>
                <a:gd name="connsiteY1" fmla="*/ 24129 h 1136570"/>
                <a:gd name="connsiteX2" fmla="*/ 1251876 w 1251876"/>
                <a:gd name="connsiteY2" fmla="*/ 1136570 h 1136570"/>
                <a:gd name="connsiteX3" fmla="*/ 844796 w 1251876"/>
                <a:gd name="connsiteY3" fmla="*/ 1089387 h 1136570"/>
                <a:gd name="connsiteX4" fmla="*/ 0 w 1251876"/>
                <a:gd name="connsiteY4" fmla="*/ 0 h 1136570"/>
                <a:gd name="connsiteX0" fmla="*/ 0 w 1247613"/>
                <a:gd name="connsiteY0" fmla="*/ 0 h 1145533"/>
                <a:gd name="connsiteX1" fmla="*/ 204192 w 1247613"/>
                <a:gd name="connsiteY1" fmla="*/ 24129 h 1145533"/>
                <a:gd name="connsiteX2" fmla="*/ 1247613 w 1247613"/>
                <a:gd name="connsiteY2" fmla="*/ 1145533 h 1145533"/>
                <a:gd name="connsiteX3" fmla="*/ 844796 w 1247613"/>
                <a:gd name="connsiteY3" fmla="*/ 1089387 h 1145533"/>
                <a:gd name="connsiteX4" fmla="*/ 0 w 1247613"/>
                <a:gd name="connsiteY4" fmla="*/ 0 h 1145533"/>
                <a:gd name="connsiteX0" fmla="*/ 0 w 1251876"/>
                <a:gd name="connsiteY0" fmla="*/ 0 h 1136569"/>
                <a:gd name="connsiteX1" fmla="*/ 204192 w 1251876"/>
                <a:gd name="connsiteY1" fmla="*/ 24129 h 1136569"/>
                <a:gd name="connsiteX2" fmla="*/ 1251876 w 1251876"/>
                <a:gd name="connsiteY2" fmla="*/ 1136569 h 1136569"/>
                <a:gd name="connsiteX3" fmla="*/ 844796 w 1251876"/>
                <a:gd name="connsiteY3" fmla="*/ 1089387 h 1136569"/>
                <a:gd name="connsiteX4" fmla="*/ 0 w 1251876"/>
                <a:gd name="connsiteY4" fmla="*/ 0 h 1136569"/>
                <a:gd name="connsiteX0" fmla="*/ 0 w 1207001"/>
                <a:gd name="connsiteY0" fmla="*/ 0 h 1171767"/>
                <a:gd name="connsiteX1" fmla="*/ 204192 w 1207001"/>
                <a:gd name="connsiteY1" fmla="*/ 24129 h 1171767"/>
                <a:gd name="connsiteX2" fmla="*/ 1207001 w 1207001"/>
                <a:gd name="connsiteY2" fmla="*/ 1171767 h 1171767"/>
                <a:gd name="connsiteX3" fmla="*/ 844796 w 1207001"/>
                <a:gd name="connsiteY3" fmla="*/ 1089387 h 1171767"/>
                <a:gd name="connsiteX4" fmla="*/ 0 w 1207001"/>
                <a:gd name="connsiteY4" fmla="*/ 0 h 1171767"/>
                <a:gd name="connsiteX0" fmla="*/ 0 w 1296971"/>
                <a:gd name="connsiteY0" fmla="*/ 0 h 1247857"/>
                <a:gd name="connsiteX1" fmla="*/ 294162 w 1296971"/>
                <a:gd name="connsiteY1" fmla="*/ 100219 h 1247857"/>
                <a:gd name="connsiteX2" fmla="*/ 1296971 w 1296971"/>
                <a:gd name="connsiteY2" fmla="*/ 1247857 h 1247857"/>
                <a:gd name="connsiteX3" fmla="*/ 934766 w 1296971"/>
                <a:gd name="connsiteY3" fmla="*/ 1165477 h 1247857"/>
                <a:gd name="connsiteX4" fmla="*/ 0 w 1296971"/>
                <a:gd name="connsiteY4" fmla="*/ 0 h 1247857"/>
                <a:gd name="connsiteX0" fmla="*/ 0 w 1296971"/>
                <a:gd name="connsiteY0" fmla="*/ 0 h 1247857"/>
                <a:gd name="connsiteX1" fmla="*/ 308903 w 1296971"/>
                <a:gd name="connsiteY1" fmla="*/ 86561 h 1247857"/>
                <a:gd name="connsiteX2" fmla="*/ 1296971 w 1296971"/>
                <a:gd name="connsiteY2" fmla="*/ 1247857 h 1247857"/>
                <a:gd name="connsiteX3" fmla="*/ 934766 w 1296971"/>
                <a:gd name="connsiteY3" fmla="*/ 1165477 h 1247857"/>
                <a:gd name="connsiteX4" fmla="*/ 0 w 1296971"/>
                <a:gd name="connsiteY4" fmla="*/ 0 h 1247857"/>
                <a:gd name="connsiteX0" fmla="*/ 0 w 1296971"/>
                <a:gd name="connsiteY0" fmla="*/ 0 h 1247857"/>
                <a:gd name="connsiteX1" fmla="*/ 308903 w 1296971"/>
                <a:gd name="connsiteY1" fmla="*/ 86561 h 1247857"/>
                <a:gd name="connsiteX2" fmla="*/ 1296971 w 1296971"/>
                <a:gd name="connsiteY2" fmla="*/ 1247857 h 1247857"/>
                <a:gd name="connsiteX3" fmla="*/ 954458 w 1296971"/>
                <a:gd name="connsiteY3" fmla="*/ 1171681 h 1247857"/>
                <a:gd name="connsiteX4" fmla="*/ 0 w 1296971"/>
                <a:gd name="connsiteY4" fmla="*/ 0 h 1247857"/>
                <a:gd name="connsiteX0" fmla="*/ 0 w 1283277"/>
                <a:gd name="connsiteY0" fmla="*/ 0 h 1246726"/>
                <a:gd name="connsiteX1" fmla="*/ 308903 w 1283277"/>
                <a:gd name="connsiteY1" fmla="*/ 86561 h 1246726"/>
                <a:gd name="connsiteX2" fmla="*/ 1283277 w 1283277"/>
                <a:gd name="connsiteY2" fmla="*/ 1246726 h 1246726"/>
                <a:gd name="connsiteX3" fmla="*/ 954458 w 1283277"/>
                <a:gd name="connsiteY3" fmla="*/ 1171681 h 1246726"/>
                <a:gd name="connsiteX4" fmla="*/ 0 w 1283277"/>
                <a:gd name="connsiteY4" fmla="*/ 0 h 1246726"/>
                <a:gd name="connsiteX0" fmla="*/ 0 w 1290323"/>
                <a:gd name="connsiteY0" fmla="*/ 0 h 1237009"/>
                <a:gd name="connsiteX1" fmla="*/ 308903 w 1290323"/>
                <a:gd name="connsiteY1" fmla="*/ 86561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90323"/>
                <a:gd name="connsiteY0" fmla="*/ 0 h 1237009"/>
                <a:gd name="connsiteX1" fmla="*/ 375269 w 1290323"/>
                <a:gd name="connsiteY1" fmla="*/ 59088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90323"/>
                <a:gd name="connsiteY0" fmla="*/ 0 h 1237009"/>
                <a:gd name="connsiteX1" fmla="*/ 368795 w 1290323"/>
                <a:gd name="connsiteY1" fmla="*/ 78693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90323"/>
                <a:gd name="connsiteY0" fmla="*/ 0 h 1237009"/>
                <a:gd name="connsiteX1" fmla="*/ 371917 w 1290323"/>
                <a:gd name="connsiteY1" fmla="*/ 106415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90323"/>
                <a:gd name="connsiteY0" fmla="*/ 0 h 1237009"/>
                <a:gd name="connsiteX1" fmla="*/ 384637 w 1290323"/>
                <a:gd name="connsiteY1" fmla="*/ 142251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83277"/>
                <a:gd name="connsiteY0" fmla="*/ 0 h 1246726"/>
                <a:gd name="connsiteX1" fmla="*/ 384637 w 1283277"/>
                <a:gd name="connsiteY1" fmla="*/ 142251 h 1246726"/>
                <a:gd name="connsiteX2" fmla="*/ 1283277 w 1283277"/>
                <a:gd name="connsiteY2" fmla="*/ 1246726 h 1246726"/>
                <a:gd name="connsiteX3" fmla="*/ 954458 w 1283277"/>
                <a:gd name="connsiteY3" fmla="*/ 1171681 h 1246726"/>
                <a:gd name="connsiteX4" fmla="*/ 0 w 1283277"/>
                <a:gd name="connsiteY4" fmla="*/ 0 h 1246726"/>
                <a:gd name="connsiteX0" fmla="*/ 0 w 1283277"/>
                <a:gd name="connsiteY0" fmla="*/ 0 h 1246726"/>
                <a:gd name="connsiteX1" fmla="*/ 384637 w 1283277"/>
                <a:gd name="connsiteY1" fmla="*/ 142251 h 1246726"/>
                <a:gd name="connsiteX2" fmla="*/ 1283277 w 1283277"/>
                <a:gd name="connsiteY2" fmla="*/ 1246726 h 1246726"/>
                <a:gd name="connsiteX3" fmla="*/ 954458 w 1283277"/>
                <a:gd name="connsiteY3" fmla="*/ 1171681 h 1246726"/>
                <a:gd name="connsiteX4" fmla="*/ 0 w 1283277"/>
                <a:gd name="connsiteY4" fmla="*/ 0 h 124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3277" h="1246726">
                  <a:moveTo>
                    <a:pt x="0" y="0"/>
                  </a:moveTo>
                  <a:lnTo>
                    <a:pt x="384637" y="142251"/>
                  </a:lnTo>
                  <a:lnTo>
                    <a:pt x="1283277" y="1246726"/>
                  </a:lnTo>
                  <a:lnTo>
                    <a:pt x="954458" y="1171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76FD83E-DD8E-46D4-8E5F-3B92B910CC6B}"/>
                </a:ext>
              </a:extLst>
            </p:cNvPr>
            <p:cNvSpPr/>
            <p:nvPr/>
          </p:nvSpPr>
          <p:spPr>
            <a:xfrm>
              <a:off x="10488394" y="4029509"/>
              <a:ext cx="164998" cy="1278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1CB93CA1-B642-4C0D-ADAC-A7D0BFCEE96D}"/>
                </a:ext>
              </a:extLst>
            </p:cNvPr>
            <p:cNvSpPr/>
            <p:nvPr/>
          </p:nvSpPr>
          <p:spPr>
            <a:xfrm>
              <a:off x="9574292" y="3849809"/>
              <a:ext cx="164998" cy="1278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92C86EC-5CBF-4109-A988-94F133716403}"/>
              </a:ext>
            </a:extLst>
          </p:cNvPr>
          <p:cNvGrpSpPr/>
          <p:nvPr/>
        </p:nvGrpSpPr>
        <p:grpSpPr>
          <a:xfrm>
            <a:off x="9273923" y="3333577"/>
            <a:ext cx="1411498" cy="2610586"/>
            <a:chOff x="9392988" y="3680535"/>
            <a:chExt cx="1072737" cy="1984043"/>
          </a:xfrm>
        </p:grpSpPr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7B88099E-958A-4C27-9B0F-0118B8551794}"/>
                </a:ext>
              </a:extLst>
            </p:cNvPr>
            <p:cNvSpPr/>
            <p:nvPr/>
          </p:nvSpPr>
          <p:spPr>
            <a:xfrm flipH="1">
              <a:off x="9926267" y="4607775"/>
              <a:ext cx="76849" cy="105680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DC24A57F-FA4E-4F55-841C-289D8B8CBA65}"/>
                </a:ext>
              </a:extLst>
            </p:cNvPr>
            <p:cNvSpPr/>
            <p:nvPr/>
          </p:nvSpPr>
          <p:spPr>
            <a:xfrm flipH="1">
              <a:off x="9974251" y="4318557"/>
              <a:ext cx="76849" cy="97400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13728F35-9E25-4816-AE32-09FCB7C0C5B0}"/>
                </a:ext>
              </a:extLst>
            </p:cNvPr>
            <p:cNvSpPr/>
            <p:nvPr/>
          </p:nvSpPr>
          <p:spPr>
            <a:xfrm flipH="1">
              <a:off x="9392988" y="4476320"/>
              <a:ext cx="76849" cy="105680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054C0DCC-B707-4327-B2D1-51018CE421E5}"/>
                </a:ext>
              </a:extLst>
            </p:cNvPr>
            <p:cNvSpPr/>
            <p:nvPr/>
          </p:nvSpPr>
          <p:spPr>
            <a:xfrm flipH="1">
              <a:off x="10388876" y="4431567"/>
              <a:ext cx="76849" cy="105680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B945B69-1F6B-4738-9A70-2253115A2DB9}"/>
                </a:ext>
              </a:extLst>
            </p:cNvPr>
            <p:cNvSpPr/>
            <p:nvPr/>
          </p:nvSpPr>
          <p:spPr>
            <a:xfrm>
              <a:off x="9396719" y="4291823"/>
              <a:ext cx="1063524" cy="337816"/>
            </a:xfrm>
            <a:custGeom>
              <a:avLst/>
              <a:gdLst>
                <a:gd name="connsiteX0" fmla="*/ 0 w 622993"/>
                <a:gd name="connsiteY0" fmla="*/ 0 h 296541"/>
                <a:gd name="connsiteX1" fmla="*/ 622993 w 622993"/>
                <a:gd name="connsiteY1" fmla="*/ 0 h 296541"/>
                <a:gd name="connsiteX2" fmla="*/ 622993 w 622993"/>
                <a:gd name="connsiteY2" fmla="*/ 296541 h 296541"/>
                <a:gd name="connsiteX3" fmla="*/ 0 w 622993"/>
                <a:gd name="connsiteY3" fmla="*/ 296541 h 296541"/>
                <a:gd name="connsiteX4" fmla="*/ 0 w 622993"/>
                <a:gd name="connsiteY4" fmla="*/ 0 h 296541"/>
                <a:gd name="connsiteX0" fmla="*/ 485775 w 1108768"/>
                <a:gd name="connsiteY0" fmla="*/ 0 h 296541"/>
                <a:gd name="connsiteX1" fmla="*/ 1108768 w 1108768"/>
                <a:gd name="connsiteY1" fmla="*/ 0 h 296541"/>
                <a:gd name="connsiteX2" fmla="*/ 1108768 w 1108768"/>
                <a:gd name="connsiteY2" fmla="*/ 296541 h 296541"/>
                <a:gd name="connsiteX3" fmla="*/ 0 w 1108768"/>
                <a:gd name="connsiteY3" fmla="*/ 131441 h 296541"/>
                <a:gd name="connsiteX4" fmla="*/ 485775 w 1108768"/>
                <a:gd name="connsiteY4" fmla="*/ 0 h 296541"/>
                <a:gd name="connsiteX0" fmla="*/ 485775 w 1108768"/>
                <a:gd name="connsiteY0" fmla="*/ 0 h 318766"/>
                <a:gd name="connsiteX1" fmla="*/ 1108768 w 1108768"/>
                <a:gd name="connsiteY1" fmla="*/ 0 h 318766"/>
                <a:gd name="connsiteX2" fmla="*/ 537268 w 1108768"/>
                <a:gd name="connsiteY2" fmla="*/ 318766 h 318766"/>
                <a:gd name="connsiteX3" fmla="*/ 0 w 1108768"/>
                <a:gd name="connsiteY3" fmla="*/ 131441 h 318766"/>
                <a:gd name="connsiteX4" fmla="*/ 485775 w 1108768"/>
                <a:gd name="connsiteY4" fmla="*/ 0 h 318766"/>
                <a:gd name="connsiteX0" fmla="*/ 485775 w 1156393"/>
                <a:gd name="connsiteY0" fmla="*/ 0 h 318766"/>
                <a:gd name="connsiteX1" fmla="*/ 1156393 w 1156393"/>
                <a:gd name="connsiteY1" fmla="*/ 212725 h 318766"/>
                <a:gd name="connsiteX2" fmla="*/ 537268 w 1156393"/>
                <a:gd name="connsiteY2" fmla="*/ 318766 h 318766"/>
                <a:gd name="connsiteX3" fmla="*/ 0 w 1156393"/>
                <a:gd name="connsiteY3" fmla="*/ 131441 h 318766"/>
                <a:gd name="connsiteX4" fmla="*/ 485775 w 1156393"/>
                <a:gd name="connsiteY4" fmla="*/ 0 h 318766"/>
                <a:gd name="connsiteX0" fmla="*/ 622300 w 1156393"/>
                <a:gd name="connsiteY0" fmla="*/ 0 h 290191"/>
                <a:gd name="connsiteX1" fmla="*/ 1156393 w 1156393"/>
                <a:gd name="connsiteY1" fmla="*/ 184150 h 290191"/>
                <a:gd name="connsiteX2" fmla="*/ 537268 w 1156393"/>
                <a:gd name="connsiteY2" fmla="*/ 290191 h 290191"/>
                <a:gd name="connsiteX3" fmla="*/ 0 w 1156393"/>
                <a:gd name="connsiteY3" fmla="*/ 102866 h 290191"/>
                <a:gd name="connsiteX4" fmla="*/ 622300 w 1156393"/>
                <a:gd name="connsiteY4" fmla="*/ 0 h 290191"/>
                <a:gd name="connsiteX0" fmla="*/ 501650 w 1156393"/>
                <a:gd name="connsiteY0" fmla="*/ 0 h 290191"/>
                <a:gd name="connsiteX1" fmla="*/ 1156393 w 1156393"/>
                <a:gd name="connsiteY1" fmla="*/ 184150 h 290191"/>
                <a:gd name="connsiteX2" fmla="*/ 537268 w 1156393"/>
                <a:gd name="connsiteY2" fmla="*/ 290191 h 290191"/>
                <a:gd name="connsiteX3" fmla="*/ 0 w 1156393"/>
                <a:gd name="connsiteY3" fmla="*/ 102866 h 290191"/>
                <a:gd name="connsiteX4" fmla="*/ 501650 w 1156393"/>
                <a:gd name="connsiteY4" fmla="*/ 0 h 290191"/>
                <a:gd name="connsiteX0" fmla="*/ 606425 w 1156393"/>
                <a:gd name="connsiteY0" fmla="*/ 0 h 312416"/>
                <a:gd name="connsiteX1" fmla="*/ 1156393 w 1156393"/>
                <a:gd name="connsiteY1" fmla="*/ 206375 h 312416"/>
                <a:gd name="connsiteX2" fmla="*/ 537268 w 1156393"/>
                <a:gd name="connsiteY2" fmla="*/ 312416 h 312416"/>
                <a:gd name="connsiteX3" fmla="*/ 0 w 1156393"/>
                <a:gd name="connsiteY3" fmla="*/ 125091 h 312416"/>
                <a:gd name="connsiteX4" fmla="*/ 606425 w 1156393"/>
                <a:gd name="connsiteY4" fmla="*/ 0 h 312416"/>
                <a:gd name="connsiteX0" fmla="*/ 587375 w 1156393"/>
                <a:gd name="connsiteY0" fmla="*/ 0 h 321941"/>
                <a:gd name="connsiteX1" fmla="*/ 1156393 w 1156393"/>
                <a:gd name="connsiteY1" fmla="*/ 215900 h 321941"/>
                <a:gd name="connsiteX2" fmla="*/ 537268 w 1156393"/>
                <a:gd name="connsiteY2" fmla="*/ 321941 h 321941"/>
                <a:gd name="connsiteX3" fmla="*/ 0 w 1156393"/>
                <a:gd name="connsiteY3" fmla="*/ 134616 h 321941"/>
                <a:gd name="connsiteX4" fmla="*/ 587375 w 1156393"/>
                <a:gd name="connsiteY4" fmla="*/ 0 h 321941"/>
                <a:gd name="connsiteX0" fmla="*/ 587375 w 1156393"/>
                <a:gd name="connsiteY0" fmla="*/ 0 h 337816"/>
                <a:gd name="connsiteX1" fmla="*/ 1156393 w 1156393"/>
                <a:gd name="connsiteY1" fmla="*/ 215900 h 337816"/>
                <a:gd name="connsiteX2" fmla="*/ 546793 w 1156393"/>
                <a:gd name="connsiteY2" fmla="*/ 337816 h 337816"/>
                <a:gd name="connsiteX3" fmla="*/ 0 w 1156393"/>
                <a:gd name="connsiteY3" fmla="*/ 134616 h 337816"/>
                <a:gd name="connsiteX4" fmla="*/ 587375 w 1156393"/>
                <a:gd name="connsiteY4" fmla="*/ 0 h 337816"/>
                <a:gd name="connsiteX0" fmla="*/ 587375 w 1042093"/>
                <a:gd name="connsiteY0" fmla="*/ 0 h 337816"/>
                <a:gd name="connsiteX1" fmla="*/ 1042093 w 1042093"/>
                <a:gd name="connsiteY1" fmla="*/ 139700 h 337816"/>
                <a:gd name="connsiteX2" fmla="*/ 546793 w 1042093"/>
                <a:gd name="connsiteY2" fmla="*/ 337816 h 337816"/>
                <a:gd name="connsiteX3" fmla="*/ 0 w 1042093"/>
                <a:gd name="connsiteY3" fmla="*/ 134616 h 337816"/>
                <a:gd name="connsiteX4" fmla="*/ 587375 w 1042093"/>
                <a:gd name="connsiteY4" fmla="*/ 0 h 337816"/>
                <a:gd name="connsiteX0" fmla="*/ 587375 w 1042093"/>
                <a:gd name="connsiteY0" fmla="*/ 0 h 337816"/>
                <a:gd name="connsiteX1" fmla="*/ 1042093 w 1042093"/>
                <a:gd name="connsiteY1" fmla="*/ 139700 h 337816"/>
                <a:gd name="connsiteX2" fmla="*/ 546793 w 1042093"/>
                <a:gd name="connsiteY2" fmla="*/ 337816 h 337816"/>
                <a:gd name="connsiteX3" fmla="*/ 0 w 1042093"/>
                <a:gd name="connsiteY3" fmla="*/ 134616 h 337816"/>
                <a:gd name="connsiteX4" fmla="*/ 587375 w 1042093"/>
                <a:gd name="connsiteY4" fmla="*/ 0 h 337816"/>
                <a:gd name="connsiteX0" fmla="*/ 608806 w 1063524"/>
                <a:gd name="connsiteY0" fmla="*/ 0 h 337816"/>
                <a:gd name="connsiteX1" fmla="*/ 1063524 w 1063524"/>
                <a:gd name="connsiteY1" fmla="*/ 139700 h 337816"/>
                <a:gd name="connsiteX2" fmla="*/ 568224 w 1063524"/>
                <a:gd name="connsiteY2" fmla="*/ 337816 h 337816"/>
                <a:gd name="connsiteX3" fmla="*/ 0 w 1063524"/>
                <a:gd name="connsiteY3" fmla="*/ 191766 h 337816"/>
                <a:gd name="connsiteX4" fmla="*/ 608806 w 1063524"/>
                <a:gd name="connsiteY4" fmla="*/ 0 h 33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24" h="337816">
                  <a:moveTo>
                    <a:pt x="608806" y="0"/>
                  </a:moveTo>
                  <a:cubicBezTo>
                    <a:pt x="760379" y="46567"/>
                    <a:pt x="988151" y="83608"/>
                    <a:pt x="1063524" y="139700"/>
                  </a:cubicBezTo>
                  <a:lnTo>
                    <a:pt x="568224" y="337816"/>
                  </a:lnTo>
                  <a:lnTo>
                    <a:pt x="0" y="191766"/>
                  </a:lnTo>
                  <a:lnTo>
                    <a:pt x="608806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B83359-2FFC-47DE-8C13-4B1759304BDD}"/>
                </a:ext>
              </a:extLst>
            </p:cNvPr>
            <p:cNvSpPr/>
            <p:nvPr/>
          </p:nvSpPr>
          <p:spPr>
            <a:xfrm>
              <a:off x="9393964" y="3680535"/>
              <a:ext cx="602778" cy="958967"/>
            </a:xfrm>
            <a:custGeom>
              <a:avLst/>
              <a:gdLst>
                <a:gd name="connsiteX0" fmla="*/ 0 w 237653"/>
                <a:gd name="connsiteY0" fmla="*/ 0 h 743067"/>
                <a:gd name="connsiteX1" fmla="*/ 237653 w 237653"/>
                <a:gd name="connsiteY1" fmla="*/ 0 h 743067"/>
                <a:gd name="connsiteX2" fmla="*/ 237653 w 237653"/>
                <a:gd name="connsiteY2" fmla="*/ 743067 h 743067"/>
                <a:gd name="connsiteX3" fmla="*/ 0 w 237653"/>
                <a:gd name="connsiteY3" fmla="*/ 743067 h 743067"/>
                <a:gd name="connsiteX4" fmla="*/ 0 w 237653"/>
                <a:gd name="connsiteY4" fmla="*/ 0 h 743067"/>
                <a:gd name="connsiteX0" fmla="*/ 0 w 561503"/>
                <a:gd name="connsiteY0" fmla="*/ 0 h 958967"/>
                <a:gd name="connsiteX1" fmla="*/ 237653 w 561503"/>
                <a:gd name="connsiteY1" fmla="*/ 0 h 958967"/>
                <a:gd name="connsiteX2" fmla="*/ 561503 w 561503"/>
                <a:gd name="connsiteY2" fmla="*/ 958967 h 958967"/>
                <a:gd name="connsiteX3" fmla="*/ 0 w 561503"/>
                <a:gd name="connsiteY3" fmla="*/ 743067 h 958967"/>
                <a:gd name="connsiteX4" fmla="*/ 0 w 561503"/>
                <a:gd name="connsiteY4" fmla="*/ 0 h 958967"/>
                <a:gd name="connsiteX0" fmla="*/ 0 w 583728"/>
                <a:gd name="connsiteY0" fmla="*/ 0 h 958967"/>
                <a:gd name="connsiteX1" fmla="*/ 583728 w 583728"/>
                <a:gd name="connsiteY1" fmla="*/ 50800 h 958967"/>
                <a:gd name="connsiteX2" fmla="*/ 561503 w 583728"/>
                <a:gd name="connsiteY2" fmla="*/ 958967 h 958967"/>
                <a:gd name="connsiteX3" fmla="*/ 0 w 583728"/>
                <a:gd name="connsiteY3" fmla="*/ 743067 h 958967"/>
                <a:gd name="connsiteX4" fmla="*/ 0 w 583728"/>
                <a:gd name="connsiteY4" fmla="*/ 0 h 958967"/>
                <a:gd name="connsiteX0" fmla="*/ 0 w 593253"/>
                <a:gd name="connsiteY0" fmla="*/ 0 h 958967"/>
                <a:gd name="connsiteX1" fmla="*/ 593253 w 593253"/>
                <a:gd name="connsiteY1" fmla="*/ 34925 h 958967"/>
                <a:gd name="connsiteX2" fmla="*/ 561503 w 593253"/>
                <a:gd name="connsiteY2" fmla="*/ 958967 h 958967"/>
                <a:gd name="connsiteX3" fmla="*/ 0 w 593253"/>
                <a:gd name="connsiteY3" fmla="*/ 743067 h 958967"/>
                <a:gd name="connsiteX4" fmla="*/ 0 w 593253"/>
                <a:gd name="connsiteY4" fmla="*/ 0 h 958967"/>
                <a:gd name="connsiteX0" fmla="*/ 9525 w 602778"/>
                <a:gd name="connsiteY0" fmla="*/ 0 h 958967"/>
                <a:gd name="connsiteX1" fmla="*/ 602778 w 602778"/>
                <a:gd name="connsiteY1" fmla="*/ 34925 h 958967"/>
                <a:gd name="connsiteX2" fmla="*/ 571028 w 602778"/>
                <a:gd name="connsiteY2" fmla="*/ 958967 h 958967"/>
                <a:gd name="connsiteX3" fmla="*/ 0 w 602778"/>
                <a:gd name="connsiteY3" fmla="*/ 809742 h 958967"/>
                <a:gd name="connsiteX4" fmla="*/ 9525 w 602778"/>
                <a:gd name="connsiteY4" fmla="*/ 0 h 95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778" h="958967">
                  <a:moveTo>
                    <a:pt x="9525" y="0"/>
                  </a:moveTo>
                  <a:lnTo>
                    <a:pt x="602778" y="34925"/>
                  </a:lnTo>
                  <a:lnTo>
                    <a:pt x="571028" y="958967"/>
                  </a:lnTo>
                  <a:lnTo>
                    <a:pt x="0" y="809742"/>
                  </a:lnTo>
                  <a:lnTo>
                    <a:pt x="9525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65929E-56F7-4F3A-ACA4-7A14063757D8}"/>
                </a:ext>
              </a:extLst>
            </p:cNvPr>
            <p:cNvSpPr/>
            <p:nvPr/>
          </p:nvSpPr>
          <p:spPr>
            <a:xfrm>
              <a:off x="9396855" y="4493478"/>
              <a:ext cx="529668" cy="264095"/>
            </a:xfrm>
            <a:custGeom>
              <a:avLst/>
              <a:gdLst>
                <a:gd name="connsiteX0" fmla="*/ 0 w 447118"/>
                <a:gd name="connsiteY0" fmla="*/ 0 h 238695"/>
                <a:gd name="connsiteX1" fmla="*/ 447118 w 447118"/>
                <a:gd name="connsiteY1" fmla="*/ 0 h 238695"/>
                <a:gd name="connsiteX2" fmla="*/ 447118 w 447118"/>
                <a:gd name="connsiteY2" fmla="*/ 238695 h 238695"/>
                <a:gd name="connsiteX3" fmla="*/ 0 w 447118"/>
                <a:gd name="connsiteY3" fmla="*/ 238695 h 238695"/>
                <a:gd name="connsiteX4" fmla="*/ 0 w 447118"/>
                <a:gd name="connsiteY4" fmla="*/ 0 h 238695"/>
                <a:gd name="connsiteX0" fmla="*/ 0 w 529668"/>
                <a:gd name="connsiteY0" fmla="*/ 0 h 238695"/>
                <a:gd name="connsiteX1" fmla="*/ 529668 w 529668"/>
                <a:gd name="connsiteY1" fmla="*/ 120650 h 238695"/>
                <a:gd name="connsiteX2" fmla="*/ 447118 w 529668"/>
                <a:gd name="connsiteY2" fmla="*/ 238695 h 238695"/>
                <a:gd name="connsiteX3" fmla="*/ 0 w 529668"/>
                <a:gd name="connsiteY3" fmla="*/ 238695 h 238695"/>
                <a:gd name="connsiteX4" fmla="*/ 0 w 529668"/>
                <a:gd name="connsiteY4" fmla="*/ 0 h 2386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47118 w 529668"/>
                <a:gd name="connsiteY2" fmla="*/ 264095 h 264095"/>
                <a:gd name="connsiteX3" fmla="*/ 0 w 529668"/>
                <a:gd name="connsiteY3" fmla="*/ 2640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47118 w 529668"/>
                <a:gd name="connsiteY2" fmla="*/ 264095 h 264095"/>
                <a:gd name="connsiteX3" fmla="*/ 12700 w 529668"/>
                <a:gd name="connsiteY3" fmla="*/ 1624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78868 w 529668"/>
                <a:gd name="connsiteY2" fmla="*/ 264095 h 264095"/>
                <a:gd name="connsiteX3" fmla="*/ 12700 w 529668"/>
                <a:gd name="connsiteY3" fmla="*/ 1624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7886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0426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1061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10618 w 529668"/>
                <a:gd name="connsiteY2" fmla="*/ 264095 h 264095"/>
                <a:gd name="connsiteX3" fmla="*/ 0 w 529668"/>
                <a:gd name="connsiteY3" fmla="*/ 13074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29668 w 529668"/>
                <a:gd name="connsiteY2" fmla="*/ 264095 h 264095"/>
                <a:gd name="connsiteX3" fmla="*/ 0 w 529668"/>
                <a:gd name="connsiteY3" fmla="*/ 13074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29668 w 529668"/>
                <a:gd name="connsiteY2" fmla="*/ 264095 h 264095"/>
                <a:gd name="connsiteX3" fmla="*/ 0 w 529668"/>
                <a:gd name="connsiteY3" fmla="*/ 111695 h 264095"/>
                <a:gd name="connsiteX4" fmla="*/ 0 w 529668"/>
                <a:gd name="connsiteY4" fmla="*/ 0 h 264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668" h="264095">
                  <a:moveTo>
                    <a:pt x="0" y="0"/>
                  </a:moveTo>
                  <a:lnTo>
                    <a:pt x="529668" y="146050"/>
                  </a:lnTo>
                  <a:lnTo>
                    <a:pt x="529668" y="264095"/>
                  </a:lnTo>
                  <a:lnTo>
                    <a:pt x="0" y="111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" name="Rectangle 30">
              <a:extLst>
                <a:ext uri="{FF2B5EF4-FFF2-40B4-BE49-F238E27FC236}">
                  <a16:creationId xmlns:a16="http://schemas.microsoft.com/office/drawing/2014/main" id="{01B034C8-FEA3-4C96-A7F3-45146F1D9D8D}"/>
                </a:ext>
              </a:extLst>
            </p:cNvPr>
            <p:cNvSpPr/>
            <p:nvPr/>
          </p:nvSpPr>
          <p:spPr>
            <a:xfrm>
              <a:off x="9987318" y="4423262"/>
              <a:ext cx="462993" cy="307752"/>
            </a:xfrm>
            <a:custGeom>
              <a:avLst/>
              <a:gdLst>
                <a:gd name="connsiteX0" fmla="*/ 0 w 447118"/>
                <a:gd name="connsiteY0" fmla="*/ 0 h 238695"/>
                <a:gd name="connsiteX1" fmla="*/ 447118 w 447118"/>
                <a:gd name="connsiteY1" fmla="*/ 0 h 238695"/>
                <a:gd name="connsiteX2" fmla="*/ 447118 w 447118"/>
                <a:gd name="connsiteY2" fmla="*/ 238695 h 238695"/>
                <a:gd name="connsiteX3" fmla="*/ 0 w 447118"/>
                <a:gd name="connsiteY3" fmla="*/ 238695 h 238695"/>
                <a:gd name="connsiteX4" fmla="*/ 0 w 447118"/>
                <a:gd name="connsiteY4" fmla="*/ 0 h 238695"/>
                <a:gd name="connsiteX0" fmla="*/ 0 w 529668"/>
                <a:gd name="connsiteY0" fmla="*/ 0 h 238695"/>
                <a:gd name="connsiteX1" fmla="*/ 529668 w 529668"/>
                <a:gd name="connsiteY1" fmla="*/ 120650 h 238695"/>
                <a:gd name="connsiteX2" fmla="*/ 447118 w 529668"/>
                <a:gd name="connsiteY2" fmla="*/ 238695 h 238695"/>
                <a:gd name="connsiteX3" fmla="*/ 0 w 529668"/>
                <a:gd name="connsiteY3" fmla="*/ 238695 h 238695"/>
                <a:gd name="connsiteX4" fmla="*/ 0 w 529668"/>
                <a:gd name="connsiteY4" fmla="*/ 0 h 2386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47118 w 529668"/>
                <a:gd name="connsiteY2" fmla="*/ 264095 h 264095"/>
                <a:gd name="connsiteX3" fmla="*/ 0 w 529668"/>
                <a:gd name="connsiteY3" fmla="*/ 2640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47118 w 529668"/>
                <a:gd name="connsiteY2" fmla="*/ 264095 h 264095"/>
                <a:gd name="connsiteX3" fmla="*/ 12700 w 529668"/>
                <a:gd name="connsiteY3" fmla="*/ 1624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78868 w 529668"/>
                <a:gd name="connsiteY2" fmla="*/ 264095 h 264095"/>
                <a:gd name="connsiteX3" fmla="*/ 12700 w 529668"/>
                <a:gd name="connsiteY3" fmla="*/ 1624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7886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0426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1061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10618 w 529668"/>
                <a:gd name="connsiteY2" fmla="*/ 264095 h 264095"/>
                <a:gd name="connsiteX3" fmla="*/ 0 w 529668"/>
                <a:gd name="connsiteY3" fmla="*/ 13074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29668 w 529668"/>
                <a:gd name="connsiteY2" fmla="*/ 264095 h 264095"/>
                <a:gd name="connsiteX3" fmla="*/ 0 w 529668"/>
                <a:gd name="connsiteY3" fmla="*/ 13074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29668 w 529668"/>
                <a:gd name="connsiteY2" fmla="*/ 264095 h 264095"/>
                <a:gd name="connsiteX3" fmla="*/ 0 w 529668"/>
                <a:gd name="connsiteY3" fmla="*/ 111695 h 264095"/>
                <a:gd name="connsiteX4" fmla="*/ 0 w 529668"/>
                <a:gd name="connsiteY4" fmla="*/ 0 h 264095"/>
                <a:gd name="connsiteX0" fmla="*/ 0 w 529668"/>
                <a:gd name="connsiteY0" fmla="*/ 203200 h 467295"/>
                <a:gd name="connsiteX1" fmla="*/ 472518 w 529668"/>
                <a:gd name="connsiteY1" fmla="*/ 0 h 467295"/>
                <a:gd name="connsiteX2" fmla="*/ 529668 w 529668"/>
                <a:gd name="connsiteY2" fmla="*/ 467295 h 467295"/>
                <a:gd name="connsiteX3" fmla="*/ 0 w 529668"/>
                <a:gd name="connsiteY3" fmla="*/ 314895 h 467295"/>
                <a:gd name="connsiteX4" fmla="*/ 0 w 529668"/>
                <a:gd name="connsiteY4" fmla="*/ 203200 h 467295"/>
                <a:gd name="connsiteX0" fmla="*/ 0 w 491568"/>
                <a:gd name="connsiteY0" fmla="*/ 203200 h 314895"/>
                <a:gd name="connsiteX1" fmla="*/ 472518 w 491568"/>
                <a:gd name="connsiteY1" fmla="*/ 0 h 314895"/>
                <a:gd name="connsiteX2" fmla="*/ 491568 w 491568"/>
                <a:gd name="connsiteY2" fmla="*/ 105345 h 314895"/>
                <a:gd name="connsiteX3" fmla="*/ 0 w 491568"/>
                <a:gd name="connsiteY3" fmla="*/ 314895 h 314895"/>
                <a:gd name="connsiteX4" fmla="*/ 0 w 491568"/>
                <a:gd name="connsiteY4" fmla="*/ 203200 h 314895"/>
                <a:gd name="connsiteX0" fmla="*/ 0 w 491568"/>
                <a:gd name="connsiteY0" fmla="*/ 196057 h 307752"/>
                <a:gd name="connsiteX1" fmla="*/ 460612 w 491568"/>
                <a:gd name="connsiteY1" fmla="*/ 0 h 307752"/>
                <a:gd name="connsiteX2" fmla="*/ 491568 w 491568"/>
                <a:gd name="connsiteY2" fmla="*/ 98202 h 307752"/>
                <a:gd name="connsiteX3" fmla="*/ 0 w 491568"/>
                <a:gd name="connsiteY3" fmla="*/ 307752 h 307752"/>
                <a:gd name="connsiteX4" fmla="*/ 0 w 491568"/>
                <a:gd name="connsiteY4" fmla="*/ 196057 h 307752"/>
                <a:gd name="connsiteX0" fmla="*/ 0 w 462993"/>
                <a:gd name="connsiteY0" fmla="*/ 196057 h 307752"/>
                <a:gd name="connsiteX1" fmla="*/ 460612 w 462993"/>
                <a:gd name="connsiteY1" fmla="*/ 0 h 307752"/>
                <a:gd name="connsiteX2" fmla="*/ 462993 w 462993"/>
                <a:gd name="connsiteY2" fmla="*/ 100583 h 307752"/>
                <a:gd name="connsiteX3" fmla="*/ 0 w 462993"/>
                <a:gd name="connsiteY3" fmla="*/ 307752 h 307752"/>
                <a:gd name="connsiteX4" fmla="*/ 0 w 462993"/>
                <a:gd name="connsiteY4" fmla="*/ 196057 h 30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993" h="307752">
                  <a:moveTo>
                    <a:pt x="0" y="196057"/>
                  </a:moveTo>
                  <a:lnTo>
                    <a:pt x="460612" y="0"/>
                  </a:lnTo>
                  <a:cubicBezTo>
                    <a:pt x="461406" y="33528"/>
                    <a:pt x="462199" y="67055"/>
                    <a:pt x="462993" y="100583"/>
                  </a:cubicBezTo>
                  <a:lnTo>
                    <a:pt x="0" y="307752"/>
                  </a:lnTo>
                  <a:lnTo>
                    <a:pt x="0" y="19605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A2750DAC-D171-4B1E-8C4A-AE53C20689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3255" y="3706566"/>
              <a:ext cx="40528" cy="974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73621798-42EC-4D4D-8F49-40F8204D55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0721" y="3696128"/>
              <a:ext cx="30410" cy="941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E93CF7D4-34D2-4EEE-9029-17AC1B092D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0693" y="3696128"/>
              <a:ext cx="9160" cy="88766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3079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F1F06A3-57AF-4F13-8EE7-19D56452C789}"/>
              </a:ext>
            </a:extLst>
          </p:cNvPr>
          <p:cNvSpPr/>
          <p:nvPr/>
        </p:nvSpPr>
        <p:spPr>
          <a:xfrm>
            <a:off x="458068" y="1933915"/>
            <a:ext cx="285231" cy="27928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3A632B0B-C2F1-431A-80F2-20D803DCA354}"/>
              </a:ext>
            </a:extLst>
          </p:cNvPr>
          <p:cNvSpPr/>
          <p:nvPr/>
        </p:nvSpPr>
        <p:spPr>
          <a:xfrm>
            <a:off x="1327234" y="1933915"/>
            <a:ext cx="285231" cy="27928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FAF0A7F3-605E-48AC-86B0-280832786323}"/>
              </a:ext>
            </a:extLst>
          </p:cNvPr>
          <p:cNvSpPr/>
          <p:nvPr/>
        </p:nvSpPr>
        <p:spPr>
          <a:xfrm>
            <a:off x="886539" y="1957929"/>
            <a:ext cx="285231" cy="2792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627C07-EEF9-4FEC-9A90-4FAC021BE46F}"/>
              </a:ext>
            </a:extLst>
          </p:cNvPr>
          <p:cNvSpPr/>
          <p:nvPr/>
        </p:nvSpPr>
        <p:spPr>
          <a:xfrm>
            <a:off x="2567291" y="1233441"/>
            <a:ext cx="6356479" cy="3346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F8DB7524-B281-4E12-A0B6-7AE28E47BCAA}"/>
              </a:ext>
            </a:extLst>
          </p:cNvPr>
          <p:cNvGrpSpPr/>
          <p:nvPr/>
        </p:nvGrpSpPr>
        <p:grpSpPr>
          <a:xfrm>
            <a:off x="3725992" y="2153156"/>
            <a:ext cx="3726858" cy="1422703"/>
            <a:chOff x="3763627" y="2154901"/>
            <a:chExt cx="3670678" cy="1401257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44668298-2970-4224-8631-498BA26E6216}"/>
                </a:ext>
              </a:extLst>
            </p:cNvPr>
            <p:cNvSpPr/>
            <p:nvPr/>
          </p:nvSpPr>
          <p:spPr>
            <a:xfrm>
              <a:off x="3763627" y="2154901"/>
              <a:ext cx="3670678" cy="140125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Cloud 200">
              <a:extLst>
                <a:ext uri="{FF2B5EF4-FFF2-40B4-BE49-F238E27FC236}">
                  <a16:creationId xmlns:a16="http://schemas.microsoft.com/office/drawing/2014/main" id="{96ADD36C-5325-4F1E-A27A-AEC9F5B9E8EC}"/>
                </a:ext>
              </a:extLst>
            </p:cNvPr>
            <p:cNvSpPr/>
            <p:nvPr/>
          </p:nvSpPr>
          <p:spPr>
            <a:xfrm>
              <a:off x="5373231" y="2735831"/>
              <a:ext cx="630713" cy="235981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C2E76D8F-CB09-4A44-8B05-0E64E0F5C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8692" y="2219108"/>
              <a:ext cx="616186" cy="516723"/>
            </a:xfrm>
            <a:prstGeom prst="rect">
              <a:avLst/>
            </a:prstGeom>
          </p:spPr>
        </p:pic>
        <p:sp>
          <p:nvSpPr>
            <p:cNvPr id="203" name="Cloud 202">
              <a:extLst>
                <a:ext uri="{FF2B5EF4-FFF2-40B4-BE49-F238E27FC236}">
                  <a16:creationId xmlns:a16="http://schemas.microsoft.com/office/drawing/2014/main" id="{60E3F9E5-9FAF-4DC6-A897-7472BB7DC984}"/>
                </a:ext>
              </a:extLst>
            </p:cNvPr>
            <p:cNvSpPr/>
            <p:nvPr/>
          </p:nvSpPr>
          <p:spPr>
            <a:xfrm>
              <a:off x="5593017" y="2221276"/>
              <a:ext cx="630713" cy="235981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202876BE-D614-4103-B0CC-779F56F87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629789" y="2361710"/>
              <a:ext cx="244677" cy="204377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6E60FC5-A792-49E1-8626-6F9612572ED6}"/>
              </a:ext>
            </a:extLst>
          </p:cNvPr>
          <p:cNvSpPr/>
          <p:nvPr/>
        </p:nvSpPr>
        <p:spPr>
          <a:xfrm>
            <a:off x="1524448" y="6282"/>
            <a:ext cx="8571120" cy="1257001"/>
          </a:xfrm>
          <a:custGeom>
            <a:avLst/>
            <a:gdLst>
              <a:gd name="connsiteX0" fmla="*/ 0 w 4949371"/>
              <a:gd name="connsiteY0" fmla="*/ 0 h 501723"/>
              <a:gd name="connsiteX1" fmla="*/ 4949371 w 4949371"/>
              <a:gd name="connsiteY1" fmla="*/ 0 h 501723"/>
              <a:gd name="connsiteX2" fmla="*/ 4949371 w 4949371"/>
              <a:gd name="connsiteY2" fmla="*/ 501723 h 501723"/>
              <a:gd name="connsiteX3" fmla="*/ 0 w 4949371"/>
              <a:gd name="connsiteY3" fmla="*/ 501723 h 501723"/>
              <a:gd name="connsiteX4" fmla="*/ 0 w 4949371"/>
              <a:gd name="connsiteY4" fmla="*/ 0 h 501723"/>
              <a:gd name="connsiteX0" fmla="*/ 0 w 5979885"/>
              <a:gd name="connsiteY0" fmla="*/ 0 h 1227437"/>
              <a:gd name="connsiteX1" fmla="*/ 5979885 w 5979885"/>
              <a:gd name="connsiteY1" fmla="*/ 725714 h 1227437"/>
              <a:gd name="connsiteX2" fmla="*/ 5979885 w 5979885"/>
              <a:gd name="connsiteY2" fmla="*/ 1227437 h 1227437"/>
              <a:gd name="connsiteX3" fmla="*/ 1030514 w 5979885"/>
              <a:gd name="connsiteY3" fmla="*/ 1227437 h 1227437"/>
              <a:gd name="connsiteX4" fmla="*/ 0 w 5979885"/>
              <a:gd name="connsiteY4" fmla="*/ 0 h 1227437"/>
              <a:gd name="connsiteX0" fmla="*/ 0 w 7300685"/>
              <a:gd name="connsiteY0" fmla="*/ 0 h 1227437"/>
              <a:gd name="connsiteX1" fmla="*/ 7300685 w 7300685"/>
              <a:gd name="connsiteY1" fmla="*/ 0 h 1227437"/>
              <a:gd name="connsiteX2" fmla="*/ 5979885 w 7300685"/>
              <a:gd name="connsiteY2" fmla="*/ 1227437 h 1227437"/>
              <a:gd name="connsiteX3" fmla="*/ 1030514 w 7300685"/>
              <a:gd name="connsiteY3" fmla="*/ 1227437 h 1227437"/>
              <a:gd name="connsiteX4" fmla="*/ 0 w 7300685"/>
              <a:gd name="connsiteY4" fmla="*/ 0 h 122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0685" h="1227437">
                <a:moveTo>
                  <a:pt x="0" y="0"/>
                </a:moveTo>
                <a:lnTo>
                  <a:pt x="7300685" y="0"/>
                </a:lnTo>
                <a:lnTo>
                  <a:pt x="5979885" y="1227437"/>
                </a:lnTo>
                <a:lnTo>
                  <a:pt x="1030514" y="12274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EABE1-473B-4D23-A40C-A0388DF06CEB}"/>
              </a:ext>
            </a:extLst>
          </p:cNvPr>
          <p:cNvSpPr/>
          <p:nvPr/>
        </p:nvSpPr>
        <p:spPr>
          <a:xfrm>
            <a:off x="0" y="0"/>
            <a:ext cx="2771684" cy="6029084"/>
          </a:xfrm>
          <a:custGeom>
            <a:avLst/>
            <a:gdLst>
              <a:gd name="connsiteX0" fmla="*/ 0 w 691715"/>
              <a:gd name="connsiteY0" fmla="*/ 0 h 6023429"/>
              <a:gd name="connsiteX1" fmla="*/ 691715 w 691715"/>
              <a:gd name="connsiteY1" fmla="*/ 0 h 6023429"/>
              <a:gd name="connsiteX2" fmla="*/ 691715 w 691715"/>
              <a:gd name="connsiteY2" fmla="*/ 6023429 h 6023429"/>
              <a:gd name="connsiteX3" fmla="*/ 0 w 691715"/>
              <a:gd name="connsiteY3" fmla="*/ 6023429 h 6023429"/>
              <a:gd name="connsiteX4" fmla="*/ 0 w 691715"/>
              <a:gd name="connsiteY4" fmla="*/ 0 h 6023429"/>
              <a:gd name="connsiteX0" fmla="*/ 0 w 2360858"/>
              <a:gd name="connsiteY0" fmla="*/ 0 h 6023429"/>
              <a:gd name="connsiteX1" fmla="*/ 691715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06322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0858" h="6023429">
                <a:moveTo>
                  <a:pt x="0" y="0"/>
                </a:moveTo>
                <a:lnTo>
                  <a:pt x="1315829" y="0"/>
                </a:lnTo>
                <a:cubicBezTo>
                  <a:pt x="1436619" y="233438"/>
                  <a:pt x="2234070" y="998099"/>
                  <a:pt x="2325315" y="1254397"/>
                </a:cubicBezTo>
                <a:lnTo>
                  <a:pt x="2360858" y="4630057"/>
                </a:lnTo>
                <a:lnTo>
                  <a:pt x="0" y="60234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777700-D39F-43D1-B7E6-94680A9CF0CE}"/>
              </a:ext>
            </a:extLst>
          </p:cNvPr>
          <p:cNvSpPr/>
          <p:nvPr/>
        </p:nvSpPr>
        <p:spPr>
          <a:xfrm>
            <a:off x="8464798" y="6282"/>
            <a:ext cx="3738648" cy="6029084"/>
          </a:xfrm>
          <a:custGeom>
            <a:avLst/>
            <a:gdLst>
              <a:gd name="connsiteX0" fmla="*/ 0 w 1815734"/>
              <a:gd name="connsiteY0" fmla="*/ 0 h 6023429"/>
              <a:gd name="connsiteX1" fmla="*/ 1815734 w 1815734"/>
              <a:gd name="connsiteY1" fmla="*/ 0 h 6023429"/>
              <a:gd name="connsiteX2" fmla="*/ 1815734 w 1815734"/>
              <a:gd name="connsiteY2" fmla="*/ 6023429 h 6023429"/>
              <a:gd name="connsiteX3" fmla="*/ 0 w 1815734"/>
              <a:gd name="connsiteY3" fmla="*/ 6023429 h 6023429"/>
              <a:gd name="connsiteX4" fmla="*/ 0 w 1815734"/>
              <a:gd name="connsiteY4" fmla="*/ 0 h 6023429"/>
              <a:gd name="connsiteX0" fmla="*/ 1246780 w 3062514"/>
              <a:gd name="connsiteY0" fmla="*/ 0 h 6023429"/>
              <a:gd name="connsiteX1" fmla="*/ 3062514 w 3062514"/>
              <a:gd name="connsiteY1" fmla="*/ 0 h 6023429"/>
              <a:gd name="connsiteX2" fmla="*/ 3062514 w 3062514"/>
              <a:gd name="connsiteY2" fmla="*/ 6023429 h 6023429"/>
              <a:gd name="connsiteX3" fmla="*/ 1246780 w 3062514"/>
              <a:gd name="connsiteY3" fmla="*/ 6023429 h 6023429"/>
              <a:gd name="connsiteX4" fmla="*/ 0 w 3062514"/>
              <a:gd name="connsiteY4" fmla="*/ 1248229 h 6023429"/>
              <a:gd name="connsiteX5" fmla="*/ 1246780 w 306251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0 w 3065072"/>
              <a:gd name="connsiteY3" fmla="*/ 463005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80201 w 3095935"/>
              <a:gd name="connsiteY0" fmla="*/ 0 h 6023429"/>
              <a:gd name="connsiteX1" fmla="*/ 3095935 w 3095935"/>
              <a:gd name="connsiteY1" fmla="*/ 0 h 6023429"/>
              <a:gd name="connsiteX2" fmla="*/ 3095935 w 3095935"/>
              <a:gd name="connsiteY2" fmla="*/ 6023429 h 6023429"/>
              <a:gd name="connsiteX3" fmla="*/ 318 w 3095935"/>
              <a:gd name="connsiteY3" fmla="*/ 4582432 h 6023429"/>
              <a:gd name="connsiteX4" fmla="*/ 33421 w 3095935"/>
              <a:gd name="connsiteY4" fmla="*/ 1248229 h 6023429"/>
              <a:gd name="connsiteX5" fmla="*/ 1280201 w 3095935"/>
              <a:gd name="connsiteY5" fmla="*/ 0 h 6023429"/>
              <a:gd name="connsiteX0" fmla="*/ 1264550 w 3080284"/>
              <a:gd name="connsiteY0" fmla="*/ 0 h 6023429"/>
              <a:gd name="connsiteX1" fmla="*/ 3080284 w 3080284"/>
              <a:gd name="connsiteY1" fmla="*/ 0 h 6023429"/>
              <a:gd name="connsiteX2" fmla="*/ 3080284 w 3080284"/>
              <a:gd name="connsiteY2" fmla="*/ 6023429 h 6023429"/>
              <a:gd name="connsiteX3" fmla="*/ 495 w 3080284"/>
              <a:gd name="connsiteY3" fmla="*/ 4601482 h 6023429"/>
              <a:gd name="connsiteX4" fmla="*/ 17770 w 3080284"/>
              <a:gd name="connsiteY4" fmla="*/ 1248229 h 6023429"/>
              <a:gd name="connsiteX5" fmla="*/ 1264550 w 308028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1 w 3065072"/>
              <a:gd name="connsiteY3" fmla="*/ 461100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64549 w 3080283"/>
              <a:gd name="connsiteY0" fmla="*/ 0 h 6023429"/>
              <a:gd name="connsiteX1" fmla="*/ 3080283 w 3080283"/>
              <a:gd name="connsiteY1" fmla="*/ 0 h 6023429"/>
              <a:gd name="connsiteX2" fmla="*/ 3080283 w 3080283"/>
              <a:gd name="connsiteY2" fmla="*/ 6023429 h 6023429"/>
              <a:gd name="connsiteX3" fmla="*/ 494 w 3080283"/>
              <a:gd name="connsiteY3" fmla="*/ 4611007 h 6023429"/>
              <a:gd name="connsiteX4" fmla="*/ 17769 w 3080283"/>
              <a:gd name="connsiteY4" fmla="*/ 1248229 h 6023429"/>
              <a:gd name="connsiteX5" fmla="*/ 1264549 w 3080283"/>
              <a:gd name="connsiteY5" fmla="*/ 0 h 6023429"/>
              <a:gd name="connsiteX0" fmla="*/ 1272104 w 3087838"/>
              <a:gd name="connsiteY0" fmla="*/ 0 h 6023429"/>
              <a:gd name="connsiteX1" fmla="*/ 3087838 w 3087838"/>
              <a:gd name="connsiteY1" fmla="*/ 0 h 6023429"/>
              <a:gd name="connsiteX2" fmla="*/ 3087838 w 3087838"/>
              <a:gd name="connsiteY2" fmla="*/ 6023429 h 6023429"/>
              <a:gd name="connsiteX3" fmla="*/ 8049 w 3087838"/>
              <a:gd name="connsiteY3" fmla="*/ 4611007 h 6023429"/>
              <a:gd name="connsiteX4" fmla="*/ 0 w 3087838"/>
              <a:gd name="connsiteY4" fmla="*/ 1225369 h 6023429"/>
              <a:gd name="connsiteX5" fmla="*/ 1272104 w 3087838"/>
              <a:gd name="connsiteY5" fmla="*/ 0 h 6023429"/>
              <a:gd name="connsiteX0" fmla="*/ 1272998 w 3088732"/>
              <a:gd name="connsiteY0" fmla="*/ 0 h 6023429"/>
              <a:gd name="connsiteX1" fmla="*/ 3088732 w 3088732"/>
              <a:gd name="connsiteY1" fmla="*/ 0 h 6023429"/>
              <a:gd name="connsiteX2" fmla="*/ 3088732 w 3088732"/>
              <a:gd name="connsiteY2" fmla="*/ 6023429 h 6023429"/>
              <a:gd name="connsiteX3" fmla="*/ 8943 w 3088732"/>
              <a:gd name="connsiteY3" fmla="*/ 4611007 h 6023429"/>
              <a:gd name="connsiteX4" fmla="*/ 894 w 3088732"/>
              <a:gd name="connsiteY4" fmla="*/ 1225369 h 6023429"/>
              <a:gd name="connsiteX5" fmla="*/ 1272998 w 3088732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8732" h="6023429">
                <a:moveTo>
                  <a:pt x="1272998" y="0"/>
                </a:moveTo>
                <a:lnTo>
                  <a:pt x="3088732" y="0"/>
                </a:lnTo>
                <a:lnTo>
                  <a:pt x="3088732" y="6023429"/>
                </a:lnTo>
                <a:lnTo>
                  <a:pt x="8943" y="4611007"/>
                </a:lnTo>
                <a:cubicBezTo>
                  <a:pt x="-8074" y="2990245"/>
                  <a:pt x="5249" y="2846131"/>
                  <a:pt x="894" y="1225369"/>
                </a:cubicBezTo>
                <a:lnTo>
                  <a:pt x="12729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99F9D15-475D-44E3-84C5-C9DDCA7F6A63}"/>
              </a:ext>
            </a:extLst>
          </p:cNvPr>
          <p:cNvSpPr/>
          <p:nvPr/>
        </p:nvSpPr>
        <p:spPr>
          <a:xfrm rot="21429455">
            <a:off x="313227" y="2749403"/>
            <a:ext cx="1794646" cy="1367424"/>
          </a:xfrm>
          <a:custGeom>
            <a:avLst/>
            <a:gdLst>
              <a:gd name="connsiteX0" fmla="*/ 0 w 1587012"/>
              <a:gd name="connsiteY0" fmla="*/ 0 h 1058409"/>
              <a:gd name="connsiteX1" fmla="*/ 1587012 w 1587012"/>
              <a:gd name="connsiteY1" fmla="*/ 0 h 1058409"/>
              <a:gd name="connsiteX2" fmla="*/ 1587012 w 1587012"/>
              <a:gd name="connsiteY2" fmla="*/ 1058409 h 1058409"/>
              <a:gd name="connsiteX3" fmla="*/ 0 w 1587012"/>
              <a:gd name="connsiteY3" fmla="*/ 1058409 h 1058409"/>
              <a:gd name="connsiteX4" fmla="*/ 0 w 1587012"/>
              <a:gd name="connsiteY4" fmla="*/ 0 h 10584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17270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06602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87949"/>
              <a:gd name="connsiteX1" fmla="*/ 1518432 w 1587012"/>
              <a:gd name="connsiteY1" fmla="*/ 0 h 1187949"/>
              <a:gd name="connsiteX2" fmla="*/ 1587012 w 1587012"/>
              <a:gd name="connsiteY2" fmla="*/ 1066029 h 1187949"/>
              <a:gd name="connsiteX3" fmla="*/ 45720 w 1587012"/>
              <a:gd name="connsiteY3" fmla="*/ 1187949 h 1187949"/>
              <a:gd name="connsiteX4" fmla="*/ 0 w 1587012"/>
              <a:gd name="connsiteY4" fmla="*/ 114300 h 1187949"/>
              <a:gd name="connsiteX0" fmla="*/ 0 w 1518432"/>
              <a:gd name="connsiteY0" fmla="*/ 114300 h 1187949"/>
              <a:gd name="connsiteX1" fmla="*/ 1518432 w 1518432"/>
              <a:gd name="connsiteY1" fmla="*/ 0 h 1187949"/>
              <a:gd name="connsiteX2" fmla="*/ 1419372 w 1518432"/>
              <a:gd name="connsiteY2" fmla="*/ 974589 h 1187949"/>
              <a:gd name="connsiteX3" fmla="*/ 45720 w 1518432"/>
              <a:gd name="connsiteY3" fmla="*/ 1187949 h 1187949"/>
              <a:gd name="connsiteX4" fmla="*/ 0 w 1518432"/>
              <a:gd name="connsiteY4" fmla="*/ 114300 h 1187949"/>
              <a:gd name="connsiteX0" fmla="*/ 0 w 1426992"/>
              <a:gd name="connsiteY0" fmla="*/ 121920 h 1195569"/>
              <a:gd name="connsiteX1" fmla="*/ 1426992 w 1426992"/>
              <a:gd name="connsiteY1" fmla="*/ 0 h 1195569"/>
              <a:gd name="connsiteX2" fmla="*/ 1419372 w 1426992"/>
              <a:gd name="connsiteY2" fmla="*/ 982209 h 1195569"/>
              <a:gd name="connsiteX3" fmla="*/ 45720 w 1426992"/>
              <a:gd name="connsiteY3" fmla="*/ 1195569 h 1195569"/>
              <a:gd name="connsiteX4" fmla="*/ 0 w 1426992"/>
              <a:gd name="connsiteY4" fmla="*/ 121920 h 1195569"/>
              <a:gd name="connsiteX0" fmla="*/ 0 w 1426992"/>
              <a:gd name="connsiteY0" fmla="*/ 121920 h 1241289"/>
              <a:gd name="connsiteX1" fmla="*/ 1426992 w 1426992"/>
              <a:gd name="connsiteY1" fmla="*/ 0 h 1241289"/>
              <a:gd name="connsiteX2" fmla="*/ 1419372 w 1426992"/>
              <a:gd name="connsiteY2" fmla="*/ 982209 h 1241289"/>
              <a:gd name="connsiteX3" fmla="*/ 76200 w 1426992"/>
              <a:gd name="connsiteY3" fmla="*/ 1241289 h 1241289"/>
              <a:gd name="connsiteX4" fmla="*/ 0 w 1426992"/>
              <a:gd name="connsiteY4" fmla="*/ 12192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8892 w 1396512"/>
              <a:gd name="connsiteY2" fmla="*/ 98220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3648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1362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88892"/>
              <a:gd name="connsiteY0" fmla="*/ 175260 h 1264149"/>
              <a:gd name="connsiteX1" fmla="*/ 1388892 w 1388892"/>
              <a:gd name="connsiteY1" fmla="*/ 0 h 1264149"/>
              <a:gd name="connsiteX2" fmla="*/ 1381272 w 1388892"/>
              <a:gd name="connsiteY2" fmla="*/ 936489 h 1264149"/>
              <a:gd name="connsiteX3" fmla="*/ 45720 w 1388892"/>
              <a:gd name="connsiteY3" fmla="*/ 1264149 h 1264149"/>
              <a:gd name="connsiteX4" fmla="*/ 0 w 1388892"/>
              <a:gd name="connsiteY4" fmla="*/ 175260 h 126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892" h="1264149">
                <a:moveTo>
                  <a:pt x="0" y="175260"/>
                </a:moveTo>
                <a:lnTo>
                  <a:pt x="1388892" y="0"/>
                </a:lnTo>
                <a:lnTo>
                  <a:pt x="1381272" y="936489"/>
                </a:lnTo>
                <a:lnTo>
                  <a:pt x="45720" y="1264149"/>
                </a:lnTo>
                <a:lnTo>
                  <a:pt x="0" y="17526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085A84A-4754-4027-8F61-87085855EC9B}"/>
              </a:ext>
            </a:extLst>
          </p:cNvPr>
          <p:cNvGrpSpPr/>
          <p:nvPr/>
        </p:nvGrpSpPr>
        <p:grpSpPr>
          <a:xfrm>
            <a:off x="3287124" y="1912450"/>
            <a:ext cx="4646803" cy="2586421"/>
            <a:chOff x="2837951" y="1419048"/>
            <a:chExt cx="5675318" cy="3158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181D23-17EA-4E90-ABA4-565E3B2476F8}"/>
                </a:ext>
              </a:extLst>
            </p:cNvPr>
            <p:cNvSpPr/>
            <p:nvPr/>
          </p:nvSpPr>
          <p:spPr>
            <a:xfrm>
              <a:off x="3424239" y="1715148"/>
              <a:ext cx="4555352" cy="17130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EF8B7C-F194-44AF-8DED-0AB0BF1512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6650" y="1524000"/>
              <a:ext cx="3905250" cy="19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19061E0-64BB-4C65-94F1-E609BCD40EDB}"/>
                </a:ext>
              </a:extLst>
            </p:cNvPr>
            <p:cNvGrpSpPr/>
            <p:nvPr/>
          </p:nvGrpSpPr>
          <p:grpSpPr>
            <a:xfrm flipH="1">
              <a:off x="7338156" y="1419048"/>
              <a:ext cx="1175113" cy="3158894"/>
              <a:chOff x="4702627" y="1209490"/>
              <a:chExt cx="1456895" cy="336595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6B1D63C-0CB2-485E-B69D-642261E5A2DA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9AC15AC-C729-4BE9-BC19-6AA7B0371EFE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4D77EAB-8EA7-4196-AF34-0923CDB1962C}"/>
                </a:ext>
              </a:extLst>
            </p:cNvPr>
            <p:cNvGrpSpPr/>
            <p:nvPr/>
          </p:nvGrpSpPr>
          <p:grpSpPr>
            <a:xfrm>
              <a:off x="2837951" y="1419048"/>
              <a:ext cx="1175113" cy="3158894"/>
              <a:chOff x="4702627" y="1209490"/>
              <a:chExt cx="1456895" cy="3365951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89245FA-DF2D-41C1-B4D9-F9C51ED9A6E4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5CC709D-AB8F-46A2-8814-EE0B82930D1A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4" name="Oval 163">
            <a:extLst>
              <a:ext uri="{FF2B5EF4-FFF2-40B4-BE49-F238E27FC236}">
                <a16:creationId xmlns:a16="http://schemas.microsoft.com/office/drawing/2014/main" id="{FD18901E-F337-4A65-9004-0B6855156E2F}"/>
              </a:ext>
            </a:extLst>
          </p:cNvPr>
          <p:cNvSpPr/>
          <p:nvPr/>
        </p:nvSpPr>
        <p:spPr>
          <a:xfrm>
            <a:off x="5415221" y="1622"/>
            <a:ext cx="681806" cy="7503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B47328-1FF9-4479-88D0-1B43D0402384}"/>
              </a:ext>
            </a:extLst>
          </p:cNvPr>
          <p:cNvGrpSpPr/>
          <p:nvPr/>
        </p:nvGrpSpPr>
        <p:grpSpPr>
          <a:xfrm>
            <a:off x="282571" y="3953303"/>
            <a:ext cx="2774400" cy="1985847"/>
            <a:chOff x="282305" y="3951628"/>
            <a:chExt cx="2771798" cy="198398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0834C3-2EF0-43FF-B00E-12BF5E967FEB}"/>
                </a:ext>
              </a:extLst>
            </p:cNvPr>
            <p:cNvSpPr/>
            <p:nvPr/>
          </p:nvSpPr>
          <p:spPr>
            <a:xfrm>
              <a:off x="1161067" y="5467824"/>
              <a:ext cx="171819" cy="467788"/>
            </a:xfrm>
            <a:prstGeom prst="ca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97EA3905-E5AF-4D8C-B0A2-DBD2D1ED7D50}"/>
                </a:ext>
              </a:extLst>
            </p:cNvPr>
            <p:cNvSpPr/>
            <p:nvPr/>
          </p:nvSpPr>
          <p:spPr>
            <a:xfrm>
              <a:off x="2789313" y="4535115"/>
              <a:ext cx="153512" cy="407906"/>
            </a:xfrm>
            <a:prstGeom prst="ca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BF8EFB0-AC63-449C-8574-7EA00E4A76F9}"/>
                </a:ext>
              </a:extLst>
            </p:cNvPr>
            <p:cNvSpPr/>
            <p:nvPr/>
          </p:nvSpPr>
          <p:spPr>
            <a:xfrm>
              <a:off x="290409" y="5467824"/>
              <a:ext cx="171819" cy="467788"/>
            </a:xfrm>
            <a:prstGeom prst="ca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09AC41-7BE0-4296-B543-0BDA4627E5A6}"/>
                </a:ext>
              </a:extLst>
            </p:cNvPr>
            <p:cNvSpPr/>
            <p:nvPr/>
          </p:nvSpPr>
          <p:spPr>
            <a:xfrm>
              <a:off x="312517" y="4496684"/>
              <a:ext cx="2628932" cy="1038797"/>
            </a:xfrm>
            <a:custGeom>
              <a:avLst/>
              <a:gdLst>
                <a:gd name="connsiteX0" fmla="*/ 0 w 1038257"/>
                <a:gd name="connsiteY0" fmla="*/ 0 h 48197"/>
                <a:gd name="connsiteX1" fmla="*/ 1038257 w 1038257"/>
                <a:gd name="connsiteY1" fmla="*/ 0 h 48197"/>
                <a:gd name="connsiteX2" fmla="*/ 1038257 w 1038257"/>
                <a:gd name="connsiteY2" fmla="*/ 48197 h 48197"/>
                <a:gd name="connsiteX3" fmla="*/ 0 w 1038257"/>
                <a:gd name="connsiteY3" fmla="*/ 48197 h 48197"/>
                <a:gd name="connsiteX4" fmla="*/ 0 w 1038257"/>
                <a:gd name="connsiteY4" fmla="*/ 0 h 48197"/>
                <a:gd name="connsiteX0" fmla="*/ 2057400 w 2057400"/>
                <a:gd name="connsiteY0" fmla="*/ 0 h 576835"/>
                <a:gd name="connsiteX1" fmla="*/ 1038257 w 2057400"/>
                <a:gd name="connsiteY1" fmla="*/ 528638 h 576835"/>
                <a:gd name="connsiteX2" fmla="*/ 1038257 w 2057400"/>
                <a:gd name="connsiteY2" fmla="*/ 576835 h 576835"/>
                <a:gd name="connsiteX3" fmla="*/ 0 w 2057400"/>
                <a:gd name="connsiteY3" fmla="*/ 576835 h 576835"/>
                <a:gd name="connsiteX4" fmla="*/ 2057400 w 2057400"/>
                <a:gd name="connsiteY4" fmla="*/ 0 h 576835"/>
                <a:gd name="connsiteX0" fmla="*/ 2057400 w 2757519"/>
                <a:gd name="connsiteY0" fmla="*/ 0 h 576835"/>
                <a:gd name="connsiteX1" fmla="*/ 2757519 w 2757519"/>
                <a:gd name="connsiteY1" fmla="*/ 14288 h 576835"/>
                <a:gd name="connsiteX2" fmla="*/ 1038257 w 2757519"/>
                <a:gd name="connsiteY2" fmla="*/ 576835 h 576835"/>
                <a:gd name="connsiteX3" fmla="*/ 0 w 2757519"/>
                <a:gd name="connsiteY3" fmla="*/ 576835 h 576835"/>
                <a:gd name="connsiteX4" fmla="*/ 2057400 w 2757519"/>
                <a:gd name="connsiteY4" fmla="*/ 0 h 576835"/>
                <a:gd name="connsiteX0" fmla="*/ 2057400 w 2752757"/>
                <a:gd name="connsiteY0" fmla="*/ 0 h 576835"/>
                <a:gd name="connsiteX1" fmla="*/ 2752757 w 2752757"/>
                <a:gd name="connsiteY1" fmla="*/ 14288 h 576835"/>
                <a:gd name="connsiteX2" fmla="*/ 1038257 w 2752757"/>
                <a:gd name="connsiteY2" fmla="*/ 576835 h 576835"/>
                <a:gd name="connsiteX3" fmla="*/ 0 w 2752757"/>
                <a:gd name="connsiteY3" fmla="*/ 576835 h 576835"/>
                <a:gd name="connsiteX4" fmla="*/ 2057400 w 2752757"/>
                <a:gd name="connsiteY4" fmla="*/ 0 h 576835"/>
                <a:gd name="connsiteX0" fmla="*/ 2014537 w 2752757"/>
                <a:gd name="connsiteY0" fmla="*/ 0 h 967360"/>
                <a:gd name="connsiteX1" fmla="*/ 2752757 w 2752757"/>
                <a:gd name="connsiteY1" fmla="*/ 404813 h 967360"/>
                <a:gd name="connsiteX2" fmla="*/ 1038257 w 2752757"/>
                <a:gd name="connsiteY2" fmla="*/ 967360 h 967360"/>
                <a:gd name="connsiteX3" fmla="*/ 0 w 2752757"/>
                <a:gd name="connsiteY3" fmla="*/ 967360 h 967360"/>
                <a:gd name="connsiteX4" fmla="*/ 2014537 w 2752757"/>
                <a:gd name="connsiteY4" fmla="*/ 0 h 967360"/>
                <a:gd name="connsiteX0" fmla="*/ 2014537 w 2652744"/>
                <a:gd name="connsiteY0" fmla="*/ 0 h 967360"/>
                <a:gd name="connsiteX1" fmla="*/ 2652744 w 2652744"/>
                <a:gd name="connsiteY1" fmla="*/ 85725 h 967360"/>
                <a:gd name="connsiteX2" fmla="*/ 1038257 w 2652744"/>
                <a:gd name="connsiteY2" fmla="*/ 967360 h 967360"/>
                <a:gd name="connsiteX3" fmla="*/ 0 w 2652744"/>
                <a:gd name="connsiteY3" fmla="*/ 967360 h 967360"/>
                <a:gd name="connsiteX4" fmla="*/ 2014537 w 2652744"/>
                <a:gd name="connsiteY4" fmla="*/ 0 h 967360"/>
                <a:gd name="connsiteX0" fmla="*/ 2014537 w 2628932"/>
                <a:gd name="connsiteY0" fmla="*/ 4762 h 972122"/>
                <a:gd name="connsiteX1" fmla="*/ 2628932 w 2628932"/>
                <a:gd name="connsiteY1" fmla="*/ 0 h 972122"/>
                <a:gd name="connsiteX2" fmla="*/ 1038257 w 2628932"/>
                <a:gd name="connsiteY2" fmla="*/ 972122 h 972122"/>
                <a:gd name="connsiteX3" fmla="*/ 0 w 2628932"/>
                <a:gd name="connsiteY3" fmla="*/ 972122 h 972122"/>
                <a:gd name="connsiteX4" fmla="*/ 2014537 w 2628932"/>
                <a:gd name="connsiteY4" fmla="*/ 4762 h 972122"/>
                <a:gd name="connsiteX0" fmla="*/ 2062162 w 2628932"/>
                <a:gd name="connsiteY0" fmla="*/ 0 h 1029272"/>
                <a:gd name="connsiteX1" fmla="*/ 2628932 w 2628932"/>
                <a:gd name="connsiteY1" fmla="*/ 57150 h 1029272"/>
                <a:gd name="connsiteX2" fmla="*/ 1038257 w 2628932"/>
                <a:gd name="connsiteY2" fmla="*/ 1029272 h 1029272"/>
                <a:gd name="connsiteX3" fmla="*/ 0 w 2628932"/>
                <a:gd name="connsiteY3" fmla="*/ 1029272 h 1029272"/>
                <a:gd name="connsiteX4" fmla="*/ 2062162 w 2628932"/>
                <a:gd name="connsiteY4" fmla="*/ 0 h 1029272"/>
                <a:gd name="connsiteX0" fmla="*/ 2062162 w 2628932"/>
                <a:gd name="connsiteY0" fmla="*/ 0 h 1038797"/>
                <a:gd name="connsiteX1" fmla="*/ 2628932 w 2628932"/>
                <a:gd name="connsiteY1" fmla="*/ 66675 h 1038797"/>
                <a:gd name="connsiteX2" fmla="*/ 1038257 w 2628932"/>
                <a:gd name="connsiteY2" fmla="*/ 1038797 h 1038797"/>
                <a:gd name="connsiteX3" fmla="*/ 0 w 2628932"/>
                <a:gd name="connsiteY3" fmla="*/ 1038797 h 1038797"/>
                <a:gd name="connsiteX4" fmla="*/ 2062162 w 2628932"/>
                <a:gd name="connsiteY4" fmla="*/ 0 h 103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8932" h="1038797">
                  <a:moveTo>
                    <a:pt x="2062162" y="0"/>
                  </a:moveTo>
                  <a:lnTo>
                    <a:pt x="2628932" y="66675"/>
                  </a:lnTo>
                  <a:lnTo>
                    <a:pt x="1038257" y="1038797"/>
                  </a:lnTo>
                  <a:lnTo>
                    <a:pt x="0" y="1038797"/>
                  </a:lnTo>
                  <a:lnTo>
                    <a:pt x="2062162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59">
              <a:extLst>
                <a:ext uri="{FF2B5EF4-FFF2-40B4-BE49-F238E27FC236}">
                  <a16:creationId xmlns:a16="http://schemas.microsoft.com/office/drawing/2014/main" id="{56CED9CA-93BC-47D1-AAE4-53006B8EE959}"/>
                </a:ext>
              </a:extLst>
            </p:cNvPr>
            <p:cNvSpPr/>
            <p:nvPr/>
          </p:nvSpPr>
          <p:spPr>
            <a:xfrm>
              <a:off x="2366706" y="4051076"/>
              <a:ext cx="574743" cy="510260"/>
            </a:xfrm>
            <a:custGeom>
              <a:avLst/>
              <a:gdLst>
                <a:gd name="connsiteX0" fmla="*/ 0 w 892194"/>
                <a:gd name="connsiteY0" fmla="*/ 0 h 861215"/>
                <a:gd name="connsiteX1" fmla="*/ 892194 w 892194"/>
                <a:gd name="connsiteY1" fmla="*/ 0 h 861215"/>
                <a:gd name="connsiteX2" fmla="*/ 892194 w 892194"/>
                <a:gd name="connsiteY2" fmla="*/ 861215 h 861215"/>
                <a:gd name="connsiteX3" fmla="*/ 0 w 892194"/>
                <a:gd name="connsiteY3" fmla="*/ 861215 h 861215"/>
                <a:gd name="connsiteX4" fmla="*/ 0 w 892194"/>
                <a:gd name="connsiteY4" fmla="*/ 0 h 861215"/>
                <a:gd name="connsiteX0" fmla="*/ 0 w 1444644"/>
                <a:gd name="connsiteY0" fmla="*/ 233362 h 861215"/>
                <a:gd name="connsiteX1" fmla="*/ 1444644 w 1444644"/>
                <a:gd name="connsiteY1" fmla="*/ 0 h 861215"/>
                <a:gd name="connsiteX2" fmla="*/ 1444644 w 1444644"/>
                <a:gd name="connsiteY2" fmla="*/ 861215 h 861215"/>
                <a:gd name="connsiteX3" fmla="*/ 552450 w 1444644"/>
                <a:gd name="connsiteY3" fmla="*/ 861215 h 861215"/>
                <a:gd name="connsiteX4" fmla="*/ 0 w 1444644"/>
                <a:gd name="connsiteY4" fmla="*/ 233362 h 861215"/>
                <a:gd name="connsiteX0" fmla="*/ 0 w 1444644"/>
                <a:gd name="connsiteY0" fmla="*/ 233362 h 861215"/>
                <a:gd name="connsiteX1" fmla="*/ 1444644 w 1444644"/>
                <a:gd name="connsiteY1" fmla="*/ 0 h 861215"/>
                <a:gd name="connsiteX2" fmla="*/ 1444644 w 1444644"/>
                <a:gd name="connsiteY2" fmla="*/ 861215 h 861215"/>
                <a:gd name="connsiteX3" fmla="*/ 195263 w 1444644"/>
                <a:gd name="connsiteY3" fmla="*/ 804065 h 861215"/>
                <a:gd name="connsiteX4" fmla="*/ 0 w 1444644"/>
                <a:gd name="connsiteY4" fmla="*/ 233362 h 861215"/>
                <a:gd name="connsiteX0" fmla="*/ 0 w 1297006"/>
                <a:gd name="connsiteY0" fmla="*/ 219074 h 861215"/>
                <a:gd name="connsiteX1" fmla="*/ 1297006 w 1297006"/>
                <a:gd name="connsiteY1" fmla="*/ 0 h 861215"/>
                <a:gd name="connsiteX2" fmla="*/ 1297006 w 1297006"/>
                <a:gd name="connsiteY2" fmla="*/ 861215 h 861215"/>
                <a:gd name="connsiteX3" fmla="*/ 47625 w 1297006"/>
                <a:gd name="connsiteY3" fmla="*/ 804065 h 861215"/>
                <a:gd name="connsiteX4" fmla="*/ 0 w 1297006"/>
                <a:gd name="connsiteY4" fmla="*/ 219074 h 861215"/>
                <a:gd name="connsiteX0" fmla="*/ 0 w 1287481"/>
                <a:gd name="connsiteY0" fmla="*/ 238124 h 861215"/>
                <a:gd name="connsiteX1" fmla="*/ 1287481 w 1287481"/>
                <a:gd name="connsiteY1" fmla="*/ 0 h 861215"/>
                <a:gd name="connsiteX2" fmla="*/ 1287481 w 1287481"/>
                <a:gd name="connsiteY2" fmla="*/ 861215 h 861215"/>
                <a:gd name="connsiteX3" fmla="*/ 38100 w 1287481"/>
                <a:gd name="connsiteY3" fmla="*/ 804065 h 861215"/>
                <a:gd name="connsiteX4" fmla="*/ 0 w 1287481"/>
                <a:gd name="connsiteY4" fmla="*/ 238124 h 86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81" h="861215">
                  <a:moveTo>
                    <a:pt x="0" y="238124"/>
                  </a:moveTo>
                  <a:lnTo>
                    <a:pt x="1287481" y="0"/>
                  </a:lnTo>
                  <a:lnTo>
                    <a:pt x="1287481" y="861215"/>
                  </a:lnTo>
                  <a:lnTo>
                    <a:pt x="38100" y="804065"/>
                  </a:lnTo>
                  <a:lnTo>
                    <a:pt x="0" y="238124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59">
              <a:extLst>
                <a:ext uri="{FF2B5EF4-FFF2-40B4-BE49-F238E27FC236}">
                  <a16:creationId xmlns:a16="http://schemas.microsoft.com/office/drawing/2014/main" id="{54E558A7-251A-477A-878C-2EC35E7E60A3}"/>
                </a:ext>
              </a:extLst>
            </p:cNvPr>
            <p:cNvSpPr/>
            <p:nvPr/>
          </p:nvSpPr>
          <p:spPr>
            <a:xfrm>
              <a:off x="1888907" y="4209018"/>
              <a:ext cx="564697" cy="644433"/>
            </a:xfrm>
            <a:custGeom>
              <a:avLst/>
              <a:gdLst>
                <a:gd name="connsiteX0" fmla="*/ 0 w 892194"/>
                <a:gd name="connsiteY0" fmla="*/ 0 h 861215"/>
                <a:gd name="connsiteX1" fmla="*/ 892194 w 892194"/>
                <a:gd name="connsiteY1" fmla="*/ 0 h 861215"/>
                <a:gd name="connsiteX2" fmla="*/ 892194 w 892194"/>
                <a:gd name="connsiteY2" fmla="*/ 861215 h 861215"/>
                <a:gd name="connsiteX3" fmla="*/ 0 w 892194"/>
                <a:gd name="connsiteY3" fmla="*/ 861215 h 861215"/>
                <a:gd name="connsiteX4" fmla="*/ 0 w 892194"/>
                <a:gd name="connsiteY4" fmla="*/ 0 h 861215"/>
                <a:gd name="connsiteX0" fmla="*/ 0 w 1444644"/>
                <a:gd name="connsiteY0" fmla="*/ 233362 h 861215"/>
                <a:gd name="connsiteX1" fmla="*/ 1444644 w 1444644"/>
                <a:gd name="connsiteY1" fmla="*/ 0 h 861215"/>
                <a:gd name="connsiteX2" fmla="*/ 1444644 w 1444644"/>
                <a:gd name="connsiteY2" fmla="*/ 861215 h 861215"/>
                <a:gd name="connsiteX3" fmla="*/ 552450 w 1444644"/>
                <a:gd name="connsiteY3" fmla="*/ 861215 h 861215"/>
                <a:gd name="connsiteX4" fmla="*/ 0 w 1444644"/>
                <a:gd name="connsiteY4" fmla="*/ 233362 h 861215"/>
                <a:gd name="connsiteX0" fmla="*/ 0 w 1444644"/>
                <a:gd name="connsiteY0" fmla="*/ 233362 h 861215"/>
                <a:gd name="connsiteX1" fmla="*/ 1444644 w 1444644"/>
                <a:gd name="connsiteY1" fmla="*/ 0 h 861215"/>
                <a:gd name="connsiteX2" fmla="*/ 1444644 w 1444644"/>
                <a:gd name="connsiteY2" fmla="*/ 861215 h 861215"/>
                <a:gd name="connsiteX3" fmla="*/ 195263 w 1444644"/>
                <a:gd name="connsiteY3" fmla="*/ 804065 h 861215"/>
                <a:gd name="connsiteX4" fmla="*/ 0 w 1444644"/>
                <a:gd name="connsiteY4" fmla="*/ 233362 h 861215"/>
                <a:gd name="connsiteX0" fmla="*/ 0 w 1297006"/>
                <a:gd name="connsiteY0" fmla="*/ 219074 h 861215"/>
                <a:gd name="connsiteX1" fmla="*/ 1297006 w 1297006"/>
                <a:gd name="connsiteY1" fmla="*/ 0 h 861215"/>
                <a:gd name="connsiteX2" fmla="*/ 1297006 w 1297006"/>
                <a:gd name="connsiteY2" fmla="*/ 861215 h 861215"/>
                <a:gd name="connsiteX3" fmla="*/ 47625 w 1297006"/>
                <a:gd name="connsiteY3" fmla="*/ 804065 h 861215"/>
                <a:gd name="connsiteX4" fmla="*/ 0 w 1297006"/>
                <a:gd name="connsiteY4" fmla="*/ 219074 h 861215"/>
                <a:gd name="connsiteX0" fmla="*/ 0 w 1287481"/>
                <a:gd name="connsiteY0" fmla="*/ 238124 h 861215"/>
                <a:gd name="connsiteX1" fmla="*/ 1287481 w 1287481"/>
                <a:gd name="connsiteY1" fmla="*/ 0 h 861215"/>
                <a:gd name="connsiteX2" fmla="*/ 1287481 w 1287481"/>
                <a:gd name="connsiteY2" fmla="*/ 861215 h 861215"/>
                <a:gd name="connsiteX3" fmla="*/ 38100 w 1287481"/>
                <a:gd name="connsiteY3" fmla="*/ 804065 h 861215"/>
                <a:gd name="connsiteX4" fmla="*/ 0 w 1287481"/>
                <a:gd name="connsiteY4" fmla="*/ 238124 h 86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81" h="861215">
                  <a:moveTo>
                    <a:pt x="0" y="238124"/>
                  </a:moveTo>
                  <a:lnTo>
                    <a:pt x="1287481" y="0"/>
                  </a:lnTo>
                  <a:lnTo>
                    <a:pt x="1287481" y="861215"/>
                  </a:lnTo>
                  <a:lnTo>
                    <a:pt x="38100" y="804065"/>
                  </a:lnTo>
                  <a:lnTo>
                    <a:pt x="0" y="238124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2DC7B7-240F-4228-A0D2-A46E249D9B22}"/>
                </a:ext>
              </a:extLst>
            </p:cNvPr>
            <p:cNvSpPr/>
            <p:nvPr/>
          </p:nvSpPr>
          <p:spPr>
            <a:xfrm>
              <a:off x="282305" y="3951628"/>
              <a:ext cx="2771798" cy="669108"/>
            </a:xfrm>
            <a:custGeom>
              <a:avLst/>
              <a:gdLst>
                <a:gd name="connsiteX0" fmla="*/ 2026920 w 2771798"/>
                <a:gd name="connsiteY0" fmla="*/ 6300 h 669108"/>
                <a:gd name="connsiteX1" fmla="*/ 2739268 w 2771798"/>
                <a:gd name="connsiteY1" fmla="*/ 6300 h 669108"/>
                <a:gd name="connsiteX2" fmla="*/ 1055248 w 2771798"/>
                <a:gd name="connsiteY2" fmla="*/ 563146 h 669108"/>
                <a:gd name="connsiteX3" fmla="*/ 0 w 2771798"/>
                <a:gd name="connsiteY3" fmla="*/ 563146 h 669108"/>
                <a:gd name="connsiteX4" fmla="*/ 2768941 w 2771798"/>
                <a:gd name="connsiteY4" fmla="*/ 0 h 669108"/>
                <a:gd name="connsiteX5" fmla="*/ 2771798 w 2771798"/>
                <a:gd name="connsiteY5" fmla="*/ 56174 h 669108"/>
                <a:gd name="connsiteX6" fmla="*/ 1054441 w 2771798"/>
                <a:gd name="connsiteY6" fmla="*/ 669108 h 669108"/>
                <a:gd name="connsiteX7" fmla="*/ 1054441 w 2771798"/>
                <a:gd name="connsiteY7" fmla="*/ 563880 h 66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798" h="669108">
                  <a:moveTo>
                    <a:pt x="2026920" y="6300"/>
                  </a:moveTo>
                  <a:lnTo>
                    <a:pt x="2739268" y="6300"/>
                  </a:lnTo>
                  <a:lnTo>
                    <a:pt x="1055248" y="563146"/>
                  </a:lnTo>
                  <a:lnTo>
                    <a:pt x="0" y="563146"/>
                  </a:lnTo>
                  <a:close/>
                  <a:moveTo>
                    <a:pt x="2768941" y="0"/>
                  </a:moveTo>
                  <a:lnTo>
                    <a:pt x="2771798" y="56174"/>
                  </a:lnTo>
                  <a:cubicBezTo>
                    <a:pt x="2208872" y="267629"/>
                    <a:pt x="1626893" y="464797"/>
                    <a:pt x="1054441" y="669108"/>
                  </a:cubicBezTo>
                  <a:lnTo>
                    <a:pt x="1054441" y="56388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F849EA2-8D00-4301-9E8D-6565049F969A}"/>
                </a:ext>
              </a:extLst>
            </p:cNvPr>
            <p:cNvSpPr/>
            <p:nvPr/>
          </p:nvSpPr>
          <p:spPr>
            <a:xfrm>
              <a:off x="1271864" y="4412405"/>
              <a:ext cx="662340" cy="761273"/>
            </a:xfrm>
            <a:custGeom>
              <a:avLst/>
              <a:gdLst>
                <a:gd name="connsiteX0" fmla="*/ 0 w 892194"/>
                <a:gd name="connsiteY0" fmla="*/ 0 h 861215"/>
                <a:gd name="connsiteX1" fmla="*/ 892194 w 892194"/>
                <a:gd name="connsiteY1" fmla="*/ 0 h 861215"/>
                <a:gd name="connsiteX2" fmla="*/ 892194 w 892194"/>
                <a:gd name="connsiteY2" fmla="*/ 861215 h 861215"/>
                <a:gd name="connsiteX3" fmla="*/ 0 w 892194"/>
                <a:gd name="connsiteY3" fmla="*/ 861215 h 861215"/>
                <a:gd name="connsiteX4" fmla="*/ 0 w 892194"/>
                <a:gd name="connsiteY4" fmla="*/ 0 h 861215"/>
                <a:gd name="connsiteX0" fmla="*/ 0 w 1444644"/>
                <a:gd name="connsiteY0" fmla="*/ 233362 h 861215"/>
                <a:gd name="connsiteX1" fmla="*/ 1444644 w 1444644"/>
                <a:gd name="connsiteY1" fmla="*/ 0 h 861215"/>
                <a:gd name="connsiteX2" fmla="*/ 1444644 w 1444644"/>
                <a:gd name="connsiteY2" fmla="*/ 861215 h 861215"/>
                <a:gd name="connsiteX3" fmla="*/ 552450 w 1444644"/>
                <a:gd name="connsiteY3" fmla="*/ 861215 h 861215"/>
                <a:gd name="connsiteX4" fmla="*/ 0 w 1444644"/>
                <a:gd name="connsiteY4" fmla="*/ 233362 h 861215"/>
                <a:gd name="connsiteX0" fmla="*/ 0 w 1444644"/>
                <a:gd name="connsiteY0" fmla="*/ 233362 h 861215"/>
                <a:gd name="connsiteX1" fmla="*/ 1444644 w 1444644"/>
                <a:gd name="connsiteY1" fmla="*/ 0 h 861215"/>
                <a:gd name="connsiteX2" fmla="*/ 1444644 w 1444644"/>
                <a:gd name="connsiteY2" fmla="*/ 861215 h 861215"/>
                <a:gd name="connsiteX3" fmla="*/ 195263 w 1444644"/>
                <a:gd name="connsiteY3" fmla="*/ 804065 h 861215"/>
                <a:gd name="connsiteX4" fmla="*/ 0 w 1444644"/>
                <a:gd name="connsiteY4" fmla="*/ 233362 h 861215"/>
                <a:gd name="connsiteX0" fmla="*/ 0 w 1297006"/>
                <a:gd name="connsiteY0" fmla="*/ 219074 h 861215"/>
                <a:gd name="connsiteX1" fmla="*/ 1297006 w 1297006"/>
                <a:gd name="connsiteY1" fmla="*/ 0 h 861215"/>
                <a:gd name="connsiteX2" fmla="*/ 1297006 w 1297006"/>
                <a:gd name="connsiteY2" fmla="*/ 861215 h 861215"/>
                <a:gd name="connsiteX3" fmla="*/ 47625 w 1297006"/>
                <a:gd name="connsiteY3" fmla="*/ 804065 h 861215"/>
                <a:gd name="connsiteX4" fmla="*/ 0 w 1297006"/>
                <a:gd name="connsiteY4" fmla="*/ 219074 h 861215"/>
                <a:gd name="connsiteX0" fmla="*/ 0 w 1287481"/>
                <a:gd name="connsiteY0" fmla="*/ 238124 h 861215"/>
                <a:gd name="connsiteX1" fmla="*/ 1287481 w 1287481"/>
                <a:gd name="connsiteY1" fmla="*/ 0 h 861215"/>
                <a:gd name="connsiteX2" fmla="*/ 1287481 w 1287481"/>
                <a:gd name="connsiteY2" fmla="*/ 861215 h 861215"/>
                <a:gd name="connsiteX3" fmla="*/ 38100 w 1287481"/>
                <a:gd name="connsiteY3" fmla="*/ 804065 h 861215"/>
                <a:gd name="connsiteX4" fmla="*/ 0 w 1287481"/>
                <a:gd name="connsiteY4" fmla="*/ 238124 h 861215"/>
                <a:gd name="connsiteX0" fmla="*/ 0 w 1287481"/>
                <a:gd name="connsiteY0" fmla="*/ 230117 h 853208"/>
                <a:gd name="connsiteX1" fmla="*/ 1287481 w 1287481"/>
                <a:gd name="connsiteY1" fmla="*/ 0 h 853208"/>
                <a:gd name="connsiteX2" fmla="*/ 1287481 w 1287481"/>
                <a:gd name="connsiteY2" fmla="*/ 853208 h 853208"/>
                <a:gd name="connsiteX3" fmla="*/ 38100 w 1287481"/>
                <a:gd name="connsiteY3" fmla="*/ 796058 h 853208"/>
                <a:gd name="connsiteX4" fmla="*/ 0 w 1287481"/>
                <a:gd name="connsiteY4" fmla="*/ 230117 h 85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81" h="853208">
                  <a:moveTo>
                    <a:pt x="0" y="230117"/>
                  </a:moveTo>
                  <a:lnTo>
                    <a:pt x="1287481" y="0"/>
                  </a:lnTo>
                  <a:lnTo>
                    <a:pt x="1287481" y="853208"/>
                  </a:lnTo>
                  <a:lnTo>
                    <a:pt x="38100" y="796058"/>
                  </a:lnTo>
                  <a:lnTo>
                    <a:pt x="0" y="230117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EF955CE-D3CB-4AA7-82ED-57A82D1F7EA8}"/>
                </a:ext>
              </a:extLst>
            </p:cNvPr>
            <p:cNvSpPr/>
            <p:nvPr/>
          </p:nvSpPr>
          <p:spPr>
            <a:xfrm>
              <a:off x="282305" y="4518878"/>
              <a:ext cx="1043905" cy="103648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347D5A0-8625-41B7-A3A6-A3D328CDFB1E}"/>
                </a:ext>
              </a:extLst>
            </p:cNvPr>
            <p:cNvSpPr/>
            <p:nvPr/>
          </p:nvSpPr>
          <p:spPr>
            <a:xfrm>
              <a:off x="1335922" y="4405261"/>
              <a:ext cx="601824" cy="1130220"/>
            </a:xfrm>
            <a:custGeom>
              <a:avLst/>
              <a:gdLst>
                <a:gd name="connsiteX0" fmla="*/ 0 w 266544"/>
                <a:gd name="connsiteY0" fmla="*/ 0 h 914745"/>
                <a:gd name="connsiteX1" fmla="*/ 266544 w 266544"/>
                <a:gd name="connsiteY1" fmla="*/ 0 h 914745"/>
                <a:gd name="connsiteX2" fmla="*/ 266544 w 266544"/>
                <a:gd name="connsiteY2" fmla="*/ 914745 h 914745"/>
                <a:gd name="connsiteX3" fmla="*/ 0 w 266544"/>
                <a:gd name="connsiteY3" fmla="*/ 914745 h 914745"/>
                <a:gd name="connsiteX4" fmla="*/ 0 w 266544"/>
                <a:gd name="connsiteY4" fmla="*/ 0 h 914745"/>
                <a:gd name="connsiteX0" fmla="*/ 0 w 601824"/>
                <a:gd name="connsiteY0" fmla="*/ 190500 h 1105245"/>
                <a:gd name="connsiteX1" fmla="*/ 601824 w 601824"/>
                <a:gd name="connsiteY1" fmla="*/ 0 h 1105245"/>
                <a:gd name="connsiteX2" fmla="*/ 266544 w 601824"/>
                <a:gd name="connsiteY2" fmla="*/ 1105245 h 1105245"/>
                <a:gd name="connsiteX3" fmla="*/ 0 w 601824"/>
                <a:gd name="connsiteY3" fmla="*/ 1105245 h 1105245"/>
                <a:gd name="connsiteX4" fmla="*/ 0 w 601824"/>
                <a:gd name="connsiteY4" fmla="*/ 190500 h 1105245"/>
                <a:gd name="connsiteX0" fmla="*/ 0 w 601824"/>
                <a:gd name="connsiteY0" fmla="*/ 190500 h 1105245"/>
                <a:gd name="connsiteX1" fmla="*/ 601824 w 601824"/>
                <a:gd name="connsiteY1" fmla="*/ 0 h 1105245"/>
                <a:gd name="connsiteX2" fmla="*/ 578964 w 601824"/>
                <a:gd name="connsiteY2" fmla="*/ 769965 h 1105245"/>
                <a:gd name="connsiteX3" fmla="*/ 0 w 601824"/>
                <a:gd name="connsiteY3" fmla="*/ 1105245 h 1105245"/>
                <a:gd name="connsiteX4" fmla="*/ 0 w 601824"/>
                <a:gd name="connsiteY4" fmla="*/ 190500 h 1105245"/>
                <a:gd name="connsiteX0" fmla="*/ 0 w 601824"/>
                <a:gd name="connsiteY0" fmla="*/ 190500 h 1105245"/>
                <a:gd name="connsiteX1" fmla="*/ 601824 w 601824"/>
                <a:gd name="connsiteY1" fmla="*/ 0 h 1105245"/>
                <a:gd name="connsiteX2" fmla="*/ 590870 w 601824"/>
                <a:gd name="connsiteY2" fmla="*/ 765308 h 1105245"/>
                <a:gd name="connsiteX3" fmla="*/ 0 w 601824"/>
                <a:gd name="connsiteY3" fmla="*/ 1105245 h 1105245"/>
                <a:gd name="connsiteX4" fmla="*/ 0 w 601824"/>
                <a:gd name="connsiteY4" fmla="*/ 190500 h 1105245"/>
                <a:gd name="connsiteX0" fmla="*/ 0 w 601824"/>
                <a:gd name="connsiteY0" fmla="*/ 190500 h 1105245"/>
                <a:gd name="connsiteX1" fmla="*/ 601824 w 601824"/>
                <a:gd name="connsiteY1" fmla="*/ 0 h 1105245"/>
                <a:gd name="connsiteX2" fmla="*/ 598014 w 601824"/>
                <a:gd name="connsiteY2" fmla="*/ 765308 h 1105245"/>
                <a:gd name="connsiteX3" fmla="*/ 0 w 601824"/>
                <a:gd name="connsiteY3" fmla="*/ 1105245 h 1105245"/>
                <a:gd name="connsiteX4" fmla="*/ 0 w 601824"/>
                <a:gd name="connsiteY4" fmla="*/ 190500 h 1105245"/>
                <a:gd name="connsiteX0" fmla="*/ 0 w 601824"/>
                <a:gd name="connsiteY0" fmla="*/ 185842 h 1100587"/>
                <a:gd name="connsiteX1" fmla="*/ 601824 w 601824"/>
                <a:gd name="connsiteY1" fmla="*/ 0 h 1100587"/>
                <a:gd name="connsiteX2" fmla="*/ 598014 w 601824"/>
                <a:gd name="connsiteY2" fmla="*/ 760650 h 1100587"/>
                <a:gd name="connsiteX3" fmla="*/ 0 w 601824"/>
                <a:gd name="connsiteY3" fmla="*/ 1100587 h 1100587"/>
                <a:gd name="connsiteX4" fmla="*/ 0 w 601824"/>
                <a:gd name="connsiteY4" fmla="*/ 185842 h 1100587"/>
                <a:gd name="connsiteX0" fmla="*/ 0 w 601824"/>
                <a:gd name="connsiteY0" fmla="*/ 190500 h 1105245"/>
                <a:gd name="connsiteX1" fmla="*/ 601824 w 601824"/>
                <a:gd name="connsiteY1" fmla="*/ 0 h 1105245"/>
                <a:gd name="connsiteX2" fmla="*/ 598014 w 601824"/>
                <a:gd name="connsiteY2" fmla="*/ 765308 h 1105245"/>
                <a:gd name="connsiteX3" fmla="*/ 0 w 601824"/>
                <a:gd name="connsiteY3" fmla="*/ 1105245 h 1105245"/>
                <a:gd name="connsiteX4" fmla="*/ 0 w 601824"/>
                <a:gd name="connsiteY4" fmla="*/ 190500 h 1105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824" h="1105245">
                  <a:moveTo>
                    <a:pt x="0" y="190500"/>
                  </a:moveTo>
                  <a:lnTo>
                    <a:pt x="601824" y="0"/>
                  </a:lnTo>
                  <a:lnTo>
                    <a:pt x="598014" y="765308"/>
                  </a:lnTo>
                  <a:lnTo>
                    <a:pt x="0" y="1105245"/>
                  </a:lnTo>
                  <a:lnTo>
                    <a:pt x="0" y="19050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667DB8-A3BE-4883-A76B-3D0A1CEE9A8A}"/>
                </a:ext>
              </a:extLst>
            </p:cNvPr>
            <p:cNvSpPr/>
            <p:nvPr/>
          </p:nvSpPr>
          <p:spPr>
            <a:xfrm>
              <a:off x="1934213" y="4237335"/>
              <a:ext cx="521968" cy="944990"/>
            </a:xfrm>
            <a:custGeom>
              <a:avLst/>
              <a:gdLst>
                <a:gd name="connsiteX0" fmla="*/ 0 w 169543"/>
                <a:gd name="connsiteY0" fmla="*/ 0 h 808465"/>
                <a:gd name="connsiteX1" fmla="*/ 169543 w 169543"/>
                <a:gd name="connsiteY1" fmla="*/ 0 h 808465"/>
                <a:gd name="connsiteX2" fmla="*/ 169543 w 169543"/>
                <a:gd name="connsiteY2" fmla="*/ 808465 h 808465"/>
                <a:gd name="connsiteX3" fmla="*/ 0 w 169543"/>
                <a:gd name="connsiteY3" fmla="*/ 808465 h 808465"/>
                <a:gd name="connsiteX4" fmla="*/ 0 w 169543"/>
                <a:gd name="connsiteY4" fmla="*/ 0 h 808465"/>
                <a:gd name="connsiteX0" fmla="*/ 0 w 498155"/>
                <a:gd name="connsiteY0" fmla="*/ 171450 h 979915"/>
                <a:gd name="connsiteX1" fmla="*/ 498155 w 498155"/>
                <a:gd name="connsiteY1" fmla="*/ 0 h 979915"/>
                <a:gd name="connsiteX2" fmla="*/ 169543 w 498155"/>
                <a:gd name="connsiteY2" fmla="*/ 979915 h 979915"/>
                <a:gd name="connsiteX3" fmla="*/ 0 w 498155"/>
                <a:gd name="connsiteY3" fmla="*/ 979915 h 979915"/>
                <a:gd name="connsiteX4" fmla="*/ 0 w 498155"/>
                <a:gd name="connsiteY4" fmla="*/ 171450 h 979915"/>
                <a:gd name="connsiteX0" fmla="*/ 0 w 502918"/>
                <a:gd name="connsiteY0" fmla="*/ 171450 h 979915"/>
                <a:gd name="connsiteX1" fmla="*/ 498155 w 502918"/>
                <a:gd name="connsiteY1" fmla="*/ 0 h 979915"/>
                <a:gd name="connsiteX2" fmla="*/ 502918 w 502918"/>
                <a:gd name="connsiteY2" fmla="*/ 617965 h 979915"/>
                <a:gd name="connsiteX3" fmla="*/ 0 w 502918"/>
                <a:gd name="connsiteY3" fmla="*/ 979915 h 979915"/>
                <a:gd name="connsiteX4" fmla="*/ 0 w 502918"/>
                <a:gd name="connsiteY4" fmla="*/ 171450 h 979915"/>
                <a:gd name="connsiteX0" fmla="*/ 6350 w 509268"/>
                <a:gd name="connsiteY0" fmla="*/ 171450 h 951340"/>
                <a:gd name="connsiteX1" fmla="*/ 504505 w 509268"/>
                <a:gd name="connsiteY1" fmla="*/ 0 h 951340"/>
                <a:gd name="connsiteX2" fmla="*/ 509268 w 509268"/>
                <a:gd name="connsiteY2" fmla="*/ 617965 h 951340"/>
                <a:gd name="connsiteX3" fmla="*/ 0 w 509268"/>
                <a:gd name="connsiteY3" fmla="*/ 951340 h 951340"/>
                <a:gd name="connsiteX4" fmla="*/ 6350 w 509268"/>
                <a:gd name="connsiteY4" fmla="*/ 171450 h 951340"/>
                <a:gd name="connsiteX0" fmla="*/ 6350 w 509268"/>
                <a:gd name="connsiteY0" fmla="*/ 171450 h 941815"/>
                <a:gd name="connsiteX1" fmla="*/ 504505 w 509268"/>
                <a:gd name="connsiteY1" fmla="*/ 0 h 941815"/>
                <a:gd name="connsiteX2" fmla="*/ 509268 w 509268"/>
                <a:gd name="connsiteY2" fmla="*/ 617965 h 941815"/>
                <a:gd name="connsiteX3" fmla="*/ 0 w 509268"/>
                <a:gd name="connsiteY3" fmla="*/ 941815 h 941815"/>
                <a:gd name="connsiteX4" fmla="*/ 6350 w 509268"/>
                <a:gd name="connsiteY4" fmla="*/ 171450 h 941815"/>
                <a:gd name="connsiteX0" fmla="*/ 12700 w 515618"/>
                <a:gd name="connsiteY0" fmla="*/ 171450 h 941815"/>
                <a:gd name="connsiteX1" fmla="*/ 510855 w 515618"/>
                <a:gd name="connsiteY1" fmla="*/ 0 h 941815"/>
                <a:gd name="connsiteX2" fmla="*/ 515618 w 515618"/>
                <a:gd name="connsiteY2" fmla="*/ 617965 h 941815"/>
                <a:gd name="connsiteX3" fmla="*/ 0 w 515618"/>
                <a:gd name="connsiteY3" fmla="*/ 941815 h 941815"/>
                <a:gd name="connsiteX4" fmla="*/ 12700 w 515618"/>
                <a:gd name="connsiteY4" fmla="*/ 171450 h 941815"/>
                <a:gd name="connsiteX0" fmla="*/ 12700 w 515618"/>
                <a:gd name="connsiteY0" fmla="*/ 171450 h 941815"/>
                <a:gd name="connsiteX1" fmla="*/ 510855 w 515618"/>
                <a:gd name="connsiteY1" fmla="*/ 0 h 941815"/>
                <a:gd name="connsiteX2" fmla="*/ 515618 w 515618"/>
                <a:gd name="connsiteY2" fmla="*/ 617965 h 941815"/>
                <a:gd name="connsiteX3" fmla="*/ 0 w 515618"/>
                <a:gd name="connsiteY3" fmla="*/ 941815 h 941815"/>
                <a:gd name="connsiteX4" fmla="*/ 12700 w 515618"/>
                <a:gd name="connsiteY4" fmla="*/ 171450 h 941815"/>
                <a:gd name="connsiteX0" fmla="*/ 6350 w 515618"/>
                <a:gd name="connsiteY0" fmla="*/ 168275 h 941815"/>
                <a:gd name="connsiteX1" fmla="*/ 510855 w 515618"/>
                <a:gd name="connsiteY1" fmla="*/ 0 h 941815"/>
                <a:gd name="connsiteX2" fmla="*/ 515618 w 515618"/>
                <a:gd name="connsiteY2" fmla="*/ 617965 h 941815"/>
                <a:gd name="connsiteX3" fmla="*/ 0 w 515618"/>
                <a:gd name="connsiteY3" fmla="*/ 941815 h 941815"/>
                <a:gd name="connsiteX4" fmla="*/ 6350 w 515618"/>
                <a:gd name="connsiteY4" fmla="*/ 168275 h 941815"/>
                <a:gd name="connsiteX0" fmla="*/ 6350 w 521968"/>
                <a:gd name="connsiteY0" fmla="*/ 168275 h 941815"/>
                <a:gd name="connsiteX1" fmla="*/ 510855 w 521968"/>
                <a:gd name="connsiteY1" fmla="*/ 0 h 941815"/>
                <a:gd name="connsiteX2" fmla="*/ 521968 w 521968"/>
                <a:gd name="connsiteY2" fmla="*/ 617965 h 941815"/>
                <a:gd name="connsiteX3" fmla="*/ 0 w 521968"/>
                <a:gd name="connsiteY3" fmla="*/ 941815 h 941815"/>
                <a:gd name="connsiteX4" fmla="*/ 6350 w 521968"/>
                <a:gd name="connsiteY4" fmla="*/ 168275 h 941815"/>
                <a:gd name="connsiteX0" fmla="*/ 6350 w 521968"/>
                <a:gd name="connsiteY0" fmla="*/ 171450 h 944990"/>
                <a:gd name="connsiteX1" fmla="*/ 510855 w 521968"/>
                <a:gd name="connsiteY1" fmla="*/ 0 h 944990"/>
                <a:gd name="connsiteX2" fmla="*/ 521968 w 521968"/>
                <a:gd name="connsiteY2" fmla="*/ 621140 h 944990"/>
                <a:gd name="connsiteX3" fmla="*/ 0 w 521968"/>
                <a:gd name="connsiteY3" fmla="*/ 944990 h 944990"/>
                <a:gd name="connsiteX4" fmla="*/ 6350 w 521968"/>
                <a:gd name="connsiteY4" fmla="*/ 171450 h 94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1968" h="944990">
                  <a:moveTo>
                    <a:pt x="6350" y="171450"/>
                  </a:moveTo>
                  <a:lnTo>
                    <a:pt x="510855" y="0"/>
                  </a:lnTo>
                  <a:cubicBezTo>
                    <a:pt x="512443" y="205988"/>
                    <a:pt x="520380" y="415152"/>
                    <a:pt x="521968" y="621140"/>
                  </a:cubicBezTo>
                  <a:lnTo>
                    <a:pt x="0" y="944990"/>
                  </a:lnTo>
                  <a:cubicBezTo>
                    <a:pt x="2117" y="685027"/>
                    <a:pt x="4233" y="431413"/>
                    <a:pt x="6350" y="17145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D3526A-F3CA-4FB6-8AD1-3CFB60486DB9}"/>
                </a:ext>
              </a:extLst>
            </p:cNvPr>
            <p:cNvSpPr/>
            <p:nvPr/>
          </p:nvSpPr>
          <p:spPr>
            <a:xfrm>
              <a:off x="2446655" y="4058741"/>
              <a:ext cx="499149" cy="800703"/>
            </a:xfrm>
            <a:custGeom>
              <a:avLst/>
              <a:gdLst>
                <a:gd name="connsiteX0" fmla="*/ 0 w 161012"/>
                <a:gd name="connsiteY0" fmla="*/ 0 h 622109"/>
                <a:gd name="connsiteX1" fmla="*/ 161012 w 161012"/>
                <a:gd name="connsiteY1" fmla="*/ 0 h 622109"/>
                <a:gd name="connsiteX2" fmla="*/ 161012 w 161012"/>
                <a:gd name="connsiteY2" fmla="*/ 622109 h 622109"/>
                <a:gd name="connsiteX3" fmla="*/ 0 w 161012"/>
                <a:gd name="connsiteY3" fmla="*/ 622109 h 622109"/>
                <a:gd name="connsiteX4" fmla="*/ 0 w 161012"/>
                <a:gd name="connsiteY4" fmla="*/ 0 h 622109"/>
                <a:gd name="connsiteX0" fmla="*/ 0 w 170537"/>
                <a:gd name="connsiteY0" fmla="*/ 4762 h 622109"/>
                <a:gd name="connsiteX1" fmla="*/ 170537 w 170537"/>
                <a:gd name="connsiteY1" fmla="*/ 0 h 622109"/>
                <a:gd name="connsiteX2" fmla="*/ 170537 w 170537"/>
                <a:gd name="connsiteY2" fmla="*/ 622109 h 622109"/>
                <a:gd name="connsiteX3" fmla="*/ 9525 w 170537"/>
                <a:gd name="connsiteY3" fmla="*/ 622109 h 622109"/>
                <a:gd name="connsiteX4" fmla="*/ 0 w 170537"/>
                <a:gd name="connsiteY4" fmla="*/ 4762 h 622109"/>
                <a:gd name="connsiteX0" fmla="*/ 0 w 492006"/>
                <a:gd name="connsiteY0" fmla="*/ 183356 h 800703"/>
                <a:gd name="connsiteX1" fmla="*/ 492006 w 492006"/>
                <a:gd name="connsiteY1" fmla="*/ 0 h 800703"/>
                <a:gd name="connsiteX2" fmla="*/ 170537 w 492006"/>
                <a:gd name="connsiteY2" fmla="*/ 800703 h 800703"/>
                <a:gd name="connsiteX3" fmla="*/ 9525 w 492006"/>
                <a:gd name="connsiteY3" fmla="*/ 800703 h 800703"/>
                <a:gd name="connsiteX4" fmla="*/ 0 w 492006"/>
                <a:gd name="connsiteY4" fmla="*/ 183356 h 800703"/>
                <a:gd name="connsiteX0" fmla="*/ 0 w 503912"/>
                <a:gd name="connsiteY0" fmla="*/ 183356 h 800703"/>
                <a:gd name="connsiteX1" fmla="*/ 492006 w 503912"/>
                <a:gd name="connsiteY1" fmla="*/ 0 h 800703"/>
                <a:gd name="connsiteX2" fmla="*/ 503912 w 503912"/>
                <a:gd name="connsiteY2" fmla="*/ 505428 h 800703"/>
                <a:gd name="connsiteX3" fmla="*/ 9525 w 503912"/>
                <a:gd name="connsiteY3" fmla="*/ 800703 h 800703"/>
                <a:gd name="connsiteX4" fmla="*/ 0 w 503912"/>
                <a:gd name="connsiteY4" fmla="*/ 183356 h 800703"/>
                <a:gd name="connsiteX0" fmla="*/ 0 w 499149"/>
                <a:gd name="connsiteY0" fmla="*/ 183356 h 800703"/>
                <a:gd name="connsiteX1" fmla="*/ 492006 w 499149"/>
                <a:gd name="connsiteY1" fmla="*/ 0 h 800703"/>
                <a:gd name="connsiteX2" fmla="*/ 499149 w 499149"/>
                <a:gd name="connsiteY2" fmla="*/ 505428 h 800703"/>
                <a:gd name="connsiteX3" fmla="*/ 9525 w 499149"/>
                <a:gd name="connsiteY3" fmla="*/ 800703 h 800703"/>
                <a:gd name="connsiteX4" fmla="*/ 0 w 499149"/>
                <a:gd name="connsiteY4" fmla="*/ 183356 h 800703"/>
                <a:gd name="connsiteX0" fmla="*/ 0 w 499149"/>
                <a:gd name="connsiteY0" fmla="*/ 176212 h 800703"/>
                <a:gd name="connsiteX1" fmla="*/ 492006 w 499149"/>
                <a:gd name="connsiteY1" fmla="*/ 0 h 800703"/>
                <a:gd name="connsiteX2" fmla="*/ 499149 w 499149"/>
                <a:gd name="connsiteY2" fmla="*/ 505428 h 800703"/>
                <a:gd name="connsiteX3" fmla="*/ 9525 w 499149"/>
                <a:gd name="connsiteY3" fmla="*/ 800703 h 800703"/>
                <a:gd name="connsiteX4" fmla="*/ 0 w 499149"/>
                <a:gd name="connsiteY4" fmla="*/ 176212 h 800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149" h="800703">
                  <a:moveTo>
                    <a:pt x="0" y="176212"/>
                  </a:moveTo>
                  <a:lnTo>
                    <a:pt x="492006" y="0"/>
                  </a:lnTo>
                  <a:lnTo>
                    <a:pt x="499149" y="505428"/>
                  </a:lnTo>
                  <a:lnTo>
                    <a:pt x="9525" y="800703"/>
                  </a:lnTo>
                  <a:lnTo>
                    <a:pt x="0" y="176212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CF2EAE-0E48-4141-955C-D34DBD77D0EB}"/>
              </a:ext>
            </a:extLst>
          </p:cNvPr>
          <p:cNvCxnSpPr/>
          <p:nvPr/>
        </p:nvCxnSpPr>
        <p:spPr>
          <a:xfrm>
            <a:off x="5743152" y="39137"/>
            <a:ext cx="0" cy="448859"/>
          </a:xfrm>
          <a:prstGeom prst="line">
            <a:avLst/>
          </a:prstGeom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08F6A7D-CD5A-44D7-9B23-8302550AB008}"/>
              </a:ext>
            </a:extLst>
          </p:cNvPr>
          <p:cNvSpPr/>
          <p:nvPr/>
        </p:nvSpPr>
        <p:spPr>
          <a:xfrm>
            <a:off x="5193053" y="339320"/>
            <a:ext cx="1100200" cy="223594"/>
          </a:xfrm>
          <a:custGeom>
            <a:avLst/>
            <a:gdLst>
              <a:gd name="connsiteX0" fmla="*/ 0 w 1099167"/>
              <a:gd name="connsiteY0" fmla="*/ 54542 h 109083"/>
              <a:gd name="connsiteX1" fmla="*/ 549584 w 1099167"/>
              <a:gd name="connsiteY1" fmla="*/ 0 h 109083"/>
              <a:gd name="connsiteX2" fmla="*/ 1099168 w 1099167"/>
              <a:gd name="connsiteY2" fmla="*/ 54542 h 109083"/>
              <a:gd name="connsiteX3" fmla="*/ 549584 w 1099167"/>
              <a:gd name="connsiteY3" fmla="*/ 109084 h 109083"/>
              <a:gd name="connsiteX4" fmla="*/ 0 w 1099167"/>
              <a:gd name="connsiteY4" fmla="*/ 54542 h 109083"/>
              <a:gd name="connsiteX0" fmla="*/ 0 w 1099168"/>
              <a:gd name="connsiteY0" fmla="*/ 168842 h 223384"/>
              <a:gd name="connsiteX1" fmla="*/ 549584 w 1099168"/>
              <a:gd name="connsiteY1" fmla="*/ 0 h 223384"/>
              <a:gd name="connsiteX2" fmla="*/ 1099168 w 1099168"/>
              <a:gd name="connsiteY2" fmla="*/ 168842 h 223384"/>
              <a:gd name="connsiteX3" fmla="*/ 549584 w 1099168"/>
              <a:gd name="connsiteY3" fmla="*/ 223384 h 223384"/>
              <a:gd name="connsiteX4" fmla="*/ 0 w 1099168"/>
              <a:gd name="connsiteY4" fmla="*/ 168842 h 22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9168" h="223384">
                <a:moveTo>
                  <a:pt x="0" y="168842"/>
                </a:moveTo>
                <a:cubicBezTo>
                  <a:pt x="0" y="131611"/>
                  <a:pt x="246057" y="0"/>
                  <a:pt x="549584" y="0"/>
                </a:cubicBezTo>
                <a:cubicBezTo>
                  <a:pt x="853111" y="0"/>
                  <a:pt x="1099168" y="138719"/>
                  <a:pt x="1099168" y="168842"/>
                </a:cubicBezTo>
                <a:cubicBezTo>
                  <a:pt x="1099168" y="198965"/>
                  <a:pt x="853111" y="223384"/>
                  <a:pt x="549584" y="223384"/>
                </a:cubicBezTo>
                <a:cubicBezTo>
                  <a:pt x="246057" y="223384"/>
                  <a:pt x="0" y="206073"/>
                  <a:pt x="0" y="16884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E52D60B-6CE0-415A-9A44-ED3D000E5004}"/>
              </a:ext>
            </a:extLst>
          </p:cNvPr>
          <p:cNvGrpSpPr/>
          <p:nvPr/>
        </p:nvGrpSpPr>
        <p:grpSpPr>
          <a:xfrm>
            <a:off x="9003680" y="2953044"/>
            <a:ext cx="2644699" cy="1762113"/>
            <a:chOff x="9221943" y="3073519"/>
            <a:chExt cx="2166247" cy="144332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B54042-445E-4210-B881-012D92944B6D}"/>
                </a:ext>
              </a:extLst>
            </p:cNvPr>
            <p:cNvSpPr/>
            <p:nvPr/>
          </p:nvSpPr>
          <p:spPr>
            <a:xfrm>
              <a:off x="11019075" y="3871743"/>
              <a:ext cx="369115" cy="443379"/>
            </a:xfrm>
            <a:custGeom>
              <a:avLst/>
              <a:gdLst>
                <a:gd name="connsiteX0" fmla="*/ 0 w 495452"/>
                <a:gd name="connsiteY0" fmla="*/ 0 h 260817"/>
                <a:gd name="connsiteX1" fmla="*/ 495452 w 495452"/>
                <a:gd name="connsiteY1" fmla="*/ 0 h 260817"/>
                <a:gd name="connsiteX2" fmla="*/ 495452 w 495452"/>
                <a:gd name="connsiteY2" fmla="*/ 260817 h 260817"/>
                <a:gd name="connsiteX3" fmla="*/ 0 w 495452"/>
                <a:gd name="connsiteY3" fmla="*/ 260817 h 260817"/>
                <a:gd name="connsiteX4" fmla="*/ 0 w 495452"/>
                <a:gd name="connsiteY4" fmla="*/ 0 h 260817"/>
                <a:gd name="connsiteX0" fmla="*/ 0 w 495452"/>
                <a:gd name="connsiteY0" fmla="*/ 166687 h 427504"/>
                <a:gd name="connsiteX1" fmla="*/ 447827 w 495452"/>
                <a:gd name="connsiteY1" fmla="*/ 0 h 427504"/>
                <a:gd name="connsiteX2" fmla="*/ 495452 w 495452"/>
                <a:gd name="connsiteY2" fmla="*/ 427504 h 427504"/>
                <a:gd name="connsiteX3" fmla="*/ 0 w 495452"/>
                <a:gd name="connsiteY3" fmla="*/ 427504 h 427504"/>
                <a:gd name="connsiteX4" fmla="*/ 0 w 495452"/>
                <a:gd name="connsiteY4" fmla="*/ 166687 h 427504"/>
                <a:gd name="connsiteX0" fmla="*/ 0 w 471640"/>
                <a:gd name="connsiteY0" fmla="*/ 166687 h 427504"/>
                <a:gd name="connsiteX1" fmla="*/ 447827 w 471640"/>
                <a:gd name="connsiteY1" fmla="*/ 0 h 427504"/>
                <a:gd name="connsiteX2" fmla="*/ 471640 w 471640"/>
                <a:gd name="connsiteY2" fmla="*/ 246529 h 427504"/>
                <a:gd name="connsiteX3" fmla="*/ 0 w 471640"/>
                <a:gd name="connsiteY3" fmla="*/ 427504 h 427504"/>
                <a:gd name="connsiteX4" fmla="*/ 0 w 471640"/>
                <a:gd name="connsiteY4" fmla="*/ 166687 h 427504"/>
                <a:gd name="connsiteX0" fmla="*/ 0 w 471640"/>
                <a:gd name="connsiteY0" fmla="*/ 166687 h 427504"/>
                <a:gd name="connsiteX1" fmla="*/ 447827 w 471640"/>
                <a:gd name="connsiteY1" fmla="*/ 0 h 427504"/>
                <a:gd name="connsiteX2" fmla="*/ 471640 w 471640"/>
                <a:gd name="connsiteY2" fmla="*/ 232241 h 427504"/>
                <a:gd name="connsiteX3" fmla="*/ 0 w 471640"/>
                <a:gd name="connsiteY3" fmla="*/ 427504 h 427504"/>
                <a:gd name="connsiteX4" fmla="*/ 0 w 471640"/>
                <a:gd name="connsiteY4" fmla="*/ 166687 h 427504"/>
                <a:gd name="connsiteX0" fmla="*/ 0 w 457352"/>
                <a:gd name="connsiteY0" fmla="*/ 166687 h 427504"/>
                <a:gd name="connsiteX1" fmla="*/ 447827 w 457352"/>
                <a:gd name="connsiteY1" fmla="*/ 0 h 427504"/>
                <a:gd name="connsiteX2" fmla="*/ 457352 w 457352"/>
                <a:gd name="connsiteY2" fmla="*/ 222716 h 427504"/>
                <a:gd name="connsiteX3" fmla="*/ 0 w 457352"/>
                <a:gd name="connsiteY3" fmla="*/ 427504 h 427504"/>
                <a:gd name="connsiteX4" fmla="*/ 0 w 457352"/>
                <a:gd name="connsiteY4" fmla="*/ 166687 h 427504"/>
                <a:gd name="connsiteX0" fmla="*/ 0 w 457352"/>
                <a:gd name="connsiteY0" fmla="*/ 166687 h 427504"/>
                <a:gd name="connsiteX1" fmla="*/ 447827 w 457352"/>
                <a:gd name="connsiteY1" fmla="*/ 0 h 427504"/>
                <a:gd name="connsiteX2" fmla="*/ 457352 w 457352"/>
                <a:gd name="connsiteY2" fmla="*/ 222716 h 427504"/>
                <a:gd name="connsiteX3" fmla="*/ 23812 w 457352"/>
                <a:gd name="connsiteY3" fmla="*/ 427504 h 427504"/>
                <a:gd name="connsiteX4" fmla="*/ 0 w 457352"/>
                <a:gd name="connsiteY4" fmla="*/ 166687 h 427504"/>
                <a:gd name="connsiteX0" fmla="*/ 0 w 457352"/>
                <a:gd name="connsiteY0" fmla="*/ 166687 h 413217"/>
                <a:gd name="connsiteX1" fmla="*/ 447827 w 457352"/>
                <a:gd name="connsiteY1" fmla="*/ 0 h 413217"/>
                <a:gd name="connsiteX2" fmla="*/ 457352 w 457352"/>
                <a:gd name="connsiteY2" fmla="*/ 222716 h 413217"/>
                <a:gd name="connsiteX3" fmla="*/ 19049 w 457352"/>
                <a:gd name="connsiteY3" fmla="*/ 413217 h 413217"/>
                <a:gd name="connsiteX4" fmla="*/ 0 w 457352"/>
                <a:gd name="connsiteY4" fmla="*/ 166687 h 413217"/>
                <a:gd name="connsiteX0" fmla="*/ 0 w 485927"/>
                <a:gd name="connsiteY0" fmla="*/ 109537 h 413217"/>
                <a:gd name="connsiteX1" fmla="*/ 476402 w 485927"/>
                <a:gd name="connsiteY1" fmla="*/ 0 h 413217"/>
                <a:gd name="connsiteX2" fmla="*/ 485927 w 485927"/>
                <a:gd name="connsiteY2" fmla="*/ 222716 h 413217"/>
                <a:gd name="connsiteX3" fmla="*/ 47624 w 485927"/>
                <a:gd name="connsiteY3" fmla="*/ 413217 h 413217"/>
                <a:gd name="connsiteX4" fmla="*/ 0 w 485927"/>
                <a:gd name="connsiteY4" fmla="*/ 109537 h 413217"/>
                <a:gd name="connsiteX0" fmla="*/ 0 w 485927"/>
                <a:gd name="connsiteY0" fmla="*/ 109537 h 365592"/>
                <a:gd name="connsiteX1" fmla="*/ 476402 w 485927"/>
                <a:gd name="connsiteY1" fmla="*/ 0 h 365592"/>
                <a:gd name="connsiteX2" fmla="*/ 485927 w 485927"/>
                <a:gd name="connsiteY2" fmla="*/ 222716 h 365592"/>
                <a:gd name="connsiteX3" fmla="*/ 23811 w 485927"/>
                <a:gd name="connsiteY3" fmla="*/ 365592 h 365592"/>
                <a:gd name="connsiteX4" fmla="*/ 0 w 485927"/>
                <a:gd name="connsiteY4" fmla="*/ 109537 h 365592"/>
                <a:gd name="connsiteX0" fmla="*/ 0 w 485927"/>
                <a:gd name="connsiteY0" fmla="*/ 109537 h 356067"/>
                <a:gd name="connsiteX1" fmla="*/ 476402 w 485927"/>
                <a:gd name="connsiteY1" fmla="*/ 0 h 356067"/>
                <a:gd name="connsiteX2" fmla="*/ 485927 w 485927"/>
                <a:gd name="connsiteY2" fmla="*/ 222716 h 356067"/>
                <a:gd name="connsiteX3" fmla="*/ 23811 w 485927"/>
                <a:gd name="connsiteY3" fmla="*/ 356067 h 356067"/>
                <a:gd name="connsiteX4" fmla="*/ 0 w 485927"/>
                <a:gd name="connsiteY4" fmla="*/ 109537 h 356067"/>
                <a:gd name="connsiteX0" fmla="*/ 0 w 523540"/>
                <a:gd name="connsiteY0" fmla="*/ 219074 h 356067"/>
                <a:gd name="connsiteX1" fmla="*/ 514015 w 523540"/>
                <a:gd name="connsiteY1" fmla="*/ 0 h 356067"/>
                <a:gd name="connsiteX2" fmla="*/ 523540 w 523540"/>
                <a:gd name="connsiteY2" fmla="*/ 222716 h 356067"/>
                <a:gd name="connsiteX3" fmla="*/ 61424 w 523540"/>
                <a:gd name="connsiteY3" fmla="*/ 356067 h 356067"/>
                <a:gd name="connsiteX4" fmla="*/ 0 w 523540"/>
                <a:gd name="connsiteY4" fmla="*/ 219074 h 356067"/>
                <a:gd name="connsiteX0" fmla="*/ 0 w 523540"/>
                <a:gd name="connsiteY0" fmla="*/ 219074 h 451317"/>
                <a:gd name="connsiteX1" fmla="*/ 514015 w 523540"/>
                <a:gd name="connsiteY1" fmla="*/ 0 h 451317"/>
                <a:gd name="connsiteX2" fmla="*/ 523540 w 523540"/>
                <a:gd name="connsiteY2" fmla="*/ 222716 h 451317"/>
                <a:gd name="connsiteX3" fmla="*/ 30080 w 523540"/>
                <a:gd name="connsiteY3" fmla="*/ 451317 h 451317"/>
                <a:gd name="connsiteX4" fmla="*/ 0 w 523540"/>
                <a:gd name="connsiteY4" fmla="*/ 219074 h 451317"/>
                <a:gd name="connsiteX0" fmla="*/ 18565 w 542105"/>
                <a:gd name="connsiteY0" fmla="*/ 219074 h 460842"/>
                <a:gd name="connsiteX1" fmla="*/ 532580 w 542105"/>
                <a:gd name="connsiteY1" fmla="*/ 0 h 460842"/>
                <a:gd name="connsiteX2" fmla="*/ 542105 w 542105"/>
                <a:gd name="connsiteY2" fmla="*/ 222716 h 460842"/>
                <a:gd name="connsiteX3" fmla="*/ 0 w 542105"/>
                <a:gd name="connsiteY3" fmla="*/ 460842 h 460842"/>
                <a:gd name="connsiteX4" fmla="*/ 18565 w 542105"/>
                <a:gd name="connsiteY4" fmla="*/ 219074 h 460842"/>
                <a:gd name="connsiteX0" fmla="*/ 34 w 542105"/>
                <a:gd name="connsiteY0" fmla="*/ 142874 h 460842"/>
                <a:gd name="connsiteX1" fmla="*/ 532580 w 542105"/>
                <a:gd name="connsiteY1" fmla="*/ 0 h 460842"/>
                <a:gd name="connsiteX2" fmla="*/ 542105 w 542105"/>
                <a:gd name="connsiteY2" fmla="*/ 222716 h 460842"/>
                <a:gd name="connsiteX3" fmla="*/ 0 w 542105"/>
                <a:gd name="connsiteY3" fmla="*/ 460842 h 460842"/>
                <a:gd name="connsiteX4" fmla="*/ 34 w 542105"/>
                <a:gd name="connsiteY4" fmla="*/ 142874 h 460842"/>
                <a:gd name="connsiteX0" fmla="*/ 9300 w 551371"/>
                <a:gd name="connsiteY0" fmla="*/ 142874 h 416392"/>
                <a:gd name="connsiteX1" fmla="*/ 541846 w 551371"/>
                <a:gd name="connsiteY1" fmla="*/ 0 h 416392"/>
                <a:gd name="connsiteX2" fmla="*/ 551371 w 551371"/>
                <a:gd name="connsiteY2" fmla="*/ 222716 h 416392"/>
                <a:gd name="connsiteX3" fmla="*/ 0 w 551371"/>
                <a:gd name="connsiteY3" fmla="*/ 416392 h 416392"/>
                <a:gd name="connsiteX4" fmla="*/ 9300 w 551371"/>
                <a:gd name="connsiteY4" fmla="*/ 142874 h 416392"/>
                <a:gd name="connsiteX0" fmla="*/ 1 w 542072"/>
                <a:gd name="connsiteY0" fmla="*/ 142874 h 365592"/>
                <a:gd name="connsiteX1" fmla="*/ 532547 w 542072"/>
                <a:gd name="connsiteY1" fmla="*/ 0 h 365592"/>
                <a:gd name="connsiteX2" fmla="*/ 542072 w 542072"/>
                <a:gd name="connsiteY2" fmla="*/ 222716 h 365592"/>
                <a:gd name="connsiteX3" fmla="*/ 18498 w 542072"/>
                <a:gd name="connsiteY3" fmla="*/ 365592 h 365592"/>
                <a:gd name="connsiteX4" fmla="*/ 1 w 542072"/>
                <a:gd name="connsiteY4" fmla="*/ 142874 h 365592"/>
                <a:gd name="connsiteX0" fmla="*/ 1 w 542072"/>
                <a:gd name="connsiteY0" fmla="*/ 142874 h 429092"/>
                <a:gd name="connsiteX1" fmla="*/ 532547 w 542072"/>
                <a:gd name="connsiteY1" fmla="*/ 0 h 429092"/>
                <a:gd name="connsiteX2" fmla="*/ 542072 w 542072"/>
                <a:gd name="connsiteY2" fmla="*/ 222716 h 429092"/>
                <a:gd name="connsiteX3" fmla="*/ 18498 w 542072"/>
                <a:gd name="connsiteY3" fmla="*/ 429092 h 429092"/>
                <a:gd name="connsiteX4" fmla="*/ 1 w 542072"/>
                <a:gd name="connsiteY4" fmla="*/ 142874 h 429092"/>
                <a:gd name="connsiteX0" fmla="*/ 1 w 542072"/>
                <a:gd name="connsiteY0" fmla="*/ 152399 h 438617"/>
                <a:gd name="connsiteX1" fmla="*/ 518648 w 542072"/>
                <a:gd name="connsiteY1" fmla="*/ 0 h 438617"/>
                <a:gd name="connsiteX2" fmla="*/ 542072 w 542072"/>
                <a:gd name="connsiteY2" fmla="*/ 232241 h 438617"/>
                <a:gd name="connsiteX3" fmla="*/ 18498 w 542072"/>
                <a:gd name="connsiteY3" fmla="*/ 438617 h 438617"/>
                <a:gd name="connsiteX4" fmla="*/ 1 w 542072"/>
                <a:gd name="connsiteY4" fmla="*/ 152399 h 438617"/>
                <a:gd name="connsiteX0" fmla="*/ 1 w 521224"/>
                <a:gd name="connsiteY0" fmla="*/ 152399 h 438617"/>
                <a:gd name="connsiteX1" fmla="*/ 518648 w 521224"/>
                <a:gd name="connsiteY1" fmla="*/ 0 h 438617"/>
                <a:gd name="connsiteX2" fmla="*/ 521224 w 521224"/>
                <a:gd name="connsiteY2" fmla="*/ 220335 h 438617"/>
                <a:gd name="connsiteX3" fmla="*/ 18498 w 521224"/>
                <a:gd name="connsiteY3" fmla="*/ 438617 h 438617"/>
                <a:gd name="connsiteX4" fmla="*/ 1 w 521224"/>
                <a:gd name="connsiteY4" fmla="*/ 152399 h 438617"/>
                <a:gd name="connsiteX0" fmla="*/ 1 w 538597"/>
                <a:gd name="connsiteY0" fmla="*/ 152399 h 438617"/>
                <a:gd name="connsiteX1" fmla="*/ 518648 w 538597"/>
                <a:gd name="connsiteY1" fmla="*/ 0 h 438617"/>
                <a:gd name="connsiteX2" fmla="*/ 538597 w 538597"/>
                <a:gd name="connsiteY2" fmla="*/ 232241 h 438617"/>
                <a:gd name="connsiteX3" fmla="*/ 18498 w 538597"/>
                <a:gd name="connsiteY3" fmla="*/ 438617 h 438617"/>
                <a:gd name="connsiteX4" fmla="*/ 1 w 538597"/>
                <a:gd name="connsiteY4" fmla="*/ 152399 h 438617"/>
                <a:gd name="connsiteX0" fmla="*/ 1 w 538597"/>
                <a:gd name="connsiteY0" fmla="*/ 152399 h 443379"/>
                <a:gd name="connsiteX1" fmla="*/ 518648 w 538597"/>
                <a:gd name="connsiteY1" fmla="*/ 0 h 443379"/>
                <a:gd name="connsiteX2" fmla="*/ 538597 w 538597"/>
                <a:gd name="connsiteY2" fmla="*/ 232241 h 443379"/>
                <a:gd name="connsiteX3" fmla="*/ 28921 w 538597"/>
                <a:gd name="connsiteY3" fmla="*/ 443379 h 443379"/>
                <a:gd name="connsiteX4" fmla="*/ 1 w 538597"/>
                <a:gd name="connsiteY4" fmla="*/ 152399 h 44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97" h="443379">
                  <a:moveTo>
                    <a:pt x="1" y="152399"/>
                  </a:moveTo>
                  <a:lnTo>
                    <a:pt x="518648" y="0"/>
                  </a:lnTo>
                  <a:cubicBezTo>
                    <a:pt x="519507" y="73445"/>
                    <a:pt x="537738" y="158796"/>
                    <a:pt x="538597" y="232241"/>
                  </a:cubicBezTo>
                  <a:lnTo>
                    <a:pt x="28921" y="443379"/>
                  </a:lnTo>
                  <a:cubicBezTo>
                    <a:pt x="28932" y="337390"/>
                    <a:pt x="-10" y="258388"/>
                    <a:pt x="1" y="15239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Rectangle 11">
              <a:extLst>
                <a:ext uri="{FF2B5EF4-FFF2-40B4-BE49-F238E27FC236}">
                  <a16:creationId xmlns:a16="http://schemas.microsoft.com/office/drawing/2014/main" id="{C3629110-AB38-4BA3-99B7-00B0419B9CF9}"/>
                </a:ext>
              </a:extLst>
            </p:cNvPr>
            <p:cNvSpPr/>
            <p:nvPr/>
          </p:nvSpPr>
          <p:spPr>
            <a:xfrm>
              <a:off x="9221943" y="3709433"/>
              <a:ext cx="1821911" cy="612869"/>
            </a:xfrm>
            <a:custGeom>
              <a:avLst/>
              <a:gdLst>
                <a:gd name="connsiteX0" fmla="*/ 0 w 942551"/>
                <a:gd name="connsiteY0" fmla="*/ 0 h 245864"/>
                <a:gd name="connsiteX1" fmla="*/ 942551 w 942551"/>
                <a:gd name="connsiteY1" fmla="*/ 0 h 245864"/>
                <a:gd name="connsiteX2" fmla="*/ 942551 w 942551"/>
                <a:gd name="connsiteY2" fmla="*/ 245864 h 245864"/>
                <a:gd name="connsiteX3" fmla="*/ 0 w 942551"/>
                <a:gd name="connsiteY3" fmla="*/ 245864 h 245864"/>
                <a:gd name="connsiteX4" fmla="*/ 0 w 942551"/>
                <a:gd name="connsiteY4" fmla="*/ 0 h 245864"/>
                <a:gd name="connsiteX0" fmla="*/ 0 w 1479579"/>
                <a:gd name="connsiteY0" fmla="*/ 0 h 507121"/>
                <a:gd name="connsiteX1" fmla="*/ 1479579 w 1479579"/>
                <a:gd name="connsiteY1" fmla="*/ 261257 h 507121"/>
                <a:gd name="connsiteX2" fmla="*/ 1479579 w 1479579"/>
                <a:gd name="connsiteY2" fmla="*/ 507121 h 507121"/>
                <a:gd name="connsiteX3" fmla="*/ 537028 w 1479579"/>
                <a:gd name="connsiteY3" fmla="*/ 507121 h 507121"/>
                <a:gd name="connsiteX4" fmla="*/ 0 w 1479579"/>
                <a:gd name="connsiteY4" fmla="*/ 0 h 507121"/>
                <a:gd name="connsiteX0" fmla="*/ 101601 w 1581180"/>
                <a:gd name="connsiteY0" fmla="*/ 0 h 507121"/>
                <a:gd name="connsiteX1" fmla="*/ 1581180 w 1581180"/>
                <a:gd name="connsiteY1" fmla="*/ 261257 h 507121"/>
                <a:gd name="connsiteX2" fmla="*/ 1581180 w 1581180"/>
                <a:gd name="connsiteY2" fmla="*/ 507121 h 507121"/>
                <a:gd name="connsiteX3" fmla="*/ 0 w 1581180"/>
                <a:gd name="connsiteY3" fmla="*/ 231349 h 507121"/>
                <a:gd name="connsiteX4" fmla="*/ 101601 w 1581180"/>
                <a:gd name="connsiteY4" fmla="*/ 0 h 507121"/>
                <a:gd name="connsiteX0" fmla="*/ 101601 w 1581180"/>
                <a:gd name="connsiteY0" fmla="*/ 0 h 521635"/>
                <a:gd name="connsiteX1" fmla="*/ 1581180 w 1581180"/>
                <a:gd name="connsiteY1" fmla="*/ 261257 h 521635"/>
                <a:gd name="connsiteX2" fmla="*/ 1566666 w 1581180"/>
                <a:gd name="connsiteY2" fmla="*/ 521635 h 521635"/>
                <a:gd name="connsiteX3" fmla="*/ 0 w 1581180"/>
                <a:gd name="connsiteY3" fmla="*/ 231349 h 521635"/>
                <a:gd name="connsiteX4" fmla="*/ 101601 w 1581180"/>
                <a:gd name="connsiteY4" fmla="*/ 0 h 521635"/>
                <a:gd name="connsiteX0" fmla="*/ 72572 w 1552151"/>
                <a:gd name="connsiteY0" fmla="*/ 0 h 521635"/>
                <a:gd name="connsiteX1" fmla="*/ 1552151 w 1552151"/>
                <a:gd name="connsiteY1" fmla="*/ 261257 h 521635"/>
                <a:gd name="connsiteX2" fmla="*/ 1537637 w 1552151"/>
                <a:gd name="connsiteY2" fmla="*/ 521635 h 521635"/>
                <a:gd name="connsiteX3" fmla="*/ 0 w 1552151"/>
                <a:gd name="connsiteY3" fmla="*/ 231349 h 521635"/>
                <a:gd name="connsiteX4" fmla="*/ 72572 w 1552151"/>
                <a:gd name="connsiteY4" fmla="*/ 0 h 521635"/>
                <a:gd name="connsiteX0" fmla="*/ 43543 w 1523122"/>
                <a:gd name="connsiteY0" fmla="*/ 0 h 521635"/>
                <a:gd name="connsiteX1" fmla="*/ 1523122 w 1523122"/>
                <a:gd name="connsiteY1" fmla="*/ 261257 h 521635"/>
                <a:gd name="connsiteX2" fmla="*/ 1508608 w 1523122"/>
                <a:gd name="connsiteY2" fmla="*/ 521635 h 521635"/>
                <a:gd name="connsiteX3" fmla="*/ 0 w 1523122"/>
                <a:gd name="connsiteY3" fmla="*/ 231349 h 521635"/>
                <a:gd name="connsiteX4" fmla="*/ 43543 w 1523122"/>
                <a:gd name="connsiteY4" fmla="*/ 0 h 521635"/>
                <a:gd name="connsiteX0" fmla="*/ 43543 w 1541946"/>
                <a:gd name="connsiteY0" fmla="*/ 0 h 497822"/>
                <a:gd name="connsiteX1" fmla="*/ 1523122 w 1541946"/>
                <a:gd name="connsiteY1" fmla="*/ 261257 h 497822"/>
                <a:gd name="connsiteX2" fmla="*/ 1541946 w 1541946"/>
                <a:gd name="connsiteY2" fmla="*/ 497822 h 497822"/>
                <a:gd name="connsiteX3" fmla="*/ 0 w 1541946"/>
                <a:gd name="connsiteY3" fmla="*/ 231349 h 497822"/>
                <a:gd name="connsiteX4" fmla="*/ 43543 w 1541946"/>
                <a:gd name="connsiteY4" fmla="*/ 0 h 497822"/>
                <a:gd name="connsiteX0" fmla="*/ 5443 w 1503846"/>
                <a:gd name="connsiteY0" fmla="*/ 0 h 497822"/>
                <a:gd name="connsiteX1" fmla="*/ 1485022 w 1503846"/>
                <a:gd name="connsiteY1" fmla="*/ 261257 h 497822"/>
                <a:gd name="connsiteX2" fmla="*/ 1503846 w 1503846"/>
                <a:gd name="connsiteY2" fmla="*/ 497822 h 497822"/>
                <a:gd name="connsiteX3" fmla="*/ 0 w 1503846"/>
                <a:gd name="connsiteY3" fmla="*/ 212299 h 497822"/>
                <a:gd name="connsiteX4" fmla="*/ 5443 w 1503846"/>
                <a:gd name="connsiteY4" fmla="*/ 0 h 497822"/>
                <a:gd name="connsiteX0" fmla="*/ 5443 w 1503846"/>
                <a:gd name="connsiteY0" fmla="*/ 0 h 497822"/>
                <a:gd name="connsiteX1" fmla="*/ 1485022 w 1503846"/>
                <a:gd name="connsiteY1" fmla="*/ 261257 h 497822"/>
                <a:gd name="connsiteX2" fmla="*/ 1503846 w 1503846"/>
                <a:gd name="connsiteY2" fmla="*/ 497822 h 497822"/>
                <a:gd name="connsiteX3" fmla="*/ 0 w 1503846"/>
                <a:gd name="connsiteY3" fmla="*/ 212299 h 497822"/>
                <a:gd name="connsiteX4" fmla="*/ 5443 w 1503846"/>
                <a:gd name="connsiteY4" fmla="*/ 0 h 497822"/>
                <a:gd name="connsiteX0" fmla="*/ 5443 w 1583989"/>
                <a:gd name="connsiteY0" fmla="*/ 0 h 578784"/>
                <a:gd name="connsiteX1" fmla="*/ 1485022 w 1583989"/>
                <a:gd name="connsiteY1" fmla="*/ 261257 h 578784"/>
                <a:gd name="connsiteX2" fmla="*/ 1583989 w 1583989"/>
                <a:gd name="connsiteY2" fmla="*/ 578784 h 578784"/>
                <a:gd name="connsiteX3" fmla="*/ 0 w 1583989"/>
                <a:gd name="connsiteY3" fmla="*/ 212299 h 578784"/>
                <a:gd name="connsiteX4" fmla="*/ 5443 w 1583989"/>
                <a:gd name="connsiteY4" fmla="*/ 0 h 578784"/>
                <a:gd name="connsiteX0" fmla="*/ 5443 w 1583989"/>
                <a:gd name="connsiteY0" fmla="*/ 0 h 578784"/>
                <a:gd name="connsiteX1" fmla="*/ 1447623 w 1583989"/>
                <a:gd name="connsiteY1" fmla="*/ 346982 h 578784"/>
                <a:gd name="connsiteX2" fmla="*/ 1583989 w 1583989"/>
                <a:gd name="connsiteY2" fmla="*/ 578784 h 578784"/>
                <a:gd name="connsiteX3" fmla="*/ 0 w 1583989"/>
                <a:gd name="connsiteY3" fmla="*/ 212299 h 578784"/>
                <a:gd name="connsiteX4" fmla="*/ 5443 w 1583989"/>
                <a:gd name="connsiteY4" fmla="*/ 0 h 578784"/>
                <a:gd name="connsiteX0" fmla="*/ 5443 w 1586537"/>
                <a:gd name="connsiteY0" fmla="*/ 0 h 578784"/>
                <a:gd name="connsiteX1" fmla="*/ 1586537 w 1586537"/>
                <a:gd name="connsiteY1" fmla="*/ 346982 h 578784"/>
                <a:gd name="connsiteX2" fmla="*/ 1583989 w 1586537"/>
                <a:gd name="connsiteY2" fmla="*/ 578784 h 578784"/>
                <a:gd name="connsiteX3" fmla="*/ 0 w 1586537"/>
                <a:gd name="connsiteY3" fmla="*/ 212299 h 578784"/>
                <a:gd name="connsiteX4" fmla="*/ 5443 w 1586537"/>
                <a:gd name="connsiteY4" fmla="*/ 0 h 578784"/>
                <a:gd name="connsiteX0" fmla="*/ 5443 w 1666679"/>
                <a:gd name="connsiteY0" fmla="*/ 0 h 578784"/>
                <a:gd name="connsiteX1" fmla="*/ 1666679 w 1666679"/>
                <a:gd name="connsiteY1" fmla="*/ 356507 h 578784"/>
                <a:gd name="connsiteX2" fmla="*/ 1583989 w 1666679"/>
                <a:gd name="connsiteY2" fmla="*/ 578784 h 578784"/>
                <a:gd name="connsiteX3" fmla="*/ 0 w 1666679"/>
                <a:gd name="connsiteY3" fmla="*/ 212299 h 578784"/>
                <a:gd name="connsiteX4" fmla="*/ 5443 w 1666679"/>
                <a:gd name="connsiteY4" fmla="*/ 0 h 578784"/>
                <a:gd name="connsiteX0" fmla="*/ 5443 w 1666679"/>
                <a:gd name="connsiteY0" fmla="*/ 0 h 578784"/>
                <a:gd name="connsiteX1" fmla="*/ 1666679 w 1666679"/>
                <a:gd name="connsiteY1" fmla="*/ 356507 h 578784"/>
                <a:gd name="connsiteX2" fmla="*/ 1658789 w 1666679"/>
                <a:gd name="connsiteY2" fmla="*/ 578784 h 578784"/>
                <a:gd name="connsiteX3" fmla="*/ 0 w 1666679"/>
                <a:gd name="connsiteY3" fmla="*/ 212299 h 578784"/>
                <a:gd name="connsiteX4" fmla="*/ 5443 w 1666679"/>
                <a:gd name="connsiteY4" fmla="*/ 0 h 578784"/>
                <a:gd name="connsiteX0" fmla="*/ 5443 w 1658841"/>
                <a:gd name="connsiteY0" fmla="*/ 0 h 578784"/>
                <a:gd name="connsiteX1" fmla="*/ 1650650 w 1658841"/>
                <a:gd name="connsiteY1" fmla="*/ 299357 h 578784"/>
                <a:gd name="connsiteX2" fmla="*/ 1658789 w 1658841"/>
                <a:gd name="connsiteY2" fmla="*/ 578784 h 578784"/>
                <a:gd name="connsiteX3" fmla="*/ 0 w 1658841"/>
                <a:gd name="connsiteY3" fmla="*/ 212299 h 578784"/>
                <a:gd name="connsiteX4" fmla="*/ 5443 w 1658841"/>
                <a:gd name="connsiteY4" fmla="*/ 0 h 578784"/>
                <a:gd name="connsiteX0" fmla="*/ 5443 w 1690859"/>
                <a:gd name="connsiteY0" fmla="*/ 0 h 521634"/>
                <a:gd name="connsiteX1" fmla="*/ 1650650 w 1690859"/>
                <a:gd name="connsiteY1" fmla="*/ 299357 h 521634"/>
                <a:gd name="connsiteX2" fmla="*/ 1690847 w 1690859"/>
                <a:gd name="connsiteY2" fmla="*/ 521634 h 521634"/>
                <a:gd name="connsiteX3" fmla="*/ 0 w 1690859"/>
                <a:gd name="connsiteY3" fmla="*/ 212299 h 521634"/>
                <a:gd name="connsiteX4" fmla="*/ 5443 w 1690859"/>
                <a:gd name="connsiteY4" fmla="*/ 0 h 521634"/>
                <a:gd name="connsiteX0" fmla="*/ 5443 w 1698737"/>
                <a:gd name="connsiteY0" fmla="*/ 0 h 521634"/>
                <a:gd name="connsiteX1" fmla="*/ 1698737 w 1698737"/>
                <a:gd name="connsiteY1" fmla="*/ 294595 h 521634"/>
                <a:gd name="connsiteX2" fmla="*/ 1690847 w 1698737"/>
                <a:gd name="connsiteY2" fmla="*/ 521634 h 521634"/>
                <a:gd name="connsiteX3" fmla="*/ 0 w 1698737"/>
                <a:gd name="connsiteY3" fmla="*/ 212299 h 521634"/>
                <a:gd name="connsiteX4" fmla="*/ 5443 w 1698737"/>
                <a:gd name="connsiteY4" fmla="*/ 0 h 521634"/>
                <a:gd name="connsiteX0" fmla="*/ 5443 w 1698737"/>
                <a:gd name="connsiteY0" fmla="*/ 0 h 521634"/>
                <a:gd name="connsiteX1" fmla="*/ 1698737 w 1698737"/>
                <a:gd name="connsiteY1" fmla="*/ 207425 h 521634"/>
                <a:gd name="connsiteX2" fmla="*/ 1690847 w 1698737"/>
                <a:gd name="connsiteY2" fmla="*/ 521634 h 521634"/>
                <a:gd name="connsiteX3" fmla="*/ 0 w 1698737"/>
                <a:gd name="connsiteY3" fmla="*/ 212299 h 521634"/>
                <a:gd name="connsiteX4" fmla="*/ 5443 w 1698737"/>
                <a:gd name="connsiteY4" fmla="*/ 0 h 521634"/>
                <a:gd name="connsiteX0" fmla="*/ 5443 w 1698737"/>
                <a:gd name="connsiteY0" fmla="*/ 0 h 453143"/>
                <a:gd name="connsiteX1" fmla="*/ 1698737 w 1698737"/>
                <a:gd name="connsiteY1" fmla="*/ 207425 h 453143"/>
                <a:gd name="connsiteX2" fmla="*/ 1690847 w 1698737"/>
                <a:gd name="connsiteY2" fmla="*/ 453143 h 453143"/>
                <a:gd name="connsiteX3" fmla="*/ 0 w 1698737"/>
                <a:gd name="connsiteY3" fmla="*/ 212299 h 453143"/>
                <a:gd name="connsiteX4" fmla="*/ 5443 w 1698737"/>
                <a:gd name="connsiteY4" fmla="*/ 0 h 453143"/>
                <a:gd name="connsiteX0" fmla="*/ 5443 w 1698737"/>
                <a:gd name="connsiteY0" fmla="*/ 0 h 490502"/>
                <a:gd name="connsiteX1" fmla="*/ 1698737 w 1698737"/>
                <a:gd name="connsiteY1" fmla="*/ 207425 h 490502"/>
                <a:gd name="connsiteX2" fmla="*/ 1690847 w 1698737"/>
                <a:gd name="connsiteY2" fmla="*/ 490502 h 490502"/>
                <a:gd name="connsiteX3" fmla="*/ 0 w 1698737"/>
                <a:gd name="connsiteY3" fmla="*/ 212299 h 490502"/>
                <a:gd name="connsiteX4" fmla="*/ 5443 w 1698737"/>
                <a:gd name="connsiteY4" fmla="*/ 0 h 490502"/>
                <a:gd name="connsiteX0" fmla="*/ 14599 w 1698737"/>
                <a:gd name="connsiteY0" fmla="*/ 0 h 546540"/>
                <a:gd name="connsiteX1" fmla="*/ 1698737 w 1698737"/>
                <a:gd name="connsiteY1" fmla="*/ 263463 h 546540"/>
                <a:gd name="connsiteX2" fmla="*/ 1690847 w 1698737"/>
                <a:gd name="connsiteY2" fmla="*/ 546540 h 546540"/>
                <a:gd name="connsiteX3" fmla="*/ 0 w 1698737"/>
                <a:gd name="connsiteY3" fmla="*/ 268337 h 546540"/>
                <a:gd name="connsiteX4" fmla="*/ 14599 w 1698737"/>
                <a:gd name="connsiteY4" fmla="*/ 0 h 546540"/>
                <a:gd name="connsiteX0" fmla="*/ 14599 w 1698737"/>
                <a:gd name="connsiteY0" fmla="*/ 0 h 546540"/>
                <a:gd name="connsiteX1" fmla="*/ 1698737 w 1698737"/>
                <a:gd name="connsiteY1" fmla="*/ 263463 h 546540"/>
                <a:gd name="connsiteX2" fmla="*/ 1690847 w 1698737"/>
                <a:gd name="connsiteY2" fmla="*/ 546540 h 546540"/>
                <a:gd name="connsiteX3" fmla="*/ 0 w 1698737"/>
                <a:gd name="connsiteY3" fmla="*/ 224752 h 546540"/>
                <a:gd name="connsiteX4" fmla="*/ 14599 w 1698737"/>
                <a:gd name="connsiteY4" fmla="*/ 0 h 546540"/>
                <a:gd name="connsiteX0" fmla="*/ 14599 w 1698737"/>
                <a:gd name="connsiteY0" fmla="*/ 0 h 546540"/>
                <a:gd name="connsiteX1" fmla="*/ 1698737 w 1698737"/>
                <a:gd name="connsiteY1" fmla="*/ 263463 h 546540"/>
                <a:gd name="connsiteX2" fmla="*/ 1690847 w 1698737"/>
                <a:gd name="connsiteY2" fmla="*/ 546540 h 546540"/>
                <a:gd name="connsiteX3" fmla="*/ 0 w 1698737"/>
                <a:gd name="connsiteY3" fmla="*/ 193620 h 546540"/>
                <a:gd name="connsiteX4" fmla="*/ 14599 w 1698737"/>
                <a:gd name="connsiteY4" fmla="*/ 0 h 546540"/>
                <a:gd name="connsiteX0" fmla="*/ 5442 w 1689580"/>
                <a:gd name="connsiteY0" fmla="*/ 0 h 546540"/>
                <a:gd name="connsiteX1" fmla="*/ 1689580 w 1689580"/>
                <a:gd name="connsiteY1" fmla="*/ 263463 h 546540"/>
                <a:gd name="connsiteX2" fmla="*/ 1681690 w 1689580"/>
                <a:gd name="connsiteY2" fmla="*/ 546540 h 546540"/>
                <a:gd name="connsiteX3" fmla="*/ 0 w 1689580"/>
                <a:gd name="connsiteY3" fmla="*/ 174941 h 546540"/>
                <a:gd name="connsiteX4" fmla="*/ 5442 w 1689580"/>
                <a:gd name="connsiteY4" fmla="*/ 0 h 546540"/>
                <a:gd name="connsiteX0" fmla="*/ 0 w 1848965"/>
                <a:gd name="connsiteY0" fmla="*/ 0 h 608804"/>
                <a:gd name="connsiteX1" fmla="*/ 1848965 w 1848965"/>
                <a:gd name="connsiteY1" fmla="*/ 325727 h 608804"/>
                <a:gd name="connsiteX2" fmla="*/ 1841075 w 1848965"/>
                <a:gd name="connsiteY2" fmla="*/ 608804 h 608804"/>
                <a:gd name="connsiteX3" fmla="*/ 159385 w 1848965"/>
                <a:gd name="connsiteY3" fmla="*/ 237205 h 608804"/>
                <a:gd name="connsiteX4" fmla="*/ 0 w 1848965"/>
                <a:gd name="connsiteY4" fmla="*/ 0 h 608804"/>
                <a:gd name="connsiteX0" fmla="*/ 5442 w 1854407"/>
                <a:gd name="connsiteY0" fmla="*/ 0 h 608804"/>
                <a:gd name="connsiteX1" fmla="*/ 1854407 w 1854407"/>
                <a:gd name="connsiteY1" fmla="*/ 325727 h 608804"/>
                <a:gd name="connsiteX2" fmla="*/ 1846517 w 1854407"/>
                <a:gd name="connsiteY2" fmla="*/ 608804 h 608804"/>
                <a:gd name="connsiteX3" fmla="*/ 0 w 1854407"/>
                <a:gd name="connsiteY3" fmla="*/ 193620 h 608804"/>
                <a:gd name="connsiteX4" fmla="*/ 5442 w 1854407"/>
                <a:gd name="connsiteY4" fmla="*/ 0 h 608804"/>
                <a:gd name="connsiteX0" fmla="*/ 5442 w 1855829"/>
                <a:gd name="connsiteY0" fmla="*/ 0 h 596351"/>
                <a:gd name="connsiteX1" fmla="*/ 1854407 w 1855829"/>
                <a:gd name="connsiteY1" fmla="*/ 325727 h 596351"/>
                <a:gd name="connsiteX2" fmla="*/ 1855675 w 1855829"/>
                <a:gd name="connsiteY2" fmla="*/ 596351 h 596351"/>
                <a:gd name="connsiteX3" fmla="*/ 0 w 1855829"/>
                <a:gd name="connsiteY3" fmla="*/ 193620 h 596351"/>
                <a:gd name="connsiteX4" fmla="*/ 5442 w 1855829"/>
                <a:gd name="connsiteY4" fmla="*/ 0 h 596351"/>
                <a:gd name="connsiteX0" fmla="*/ 12311 w 1855829"/>
                <a:gd name="connsiteY0" fmla="*/ 0 h 596351"/>
                <a:gd name="connsiteX1" fmla="*/ 1854407 w 1855829"/>
                <a:gd name="connsiteY1" fmla="*/ 325727 h 596351"/>
                <a:gd name="connsiteX2" fmla="*/ 1855675 w 1855829"/>
                <a:gd name="connsiteY2" fmla="*/ 596351 h 596351"/>
                <a:gd name="connsiteX3" fmla="*/ 0 w 1855829"/>
                <a:gd name="connsiteY3" fmla="*/ 193620 h 596351"/>
                <a:gd name="connsiteX4" fmla="*/ 12311 w 1855829"/>
                <a:gd name="connsiteY4" fmla="*/ 0 h 596351"/>
                <a:gd name="connsiteX0" fmla="*/ 0 w 1860687"/>
                <a:gd name="connsiteY0" fmla="*/ 0 h 596351"/>
                <a:gd name="connsiteX1" fmla="*/ 1859265 w 1860687"/>
                <a:gd name="connsiteY1" fmla="*/ 325727 h 596351"/>
                <a:gd name="connsiteX2" fmla="*/ 1860533 w 1860687"/>
                <a:gd name="connsiteY2" fmla="*/ 596351 h 596351"/>
                <a:gd name="connsiteX3" fmla="*/ 4858 w 1860687"/>
                <a:gd name="connsiteY3" fmla="*/ 193620 h 596351"/>
                <a:gd name="connsiteX4" fmla="*/ 0 w 1860687"/>
                <a:gd name="connsiteY4" fmla="*/ 0 h 596351"/>
                <a:gd name="connsiteX0" fmla="*/ 0 w 1884589"/>
                <a:gd name="connsiteY0" fmla="*/ 0 h 610360"/>
                <a:gd name="connsiteX1" fmla="*/ 1859265 w 1884589"/>
                <a:gd name="connsiteY1" fmla="*/ 325727 h 610360"/>
                <a:gd name="connsiteX2" fmla="*/ 1884570 w 1884589"/>
                <a:gd name="connsiteY2" fmla="*/ 610360 h 610360"/>
                <a:gd name="connsiteX3" fmla="*/ 4858 w 1884589"/>
                <a:gd name="connsiteY3" fmla="*/ 193620 h 610360"/>
                <a:gd name="connsiteX4" fmla="*/ 0 w 1884589"/>
                <a:gd name="connsiteY4" fmla="*/ 0 h 61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4589" h="610360">
                  <a:moveTo>
                    <a:pt x="0" y="0"/>
                  </a:moveTo>
                  <a:lnTo>
                    <a:pt x="1859265" y="325727"/>
                  </a:lnTo>
                  <a:cubicBezTo>
                    <a:pt x="1858416" y="402994"/>
                    <a:pt x="1885419" y="533093"/>
                    <a:pt x="1884570" y="610360"/>
                  </a:cubicBezTo>
                  <a:lnTo>
                    <a:pt x="4858" y="193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557DD75-C5CF-47B8-874C-E4477695F647}"/>
                </a:ext>
              </a:extLst>
            </p:cNvPr>
            <p:cNvSpPr/>
            <p:nvPr/>
          </p:nvSpPr>
          <p:spPr>
            <a:xfrm rot="19316143">
              <a:off x="9505823" y="3073519"/>
              <a:ext cx="1604470" cy="1443329"/>
            </a:xfrm>
            <a:custGeom>
              <a:avLst/>
              <a:gdLst>
                <a:gd name="connsiteX0" fmla="*/ 0 w 415722"/>
                <a:gd name="connsiteY0" fmla="*/ 0 h 221433"/>
                <a:gd name="connsiteX1" fmla="*/ 415722 w 415722"/>
                <a:gd name="connsiteY1" fmla="*/ 0 h 221433"/>
                <a:gd name="connsiteX2" fmla="*/ 415722 w 415722"/>
                <a:gd name="connsiteY2" fmla="*/ 221433 h 221433"/>
                <a:gd name="connsiteX3" fmla="*/ 0 w 415722"/>
                <a:gd name="connsiteY3" fmla="*/ 221433 h 221433"/>
                <a:gd name="connsiteX4" fmla="*/ 0 w 415722"/>
                <a:gd name="connsiteY4" fmla="*/ 0 h 221433"/>
                <a:gd name="connsiteX0" fmla="*/ 0 w 441969"/>
                <a:gd name="connsiteY0" fmla="*/ 0 h 241987"/>
                <a:gd name="connsiteX1" fmla="*/ 441969 w 441969"/>
                <a:gd name="connsiteY1" fmla="*/ 20554 h 241987"/>
                <a:gd name="connsiteX2" fmla="*/ 441969 w 441969"/>
                <a:gd name="connsiteY2" fmla="*/ 241987 h 241987"/>
                <a:gd name="connsiteX3" fmla="*/ 26247 w 441969"/>
                <a:gd name="connsiteY3" fmla="*/ 241987 h 241987"/>
                <a:gd name="connsiteX4" fmla="*/ 0 w 441969"/>
                <a:gd name="connsiteY4" fmla="*/ 0 h 241987"/>
                <a:gd name="connsiteX0" fmla="*/ 0 w 1429205"/>
                <a:gd name="connsiteY0" fmla="*/ 0 h 1190506"/>
                <a:gd name="connsiteX1" fmla="*/ 441969 w 1429205"/>
                <a:gd name="connsiteY1" fmla="*/ 20554 h 1190506"/>
                <a:gd name="connsiteX2" fmla="*/ 1429205 w 1429205"/>
                <a:gd name="connsiteY2" fmla="*/ 1190506 h 1190506"/>
                <a:gd name="connsiteX3" fmla="*/ 26247 w 1429205"/>
                <a:gd name="connsiteY3" fmla="*/ 241987 h 1190506"/>
                <a:gd name="connsiteX4" fmla="*/ 0 w 1429205"/>
                <a:gd name="connsiteY4" fmla="*/ 0 h 1190506"/>
                <a:gd name="connsiteX0" fmla="*/ 0 w 1429205"/>
                <a:gd name="connsiteY0" fmla="*/ 0 h 1190506"/>
                <a:gd name="connsiteX1" fmla="*/ 441969 w 1429205"/>
                <a:gd name="connsiteY1" fmla="*/ 20554 h 1190506"/>
                <a:gd name="connsiteX2" fmla="*/ 1429205 w 1429205"/>
                <a:gd name="connsiteY2" fmla="*/ 1190506 h 1190506"/>
                <a:gd name="connsiteX3" fmla="*/ 992791 w 1429205"/>
                <a:gd name="connsiteY3" fmla="*/ 1131960 h 1190506"/>
                <a:gd name="connsiteX4" fmla="*/ 0 w 1429205"/>
                <a:gd name="connsiteY4" fmla="*/ 0 h 1190506"/>
                <a:gd name="connsiteX0" fmla="*/ 0 w 1429205"/>
                <a:gd name="connsiteY0" fmla="*/ 0 h 1190506"/>
                <a:gd name="connsiteX1" fmla="*/ 434787 w 1429205"/>
                <a:gd name="connsiteY1" fmla="*/ 45174 h 1190506"/>
                <a:gd name="connsiteX2" fmla="*/ 1429205 w 1429205"/>
                <a:gd name="connsiteY2" fmla="*/ 1190506 h 1190506"/>
                <a:gd name="connsiteX3" fmla="*/ 992791 w 1429205"/>
                <a:gd name="connsiteY3" fmla="*/ 1131960 h 1190506"/>
                <a:gd name="connsiteX4" fmla="*/ 0 w 1429205"/>
                <a:gd name="connsiteY4" fmla="*/ 0 h 1190506"/>
                <a:gd name="connsiteX0" fmla="*/ 0 w 1429205"/>
                <a:gd name="connsiteY0" fmla="*/ 0 h 1190506"/>
                <a:gd name="connsiteX1" fmla="*/ 426791 w 1429205"/>
                <a:gd name="connsiteY1" fmla="*/ 63109 h 1190506"/>
                <a:gd name="connsiteX2" fmla="*/ 1429205 w 1429205"/>
                <a:gd name="connsiteY2" fmla="*/ 1190506 h 1190506"/>
                <a:gd name="connsiteX3" fmla="*/ 992791 w 1429205"/>
                <a:gd name="connsiteY3" fmla="*/ 1131960 h 1190506"/>
                <a:gd name="connsiteX4" fmla="*/ 0 w 1429205"/>
                <a:gd name="connsiteY4" fmla="*/ 0 h 1190506"/>
                <a:gd name="connsiteX0" fmla="*/ 0 w 1429205"/>
                <a:gd name="connsiteY0" fmla="*/ 0 h 1190506"/>
                <a:gd name="connsiteX1" fmla="*/ 413915 w 1429205"/>
                <a:gd name="connsiteY1" fmla="*/ 40928 h 1190506"/>
                <a:gd name="connsiteX2" fmla="*/ 1429205 w 1429205"/>
                <a:gd name="connsiteY2" fmla="*/ 1190506 h 1190506"/>
                <a:gd name="connsiteX3" fmla="*/ 992791 w 1429205"/>
                <a:gd name="connsiteY3" fmla="*/ 1131960 h 1190506"/>
                <a:gd name="connsiteX4" fmla="*/ 0 w 1429205"/>
                <a:gd name="connsiteY4" fmla="*/ 0 h 1190506"/>
                <a:gd name="connsiteX0" fmla="*/ 0 w 1440454"/>
                <a:gd name="connsiteY0" fmla="*/ 0 h 1199315"/>
                <a:gd name="connsiteX1" fmla="*/ 425164 w 1440454"/>
                <a:gd name="connsiteY1" fmla="*/ 49737 h 1199315"/>
                <a:gd name="connsiteX2" fmla="*/ 1440454 w 1440454"/>
                <a:gd name="connsiteY2" fmla="*/ 1199315 h 1199315"/>
                <a:gd name="connsiteX3" fmla="*/ 1004040 w 1440454"/>
                <a:gd name="connsiteY3" fmla="*/ 1140769 h 1199315"/>
                <a:gd name="connsiteX4" fmla="*/ 0 w 1440454"/>
                <a:gd name="connsiteY4" fmla="*/ 0 h 1199315"/>
                <a:gd name="connsiteX0" fmla="*/ 0 w 1450076"/>
                <a:gd name="connsiteY0" fmla="*/ 0 h 1194752"/>
                <a:gd name="connsiteX1" fmla="*/ 425164 w 1450076"/>
                <a:gd name="connsiteY1" fmla="*/ 49737 h 1194752"/>
                <a:gd name="connsiteX2" fmla="*/ 1450076 w 1450076"/>
                <a:gd name="connsiteY2" fmla="*/ 1194752 h 1194752"/>
                <a:gd name="connsiteX3" fmla="*/ 1004040 w 1450076"/>
                <a:gd name="connsiteY3" fmla="*/ 1140769 h 1194752"/>
                <a:gd name="connsiteX4" fmla="*/ 0 w 1450076"/>
                <a:gd name="connsiteY4" fmla="*/ 0 h 1194752"/>
                <a:gd name="connsiteX0" fmla="*/ 0 w 1450076"/>
                <a:gd name="connsiteY0" fmla="*/ 0 h 1194752"/>
                <a:gd name="connsiteX1" fmla="*/ 425164 w 1450076"/>
                <a:gd name="connsiteY1" fmla="*/ 49737 h 1194752"/>
                <a:gd name="connsiteX2" fmla="*/ 1450076 w 1450076"/>
                <a:gd name="connsiteY2" fmla="*/ 1194752 h 1194752"/>
                <a:gd name="connsiteX3" fmla="*/ 1011539 w 1450076"/>
                <a:gd name="connsiteY3" fmla="*/ 1146642 h 1194752"/>
                <a:gd name="connsiteX4" fmla="*/ 0 w 1450076"/>
                <a:gd name="connsiteY4" fmla="*/ 0 h 1194752"/>
                <a:gd name="connsiteX0" fmla="*/ 0 w 1350916"/>
                <a:gd name="connsiteY0" fmla="*/ 47478 h 1145015"/>
                <a:gd name="connsiteX1" fmla="*/ 326004 w 1350916"/>
                <a:gd name="connsiteY1" fmla="*/ 0 h 1145015"/>
                <a:gd name="connsiteX2" fmla="*/ 1350916 w 1350916"/>
                <a:gd name="connsiteY2" fmla="*/ 1145015 h 1145015"/>
                <a:gd name="connsiteX3" fmla="*/ 912379 w 1350916"/>
                <a:gd name="connsiteY3" fmla="*/ 1096905 h 1145015"/>
                <a:gd name="connsiteX4" fmla="*/ 0 w 1350916"/>
                <a:gd name="connsiteY4" fmla="*/ 47478 h 1145015"/>
                <a:gd name="connsiteX0" fmla="*/ 0 w 1298649"/>
                <a:gd name="connsiteY0" fmla="*/ 5313 h 1145015"/>
                <a:gd name="connsiteX1" fmla="*/ 273737 w 1298649"/>
                <a:gd name="connsiteY1" fmla="*/ 0 h 1145015"/>
                <a:gd name="connsiteX2" fmla="*/ 1298649 w 1298649"/>
                <a:gd name="connsiteY2" fmla="*/ 1145015 h 1145015"/>
                <a:gd name="connsiteX3" fmla="*/ 860112 w 1298649"/>
                <a:gd name="connsiteY3" fmla="*/ 1096905 h 1145015"/>
                <a:gd name="connsiteX4" fmla="*/ 0 w 1298649"/>
                <a:gd name="connsiteY4" fmla="*/ 5313 h 1145015"/>
                <a:gd name="connsiteX0" fmla="*/ 0 w 1298649"/>
                <a:gd name="connsiteY0" fmla="*/ 0 h 1139702"/>
                <a:gd name="connsiteX1" fmla="*/ 257083 w 1298649"/>
                <a:gd name="connsiteY1" fmla="*/ 14685 h 1139702"/>
                <a:gd name="connsiteX2" fmla="*/ 1298649 w 1298649"/>
                <a:gd name="connsiteY2" fmla="*/ 1139702 h 1139702"/>
                <a:gd name="connsiteX3" fmla="*/ 860112 w 1298649"/>
                <a:gd name="connsiteY3" fmla="*/ 1091592 h 1139702"/>
                <a:gd name="connsiteX4" fmla="*/ 0 w 1298649"/>
                <a:gd name="connsiteY4" fmla="*/ 0 h 1139702"/>
                <a:gd name="connsiteX0" fmla="*/ 0 w 1298649"/>
                <a:gd name="connsiteY0" fmla="*/ 0 h 1139702"/>
                <a:gd name="connsiteX1" fmla="*/ 257083 w 1298649"/>
                <a:gd name="connsiteY1" fmla="*/ 14685 h 1139702"/>
                <a:gd name="connsiteX2" fmla="*/ 1298649 w 1298649"/>
                <a:gd name="connsiteY2" fmla="*/ 1139702 h 1139702"/>
                <a:gd name="connsiteX3" fmla="*/ 833529 w 1298649"/>
                <a:gd name="connsiteY3" fmla="*/ 1072017 h 1139702"/>
                <a:gd name="connsiteX4" fmla="*/ 0 w 1298649"/>
                <a:gd name="connsiteY4" fmla="*/ 0 h 1139702"/>
                <a:gd name="connsiteX0" fmla="*/ 0 w 1263738"/>
                <a:gd name="connsiteY0" fmla="*/ 0 h 1130126"/>
                <a:gd name="connsiteX1" fmla="*/ 257083 w 1263738"/>
                <a:gd name="connsiteY1" fmla="*/ 14685 h 1130126"/>
                <a:gd name="connsiteX2" fmla="*/ 1263738 w 1263738"/>
                <a:gd name="connsiteY2" fmla="*/ 1130126 h 1130126"/>
                <a:gd name="connsiteX3" fmla="*/ 833529 w 1263738"/>
                <a:gd name="connsiteY3" fmla="*/ 1072017 h 1130126"/>
                <a:gd name="connsiteX4" fmla="*/ 0 w 1263738"/>
                <a:gd name="connsiteY4" fmla="*/ 0 h 1130126"/>
                <a:gd name="connsiteX0" fmla="*/ 0 w 1263738"/>
                <a:gd name="connsiteY0" fmla="*/ 0 h 1130126"/>
                <a:gd name="connsiteX1" fmla="*/ 192925 w 1263738"/>
                <a:gd name="connsiteY1" fmla="*/ 6759 h 1130126"/>
                <a:gd name="connsiteX2" fmla="*/ 1263738 w 1263738"/>
                <a:gd name="connsiteY2" fmla="*/ 1130126 h 1130126"/>
                <a:gd name="connsiteX3" fmla="*/ 833529 w 1263738"/>
                <a:gd name="connsiteY3" fmla="*/ 1072017 h 1130126"/>
                <a:gd name="connsiteX4" fmla="*/ 0 w 1263738"/>
                <a:gd name="connsiteY4" fmla="*/ 0 h 1130126"/>
                <a:gd name="connsiteX0" fmla="*/ 0 w 1275005"/>
                <a:gd name="connsiteY0" fmla="*/ 0 h 1147496"/>
                <a:gd name="connsiteX1" fmla="*/ 204192 w 1275005"/>
                <a:gd name="connsiteY1" fmla="*/ 24129 h 1147496"/>
                <a:gd name="connsiteX2" fmla="*/ 1275005 w 1275005"/>
                <a:gd name="connsiteY2" fmla="*/ 1147496 h 1147496"/>
                <a:gd name="connsiteX3" fmla="*/ 844796 w 1275005"/>
                <a:gd name="connsiteY3" fmla="*/ 1089387 h 1147496"/>
                <a:gd name="connsiteX4" fmla="*/ 0 w 1275005"/>
                <a:gd name="connsiteY4" fmla="*/ 0 h 1147496"/>
                <a:gd name="connsiteX0" fmla="*/ 0 w 1258744"/>
                <a:gd name="connsiteY0" fmla="*/ 0 h 1147655"/>
                <a:gd name="connsiteX1" fmla="*/ 204192 w 1258744"/>
                <a:gd name="connsiteY1" fmla="*/ 24129 h 1147655"/>
                <a:gd name="connsiteX2" fmla="*/ 1258744 w 1258744"/>
                <a:gd name="connsiteY2" fmla="*/ 1147655 h 1147655"/>
                <a:gd name="connsiteX3" fmla="*/ 844796 w 1258744"/>
                <a:gd name="connsiteY3" fmla="*/ 1089387 h 1147655"/>
                <a:gd name="connsiteX4" fmla="*/ 0 w 1258744"/>
                <a:gd name="connsiteY4" fmla="*/ 0 h 1147655"/>
                <a:gd name="connsiteX0" fmla="*/ 0 w 1259610"/>
                <a:gd name="connsiteY0" fmla="*/ 0 h 1154338"/>
                <a:gd name="connsiteX1" fmla="*/ 204192 w 1259610"/>
                <a:gd name="connsiteY1" fmla="*/ 24129 h 1154338"/>
                <a:gd name="connsiteX2" fmla="*/ 1259610 w 1259610"/>
                <a:gd name="connsiteY2" fmla="*/ 1154338 h 1154338"/>
                <a:gd name="connsiteX3" fmla="*/ 844796 w 1259610"/>
                <a:gd name="connsiteY3" fmla="*/ 1089387 h 1154338"/>
                <a:gd name="connsiteX4" fmla="*/ 0 w 1259610"/>
                <a:gd name="connsiteY4" fmla="*/ 0 h 1154338"/>
                <a:gd name="connsiteX0" fmla="*/ 0 w 1251876"/>
                <a:gd name="connsiteY0" fmla="*/ 0 h 1136570"/>
                <a:gd name="connsiteX1" fmla="*/ 204192 w 1251876"/>
                <a:gd name="connsiteY1" fmla="*/ 24129 h 1136570"/>
                <a:gd name="connsiteX2" fmla="*/ 1251876 w 1251876"/>
                <a:gd name="connsiteY2" fmla="*/ 1136570 h 1136570"/>
                <a:gd name="connsiteX3" fmla="*/ 844796 w 1251876"/>
                <a:gd name="connsiteY3" fmla="*/ 1089387 h 1136570"/>
                <a:gd name="connsiteX4" fmla="*/ 0 w 1251876"/>
                <a:gd name="connsiteY4" fmla="*/ 0 h 1136570"/>
                <a:gd name="connsiteX0" fmla="*/ 0 w 1247613"/>
                <a:gd name="connsiteY0" fmla="*/ 0 h 1145533"/>
                <a:gd name="connsiteX1" fmla="*/ 204192 w 1247613"/>
                <a:gd name="connsiteY1" fmla="*/ 24129 h 1145533"/>
                <a:gd name="connsiteX2" fmla="*/ 1247613 w 1247613"/>
                <a:gd name="connsiteY2" fmla="*/ 1145533 h 1145533"/>
                <a:gd name="connsiteX3" fmla="*/ 844796 w 1247613"/>
                <a:gd name="connsiteY3" fmla="*/ 1089387 h 1145533"/>
                <a:gd name="connsiteX4" fmla="*/ 0 w 1247613"/>
                <a:gd name="connsiteY4" fmla="*/ 0 h 1145533"/>
                <a:gd name="connsiteX0" fmla="*/ 0 w 1251876"/>
                <a:gd name="connsiteY0" fmla="*/ 0 h 1136569"/>
                <a:gd name="connsiteX1" fmla="*/ 204192 w 1251876"/>
                <a:gd name="connsiteY1" fmla="*/ 24129 h 1136569"/>
                <a:gd name="connsiteX2" fmla="*/ 1251876 w 1251876"/>
                <a:gd name="connsiteY2" fmla="*/ 1136569 h 1136569"/>
                <a:gd name="connsiteX3" fmla="*/ 844796 w 1251876"/>
                <a:gd name="connsiteY3" fmla="*/ 1089387 h 1136569"/>
                <a:gd name="connsiteX4" fmla="*/ 0 w 1251876"/>
                <a:gd name="connsiteY4" fmla="*/ 0 h 1136569"/>
                <a:gd name="connsiteX0" fmla="*/ 0 w 1207001"/>
                <a:gd name="connsiteY0" fmla="*/ 0 h 1171767"/>
                <a:gd name="connsiteX1" fmla="*/ 204192 w 1207001"/>
                <a:gd name="connsiteY1" fmla="*/ 24129 h 1171767"/>
                <a:gd name="connsiteX2" fmla="*/ 1207001 w 1207001"/>
                <a:gd name="connsiteY2" fmla="*/ 1171767 h 1171767"/>
                <a:gd name="connsiteX3" fmla="*/ 844796 w 1207001"/>
                <a:gd name="connsiteY3" fmla="*/ 1089387 h 1171767"/>
                <a:gd name="connsiteX4" fmla="*/ 0 w 1207001"/>
                <a:gd name="connsiteY4" fmla="*/ 0 h 1171767"/>
                <a:gd name="connsiteX0" fmla="*/ 0 w 1296971"/>
                <a:gd name="connsiteY0" fmla="*/ 0 h 1247857"/>
                <a:gd name="connsiteX1" fmla="*/ 294162 w 1296971"/>
                <a:gd name="connsiteY1" fmla="*/ 100219 h 1247857"/>
                <a:gd name="connsiteX2" fmla="*/ 1296971 w 1296971"/>
                <a:gd name="connsiteY2" fmla="*/ 1247857 h 1247857"/>
                <a:gd name="connsiteX3" fmla="*/ 934766 w 1296971"/>
                <a:gd name="connsiteY3" fmla="*/ 1165477 h 1247857"/>
                <a:gd name="connsiteX4" fmla="*/ 0 w 1296971"/>
                <a:gd name="connsiteY4" fmla="*/ 0 h 1247857"/>
                <a:gd name="connsiteX0" fmla="*/ 0 w 1296971"/>
                <a:gd name="connsiteY0" fmla="*/ 0 h 1247857"/>
                <a:gd name="connsiteX1" fmla="*/ 308903 w 1296971"/>
                <a:gd name="connsiteY1" fmla="*/ 86561 h 1247857"/>
                <a:gd name="connsiteX2" fmla="*/ 1296971 w 1296971"/>
                <a:gd name="connsiteY2" fmla="*/ 1247857 h 1247857"/>
                <a:gd name="connsiteX3" fmla="*/ 934766 w 1296971"/>
                <a:gd name="connsiteY3" fmla="*/ 1165477 h 1247857"/>
                <a:gd name="connsiteX4" fmla="*/ 0 w 1296971"/>
                <a:gd name="connsiteY4" fmla="*/ 0 h 1247857"/>
                <a:gd name="connsiteX0" fmla="*/ 0 w 1296971"/>
                <a:gd name="connsiteY0" fmla="*/ 0 h 1247857"/>
                <a:gd name="connsiteX1" fmla="*/ 308903 w 1296971"/>
                <a:gd name="connsiteY1" fmla="*/ 86561 h 1247857"/>
                <a:gd name="connsiteX2" fmla="*/ 1296971 w 1296971"/>
                <a:gd name="connsiteY2" fmla="*/ 1247857 h 1247857"/>
                <a:gd name="connsiteX3" fmla="*/ 954458 w 1296971"/>
                <a:gd name="connsiteY3" fmla="*/ 1171681 h 1247857"/>
                <a:gd name="connsiteX4" fmla="*/ 0 w 1296971"/>
                <a:gd name="connsiteY4" fmla="*/ 0 h 1247857"/>
                <a:gd name="connsiteX0" fmla="*/ 0 w 1283277"/>
                <a:gd name="connsiteY0" fmla="*/ 0 h 1246726"/>
                <a:gd name="connsiteX1" fmla="*/ 308903 w 1283277"/>
                <a:gd name="connsiteY1" fmla="*/ 86561 h 1246726"/>
                <a:gd name="connsiteX2" fmla="*/ 1283277 w 1283277"/>
                <a:gd name="connsiteY2" fmla="*/ 1246726 h 1246726"/>
                <a:gd name="connsiteX3" fmla="*/ 954458 w 1283277"/>
                <a:gd name="connsiteY3" fmla="*/ 1171681 h 1246726"/>
                <a:gd name="connsiteX4" fmla="*/ 0 w 1283277"/>
                <a:gd name="connsiteY4" fmla="*/ 0 h 1246726"/>
                <a:gd name="connsiteX0" fmla="*/ 0 w 1290323"/>
                <a:gd name="connsiteY0" fmla="*/ 0 h 1237009"/>
                <a:gd name="connsiteX1" fmla="*/ 308903 w 1290323"/>
                <a:gd name="connsiteY1" fmla="*/ 86561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90323"/>
                <a:gd name="connsiteY0" fmla="*/ 0 h 1237009"/>
                <a:gd name="connsiteX1" fmla="*/ 375269 w 1290323"/>
                <a:gd name="connsiteY1" fmla="*/ 59088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90323"/>
                <a:gd name="connsiteY0" fmla="*/ 0 h 1237009"/>
                <a:gd name="connsiteX1" fmla="*/ 368795 w 1290323"/>
                <a:gd name="connsiteY1" fmla="*/ 78693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90323"/>
                <a:gd name="connsiteY0" fmla="*/ 0 h 1237009"/>
                <a:gd name="connsiteX1" fmla="*/ 371917 w 1290323"/>
                <a:gd name="connsiteY1" fmla="*/ 106415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90323"/>
                <a:gd name="connsiteY0" fmla="*/ 0 h 1237009"/>
                <a:gd name="connsiteX1" fmla="*/ 384637 w 1290323"/>
                <a:gd name="connsiteY1" fmla="*/ 142251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83277"/>
                <a:gd name="connsiteY0" fmla="*/ 0 h 1246726"/>
                <a:gd name="connsiteX1" fmla="*/ 384637 w 1283277"/>
                <a:gd name="connsiteY1" fmla="*/ 142251 h 1246726"/>
                <a:gd name="connsiteX2" fmla="*/ 1283277 w 1283277"/>
                <a:gd name="connsiteY2" fmla="*/ 1246726 h 1246726"/>
                <a:gd name="connsiteX3" fmla="*/ 954458 w 1283277"/>
                <a:gd name="connsiteY3" fmla="*/ 1171681 h 1246726"/>
                <a:gd name="connsiteX4" fmla="*/ 0 w 1283277"/>
                <a:gd name="connsiteY4" fmla="*/ 0 h 1246726"/>
                <a:gd name="connsiteX0" fmla="*/ 0 w 1283277"/>
                <a:gd name="connsiteY0" fmla="*/ 0 h 1246726"/>
                <a:gd name="connsiteX1" fmla="*/ 384637 w 1283277"/>
                <a:gd name="connsiteY1" fmla="*/ 142251 h 1246726"/>
                <a:gd name="connsiteX2" fmla="*/ 1283277 w 1283277"/>
                <a:gd name="connsiteY2" fmla="*/ 1246726 h 1246726"/>
                <a:gd name="connsiteX3" fmla="*/ 954458 w 1283277"/>
                <a:gd name="connsiteY3" fmla="*/ 1171681 h 1246726"/>
                <a:gd name="connsiteX4" fmla="*/ 0 w 1283277"/>
                <a:gd name="connsiteY4" fmla="*/ 0 h 124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3277" h="1246726">
                  <a:moveTo>
                    <a:pt x="0" y="0"/>
                  </a:moveTo>
                  <a:lnTo>
                    <a:pt x="384637" y="142251"/>
                  </a:lnTo>
                  <a:lnTo>
                    <a:pt x="1283277" y="1246726"/>
                  </a:lnTo>
                  <a:lnTo>
                    <a:pt x="954458" y="1171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76FD83E-DD8E-46D4-8E5F-3B92B910CC6B}"/>
                </a:ext>
              </a:extLst>
            </p:cNvPr>
            <p:cNvSpPr/>
            <p:nvPr/>
          </p:nvSpPr>
          <p:spPr>
            <a:xfrm>
              <a:off x="10488394" y="4029509"/>
              <a:ext cx="164998" cy="1278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1CB93CA1-B642-4C0D-ADAC-A7D0BFCEE96D}"/>
                </a:ext>
              </a:extLst>
            </p:cNvPr>
            <p:cNvSpPr/>
            <p:nvPr/>
          </p:nvSpPr>
          <p:spPr>
            <a:xfrm>
              <a:off x="9574292" y="3849809"/>
              <a:ext cx="164998" cy="1278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92C86EC-5CBF-4109-A988-94F133716403}"/>
              </a:ext>
            </a:extLst>
          </p:cNvPr>
          <p:cNvGrpSpPr/>
          <p:nvPr/>
        </p:nvGrpSpPr>
        <p:grpSpPr>
          <a:xfrm>
            <a:off x="9263998" y="3535381"/>
            <a:ext cx="1101487" cy="2037217"/>
            <a:chOff x="9392988" y="3680535"/>
            <a:chExt cx="1072737" cy="1984043"/>
          </a:xfrm>
        </p:grpSpPr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7B88099E-958A-4C27-9B0F-0118B8551794}"/>
                </a:ext>
              </a:extLst>
            </p:cNvPr>
            <p:cNvSpPr/>
            <p:nvPr/>
          </p:nvSpPr>
          <p:spPr>
            <a:xfrm flipH="1">
              <a:off x="9926267" y="4607775"/>
              <a:ext cx="76849" cy="105680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DC24A57F-FA4E-4F55-841C-289D8B8CBA65}"/>
                </a:ext>
              </a:extLst>
            </p:cNvPr>
            <p:cNvSpPr/>
            <p:nvPr/>
          </p:nvSpPr>
          <p:spPr>
            <a:xfrm flipH="1">
              <a:off x="9974251" y="4318557"/>
              <a:ext cx="76849" cy="97400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13728F35-9E25-4816-AE32-09FCB7C0C5B0}"/>
                </a:ext>
              </a:extLst>
            </p:cNvPr>
            <p:cNvSpPr/>
            <p:nvPr/>
          </p:nvSpPr>
          <p:spPr>
            <a:xfrm flipH="1">
              <a:off x="9392988" y="4476320"/>
              <a:ext cx="76849" cy="105680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054C0DCC-B707-4327-B2D1-51018CE421E5}"/>
                </a:ext>
              </a:extLst>
            </p:cNvPr>
            <p:cNvSpPr/>
            <p:nvPr/>
          </p:nvSpPr>
          <p:spPr>
            <a:xfrm flipH="1">
              <a:off x="10388876" y="4431567"/>
              <a:ext cx="76849" cy="105680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B945B69-1F6B-4738-9A70-2253115A2DB9}"/>
                </a:ext>
              </a:extLst>
            </p:cNvPr>
            <p:cNvSpPr/>
            <p:nvPr/>
          </p:nvSpPr>
          <p:spPr>
            <a:xfrm>
              <a:off x="9396719" y="4291823"/>
              <a:ext cx="1063524" cy="337816"/>
            </a:xfrm>
            <a:custGeom>
              <a:avLst/>
              <a:gdLst>
                <a:gd name="connsiteX0" fmla="*/ 0 w 622993"/>
                <a:gd name="connsiteY0" fmla="*/ 0 h 296541"/>
                <a:gd name="connsiteX1" fmla="*/ 622993 w 622993"/>
                <a:gd name="connsiteY1" fmla="*/ 0 h 296541"/>
                <a:gd name="connsiteX2" fmla="*/ 622993 w 622993"/>
                <a:gd name="connsiteY2" fmla="*/ 296541 h 296541"/>
                <a:gd name="connsiteX3" fmla="*/ 0 w 622993"/>
                <a:gd name="connsiteY3" fmla="*/ 296541 h 296541"/>
                <a:gd name="connsiteX4" fmla="*/ 0 w 622993"/>
                <a:gd name="connsiteY4" fmla="*/ 0 h 296541"/>
                <a:gd name="connsiteX0" fmla="*/ 485775 w 1108768"/>
                <a:gd name="connsiteY0" fmla="*/ 0 h 296541"/>
                <a:gd name="connsiteX1" fmla="*/ 1108768 w 1108768"/>
                <a:gd name="connsiteY1" fmla="*/ 0 h 296541"/>
                <a:gd name="connsiteX2" fmla="*/ 1108768 w 1108768"/>
                <a:gd name="connsiteY2" fmla="*/ 296541 h 296541"/>
                <a:gd name="connsiteX3" fmla="*/ 0 w 1108768"/>
                <a:gd name="connsiteY3" fmla="*/ 131441 h 296541"/>
                <a:gd name="connsiteX4" fmla="*/ 485775 w 1108768"/>
                <a:gd name="connsiteY4" fmla="*/ 0 h 296541"/>
                <a:gd name="connsiteX0" fmla="*/ 485775 w 1108768"/>
                <a:gd name="connsiteY0" fmla="*/ 0 h 318766"/>
                <a:gd name="connsiteX1" fmla="*/ 1108768 w 1108768"/>
                <a:gd name="connsiteY1" fmla="*/ 0 h 318766"/>
                <a:gd name="connsiteX2" fmla="*/ 537268 w 1108768"/>
                <a:gd name="connsiteY2" fmla="*/ 318766 h 318766"/>
                <a:gd name="connsiteX3" fmla="*/ 0 w 1108768"/>
                <a:gd name="connsiteY3" fmla="*/ 131441 h 318766"/>
                <a:gd name="connsiteX4" fmla="*/ 485775 w 1108768"/>
                <a:gd name="connsiteY4" fmla="*/ 0 h 318766"/>
                <a:gd name="connsiteX0" fmla="*/ 485775 w 1156393"/>
                <a:gd name="connsiteY0" fmla="*/ 0 h 318766"/>
                <a:gd name="connsiteX1" fmla="*/ 1156393 w 1156393"/>
                <a:gd name="connsiteY1" fmla="*/ 212725 h 318766"/>
                <a:gd name="connsiteX2" fmla="*/ 537268 w 1156393"/>
                <a:gd name="connsiteY2" fmla="*/ 318766 h 318766"/>
                <a:gd name="connsiteX3" fmla="*/ 0 w 1156393"/>
                <a:gd name="connsiteY3" fmla="*/ 131441 h 318766"/>
                <a:gd name="connsiteX4" fmla="*/ 485775 w 1156393"/>
                <a:gd name="connsiteY4" fmla="*/ 0 h 318766"/>
                <a:gd name="connsiteX0" fmla="*/ 622300 w 1156393"/>
                <a:gd name="connsiteY0" fmla="*/ 0 h 290191"/>
                <a:gd name="connsiteX1" fmla="*/ 1156393 w 1156393"/>
                <a:gd name="connsiteY1" fmla="*/ 184150 h 290191"/>
                <a:gd name="connsiteX2" fmla="*/ 537268 w 1156393"/>
                <a:gd name="connsiteY2" fmla="*/ 290191 h 290191"/>
                <a:gd name="connsiteX3" fmla="*/ 0 w 1156393"/>
                <a:gd name="connsiteY3" fmla="*/ 102866 h 290191"/>
                <a:gd name="connsiteX4" fmla="*/ 622300 w 1156393"/>
                <a:gd name="connsiteY4" fmla="*/ 0 h 290191"/>
                <a:gd name="connsiteX0" fmla="*/ 501650 w 1156393"/>
                <a:gd name="connsiteY0" fmla="*/ 0 h 290191"/>
                <a:gd name="connsiteX1" fmla="*/ 1156393 w 1156393"/>
                <a:gd name="connsiteY1" fmla="*/ 184150 h 290191"/>
                <a:gd name="connsiteX2" fmla="*/ 537268 w 1156393"/>
                <a:gd name="connsiteY2" fmla="*/ 290191 h 290191"/>
                <a:gd name="connsiteX3" fmla="*/ 0 w 1156393"/>
                <a:gd name="connsiteY3" fmla="*/ 102866 h 290191"/>
                <a:gd name="connsiteX4" fmla="*/ 501650 w 1156393"/>
                <a:gd name="connsiteY4" fmla="*/ 0 h 290191"/>
                <a:gd name="connsiteX0" fmla="*/ 606425 w 1156393"/>
                <a:gd name="connsiteY0" fmla="*/ 0 h 312416"/>
                <a:gd name="connsiteX1" fmla="*/ 1156393 w 1156393"/>
                <a:gd name="connsiteY1" fmla="*/ 206375 h 312416"/>
                <a:gd name="connsiteX2" fmla="*/ 537268 w 1156393"/>
                <a:gd name="connsiteY2" fmla="*/ 312416 h 312416"/>
                <a:gd name="connsiteX3" fmla="*/ 0 w 1156393"/>
                <a:gd name="connsiteY3" fmla="*/ 125091 h 312416"/>
                <a:gd name="connsiteX4" fmla="*/ 606425 w 1156393"/>
                <a:gd name="connsiteY4" fmla="*/ 0 h 312416"/>
                <a:gd name="connsiteX0" fmla="*/ 587375 w 1156393"/>
                <a:gd name="connsiteY0" fmla="*/ 0 h 321941"/>
                <a:gd name="connsiteX1" fmla="*/ 1156393 w 1156393"/>
                <a:gd name="connsiteY1" fmla="*/ 215900 h 321941"/>
                <a:gd name="connsiteX2" fmla="*/ 537268 w 1156393"/>
                <a:gd name="connsiteY2" fmla="*/ 321941 h 321941"/>
                <a:gd name="connsiteX3" fmla="*/ 0 w 1156393"/>
                <a:gd name="connsiteY3" fmla="*/ 134616 h 321941"/>
                <a:gd name="connsiteX4" fmla="*/ 587375 w 1156393"/>
                <a:gd name="connsiteY4" fmla="*/ 0 h 321941"/>
                <a:gd name="connsiteX0" fmla="*/ 587375 w 1156393"/>
                <a:gd name="connsiteY0" fmla="*/ 0 h 337816"/>
                <a:gd name="connsiteX1" fmla="*/ 1156393 w 1156393"/>
                <a:gd name="connsiteY1" fmla="*/ 215900 h 337816"/>
                <a:gd name="connsiteX2" fmla="*/ 546793 w 1156393"/>
                <a:gd name="connsiteY2" fmla="*/ 337816 h 337816"/>
                <a:gd name="connsiteX3" fmla="*/ 0 w 1156393"/>
                <a:gd name="connsiteY3" fmla="*/ 134616 h 337816"/>
                <a:gd name="connsiteX4" fmla="*/ 587375 w 1156393"/>
                <a:gd name="connsiteY4" fmla="*/ 0 h 337816"/>
                <a:gd name="connsiteX0" fmla="*/ 587375 w 1042093"/>
                <a:gd name="connsiteY0" fmla="*/ 0 h 337816"/>
                <a:gd name="connsiteX1" fmla="*/ 1042093 w 1042093"/>
                <a:gd name="connsiteY1" fmla="*/ 139700 h 337816"/>
                <a:gd name="connsiteX2" fmla="*/ 546793 w 1042093"/>
                <a:gd name="connsiteY2" fmla="*/ 337816 h 337816"/>
                <a:gd name="connsiteX3" fmla="*/ 0 w 1042093"/>
                <a:gd name="connsiteY3" fmla="*/ 134616 h 337816"/>
                <a:gd name="connsiteX4" fmla="*/ 587375 w 1042093"/>
                <a:gd name="connsiteY4" fmla="*/ 0 h 337816"/>
                <a:gd name="connsiteX0" fmla="*/ 587375 w 1042093"/>
                <a:gd name="connsiteY0" fmla="*/ 0 h 337816"/>
                <a:gd name="connsiteX1" fmla="*/ 1042093 w 1042093"/>
                <a:gd name="connsiteY1" fmla="*/ 139700 h 337816"/>
                <a:gd name="connsiteX2" fmla="*/ 546793 w 1042093"/>
                <a:gd name="connsiteY2" fmla="*/ 337816 h 337816"/>
                <a:gd name="connsiteX3" fmla="*/ 0 w 1042093"/>
                <a:gd name="connsiteY3" fmla="*/ 134616 h 337816"/>
                <a:gd name="connsiteX4" fmla="*/ 587375 w 1042093"/>
                <a:gd name="connsiteY4" fmla="*/ 0 h 337816"/>
                <a:gd name="connsiteX0" fmla="*/ 608806 w 1063524"/>
                <a:gd name="connsiteY0" fmla="*/ 0 h 337816"/>
                <a:gd name="connsiteX1" fmla="*/ 1063524 w 1063524"/>
                <a:gd name="connsiteY1" fmla="*/ 139700 h 337816"/>
                <a:gd name="connsiteX2" fmla="*/ 568224 w 1063524"/>
                <a:gd name="connsiteY2" fmla="*/ 337816 h 337816"/>
                <a:gd name="connsiteX3" fmla="*/ 0 w 1063524"/>
                <a:gd name="connsiteY3" fmla="*/ 191766 h 337816"/>
                <a:gd name="connsiteX4" fmla="*/ 608806 w 1063524"/>
                <a:gd name="connsiteY4" fmla="*/ 0 h 33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24" h="337816">
                  <a:moveTo>
                    <a:pt x="608806" y="0"/>
                  </a:moveTo>
                  <a:cubicBezTo>
                    <a:pt x="760379" y="46567"/>
                    <a:pt x="988151" y="83608"/>
                    <a:pt x="1063524" y="139700"/>
                  </a:cubicBezTo>
                  <a:lnTo>
                    <a:pt x="568224" y="337816"/>
                  </a:lnTo>
                  <a:lnTo>
                    <a:pt x="0" y="191766"/>
                  </a:lnTo>
                  <a:lnTo>
                    <a:pt x="608806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B83359-2FFC-47DE-8C13-4B1759304BDD}"/>
                </a:ext>
              </a:extLst>
            </p:cNvPr>
            <p:cNvSpPr/>
            <p:nvPr/>
          </p:nvSpPr>
          <p:spPr>
            <a:xfrm>
              <a:off x="9393964" y="3680535"/>
              <a:ext cx="602778" cy="958967"/>
            </a:xfrm>
            <a:custGeom>
              <a:avLst/>
              <a:gdLst>
                <a:gd name="connsiteX0" fmla="*/ 0 w 237653"/>
                <a:gd name="connsiteY0" fmla="*/ 0 h 743067"/>
                <a:gd name="connsiteX1" fmla="*/ 237653 w 237653"/>
                <a:gd name="connsiteY1" fmla="*/ 0 h 743067"/>
                <a:gd name="connsiteX2" fmla="*/ 237653 w 237653"/>
                <a:gd name="connsiteY2" fmla="*/ 743067 h 743067"/>
                <a:gd name="connsiteX3" fmla="*/ 0 w 237653"/>
                <a:gd name="connsiteY3" fmla="*/ 743067 h 743067"/>
                <a:gd name="connsiteX4" fmla="*/ 0 w 237653"/>
                <a:gd name="connsiteY4" fmla="*/ 0 h 743067"/>
                <a:gd name="connsiteX0" fmla="*/ 0 w 561503"/>
                <a:gd name="connsiteY0" fmla="*/ 0 h 958967"/>
                <a:gd name="connsiteX1" fmla="*/ 237653 w 561503"/>
                <a:gd name="connsiteY1" fmla="*/ 0 h 958967"/>
                <a:gd name="connsiteX2" fmla="*/ 561503 w 561503"/>
                <a:gd name="connsiteY2" fmla="*/ 958967 h 958967"/>
                <a:gd name="connsiteX3" fmla="*/ 0 w 561503"/>
                <a:gd name="connsiteY3" fmla="*/ 743067 h 958967"/>
                <a:gd name="connsiteX4" fmla="*/ 0 w 561503"/>
                <a:gd name="connsiteY4" fmla="*/ 0 h 958967"/>
                <a:gd name="connsiteX0" fmla="*/ 0 w 583728"/>
                <a:gd name="connsiteY0" fmla="*/ 0 h 958967"/>
                <a:gd name="connsiteX1" fmla="*/ 583728 w 583728"/>
                <a:gd name="connsiteY1" fmla="*/ 50800 h 958967"/>
                <a:gd name="connsiteX2" fmla="*/ 561503 w 583728"/>
                <a:gd name="connsiteY2" fmla="*/ 958967 h 958967"/>
                <a:gd name="connsiteX3" fmla="*/ 0 w 583728"/>
                <a:gd name="connsiteY3" fmla="*/ 743067 h 958967"/>
                <a:gd name="connsiteX4" fmla="*/ 0 w 583728"/>
                <a:gd name="connsiteY4" fmla="*/ 0 h 958967"/>
                <a:gd name="connsiteX0" fmla="*/ 0 w 593253"/>
                <a:gd name="connsiteY0" fmla="*/ 0 h 958967"/>
                <a:gd name="connsiteX1" fmla="*/ 593253 w 593253"/>
                <a:gd name="connsiteY1" fmla="*/ 34925 h 958967"/>
                <a:gd name="connsiteX2" fmla="*/ 561503 w 593253"/>
                <a:gd name="connsiteY2" fmla="*/ 958967 h 958967"/>
                <a:gd name="connsiteX3" fmla="*/ 0 w 593253"/>
                <a:gd name="connsiteY3" fmla="*/ 743067 h 958967"/>
                <a:gd name="connsiteX4" fmla="*/ 0 w 593253"/>
                <a:gd name="connsiteY4" fmla="*/ 0 h 958967"/>
                <a:gd name="connsiteX0" fmla="*/ 9525 w 602778"/>
                <a:gd name="connsiteY0" fmla="*/ 0 h 958967"/>
                <a:gd name="connsiteX1" fmla="*/ 602778 w 602778"/>
                <a:gd name="connsiteY1" fmla="*/ 34925 h 958967"/>
                <a:gd name="connsiteX2" fmla="*/ 571028 w 602778"/>
                <a:gd name="connsiteY2" fmla="*/ 958967 h 958967"/>
                <a:gd name="connsiteX3" fmla="*/ 0 w 602778"/>
                <a:gd name="connsiteY3" fmla="*/ 809742 h 958967"/>
                <a:gd name="connsiteX4" fmla="*/ 9525 w 602778"/>
                <a:gd name="connsiteY4" fmla="*/ 0 h 95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778" h="958967">
                  <a:moveTo>
                    <a:pt x="9525" y="0"/>
                  </a:moveTo>
                  <a:lnTo>
                    <a:pt x="602778" y="34925"/>
                  </a:lnTo>
                  <a:lnTo>
                    <a:pt x="571028" y="958967"/>
                  </a:lnTo>
                  <a:lnTo>
                    <a:pt x="0" y="809742"/>
                  </a:lnTo>
                  <a:lnTo>
                    <a:pt x="9525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65929E-56F7-4F3A-ACA4-7A14063757D8}"/>
                </a:ext>
              </a:extLst>
            </p:cNvPr>
            <p:cNvSpPr/>
            <p:nvPr/>
          </p:nvSpPr>
          <p:spPr>
            <a:xfrm>
              <a:off x="9396855" y="4493478"/>
              <a:ext cx="529668" cy="264095"/>
            </a:xfrm>
            <a:custGeom>
              <a:avLst/>
              <a:gdLst>
                <a:gd name="connsiteX0" fmla="*/ 0 w 447118"/>
                <a:gd name="connsiteY0" fmla="*/ 0 h 238695"/>
                <a:gd name="connsiteX1" fmla="*/ 447118 w 447118"/>
                <a:gd name="connsiteY1" fmla="*/ 0 h 238695"/>
                <a:gd name="connsiteX2" fmla="*/ 447118 w 447118"/>
                <a:gd name="connsiteY2" fmla="*/ 238695 h 238695"/>
                <a:gd name="connsiteX3" fmla="*/ 0 w 447118"/>
                <a:gd name="connsiteY3" fmla="*/ 238695 h 238695"/>
                <a:gd name="connsiteX4" fmla="*/ 0 w 447118"/>
                <a:gd name="connsiteY4" fmla="*/ 0 h 238695"/>
                <a:gd name="connsiteX0" fmla="*/ 0 w 529668"/>
                <a:gd name="connsiteY0" fmla="*/ 0 h 238695"/>
                <a:gd name="connsiteX1" fmla="*/ 529668 w 529668"/>
                <a:gd name="connsiteY1" fmla="*/ 120650 h 238695"/>
                <a:gd name="connsiteX2" fmla="*/ 447118 w 529668"/>
                <a:gd name="connsiteY2" fmla="*/ 238695 h 238695"/>
                <a:gd name="connsiteX3" fmla="*/ 0 w 529668"/>
                <a:gd name="connsiteY3" fmla="*/ 238695 h 238695"/>
                <a:gd name="connsiteX4" fmla="*/ 0 w 529668"/>
                <a:gd name="connsiteY4" fmla="*/ 0 h 2386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47118 w 529668"/>
                <a:gd name="connsiteY2" fmla="*/ 264095 h 264095"/>
                <a:gd name="connsiteX3" fmla="*/ 0 w 529668"/>
                <a:gd name="connsiteY3" fmla="*/ 2640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47118 w 529668"/>
                <a:gd name="connsiteY2" fmla="*/ 264095 h 264095"/>
                <a:gd name="connsiteX3" fmla="*/ 12700 w 529668"/>
                <a:gd name="connsiteY3" fmla="*/ 1624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78868 w 529668"/>
                <a:gd name="connsiteY2" fmla="*/ 264095 h 264095"/>
                <a:gd name="connsiteX3" fmla="*/ 12700 w 529668"/>
                <a:gd name="connsiteY3" fmla="*/ 1624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7886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0426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1061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10618 w 529668"/>
                <a:gd name="connsiteY2" fmla="*/ 264095 h 264095"/>
                <a:gd name="connsiteX3" fmla="*/ 0 w 529668"/>
                <a:gd name="connsiteY3" fmla="*/ 13074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29668 w 529668"/>
                <a:gd name="connsiteY2" fmla="*/ 264095 h 264095"/>
                <a:gd name="connsiteX3" fmla="*/ 0 w 529668"/>
                <a:gd name="connsiteY3" fmla="*/ 13074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29668 w 529668"/>
                <a:gd name="connsiteY2" fmla="*/ 264095 h 264095"/>
                <a:gd name="connsiteX3" fmla="*/ 0 w 529668"/>
                <a:gd name="connsiteY3" fmla="*/ 111695 h 264095"/>
                <a:gd name="connsiteX4" fmla="*/ 0 w 529668"/>
                <a:gd name="connsiteY4" fmla="*/ 0 h 264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668" h="264095">
                  <a:moveTo>
                    <a:pt x="0" y="0"/>
                  </a:moveTo>
                  <a:lnTo>
                    <a:pt x="529668" y="146050"/>
                  </a:lnTo>
                  <a:lnTo>
                    <a:pt x="529668" y="264095"/>
                  </a:lnTo>
                  <a:lnTo>
                    <a:pt x="0" y="111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" name="Rectangle 30">
              <a:extLst>
                <a:ext uri="{FF2B5EF4-FFF2-40B4-BE49-F238E27FC236}">
                  <a16:creationId xmlns:a16="http://schemas.microsoft.com/office/drawing/2014/main" id="{01B034C8-FEA3-4C96-A7F3-45146F1D9D8D}"/>
                </a:ext>
              </a:extLst>
            </p:cNvPr>
            <p:cNvSpPr/>
            <p:nvPr/>
          </p:nvSpPr>
          <p:spPr>
            <a:xfrm>
              <a:off x="9987318" y="4423262"/>
              <a:ext cx="462993" cy="307752"/>
            </a:xfrm>
            <a:custGeom>
              <a:avLst/>
              <a:gdLst>
                <a:gd name="connsiteX0" fmla="*/ 0 w 447118"/>
                <a:gd name="connsiteY0" fmla="*/ 0 h 238695"/>
                <a:gd name="connsiteX1" fmla="*/ 447118 w 447118"/>
                <a:gd name="connsiteY1" fmla="*/ 0 h 238695"/>
                <a:gd name="connsiteX2" fmla="*/ 447118 w 447118"/>
                <a:gd name="connsiteY2" fmla="*/ 238695 h 238695"/>
                <a:gd name="connsiteX3" fmla="*/ 0 w 447118"/>
                <a:gd name="connsiteY3" fmla="*/ 238695 h 238695"/>
                <a:gd name="connsiteX4" fmla="*/ 0 w 447118"/>
                <a:gd name="connsiteY4" fmla="*/ 0 h 238695"/>
                <a:gd name="connsiteX0" fmla="*/ 0 w 529668"/>
                <a:gd name="connsiteY0" fmla="*/ 0 h 238695"/>
                <a:gd name="connsiteX1" fmla="*/ 529668 w 529668"/>
                <a:gd name="connsiteY1" fmla="*/ 120650 h 238695"/>
                <a:gd name="connsiteX2" fmla="*/ 447118 w 529668"/>
                <a:gd name="connsiteY2" fmla="*/ 238695 h 238695"/>
                <a:gd name="connsiteX3" fmla="*/ 0 w 529668"/>
                <a:gd name="connsiteY3" fmla="*/ 238695 h 238695"/>
                <a:gd name="connsiteX4" fmla="*/ 0 w 529668"/>
                <a:gd name="connsiteY4" fmla="*/ 0 h 2386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47118 w 529668"/>
                <a:gd name="connsiteY2" fmla="*/ 264095 h 264095"/>
                <a:gd name="connsiteX3" fmla="*/ 0 w 529668"/>
                <a:gd name="connsiteY3" fmla="*/ 2640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47118 w 529668"/>
                <a:gd name="connsiteY2" fmla="*/ 264095 h 264095"/>
                <a:gd name="connsiteX3" fmla="*/ 12700 w 529668"/>
                <a:gd name="connsiteY3" fmla="*/ 1624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78868 w 529668"/>
                <a:gd name="connsiteY2" fmla="*/ 264095 h 264095"/>
                <a:gd name="connsiteX3" fmla="*/ 12700 w 529668"/>
                <a:gd name="connsiteY3" fmla="*/ 1624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7886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0426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1061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10618 w 529668"/>
                <a:gd name="connsiteY2" fmla="*/ 264095 h 264095"/>
                <a:gd name="connsiteX3" fmla="*/ 0 w 529668"/>
                <a:gd name="connsiteY3" fmla="*/ 13074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29668 w 529668"/>
                <a:gd name="connsiteY2" fmla="*/ 264095 h 264095"/>
                <a:gd name="connsiteX3" fmla="*/ 0 w 529668"/>
                <a:gd name="connsiteY3" fmla="*/ 13074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29668 w 529668"/>
                <a:gd name="connsiteY2" fmla="*/ 264095 h 264095"/>
                <a:gd name="connsiteX3" fmla="*/ 0 w 529668"/>
                <a:gd name="connsiteY3" fmla="*/ 111695 h 264095"/>
                <a:gd name="connsiteX4" fmla="*/ 0 w 529668"/>
                <a:gd name="connsiteY4" fmla="*/ 0 h 264095"/>
                <a:gd name="connsiteX0" fmla="*/ 0 w 529668"/>
                <a:gd name="connsiteY0" fmla="*/ 203200 h 467295"/>
                <a:gd name="connsiteX1" fmla="*/ 472518 w 529668"/>
                <a:gd name="connsiteY1" fmla="*/ 0 h 467295"/>
                <a:gd name="connsiteX2" fmla="*/ 529668 w 529668"/>
                <a:gd name="connsiteY2" fmla="*/ 467295 h 467295"/>
                <a:gd name="connsiteX3" fmla="*/ 0 w 529668"/>
                <a:gd name="connsiteY3" fmla="*/ 314895 h 467295"/>
                <a:gd name="connsiteX4" fmla="*/ 0 w 529668"/>
                <a:gd name="connsiteY4" fmla="*/ 203200 h 467295"/>
                <a:gd name="connsiteX0" fmla="*/ 0 w 491568"/>
                <a:gd name="connsiteY0" fmla="*/ 203200 h 314895"/>
                <a:gd name="connsiteX1" fmla="*/ 472518 w 491568"/>
                <a:gd name="connsiteY1" fmla="*/ 0 h 314895"/>
                <a:gd name="connsiteX2" fmla="*/ 491568 w 491568"/>
                <a:gd name="connsiteY2" fmla="*/ 105345 h 314895"/>
                <a:gd name="connsiteX3" fmla="*/ 0 w 491568"/>
                <a:gd name="connsiteY3" fmla="*/ 314895 h 314895"/>
                <a:gd name="connsiteX4" fmla="*/ 0 w 491568"/>
                <a:gd name="connsiteY4" fmla="*/ 203200 h 314895"/>
                <a:gd name="connsiteX0" fmla="*/ 0 w 491568"/>
                <a:gd name="connsiteY0" fmla="*/ 196057 h 307752"/>
                <a:gd name="connsiteX1" fmla="*/ 460612 w 491568"/>
                <a:gd name="connsiteY1" fmla="*/ 0 h 307752"/>
                <a:gd name="connsiteX2" fmla="*/ 491568 w 491568"/>
                <a:gd name="connsiteY2" fmla="*/ 98202 h 307752"/>
                <a:gd name="connsiteX3" fmla="*/ 0 w 491568"/>
                <a:gd name="connsiteY3" fmla="*/ 307752 h 307752"/>
                <a:gd name="connsiteX4" fmla="*/ 0 w 491568"/>
                <a:gd name="connsiteY4" fmla="*/ 196057 h 307752"/>
                <a:gd name="connsiteX0" fmla="*/ 0 w 462993"/>
                <a:gd name="connsiteY0" fmla="*/ 196057 h 307752"/>
                <a:gd name="connsiteX1" fmla="*/ 460612 w 462993"/>
                <a:gd name="connsiteY1" fmla="*/ 0 h 307752"/>
                <a:gd name="connsiteX2" fmla="*/ 462993 w 462993"/>
                <a:gd name="connsiteY2" fmla="*/ 100583 h 307752"/>
                <a:gd name="connsiteX3" fmla="*/ 0 w 462993"/>
                <a:gd name="connsiteY3" fmla="*/ 307752 h 307752"/>
                <a:gd name="connsiteX4" fmla="*/ 0 w 462993"/>
                <a:gd name="connsiteY4" fmla="*/ 196057 h 30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993" h="307752">
                  <a:moveTo>
                    <a:pt x="0" y="196057"/>
                  </a:moveTo>
                  <a:lnTo>
                    <a:pt x="460612" y="0"/>
                  </a:lnTo>
                  <a:cubicBezTo>
                    <a:pt x="461406" y="33528"/>
                    <a:pt x="462199" y="67055"/>
                    <a:pt x="462993" y="100583"/>
                  </a:cubicBezTo>
                  <a:lnTo>
                    <a:pt x="0" y="307752"/>
                  </a:lnTo>
                  <a:lnTo>
                    <a:pt x="0" y="19605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A2750DAC-D171-4B1E-8C4A-AE53C20689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3255" y="3706566"/>
              <a:ext cx="40528" cy="974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73621798-42EC-4D4D-8F49-40F8204D55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0721" y="3696128"/>
              <a:ext cx="30410" cy="941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E93CF7D4-34D2-4EEE-9029-17AC1B092D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0693" y="3696128"/>
              <a:ext cx="9160" cy="88766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6D48917-4EF3-4746-8EC3-E489D4CB1029}"/>
              </a:ext>
            </a:extLst>
          </p:cNvPr>
          <p:cNvGrpSpPr/>
          <p:nvPr/>
        </p:nvGrpSpPr>
        <p:grpSpPr>
          <a:xfrm>
            <a:off x="3737201" y="2900236"/>
            <a:ext cx="3604612" cy="1871981"/>
            <a:chOff x="2662569" y="994320"/>
            <a:chExt cx="6390646" cy="331885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9" name="Rectangle 35">
              <a:extLst>
                <a:ext uri="{FF2B5EF4-FFF2-40B4-BE49-F238E27FC236}">
                  <a16:creationId xmlns:a16="http://schemas.microsoft.com/office/drawing/2014/main" id="{B4EE3945-4195-45C3-80A8-805B0E3A2116}"/>
                </a:ext>
              </a:extLst>
            </p:cNvPr>
            <p:cNvSpPr/>
            <p:nvPr/>
          </p:nvSpPr>
          <p:spPr>
            <a:xfrm flipH="1">
              <a:off x="8300945" y="1796797"/>
              <a:ext cx="752270" cy="417808"/>
            </a:xfrm>
            <a:custGeom>
              <a:avLst/>
              <a:gdLst>
                <a:gd name="connsiteX0" fmla="*/ 0 w 110920"/>
                <a:gd name="connsiteY0" fmla="*/ 0 h 81258"/>
                <a:gd name="connsiteX1" fmla="*/ 110920 w 110920"/>
                <a:gd name="connsiteY1" fmla="*/ 0 h 81258"/>
                <a:gd name="connsiteX2" fmla="*/ 110920 w 110920"/>
                <a:gd name="connsiteY2" fmla="*/ 81258 h 81258"/>
                <a:gd name="connsiteX3" fmla="*/ 0 w 110920"/>
                <a:gd name="connsiteY3" fmla="*/ 81258 h 81258"/>
                <a:gd name="connsiteX4" fmla="*/ 0 w 110920"/>
                <a:gd name="connsiteY4" fmla="*/ 0 h 81258"/>
                <a:gd name="connsiteX0" fmla="*/ 622300 w 733220"/>
                <a:gd name="connsiteY0" fmla="*/ 0 h 417808"/>
                <a:gd name="connsiteX1" fmla="*/ 733220 w 733220"/>
                <a:gd name="connsiteY1" fmla="*/ 0 h 417808"/>
                <a:gd name="connsiteX2" fmla="*/ 733220 w 733220"/>
                <a:gd name="connsiteY2" fmla="*/ 81258 h 417808"/>
                <a:gd name="connsiteX3" fmla="*/ 0 w 733220"/>
                <a:gd name="connsiteY3" fmla="*/ 417808 h 417808"/>
                <a:gd name="connsiteX4" fmla="*/ 622300 w 733220"/>
                <a:gd name="connsiteY4" fmla="*/ 0 h 417808"/>
                <a:gd name="connsiteX0" fmla="*/ 622300 w 733220"/>
                <a:gd name="connsiteY0" fmla="*/ 0 h 417808"/>
                <a:gd name="connsiteX1" fmla="*/ 733220 w 733220"/>
                <a:gd name="connsiteY1" fmla="*/ 0 h 417808"/>
                <a:gd name="connsiteX2" fmla="*/ 422070 w 733220"/>
                <a:gd name="connsiteY2" fmla="*/ 411458 h 417808"/>
                <a:gd name="connsiteX3" fmla="*/ 0 w 733220"/>
                <a:gd name="connsiteY3" fmla="*/ 417808 h 417808"/>
                <a:gd name="connsiteX4" fmla="*/ 622300 w 733220"/>
                <a:gd name="connsiteY4" fmla="*/ 0 h 417808"/>
                <a:gd name="connsiteX0" fmla="*/ 558800 w 733220"/>
                <a:gd name="connsiteY0" fmla="*/ 0 h 417808"/>
                <a:gd name="connsiteX1" fmla="*/ 733220 w 733220"/>
                <a:gd name="connsiteY1" fmla="*/ 0 h 417808"/>
                <a:gd name="connsiteX2" fmla="*/ 422070 w 733220"/>
                <a:gd name="connsiteY2" fmla="*/ 411458 h 417808"/>
                <a:gd name="connsiteX3" fmla="*/ 0 w 733220"/>
                <a:gd name="connsiteY3" fmla="*/ 417808 h 417808"/>
                <a:gd name="connsiteX4" fmla="*/ 558800 w 733220"/>
                <a:gd name="connsiteY4" fmla="*/ 0 h 417808"/>
                <a:gd name="connsiteX0" fmla="*/ 558800 w 752270"/>
                <a:gd name="connsiteY0" fmla="*/ 0 h 417808"/>
                <a:gd name="connsiteX1" fmla="*/ 752270 w 752270"/>
                <a:gd name="connsiteY1" fmla="*/ 25400 h 417808"/>
                <a:gd name="connsiteX2" fmla="*/ 422070 w 752270"/>
                <a:gd name="connsiteY2" fmla="*/ 411458 h 417808"/>
                <a:gd name="connsiteX3" fmla="*/ 0 w 752270"/>
                <a:gd name="connsiteY3" fmla="*/ 417808 h 417808"/>
                <a:gd name="connsiteX4" fmla="*/ 558800 w 752270"/>
                <a:gd name="connsiteY4" fmla="*/ 0 h 41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270" h="417808">
                  <a:moveTo>
                    <a:pt x="558800" y="0"/>
                  </a:moveTo>
                  <a:lnTo>
                    <a:pt x="752270" y="25400"/>
                  </a:lnTo>
                  <a:lnTo>
                    <a:pt x="422070" y="411458"/>
                  </a:lnTo>
                  <a:lnTo>
                    <a:pt x="0" y="417808"/>
                  </a:lnTo>
                  <a:lnTo>
                    <a:pt x="5588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DA3C8E4-2397-4C70-9011-71385DE5C512}"/>
                </a:ext>
              </a:extLst>
            </p:cNvPr>
            <p:cNvSpPr/>
            <p:nvPr/>
          </p:nvSpPr>
          <p:spPr>
            <a:xfrm>
              <a:off x="2662569" y="1788165"/>
              <a:ext cx="761795" cy="417808"/>
            </a:xfrm>
            <a:custGeom>
              <a:avLst/>
              <a:gdLst>
                <a:gd name="connsiteX0" fmla="*/ 0 w 110920"/>
                <a:gd name="connsiteY0" fmla="*/ 0 h 81258"/>
                <a:gd name="connsiteX1" fmla="*/ 110920 w 110920"/>
                <a:gd name="connsiteY1" fmla="*/ 0 h 81258"/>
                <a:gd name="connsiteX2" fmla="*/ 110920 w 110920"/>
                <a:gd name="connsiteY2" fmla="*/ 81258 h 81258"/>
                <a:gd name="connsiteX3" fmla="*/ 0 w 110920"/>
                <a:gd name="connsiteY3" fmla="*/ 81258 h 81258"/>
                <a:gd name="connsiteX4" fmla="*/ 0 w 110920"/>
                <a:gd name="connsiteY4" fmla="*/ 0 h 81258"/>
                <a:gd name="connsiteX0" fmla="*/ 622300 w 733220"/>
                <a:gd name="connsiteY0" fmla="*/ 0 h 417808"/>
                <a:gd name="connsiteX1" fmla="*/ 733220 w 733220"/>
                <a:gd name="connsiteY1" fmla="*/ 0 h 417808"/>
                <a:gd name="connsiteX2" fmla="*/ 733220 w 733220"/>
                <a:gd name="connsiteY2" fmla="*/ 81258 h 417808"/>
                <a:gd name="connsiteX3" fmla="*/ 0 w 733220"/>
                <a:gd name="connsiteY3" fmla="*/ 417808 h 417808"/>
                <a:gd name="connsiteX4" fmla="*/ 622300 w 733220"/>
                <a:gd name="connsiteY4" fmla="*/ 0 h 417808"/>
                <a:gd name="connsiteX0" fmla="*/ 622300 w 733220"/>
                <a:gd name="connsiteY0" fmla="*/ 0 h 417808"/>
                <a:gd name="connsiteX1" fmla="*/ 733220 w 733220"/>
                <a:gd name="connsiteY1" fmla="*/ 0 h 417808"/>
                <a:gd name="connsiteX2" fmla="*/ 422070 w 733220"/>
                <a:gd name="connsiteY2" fmla="*/ 411458 h 417808"/>
                <a:gd name="connsiteX3" fmla="*/ 0 w 733220"/>
                <a:gd name="connsiteY3" fmla="*/ 417808 h 417808"/>
                <a:gd name="connsiteX4" fmla="*/ 622300 w 733220"/>
                <a:gd name="connsiteY4" fmla="*/ 0 h 417808"/>
                <a:gd name="connsiteX0" fmla="*/ 558800 w 733220"/>
                <a:gd name="connsiteY0" fmla="*/ 0 h 417808"/>
                <a:gd name="connsiteX1" fmla="*/ 733220 w 733220"/>
                <a:gd name="connsiteY1" fmla="*/ 0 h 417808"/>
                <a:gd name="connsiteX2" fmla="*/ 422070 w 733220"/>
                <a:gd name="connsiteY2" fmla="*/ 411458 h 417808"/>
                <a:gd name="connsiteX3" fmla="*/ 0 w 733220"/>
                <a:gd name="connsiteY3" fmla="*/ 417808 h 417808"/>
                <a:gd name="connsiteX4" fmla="*/ 558800 w 733220"/>
                <a:gd name="connsiteY4" fmla="*/ 0 h 417808"/>
                <a:gd name="connsiteX0" fmla="*/ 558800 w 752270"/>
                <a:gd name="connsiteY0" fmla="*/ 0 h 417808"/>
                <a:gd name="connsiteX1" fmla="*/ 752270 w 752270"/>
                <a:gd name="connsiteY1" fmla="*/ 25400 h 417808"/>
                <a:gd name="connsiteX2" fmla="*/ 422070 w 752270"/>
                <a:gd name="connsiteY2" fmla="*/ 411458 h 417808"/>
                <a:gd name="connsiteX3" fmla="*/ 0 w 752270"/>
                <a:gd name="connsiteY3" fmla="*/ 417808 h 417808"/>
                <a:gd name="connsiteX4" fmla="*/ 558800 w 752270"/>
                <a:gd name="connsiteY4" fmla="*/ 0 h 417808"/>
                <a:gd name="connsiteX0" fmla="*/ 558800 w 761795"/>
                <a:gd name="connsiteY0" fmla="*/ 0 h 417808"/>
                <a:gd name="connsiteX1" fmla="*/ 761795 w 761795"/>
                <a:gd name="connsiteY1" fmla="*/ 34925 h 417808"/>
                <a:gd name="connsiteX2" fmla="*/ 422070 w 761795"/>
                <a:gd name="connsiteY2" fmla="*/ 411458 h 417808"/>
                <a:gd name="connsiteX3" fmla="*/ 0 w 761795"/>
                <a:gd name="connsiteY3" fmla="*/ 417808 h 417808"/>
                <a:gd name="connsiteX4" fmla="*/ 558800 w 761795"/>
                <a:gd name="connsiteY4" fmla="*/ 0 h 41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1795" h="417808">
                  <a:moveTo>
                    <a:pt x="558800" y="0"/>
                  </a:moveTo>
                  <a:lnTo>
                    <a:pt x="761795" y="34925"/>
                  </a:lnTo>
                  <a:lnTo>
                    <a:pt x="422070" y="411458"/>
                  </a:lnTo>
                  <a:lnTo>
                    <a:pt x="0" y="417808"/>
                  </a:lnTo>
                  <a:lnTo>
                    <a:pt x="5588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536BD5CA-8D72-4693-90B9-D8F9FB0919D4}"/>
                </a:ext>
              </a:extLst>
            </p:cNvPr>
            <p:cNvSpPr/>
            <p:nvPr/>
          </p:nvSpPr>
          <p:spPr>
            <a:xfrm>
              <a:off x="8041580" y="3451949"/>
              <a:ext cx="112552" cy="51798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E63B5AB-43E7-48B3-A16B-D8AD7062EECC}"/>
                </a:ext>
              </a:extLst>
            </p:cNvPr>
            <p:cNvSpPr/>
            <p:nvPr/>
          </p:nvSpPr>
          <p:spPr>
            <a:xfrm>
              <a:off x="3596868" y="3470857"/>
              <a:ext cx="112552" cy="51798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1E3FCFF-ACAD-4C6D-8D67-8A300E3688A2}"/>
                </a:ext>
              </a:extLst>
            </p:cNvPr>
            <p:cNvSpPr/>
            <p:nvPr/>
          </p:nvSpPr>
          <p:spPr>
            <a:xfrm>
              <a:off x="3408461" y="994320"/>
              <a:ext cx="4900960" cy="1836768"/>
            </a:xfrm>
            <a:prstGeom prst="roundRect">
              <a:avLst>
                <a:gd name="adj" fmla="val 13901"/>
              </a:avLst>
            </a:prstGeom>
            <a:grpFill/>
            <a:ln>
              <a:solidFill>
                <a:schemeClr val="tx1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F055CA-2891-4BE8-AEC4-2AC05403C02C}"/>
                </a:ext>
              </a:extLst>
            </p:cNvPr>
            <p:cNvSpPr/>
            <p:nvPr/>
          </p:nvSpPr>
          <p:spPr>
            <a:xfrm>
              <a:off x="5806059" y="2468880"/>
              <a:ext cx="2868212" cy="439519"/>
            </a:xfrm>
            <a:custGeom>
              <a:avLst/>
              <a:gdLst>
                <a:gd name="connsiteX0" fmla="*/ 0 w 2470198"/>
                <a:gd name="connsiteY0" fmla="*/ 0 h 424279"/>
                <a:gd name="connsiteX1" fmla="*/ 2470198 w 2470198"/>
                <a:gd name="connsiteY1" fmla="*/ 0 h 424279"/>
                <a:gd name="connsiteX2" fmla="*/ 2470198 w 2470198"/>
                <a:gd name="connsiteY2" fmla="*/ 424279 h 424279"/>
                <a:gd name="connsiteX3" fmla="*/ 0 w 2470198"/>
                <a:gd name="connsiteY3" fmla="*/ 424279 h 424279"/>
                <a:gd name="connsiteX4" fmla="*/ 0 w 2470198"/>
                <a:gd name="connsiteY4" fmla="*/ 0 h 424279"/>
                <a:gd name="connsiteX0" fmla="*/ 0 w 2820718"/>
                <a:gd name="connsiteY0" fmla="*/ 0 h 424279"/>
                <a:gd name="connsiteX1" fmla="*/ 2470198 w 2820718"/>
                <a:gd name="connsiteY1" fmla="*/ 0 h 424279"/>
                <a:gd name="connsiteX2" fmla="*/ 2820718 w 2820718"/>
                <a:gd name="connsiteY2" fmla="*/ 363319 h 424279"/>
                <a:gd name="connsiteX3" fmla="*/ 0 w 2820718"/>
                <a:gd name="connsiteY3" fmla="*/ 424279 h 424279"/>
                <a:gd name="connsiteX4" fmla="*/ 0 w 2820718"/>
                <a:gd name="connsiteY4" fmla="*/ 0 h 424279"/>
                <a:gd name="connsiteX0" fmla="*/ 0 w 2820718"/>
                <a:gd name="connsiteY0" fmla="*/ 0 h 424279"/>
                <a:gd name="connsiteX1" fmla="*/ 2470198 w 2820718"/>
                <a:gd name="connsiteY1" fmla="*/ 0 h 424279"/>
                <a:gd name="connsiteX2" fmla="*/ 2820718 w 2820718"/>
                <a:gd name="connsiteY2" fmla="*/ 393799 h 424279"/>
                <a:gd name="connsiteX3" fmla="*/ 0 w 2820718"/>
                <a:gd name="connsiteY3" fmla="*/ 424279 h 424279"/>
                <a:gd name="connsiteX4" fmla="*/ 0 w 2820718"/>
                <a:gd name="connsiteY4" fmla="*/ 0 h 424279"/>
                <a:gd name="connsiteX0" fmla="*/ 0 w 2919778"/>
                <a:gd name="connsiteY0" fmla="*/ 0 h 424279"/>
                <a:gd name="connsiteX1" fmla="*/ 2470198 w 2919778"/>
                <a:gd name="connsiteY1" fmla="*/ 0 h 424279"/>
                <a:gd name="connsiteX2" fmla="*/ 2919778 w 2919778"/>
                <a:gd name="connsiteY2" fmla="*/ 378559 h 424279"/>
                <a:gd name="connsiteX3" fmla="*/ 0 w 2919778"/>
                <a:gd name="connsiteY3" fmla="*/ 424279 h 424279"/>
                <a:gd name="connsiteX4" fmla="*/ 0 w 2919778"/>
                <a:gd name="connsiteY4" fmla="*/ 0 h 424279"/>
                <a:gd name="connsiteX0" fmla="*/ 0 w 2942638"/>
                <a:gd name="connsiteY0" fmla="*/ 0 h 424279"/>
                <a:gd name="connsiteX1" fmla="*/ 2470198 w 2942638"/>
                <a:gd name="connsiteY1" fmla="*/ 0 h 424279"/>
                <a:gd name="connsiteX2" fmla="*/ 2942638 w 2942638"/>
                <a:gd name="connsiteY2" fmla="*/ 401419 h 424279"/>
                <a:gd name="connsiteX3" fmla="*/ 0 w 2942638"/>
                <a:gd name="connsiteY3" fmla="*/ 424279 h 424279"/>
                <a:gd name="connsiteX4" fmla="*/ 0 w 2942638"/>
                <a:gd name="connsiteY4" fmla="*/ 0 h 424279"/>
                <a:gd name="connsiteX0" fmla="*/ 0 w 2942638"/>
                <a:gd name="connsiteY0" fmla="*/ 0 h 439519"/>
                <a:gd name="connsiteX1" fmla="*/ 2470198 w 2942638"/>
                <a:gd name="connsiteY1" fmla="*/ 0 h 439519"/>
                <a:gd name="connsiteX2" fmla="*/ 2942638 w 2942638"/>
                <a:gd name="connsiteY2" fmla="*/ 439519 h 439519"/>
                <a:gd name="connsiteX3" fmla="*/ 0 w 2942638"/>
                <a:gd name="connsiteY3" fmla="*/ 424279 h 439519"/>
                <a:gd name="connsiteX4" fmla="*/ 0 w 2942638"/>
                <a:gd name="connsiteY4" fmla="*/ 0 h 439519"/>
                <a:gd name="connsiteX0" fmla="*/ 0 w 2875963"/>
                <a:gd name="connsiteY0" fmla="*/ 0 h 439519"/>
                <a:gd name="connsiteX1" fmla="*/ 2470198 w 2875963"/>
                <a:gd name="connsiteY1" fmla="*/ 0 h 439519"/>
                <a:gd name="connsiteX2" fmla="*/ 2875963 w 2875963"/>
                <a:gd name="connsiteY2" fmla="*/ 439519 h 439519"/>
                <a:gd name="connsiteX3" fmla="*/ 0 w 2875963"/>
                <a:gd name="connsiteY3" fmla="*/ 424279 h 439519"/>
                <a:gd name="connsiteX4" fmla="*/ 0 w 2875963"/>
                <a:gd name="connsiteY4" fmla="*/ 0 h 439519"/>
                <a:gd name="connsiteX0" fmla="*/ 0 w 2809288"/>
                <a:gd name="connsiteY0" fmla="*/ 0 h 439519"/>
                <a:gd name="connsiteX1" fmla="*/ 2470198 w 2809288"/>
                <a:gd name="connsiteY1" fmla="*/ 0 h 439519"/>
                <a:gd name="connsiteX2" fmla="*/ 2809288 w 2809288"/>
                <a:gd name="connsiteY2" fmla="*/ 439519 h 439519"/>
                <a:gd name="connsiteX3" fmla="*/ 0 w 2809288"/>
                <a:gd name="connsiteY3" fmla="*/ 424279 h 439519"/>
                <a:gd name="connsiteX4" fmla="*/ 0 w 2809288"/>
                <a:gd name="connsiteY4" fmla="*/ 0 h 4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9288" h="439519">
                  <a:moveTo>
                    <a:pt x="0" y="0"/>
                  </a:moveTo>
                  <a:lnTo>
                    <a:pt x="2470198" y="0"/>
                  </a:lnTo>
                  <a:lnTo>
                    <a:pt x="2809288" y="439519"/>
                  </a:lnTo>
                  <a:lnTo>
                    <a:pt x="0" y="42427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763714B-1E5E-4B89-A94C-025E752369E7}"/>
                </a:ext>
              </a:extLst>
            </p:cNvPr>
            <p:cNvSpPr/>
            <p:nvPr/>
          </p:nvSpPr>
          <p:spPr>
            <a:xfrm>
              <a:off x="2988417" y="2465070"/>
              <a:ext cx="2875760" cy="438149"/>
            </a:xfrm>
            <a:custGeom>
              <a:avLst/>
              <a:gdLst>
                <a:gd name="connsiteX0" fmla="*/ 0 w 2441420"/>
                <a:gd name="connsiteY0" fmla="*/ 0 h 45719"/>
                <a:gd name="connsiteX1" fmla="*/ 2441420 w 2441420"/>
                <a:gd name="connsiteY1" fmla="*/ 0 h 45719"/>
                <a:gd name="connsiteX2" fmla="*/ 2441420 w 2441420"/>
                <a:gd name="connsiteY2" fmla="*/ 45719 h 45719"/>
                <a:gd name="connsiteX3" fmla="*/ 0 w 2441420"/>
                <a:gd name="connsiteY3" fmla="*/ 45719 h 45719"/>
                <a:gd name="connsiteX4" fmla="*/ 0 w 2441420"/>
                <a:gd name="connsiteY4" fmla="*/ 0 h 45719"/>
                <a:gd name="connsiteX0" fmla="*/ 0 w 2449040"/>
                <a:gd name="connsiteY0" fmla="*/ 0 h 114299"/>
                <a:gd name="connsiteX1" fmla="*/ 2449040 w 2449040"/>
                <a:gd name="connsiteY1" fmla="*/ 68580 h 114299"/>
                <a:gd name="connsiteX2" fmla="*/ 2449040 w 2449040"/>
                <a:gd name="connsiteY2" fmla="*/ 114299 h 114299"/>
                <a:gd name="connsiteX3" fmla="*/ 7620 w 2449040"/>
                <a:gd name="connsiteY3" fmla="*/ 114299 h 114299"/>
                <a:gd name="connsiteX4" fmla="*/ 0 w 2449040"/>
                <a:gd name="connsiteY4" fmla="*/ 0 h 114299"/>
                <a:gd name="connsiteX0" fmla="*/ 342900 w 2791940"/>
                <a:gd name="connsiteY0" fmla="*/ 0 h 426719"/>
                <a:gd name="connsiteX1" fmla="*/ 2791940 w 2791940"/>
                <a:gd name="connsiteY1" fmla="*/ 68580 h 426719"/>
                <a:gd name="connsiteX2" fmla="*/ 2791940 w 2791940"/>
                <a:gd name="connsiteY2" fmla="*/ 114299 h 426719"/>
                <a:gd name="connsiteX3" fmla="*/ 0 w 2791940"/>
                <a:gd name="connsiteY3" fmla="*/ 426719 h 426719"/>
                <a:gd name="connsiteX4" fmla="*/ 342900 w 2791940"/>
                <a:gd name="connsiteY4" fmla="*/ 0 h 426719"/>
                <a:gd name="connsiteX0" fmla="*/ 342900 w 2807180"/>
                <a:gd name="connsiteY0" fmla="*/ 0 h 495299"/>
                <a:gd name="connsiteX1" fmla="*/ 2791940 w 2807180"/>
                <a:gd name="connsiteY1" fmla="*/ 68580 h 495299"/>
                <a:gd name="connsiteX2" fmla="*/ 2807180 w 2807180"/>
                <a:gd name="connsiteY2" fmla="*/ 495299 h 495299"/>
                <a:gd name="connsiteX3" fmla="*/ 0 w 2807180"/>
                <a:gd name="connsiteY3" fmla="*/ 426719 h 495299"/>
                <a:gd name="connsiteX4" fmla="*/ 342900 w 2807180"/>
                <a:gd name="connsiteY4" fmla="*/ 0 h 495299"/>
                <a:gd name="connsiteX0" fmla="*/ 411480 w 2875760"/>
                <a:gd name="connsiteY0" fmla="*/ 0 h 502919"/>
                <a:gd name="connsiteX1" fmla="*/ 2860520 w 2875760"/>
                <a:gd name="connsiteY1" fmla="*/ 68580 h 502919"/>
                <a:gd name="connsiteX2" fmla="*/ 2875760 w 2875760"/>
                <a:gd name="connsiteY2" fmla="*/ 495299 h 502919"/>
                <a:gd name="connsiteX3" fmla="*/ 0 w 2875760"/>
                <a:gd name="connsiteY3" fmla="*/ 502919 h 502919"/>
                <a:gd name="connsiteX4" fmla="*/ 411480 w 2875760"/>
                <a:gd name="connsiteY4" fmla="*/ 0 h 502919"/>
                <a:gd name="connsiteX0" fmla="*/ 396240 w 2875760"/>
                <a:gd name="connsiteY0" fmla="*/ 0 h 434339"/>
                <a:gd name="connsiteX1" fmla="*/ 2860520 w 2875760"/>
                <a:gd name="connsiteY1" fmla="*/ 0 h 434339"/>
                <a:gd name="connsiteX2" fmla="*/ 2875760 w 2875760"/>
                <a:gd name="connsiteY2" fmla="*/ 426719 h 434339"/>
                <a:gd name="connsiteX3" fmla="*/ 0 w 2875760"/>
                <a:gd name="connsiteY3" fmla="*/ 434339 h 434339"/>
                <a:gd name="connsiteX4" fmla="*/ 396240 w 2875760"/>
                <a:gd name="connsiteY4" fmla="*/ 0 h 434339"/>
                <a:gd name="connsiteX0" fmla="*/ 396240 w 2875760"/>
                <a:gd name="connsiteY0" fmla="*/ 0 h 464819"/>
                <a:gd name="connsiteX1" fmla="*/ 2860520 w 2875760"/>
                <a:gd name="connsiteY1" fmla="*/ 30480 h 464819"/>
                <a:gd name="connsiteX2" fmla="*/ 2875760 w 2875760"/>
                <a:gd name="connsiteY2" fmla="*/ 457199 h 464819"/>
                <a:gd name="connsiteX3" fmla="*/ 0 w 2875760"/>
                <a:gd name="connsiteY3" fmla="*/ 464819 h 464819"/>
                <a:gd name="connsiteX4" fmla="*/ 396240 w 2875760"/>
                <a:gd name="connsiteY4" fmla="*/ 0 h 464819"/>
                <a:gd name="connsiteX0" fmla="*/ 381000 w 2875760"/>
                <a:gd name="connsiteY0" fmla="*/ 15240 h 434339"/>
                <a:gd name="connsiteX1" fmla="*/ 2860520 w 2875760"/>
                <a:gd name="connsiteY1" fmla="*/ 0 h 434339"/>
                <a:gd name="connsiteX2" fmla="*/ 2875760 w 2875760"/>
                <a:gd name="connsiteY2" fmla="*/ 426719 h 434339"/>
                <a:gd name="connsiteX3" fmla="*/ 0 w 2875760"/>
                <a:gd name="connsiteY3" fmla="*/ 434339 h 434339"/>
                <a:gd name="connsiteX4" fmla="*/ 381000 w 2875760"/>
                <a:gd name="connsiteY4" fmla="*/ 15240 h 434339"/>
                <a:gd name="connsiteX0" fmla="*/ 400050 w 2875760"/>
                <a:gd name="connsiteY0" fmla="*/ 0 h 438149"/>
                <a:gd name="connsiteX1" fmla="*/ 2860520 w 2875760"/>
                <a:gd name="connsiteY1" fmla="*/ 3810 h 438149"/>
                <a:gd name="connsiteX2" fmla="*/ 2875760 w 2875760"/>
                <a:gd name="connsiteY2" fmla="*/ 430529 h 438149"/>
                <a:gd name="connsiteX3" fmla="*/ 0 w 2875760"/>
                <a:gd name="connsiteY3" fmla="*/ 438149 h 438149"/>
                <a:gd name="connsiteX4" fmla="*/ 400050 w 2875760"/>
                <a:gd name="connsiteY4" fmla="*/ 0 h 43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5760" h="438149">
                  <a:moveTo>
                    <a:pt x="400050" y="0"/>
                  </a:moveTo>
                  <a:lnTo>
                    <a:pt x="2860520" y="3810"/>
                  </a:lnTo>
                  <a:lnTo>
                    <a:pt x="2875760" y="430529"/>
                  </a:lnTo>
                  <a:lnTo>
                    <a:pt x="0" y="438149"/>
                  </a:lnTo>
                  <a:lnTo>
                    <a:pt x="40005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49F7958-08B2-4978-BF79-4B4C53A907D9}"/>
                </a:ext>
              </a:extLst>
            </p:cNvPr>
            <p:cNvSpPr/>
            <p:nvPr/>
          </p:nvSpPr>
          <p:spPr>
            <a:xfrm>
              <a:off x="3085188" y="2906129"/>
              <a:ext cx="2779795" cy="2029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4F7E76E-E2F2-4FF3-994C-DF8C269A9B08}"/>
                </a:ext>
              </a:extLst>
            </p:cNvPr>
            <p:cNvSpPr/>
            <p:nvPr/>
          </p:nvSpPr>
          <p:spPr>
            <a:xfrm>
              <a:off x="5859023" y="2906129"/>
              <a:ext cx="2799606" cy="2029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91C2400E-EC0F-417D-815A-DDD6CF069646}"/>
                </a:ext>
              </a:extLst>
            </p:cNvPr>
            <p:cNvSpPr/>
            <p:nvPr/>
          </p:nvSpPr>
          <p:spPr>
            <a:xfrm>
              <a:off x="3279371" y="3788219"/>
              <a:ext cx="112552" cy="51798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06C1FCEB-1AB7-44C7-8A21-475AE163FF90}"/>
                </a:ext>
              </a:extLst>
            </p:cNvPr>
            <p:cNvSpPr/>
            <p:nvPr/>
          </p:nvSpPr>
          <p:spPr>
            <a:xfrm>
              <a:off x="8332460" y="3795183"/>
              <a:ext cx="112552" cy="51798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29E266-1167-4E8D-B148-27F26AE1AD68}"/>
                </a:ext>
              </a:extLst>
            </p:cNvPr>
            <p:cNvSpPr/>
            <p:nvPr/>
          </p:nvSpPr>
          <p:spPr>
            <a:xfrm>
              <a:off x="3089614" y="3109059"/>
              <a:ext cx="5619354" cy="7756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8602CBB-5B0C-4B07-AF19-930313B27296}"/>
                </a:ext>
              </a:extLst>
            </p:cNvPr>
            <p:cNvSpPr/>
            <p:nvPr/>
          </p:nvSpPr>
          <p:spPr>
            <a:xfrm>
              <a:off x="3047646" y="1832773"/>
              <a:ext cx="392861" cy="1091542"/>
            </a:xfrm>
            <a:custGeom>
              <a:avLst/>
              <a:gdLst>
                <a:gd name="connsiteX0" fmla="*/ 0 w 325816"/>
                <a:gd name="connsiteY0" fmla="*/ 0 h 164442"/>
                <a:gd name="connsiteX1" fmla="*/ 325816 w 325816"/>
                <a:gd name="connsiteY1" fmla="*/ 0 h 164442"/>
                <a:gd name="connsiteX2" fmla="*/ 325816 w 325816"/>
                <a:gd name="connsiteY2" fmla="*/ 164442 h 164442"/>
                <a:gd name="connsiteX3" fmla="*/ 0 w 325816"/>
                <a:gd name="connsiteY3" fmla="*/ 164442 h 164442"/>
                <a:gd name="connsiteX4" fmla="*/ 0 w 325816"/>
                <a:gd name="connsiteY4" fmla="*/ 0 h 164442"/>
                <a:gd name="connsiteX0" fmla="*/ 44450 w 370266"/>
                <a:gd name="connsiteY0" fmla="*/ 0 h 837542"/>
                <a:gd name="connsiteX1" fmla="*/ 370266 w 370266"/>
                <a:gd name="connsiteY1" fmla="*/ 0 h 837542"/>
                <a:gd name="connsiteX2" fmla="*/ 370266 w 370266"/>
                <a:gd name="connsiteY2" fmla="*/ 164442 h 837542"/>
                <a:gd name="connsiteX3" fmla="*/ 0 w 370266"/>
                <a:gd name="connsiteY3" fmla="*/ 837542 h 837542"/>
                <a:gd name="connsiteX4" fmla="*/ 44450 w 370266"/>
                <a:gd name="connsiteY4" fmla="*/ 0 h 837542"/>
                <a:gd name="connsiteX0" fmla="*/ 44450 w 370266"/>
                <a:gd name="connsiteY0" fmla="*/ 0 h 837542"/>
                <a:gd name="connsiteX1" fmla="*/ 370266 w 370266"/>
                <a:gd name="connsiteY1" fmla="*/ 0 h 837542"/>
                <a:gd name="connsiteX2" fmla="*/ 351216 w 370266"/>
                <a:gd name="connsiteY2" fmla="*/ 469242 h 837542"/>
                <a:gd name="connsiteX3" fmla="*/ 0 w 370266"/>
                <a:gd name="connsiteY3" fmla="*/ 837542 h 837542"/>
                <a:gd name="connsiteX4" fmla="*/ 44450 w 370266"/>
                <a:gd name="connsiteY4" fmla="*/ 0 h 837542"/>
                <a:gd name="connsiteX0" fmla="*/ 44450 w 370266"/>
                <a:gd name="connsiteY0" fmla="*/ 0 h 837542"/>
                <a:gd name="connsiteX1" fmla="*/ 370266 w 370266"/>
                <a:gd name="connsiteY1" fmla="*/ 0 h 837542"/>
                <a:gd name="connsiteX2" fmla="*/ 351216 w 370266"/>
                <a:gd name="connsiteY2" fmla="*/ 469242 h 837542"/>
                <a:gd name="connsiteX3" fmla="*/ 0 w 370266"/>
                <a:gd name="connsiteY3" fmla="*/ 837542 h 837542"/>
                <a:gd name="connsiteX4" fmla="*/ 44450 w 370266"/>
                <a:gd name="connsiteY4" fmla="*/ 0 h 837542"/>
                <a:gd name="connsiteX0" fmla="*/ 19050 w 370266"/>
                <a:gd name="connsiteY0" fmla="*/ 184150 h 837542"/>
                <a:gd name="connsiteX1" fmla="*/ 370266 w 370266"/>
                <a:gd name="connsiteY1" fmla="*/ 0 h 837542"/>
                <a:gd name="connsiteX2" fmla="*/ 351216 w 370266"/>
                <a:gd name="connsiteY2" fmla="*/ 469242 h 837542"/>
                <a:gd name="connsiteX3" fmla="*/ 0 w 370266"/>
                <a:gd name="connsiteY3" fmla="*/ 837542 h 837542"/>
                <a:gd name="connsiteX4" fmla="*/ 19050 w 370266"/>
                <a:gd name="connsiteY4" fmla="*/ 184150 h 837542"/>
                <a:gd name="connsiteX0" fmla="*/ 19050 w 370266"/>
                <a:gd name="connsiteY0" fmla="*/ 184150 h 837542"/>
                <a:gd name="connsiteX1" fmla="*/ 370266 w 370266"/>
                <a:gd name="connsiteY1" fmla="*/ 0 h 837542"/>
                <a:gd name="connsiteX2" fmla="*/ 351216 w 370266"/>
                <a:gd name="connsiteY2" fmla="*/ 469242 h 837542"/>
                <a:gd name="connsiteX3" fmla="*/ 0 w 370266"/>
                <a:gd name="connsiteY3" fmla="*/ 837542 h 837542"/>
                <a:gd name="connsiteX4" fmla="*/ 19050 w 370266"/>
                <a:gd name="connsiteY4" fmla="*/ 184150 h 837542"/>
                <a:gd name="connsiteX0" fmla="*/ 19050 w 357566"/>
                <a:gd name="connsiteY0" fmla="*/ 374650 h 1028042"/>
                <a:gd name="connsiteX1" fmla="*/ 357566 w 357566"/>
                <a:gd name="connsiteY1" fmla="*/ 0 h 1028042"/>
                <a:gd name="connsiteX2" fmla="*/ 351216 w 357566"/>
                <a:gd name="connsiteY2" fmla="*/ 659742 h 1028042"/>
                <a:gd name="connsiteX3" fmla="*/ 0 w 357566"/>
                <a:gd name="connsiteY3" fmla="*/ 1028042 h 1028042"/>
                <a:gd name="connsiteX4" fmla="*/ 19050 w 357566"/>
                <a:gd name="connsiteY4" fmla="*/ 374650 h 1028042"/>
                <a:gd name="connsiteX0" fmla="*/ 0 w 363916"/>
                <a:gd name="connsiteY0" fmla="*/ 393700 h 1028042"/>
                <a:gd name="connsiteX1" fmla="*/ 363916 w 363916"/>
                <a:gd name="connsiteY1" fmla="*/ 0 h 1028042"/>
                <a:gd name="connsiteX2" fmla="*/ 357566 w 363916"/>
                <a:gd name="connsiteY2" fmla="*/ 659742 h 1028042"/>
                <a:gd name="connsiteX3" fmla="*/ 6350 w 363916"/>
                <a:gd name="connsiteY3" fmla="*/ 1028042 h 1028042"/>
                <a:gd name="connsiteX4" fmla="*/ 0 w 363916"/>
                <a:gd name="connsiteY4" fmla="*/ 393700 h 1028042"/>
                <a:gd name="connsiteX0" fmla="*/ 0 w 363916"/>
                <a:gd name="connsiteY0" fmla="*/ 393700 h 1097892"/>
                <a:gd name="connsiteX1" fmla="*/ 363916 w 363916"/>
                <a:gd name="connsiteY1" fmla="*/ 0 h 1097892"/>
                <a:gd name="connsiteX2" fmla="*/ 357566 w 363916"/>
                <a:gd name="connsiteY2" fmla="*/ 659742 h 1097892"/>
                <a:gd name="connsiteX3" fmla="*/ 12700 w 363916"/>
                <a:gd name="connsiteY3" fmla="*/ 1097892 h 1097892"/>
                <a:gd name="connsiteX4" fmla="*/ 0 w 363916"/>
                <a:gd name="connsiteY4" fmla="*/ 393700 h 1097892"/>
                <a:gd name="connsiteX0" fmla="*/ 6631 w 370547"/>
                <a:gd name="connsiteY0" fmla="*/ 393700 h 1091542"/>
                <a:gd name="connsiteX1" fmla="*/ 370547 w 370547"/>
                <a:gd name="connsiteY1" fmla="*/ 0 h 1091542"/>
                <a:gd name="connsiteX2" fmla="*/ 364197 w 370547"/>
                <a:gd name="connsiteY2" fmla="*/ 659742 h 1091542"/>
                <a:gd name="connsiteX3" fmla="*/ 281 w 370547"/>
                <a:gd name="connsiteY3" fmla="*/ 1091542 h 1091542"/>
                <a:gd name="connsiteX4" fmla="*/ 6631 w 370547"/>
                <a:gd name="connsiteY4" fmla="*/ 393700 h 1091542"/>
                <a:gd name="connsiteX0" fmla="*/ 6631 w 370547"/>
                <a:gd name="connsiteY0" fmla="*/ 393700 h 1091542"/>
                <a:gd name="connsiteX1" fmla="*/ 370547 w 370547"/>
                <a:gd name="connsiteY1" fmla="*/ 0 h 1091542"/>
                <a:gd name="connsiteX2" fmla="*/ 364197 w 370547"/>
                <a:gd name="connsiteY2" fmla="*/ 659742 h 1091542"/>
                <a:gd name="connsiteX3" fmla="*/ 281 w 370547"/>
                <a:gd name="connsiteY3" fmla="*/ 1091542 h 1091542"/>
                <a:gd name="connsiteX4" fmla="*/ 6631 w 370547"/>
                <a:gd name="connsiteY4" fmla="*/ 393700 h 1091542"/>
                <a:gd name="connsiteX0" fmla="*/ 6631 w 371158"/>
                <a:gd name="connsiteY0" fmla="*/ 393700 h 1091542"/>
                <a:gd name="connsiteX1" fmla="*/ 370547 w 371158"/>
                <a:gd name="connsiteY1" fmla="*/ 0 h 1091542"/>
                <a:gd name="connsiteX2" fmla="*/ 370547 w 371158"/>
                <a:gd name="connsiteY2" fmla="*/ 723242 h 1091542"/>
                <a:gd name="connsiteX3" fmla="*/ 281 w 371158"/>
                <a:gd name="connsiteY3" fmla="*/ 1091542 h 1091542"/>
                <a:gd name="connsiteX4" fmla="*/ 6631 w 371158"/>
                <a:gd name="connsiteY4" fmla="*/ 393700 h 1091542"/>
                <a:gd name="connsiteX0" fmla="*/ 6631 w 370547"/>
                <a:gd name="connsiteY0" fmla="*/ 393700 h 1091542"/>
                <a:gd name="connsiteX1" fmla="*/ 370547 w 370547"/>
                <a:gd name="connsiteY1" fmla="*/ 0 h 1091542"/>
                <a:gd name="connsiteX2" fmla="*/ 326097 w 370547"/>
                <a:gd name="connsiteY2" fmla="*/ 716892 h 1091542"/>
                <a:gd name="connsiteX3" fmla="*/ 281 w 370547"/>
                <a:gd name="connsiteY3" fmla="*/ 1091542 h 1091542"/>
                <a:gd name="connsiteX4" fmla="*/ 6631 w 370547"/>
                <a:gd name="connsiteY4" fmla="*/ 393700 h 1091542"/>
                <a:gd name="connsiteX0" fmla="*/ 6631 w 370547"/>
                <a:gd name="connsiteY0" fmla="*/ 393700 h 1091542"/>
                <a:gd name="connsiteX1" fmla="*/ 370547 w 370547"/>
                <a:gd name="connsiteY1" fmla="*/ 0 h 1091542"/>
                <a:gd name="connsiteX2" fmla="*/ 287997 w 370547"/>
                <a:gd name="connsiteY2" fmla="*/ 716892 h 1091542"/>
                <a:gd name="connsiteX3" fmla="*/ 281 w 370547"/>
                <a:gd name="connsiteY3" fmla="*/ 1091542 h 1091542"/>
                <a:gd name="connsiteX4" fmla="*/ 6631 w 370547"/>
                <a:gd name="connsiteY4" fmla="*/ 393700 h 1091542"/>
                <a:gd name="connsiteX0" fmla="*/ 6631 w 370547"/>
                <a:gd name="connsiteY0" fmla="*/ 393700 h 1091542"/>
                <a:gd name="connsiteX1" fmla="*/ 370547 w 370547"/>
                <a:gd name="connsiteY1" fmla="*/ 0 h 1091542"/>
                <a:gd name="connsiteX2" fmla="*/ 287997 w 370547"/>
                <a:gd name="connsiteY2" fmla="*/ 748642 h 1091542"/>
                <a:gd name="connsiteX3" fmla="*/ 281 w 370547"/>
                <a:gd name="connsiteY3" fmla="*/ 1091542 h 1091542"/>
                <a:gd name="connsiteX4" fmla="*/ 6631 w 370547"/>
                <a:gd name="connsiteY4" fmla="*/ 393700 h 1091542"/>
                <a:gd name="connsiteX0" fmla="*/ 6631 w 392892"/>
                <a:gd name="connsiteY0" fmla="*/ 393700 h 1091542"/>
                <a:gd name="connsiteX1" fmla="*/ 370547 w 392892"/>
                <a:gd name="connsiteY1" fmla="*/ 0 h 1091542"/>
                <a:gd name="connsiteX2" fmla="*/ 392772 w 392892"/>
                <a:gd name="connsiteY2" fmla="*/ 615292 h 1091542"/>
                <a:gd name="connsiteX3" fmla="*/ 281 w 392892"/>
                <a:gd name="connsiteY3" fmla="*/ 1091542 h 1091542"/>
                <a:gd name="connsiteX4" fmla="*/ 6631 w 392892"/>
                <a:gd name="connsiteY4" fmla="*/ 393700 h 1091542"/>
                <a:gd name="connsiteX0" fmla="*/ 6631 w 392861"/>
                <a:gd name="connsiteY0" fmla="*/ 393700 h 1091542"/>
                <a:gd name="connsiteX1" fmla="*/ 361022 w 392861"/>
                <a:gd name="connsiteY1" fmla="*/ 0 h 1091542"/>
                <a:gd name="connsiteX2" fmla="*/ 392772 w 392861"/>
                <a:gd name="connsiteY2" fmla="*/ 615292 h 1091542"/>
                <a:gd name="connsiteX3" fmla="*/ 281 w 392861"/>
                <a:gd name="connsiteY3" fmla="*/ 1091542 h 1091542"/>
                <a:gd name="connsiteX4" fmla="*/ 6631 w 392861"/>
                <a:gd name="connsiteY4" fmla="*/ 393700 h 109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61" h="1091542">
                  <a:moveTo>
                    <a:pt x="6631" y="393700"/>
                  </a:moveTo>
                  <a:lnTo>
                    <a:pt x="361022" y="0"/>
                  </a:lnTo>
                  <a:cubicBezTo>
                    <a:pt x="358905" y="219914"/>
                    <a:pt x="394889" y="395378"/>
                    <a:pt x="392772" y="615292"/>
                  </a:cubicBezTo>
                  <a:lnTo>
                    <a:pt x="281" y="1091542"/>
                  </a:lnTo>
                  <a:cubicBezTo>
                    <a:pt x="-1836" y="880095"/>
                    <a:pt x="8748" y="605147"/>
                    <a:pt x="6631" y="39370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E858A96-1F54-42E2-89E2-9D5DF6B26B9E}"/>
                </a:ext>
              </a:extLst>
            </p:cNvPr>
            <p:cNvSpPr/>
            <p:nvPr/>
          </p:nvSpPr>
          <p:spPr>
            <a:xfrm>
              <a:off x="2665799" y="2199029"/>
              <a:ext cx="419389" cy="16856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Rectangle 34">
              <a:extLst>
                <a:ext uri="{FF2B5EF4-FFF2-40B4-BE49-F238E27FC236}">
                  <a16:creationId xmlns:a16="http://schemas.microsoft.com/office/drawing/2014/main" id="{01342476-A7B0-4F4A-9FAB-A3FBEDA26203}"/>
                </a:ext>
              </a:extLst>
            </p:cNvPr>
            <p:cNvSpPr/>
            <p:nvPr/>
          </p:nvSpPr>
          <p:spPr>
            <a:xfrm flipH="1">
              <a:off x="8273296" y="1833532"/>
              <a:ext cx="392847" cy="1099478"/>
            </a:xfrm>
            <a:custGeom>
              <a:avLst/>
              <a:gdLst>
                <a:gd name="connsiteX0" fmla="*/ 0 w 325816"/>
                <a:gd name="connsiteY0" fmla="*/ 0 h 164442"/>
                <a:gd name="connsiteX1" fmla="*/ 325816 w 325816"/>
                <a:gd name="connsiteY1" fmla="*/ 0 h 164442"/>
                <a:gd name="connsiteX2" fmla="*/ 325816 w 325816"/>
                <a:gd name="connsiteY2" fmla="*/ 164442 h 164442"/>
                <a:gd name="connsiteX3" fmla="*/ 0 w 325816"/>
                <a:gd name="connsiteY3" fmla="*/ 164442 h 164442"/>
                <a:gd name="connsiteX4" fmla="*/ 0 w 325816"/>
                <a:gd name="connsiteY4" fmla="*/ 0 h 164442"/>
                <a:gd name="connsiteX0" fmla="*/ 44450 w 370266"/>
                <a:gd name="connsiteY0" fmla="*/ 0 h 837542"/>
                <a:gd name="connsiteX1" fmla="*/ 370266 w 370266"/>
                <a:gd name="connsiteY1" fmla="*/ 0 h 837542"/>
                <a:gd name="connsiteX2" fmla="*/ 370266 w 370266"/>
                <a:gd name="connsiteY2" fmla="*/ 164442 h 837542"/>
                <a:gd name="connsiteX3" fmla="*/ 0 w 370266"/>
                <a:gd name="connsiteY3" fmla="*/ 837542 h 837542"/>
                <a:gd name="connsiteX4" fmla="*/ 44450 w 370266"/>
                <a:gd name="connsiteY4" fmla="*/ 0 h 837542"/>
                <a:gd name="connsiteX0" fmla="*/ 44450 w 370266"/>
                <a:gd name="connsiteY0" fmla="*/ 0 h 837542"/>
                <a:gd name="connsiteX1" fmla="*/ 370266 w 370266"/>
                <a:gd name="connsiteY1" fmla="*/ 0 h 837542"/>
                <a:gd name="connsiteX2" fmla="*/ 351216 w 370266"/>
                <a:gd name="connsiteY2" fmla="*/ 469242 h 837542"/>
                <a:gd name="connsiteX3" fmla="*/ 0 w 370266"/>
                <a:gd name="connsiteY3" fmla="*/ 837542 h 837542"/>
                <a:gd name="connsiteX4" fmla="*/ 44450 w 370266"/>
                <a:gd name="connsiteY4" fmla="*/ 0 h 837542"/>
                <a:gd name="connsiteX0" fmla="*/ 44450 w 370266"/>
                <a:gd name="connsiteY0" fmla="*/ 0 h 837542"/>
                <a:gd name="connsiteX1" fmla="*/ 370266 w 370266"/>
                <a:gd name="connsiteY1" fmla="*/ 0 h 837542"/>
                <a:gd name="connsiteX2" fmla="*/ 351216 w 370266"/>
                <a:gd name="connsiteY2" fmla="*/ 469242 h 837542"/>
                <a:gd name="connsiteX3" fmla="*/ 0 w 370266"/>
                <a:gd name="connsiteY3" fmla="*/ 837542 h 837542"/>
                <a:gd name="connsiteX4" fmla="*/ 44450 w 370266"/>
                <a:gd name="connsiteY4" fmla="*/ 0 h 837542"/>
                <a:gd name="connsiteX0" fmla="*/ 19050 w 370266"/>
                <a:gd name="connsiteY0" fmla="*/ 184150 h 837542"/>
                <a:gd name="connsiteX1" fmla="*/ 370266 w 370266"/>
                <a:gd name="connsiteY1" fmla="*/ 0 h 837542"/>
                <a:gd name="connsiteX2" fmla="*/ 351216 w 370266"/>
                <a:gd name="connsiteY2" fmla="*/ 469242 h 837542"/>
                <a:gd name="connsiteX3" fmla="*/ 0 w 370266"/>
                <a:gd name="connsiteY3" fmla="*/ 837542 h 837542"/>
                <a:gd name="connsiteX4" fmla="*/ 19050 w 370266"/>
                <a:gd name="connsiteY4" fmla="*/ 184150 h 837542"/>
                <a:gd name="connsiteX0" fmla="*/ 19050 w 370266"/>
                <a:gd name="connsiteY0" fmla="*/ 184150 h 837542"/>
                <a:gd name="connsiteX1" fmla="*/ 370266 w 370266"/>
                <a:gd name="connsiteY1" fmla="*/ 0 h 837542"/>
                <a:gd name="connsiteX2" fmla="*/ 351216 w 370266"/>
                <a:gd name="connsiteY2" fmla="*/ 469242 h 837542"/>
                <a:gd name="connsiteX3" fmla="*/ 0 w 370266"/>
                <a:gd name="connsiteY3" fmla="*/ 837542 h 837542"/>
                <a:gd name="connsiteX4" fmla="*/ 19050 w 370266"/>
                <a:gd name="connsiteY4" fmla="*/ 184150 h 837542"/>
                <a:gd name="connsiteX0" fmla="*/ 19050 w 357566"/>
                <a:gd name="connsiteY0" fmla="*/ 374650 h 1028042"/>
                <a:gd name="connsiteX1" fmla="*/ 357566 w 357566"/>
                <a:gd name="connsiteY1" fmla="*/ 0 h 1028042"/>
                <a:gd name="connsiteX2" fmla="*/ 351216 w 357566"/>
                <a:gd name="connsiteY2" fmla="*/ 659742 h 1028042"/>
                <a:gd name="connsiteX3" fmla="*/ 0 w 357566"/>
                <a:gd name="connsiteY3" fmla="*/ 1028042 h 1028042"/>
                <a:gd name="connsiteX4" fmla="*/ 19050 w 357566"/>
                <a:gd name="connsiteY4" fmla="*/ 374650 h 1028042"/>
                <a:gd name="connsiteX0" fmla="*/ 0 w 363916"/>
                <a:gd name="connsiteY0" fmla="*/ 393700 h 1028042"/>
                <a:gd name="connsiteX1" fmla="*/ 363916 w 363916"/>
                <a:gd name="connsiteY1" fmla="*/ 0 h 1028042"/>
                <a:gd name="connsiteX2" fmla="*/ 357566 w 363916"/>
                <a:gd name="connsiteY2" fmla="*/ 659742 h 1028042"/>
                <a:gd name="connsiteX3" fmla="*/ 6350 w 363916"/>
                <a:gd name="connsiteY3" fmla="*/ 1028042 h 1028042"/>
                <a:gd name="connsiteX4" fmla="*/ 0 w 363916"/>
                <a:gd name="connsiteY4" fmla="*/ 393700 h 1028042"/>
                <a:gd name="connsiteX0" fmla="*/ 0 w 363916"/>
                <a:gd name="connsiteY0" fmla="*/ 393700 h 1097892"/>
                <a:gd name="connsiteX1" fmla="*/ 363916 w 363916"/>
                <a:gd name="connsiteY1" fmla="*/ 0 h 1097892"/>
                <a:gd name="connsiteX2" fmla="*/ 357566 w 363916"/>
                <a:gd name="connsiteY2" fmla="*/ 659742 h 1097892"/>
                <a:gd name="connsiteX3" fmla="*/ 12700 w 363916"/>
                <a:gd name="connsiteY3" fmla="*/ 1097892 h 1097892"/>
                <a:gd name="connsiteX4" fmla="*/ 0 w 363916"/>
                <a:gd name="connsiteY4" fmla="*/ 393700 h 1097892"/>
                <a:gd name="connsiteX0" fmla="*/ 6631 w 370547"/>
                <a:gd name="connsiteY0" fmla="*/ 393700 h 1091542"/>
                <a:gd name="connsiteX1" fmla="*/ 370547 w 370547"/>
                <a:gd name="connsiteY1" fmla="*/ 0 h 1091542"/>
                <a:gd name="connsiteX2" fmla="*/ 364197 w 370547"/>
                <a:gd name="connsiteY2" fmla="*/ 659742 h 1091542"/>
                <a:gd name="connsiteX3" fmla="*/ 281 w 370547"/>
                <a:gd name="connsiteY3" fmla="*/ 1091542 h 1091542"/>
                <a:gd name="connsiteX4" fmla="*/ 6631 w 370547"/>
                <a:gd name="connsiteY4" fmla="*/ 393700 h 1091542"/>
                <a:gd name="connsiteX0" fmla="*/ 6631 w 370547"/>
                <a:gd name="connsiteY0" fmla="*/ 393700 h 1091542"/>
                <a:gd name="connsiteX1" fmla="*/ 370547 w 370547"/>
                <a:gd name="connsiteY1" fmla="*/ 0 h 1091542"/>
                <a:gd name="connsiteX2" fmla="*/ 364197 w 370547"/>
                <a:gd name="connsiteY2" fmla="*/ 659742 h 1091542"/>
                <a:gd name="connsiteX3" fmla="*/ 281 w 370547"/>
                <a:gd name="connsiteY3" fmla="*/ 1091542 h 1091542"/>
                <a:gd name="connsiteX4" fmla="*/ 6631 w 370547"/>
                <a:gd name="connsiteY4" fmla="*/ 393700 h 1091542"/>
                <a:gd name="connsiteX0" fmla="*/ 6631 w 371158"/>
                <a:gd name="connsiteY0" fmla="*/ 393700 h 1091542"/>
                <a:gd name="connsiteX1" fmla="*/ 370547 w 371158"/>
                <a:gd name="connsiteY1" fmla="*/ 0 h 1091542"/>
                <a:gd name="connsiteX2" fmla="*/ 370547 w 371158"/>
                <a:gd name="connsiteY2" fmla="*/ 723242 h 1091542"/>
                <a:gd name="connsiteX3" fmla="*/ 281 w 371158"/>
                <a:gd name="connsiteY3" fmla="*/ 1091542 h 1091542"/>
                <a:gd name="connsiteX4" fmla="*/ 6631 w 371158"/>
                <a:gd name="connsiteY4" fmla="*/ 393700 h 1091542"/>
                <a:gd name="connsiteX0" fmla="*/ 6631 w 370547"/>
                <a:gd name="connsiteY0" fmla="*/ 393700 h 1091542"/>
                <a:gd name="connsiteX1" fmla="*/ 370547 w 370547"/>
                <a:gd name="connsiteY1" fmla="*/ 0 h 1091542"/>
                <a:gd name="connsiteX2" fmla="*/ 326097 w 370547"/>
                <a:gd name="connsiteY2" fmla="*/ 716892 h 1091542"/>
                <a:gd name="connsiteX3" fmla="*/ 281 w 370547"/>
                <a:gd name="connsiteY3" fmla="*/ 1091542 h 1091542"/>
                <a:gd name="connsiteX4" fmla="*/ 6631 w 370547"/>
                <a:gd name="connsiteY4" fmla="*/ 393700 h 1091542"/>
                <a:gd name="connsiteX0" fmla="*/ 6631 w 370547"/>
                <a:gd name="connsiteY0" fmla="*/ 393700 h 1091542"/>
                <a:gd name="connsiteX1" fmla="*/ 370547 w 370547"/>
                <a:gd name="connsiteY1" fmla="*/ 0 h 1091542"/>
                <a:gd name="connsiteX2" fmla="*/ 287997 w 370547"/>
                <a:gd name="connsiteY2" fmla="*/ 716892 h 1091542"/>
                <a:gd name="connsiteX3" fmla="*/ 281 w 370547"/>
                <a:gd name="connsiteY3" fmla="*/ 1091542 h 1091542"/>
                <a:gd name="connsiteX4" fmla="*/ 6631 w 370547"/>
                <a:gd name="connsiteY4" fmla="*/ 393700 h 1091542"/>
                <a:gd name="connsiteX0" fmla="*/ 6631 w 370547"/>
                <a:gd name="connsiteY0" fmla="*/ 393700 h 1091542"/>
                <a:gd name="connsiteX1" fmla="*/ 370547 w 370547"/>
                <a:gd name="connsiteY1" fmla="*/ 0 h 1091542"/>
                <a:gd name="connsiteX2" fmla="*/ 287997 w 370547"/>
                <a:gd name="connsiteY2" fmla="*/ 748642 h 1091542"/>
                <a:gd name="connsiteX3" fmla="*/ 281 w 370547"/>
                <a:gd name="connsiteY3" fmla="*/ 1091542 h 1091542"/>
                <a:gd name="connsiteX4" fmla="*/ 6631 w 370547"/>
                <a:gd name="connsiteY4" fmla="*/ 393700 h 1091542"/>
                <a:gd name="connsiteX0" fmla="*/ 6631 w 392892"/>
                <a:gd name="connsiteY0" fmla="*/ 393700 h 1091542"/>
                <a:gd name="connsiteX1" fmla="*/ 370547 w 392892"/>
                <a:gd name="connsiteY1" fmla="*/ 0 h 1091542"/>
                <a:gd name="connsiteX2" fmla="*/ 392772 w 392892"/>
                <a:gd name="connsiteY2" fmla="*/ 615292 h 1091542"/>
                <a:gd name="connsiteX3" fmla="*/ 281 w 392892"/>
                <a:gd name="connsiteY3" fmla="*/ 1091542 h 1091542"/>
                <a:gd name="connsiteX4" fmla="*/ 6631 w 392892"/>
                <a:gd name="connsiteY4" fmla="*/ 393700 h 1091542"/>
                <a:gd name="connsiteX0" fmla="*/ 6631 w 392861"/>
                <a:gd name="connsiteY0" fmla="*/ 406400 h 1104242"/>
                <a:gd name="connsiteX1" fmla="*/ 361022 w 392861"/>
                <a:gd name="connsiteY1" fmla="*/ 0 h 1104242"/>
                <a:gd name="connsiteX2" fmla="*/ 392772 w 392861"/>
                <a:gd name="connsiteY2" fmla="*/ 627992 h 1104242"/>
                <a:gd name="connsiteX3" fmla="*/ 281 w 392861"/>
                <a:gd name="connsiteY3" fmla="*/ 1104242 h 1104242"/>
                <a:gd name="connsiteX4" fmla="*/ 6631 w 392861"/>
                <a:gd name="connsiteY4" fmla="*/ 406400 h 1104242"/>
                <a:gd name="connsiteX0" fmla="*/ 6631 w 392856"/>
                <a:gd name="connsiteY0" fmla="*/ 404018 h 1101860"/>
                <a:gd name="connsiteX1" fmla="*/ 358641 w 392856"/>
                <a:gd name="connsiteY1" fmla="*/ 0 h 1101860"/>
                <a:gd name="connsiteX2" fmla="*/ 392772 w 392856"/>
                <a:gd name="connsiteY2" fmla="*/ 625610 h 1101860"/>
                <a:gd name="connsiteX3" fmla="*/ 281 w 392856"/>
                <a:gd name="connsiteY3" fmla="*/ 1101860 h 1101860"/>
                <a:gd name="connsiteX4" fmla="*/ 6631 w 392856"/>
                <a:gd name="connsiteY4" fmla="*/ 404018 h 1101860"/>
                <a:gd name="connsiteX0" fmla="*/ 6631 w 392856"/>
                <a:gd name="connsiteY0" fmla="*/ 399255 h 1097097"/>
                <a:gd name="connsiteX1" fmla="*/ 358641 w 392856"/>
                <a:gd name="connsiteY1" fmla="*/ 0 h 1097097"/>
                <a:gd name="connsiteX2" fmla="*/ 392772 w 392856"/>
                <a:gd name="connsiteY2" fmla="*/ 620847 h 1097097"/>
                <a:gd name="connsiteX3" fmla="*/ 281 w 392856"/>
                <a:gd name="connsiteY3" fmla="*/ 1097097 h 1097097"/>
                <a:gd name="connsiteX4" fmla="*/ 6631 w 392856"/>
                <a:gd name="connsiteY4" fmla="*/ 399255 h 1097097"/>
                <a:gd name="connsiteX0" fmla="*/ 6631 w 392847"/>
                <a:gd name="connsiteY0" fmla="*/ 401636 h 1099478"/>
                <a:gd name="connsiteX1" fmla="*/ 353878 w 392847"/>
                <a:gd name="connsiteY1" fmla="*/ 0 h 1099478"/>
                <a:gd name="connsiteX2" fmla="*/ 392772 w 392847"/>
                <a:gd name="connsiteY2" fmla="*/ 623228 h 1099478"/>
                <a:gd name="connsiteX3" fmla="*/ 281 w 392847"/>
                <a:gd name="connsiteY3" fmla="*/ 1099478 h 1099478"/>
                <a:gd name="connsiteX4" fmla="*/ 6631 w 392847"/>
                <a:gd name="connsiteY4" fmla="*/ 401636 h 109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47" h="1099478">
                  <a:moveTo>
                    <a:pt x="6631" y="401636"/>
                  </a:moveTo>
                  <a:lnTo>
                    <a:pt x="353878" y="0"/>
                  </a:lnTo>
                  <a:cubicBezTo>
                    <a:pt x="351761" y="219914"/>
                    <a:pt x="394889" y="403314"/>
                    <a:pt x="392772" y="623228"/>
                  </a:cubicBezTo>
                  <a:lnTo>
                    <a:pt x="281" y="1099478"/>
                  </a:lnTo>
                  <a:cubicBezTo>
                    <a:pt x="-1836" y="888031"/>
                    <a:pt x="8748" y="613083"/>
                    <a:pt x="6631" y="401636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D3C7774-C43C-45C6-9E70-6C109340BACC}"/>
                </a:ext>
              </a:extLst>
            </p:cNvPr>
            <p:cNvSpPr/>
            <p:nvPr/>
          </p:nvSpPr>
          <p:spPr>
            <a:xfrm flipH="1">
              <a:off x="8630596" y="2207661"/>
              <a:ext cx="419389" cy="16856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EE930B0-5713-442F-8B7B-A888E13AAE8C}"/>
              </a:ext>
            </a:extLst>
          </p:cNvPr>
          <p:cNvGrpSpPr/>
          <p:nvPr/>
        </p:nvGrpSpPr>
        <p:grpSpPr>
          <a:xfrm>
            <a:off x="4729767" y="4852829"/>
            <a:ext cx="2067427" cy="1251266"/>
            <a:chOff x="3464944" y="1626808"/>
            <a:chExt cx="5843939" cy="3536918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8895687-7CFB-45A8-AF35-764494E8DFFF}"/>
                </a:ext>
              </a:extLst>
            </p:cNvPr>
            <p:cNvSpPr/>
            <p:nvPr/>
          </p:nvSpPr>
          <p:spPr>
            <a:xfrm>
              <a:off x="3464944" y="1857970"/>
              <a:ext cx="5843938" cy="82631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7C7A40F-473C-499B-A70A-391A3C25984B}"/>
                </a:ext>
              </a:extLst>
            </p:cNvPr>
            <p:cNvSpPr/>
            <p:nvPr/>
          </p:nvSpPr>
          <p:spPr>
            <a:xfrm>
              <a:off x="3539542" y="1626808"/>
              <a:ext cx="5681954" cy="8263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756A11CA-225A-4BD8-B059-218D6AF2BC34}"/>
                </a:ext>
              </a:extLst>
            </p:cNvPr>
            <p:cNvSpPr/>
            <p:nvPr/>
          </p:nvSpPr>
          <p:spPr>
            <a:xfrm>
              <a:off x="3556979" y="3668636"/>
              <a:ext cx="5588435" cy="14950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EA6CC92-087F-4BD3-AEDA-947E18804CB9}"/>
                </a:ext>
              </a:extLst>
            </p:cNvPr>
            <p:cNvSpPr/>
            <p:nvPr/>
          </p:nvSpPr>
          <p:spPr>
            <a:xfrm>
              <a:off x="3470808" y="2040845"/>
              <a:ext cx="161133" cy="29297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75D02680-0059-4AED-8835-75F04E6279B8}"/>
                </a:ext>
              </a:extLst>
            </p:cNvPr>
            <p:cNvSpPr/>
            <p:nvPr/>
          </p:nvSpPr>
          <p:spPr>
            <a:xfrm>
              <a:off x="9147750" y="2029791"/>
              <a:ext cx="161133" cy="29297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CF36F000-3A85-4CEA-8739-966566278688}"/>
              </a:ext>
            </a:extLst>
          </p:cNvPr>
          <p:cNvSpPr/>
          <p:nvPr/>
        </p:nvSpPr>
        <p:spPr>
          <a:xfrm>
            <a:off x="2287946" y="3989516"/>
            <a:ext cx="252541" cy="794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38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1F1D1-F481-4C62-95CC-59DF2ADF2043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B461A32-FE55-442A-B629-B16C6DF450B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C3AE3F-2EE3-4B43-B3E7-F878C24BB6DC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Cloud 4">
              <a:extLst>
                <a:ext uri="{FF2B5EF4-FFF2-40B4-BE49-F238E27FC236}">
                  <a16:creationId xmlns:a16="http://schemas.microsoft.com/office/drawing/2014/main" id="{8CFA0F25-E1A3-4DB8-BD7E-0BF29E8BE1D1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AAE45003-608E-4030-81CC-13ED1A7CC142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29ED328E-F063-42EF-AC32-665DB970E95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2DAD0C99-9D23-4E8A-9A30-02C95B4B719F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F607CFF-78AA-452E-84E5-26DA14E13242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EAAA18A8-61FD-429C-9527-DF1F6C8A4953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EBE1144A-6ABE-4522-BF91-7AB8E7A9EB1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069EA416-8505-40AA-B844-A358FB362437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57A73016-2375-4BA5-B39E-09A0B59D08E9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46F2BC-1767-4047-9A9C-7754FDD808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196D3DAF-167D-4073-838F-8711DACDC2BC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3211AC2-DFB0-41F6-8E40-FCB9FEDFA7A8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D557C32A-06D2-4A22-B523-26A4991B12B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2" name="Flowchart: Decision 212">
                  <a:extLst>
                    <a:ext uri="{FF2B5EF4-FFF2-40B4-BE49-F238E27FC236}">
                      <a16:creationId xmlns:a16="http://schemas.microsoft.com/office/drawing/2014/main" id="{3E0C792C-F05E-4FA6-BC05-737385E5BAE9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BF5B70D2-9D28-4207-B90D-E92F10DA168B}"/>
                    </a:ext>
                  </a:extLst>
                </p:cNvPr>
                <p:cNvCxnSpPr>
                  <a:cxnSpLocks/>
                  <a:stCxn id="62" idx="0"/>
                  <a:endCxn id="6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2C2C7F1-8764-4A7A-9FA5-93579D3AC74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604F2D8-D418-4336-9CAE-FFBD932CDA86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041D291-3FE2-4520-8168-D85218B4A0C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20E4AC0-F106-4DF8-9909-20BD37E71D5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97554D8-08B6-44CA-B7D0-529356B00797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5308D0CB-D46A-46D4-8D63-903CB064DF4A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5" name="Flowchart: Decision 212">
                  <a:extLst>
                    <a:ext uri="{FF2B5EF4-FFF2-40B4-BE49-F238E27FC236}">
                      <a16:creationId xmlns:a16="http://schemas.microsoft.com/office/drawing/2014/main" id="{01C99F3E-D0BF-4A49-81A8-6E067FC7F3E0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8222A368-D39A-4B35-9DC6-0F8373E5C98A}"/>
                    </a:ext>
                  </a:extLst>
                </p:cNvPr>
                <p:cNvCxnSpPr>
                  <a:cxnSpLocks/>
                  <a:stCxn id="55" idx="0"/>
                  <a:endCxn id="5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67CD229-4219-42B9-9EFD-F5266EE9713D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AA0B61D-E3D8-4A26-8576-FEEBE6D2B20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C6152D1-C654-44E8-B6FB-9ED9D3FE59F1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06C3707-223B-4AB1-B619-566D7F750046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331A74-D1E5-445B-B996-B884B41049A9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8361934-1B8A-4536-9BF6-4077F518CBA3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48" name="Flowchart: Decision 212">
                  <a:extLst>
                    <a:ext uri="{FF2B5EF4-FFF2-40B4-BE49-F238E27FC236}">
                      <a16:creationId xmlns:a16="http://schemas.microsoft.com/office/drawing/2014/main" id="{47AF65A2-07DC-4A95-B1F5-71C45747BE1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59D53D08-1426-4487-A107-17FB14F0D22A}"/>
                    </a:ext>
                  </a:extLst>
                </p:cNvPr>
                <p:cNvCxnSpPr>
                  <a:cxnSpLocks/>
                  <a:stCxn id="48" idx="0"/>
                  <a:endCxn id="4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DCA691C-796D-48CE-8BB0-3F7A136EC3E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5A8EC2A-7D89-45F6-8742-AA8D89336C8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C0286EA-DC02-42C3-83D6-43DA6A347C54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7995C5F-B567-40AF-8657-7FBDA0C2D494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C16AD39-21E3-44C0-BE41-549B5DB46995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726253A-3563-4C78-BA49-CFC9507F388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41" name="Flowchart: Decision 212">
                  <a:extLst>
                    <a:ext uri="{FF2B5EF4-FFF2-40B4-BE49-F238E27FC236}">
                      <a16:creationId xmlns:a16="http://schemas.microsoft.com/office/drawing/2014/main" id="{1035A930-C322-447B-8E94-F4CBBC5ADEFB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BB25F21C-7864-47D7-BB08-F7CE8E23A5F5}"/>
                    </a:ext>
                  </a:extLst>
                </p:cNvPr>
                <p:cNvCxnSpPr>
                  <a:cxnSpLocks/>
                  <a:stCxn id="41" idx="0"/>
                  <a:endCxn id="41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8D9A686-1793-4E77-B3C1-0251300E130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7162B9E-977C-45F6-8ABC-040ACBBF275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FC72D3A-DB03-43C5-BDAB-82EC1E612FF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92B8596-C82D-4035-B20E-EFECBF42D58A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3B3A5DB-013F-4DED-96ED-2D696FDE14CC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800CA1B9-1A1D-414B-9B32-B4EE0281DB8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34" name="Flowchart: Decision 212">
                  <a:extLst>
                    <a:ext uri="{FF2B5EF4-FFF2-40B4-BE49-F238E27FC236}">
                      <a16:creationId xmlns:a16="http://schemas.microsoft.com/office/drawing/2014/main" id="{7A2A74E0-E49D-4235-9F09-0ED6FC915638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D357A2BC-DD16-4668-9EE6-DD1D561CD9D0}"/>
                    </a:ext>
                  </a:extLst>
                </p:cNvPr>
                <p:cNvCxnSpPr>
                  <a:cxnSpLocks/>
                  <a:stCxn id="34" idx="0"/>
                  <a:endCxn id="3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2D6C318-86DD-459C-8066-523442BD5BFE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90E0F2C-E99A-492E-B9BC-903DC5B8E6D6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15F518F-61C9-4735-B43C-D6FC12E250A8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E0EB8D9-87AC-4683-AA99-BDA52E444E8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3FD4C84-D0A0-4BE8-A4CD-85A5354025B1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3312B65-25BA-4EF7-80F7-8D868494F176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7" name="Flowchart: Decision 212">
                  <a:extLst>
                    <a:ext uri="{FF2B5EF4-FFF2-40B4-BE49-F238E27FC236}">
                      <a16:creationId xmlns:a16="http://schemas.microsoft.com/office/drawing/2014/main" id="{A1649E9E-9A15-4144-A1F6-70DE1A6EECC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0F6B9DA-ADBA-4E47-A1F0-E205FB1316CB}"/>
                    </a:ext>
                  </a:extLst>
                </p:cNvPr>
                <p:cNvCxnSpPr>
                  <a:cxnSpLocks/>
                  <a:stCxn id="27" idx="0"/>
                  <a:endCxn id="27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45FFAB5-3220-46DE-94CA-1F2738FB8E9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5E91D49-BDE3-47F9-BE12-53AC37D073F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3B32452-4F2B-4201-B0A6-19FD10991BDC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31D00D9-0CEC-46B8-82F2-EA8ED06D954A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34742D4D-8779-4D2E-B980-1F7DE21E4B50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69D13AB-2D19-456C-8C32-B0AED83630A2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0E77E47-BBC4-4999-BFD3-11F69F8031E0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4A65A6E-33CC-43D5-B250-2627CECF0E2C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8C58ABE-442B-4119-9D20-59646A7034FF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A82456E-B99F-45E3-8C56-EA609A202444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73AE50C-71CC-4429-9727-8E42441A3E62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195A2F6-31B3-4C84-9ECE-8F2A29917860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7" name="Rectangle 2">
              <a:extLst>
                <a:ext uri="{FF2B5EF4-FFF2-40B4-BE49-F238E27FC236}">
                  <a16:creationId xmlns:a16="http://schemas.microsoft.com/office/drawing/2014/main" id="{057049E0-4EC0-42B6-B459-2DAD1AAD56E3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2">
              <a:extLst>
                <a:ext uri="{FF2B5EF4-FFF2-40B4-BE49-F238E27FC236}">
                  <a16:creationId xmlns:a16="http://schemas.microsoft.com/office/drawing/2014/main" id="{3F01C8AF-2509-4AC9-8867-0FD25453E66A}"/>
                </a:ext>
              </a:extLst>
            </p:cNvPr>
            <p:cNvSpPr/>
            <p:nvPr/>
          </p:nvSpPr>
          <p:spPr>
            <a:xfrm>
              <a:off x="3771714" y="1124093"/>
              <a:ext cx="1035692" cy="4952213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4974" h="6677048">
                  <a:moveTo>
                    <a:pt x="0" y="0"/>
                  </a:moveTo>
                  <a:lnTo>
                    <a:pt x="1338470" y="1060174"/>
                  </a:lnTo>
                  <a:lnTo>
                    <a:pt x="1364974" y="5042452"/>
                  </a:lnTo>
                  <a:lnTo>
                    <a:pt x="39755" y="6677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2">
              <a:extLst>
                <a:ext uri="{FF2B5EF4-FFF2-40B4-BE49-F238E27FC236}">
                  <a16:creationId xmlns:a16="http://schemas.microsoft.com/office/drawing/2014/main" id="{61C44035-4923-488A-8FE2-24B49FE6F3D3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51E6B65-4647-4247-915E-72CD456C3BEB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79" name="Rectangle 2">
                <a:extLst>
                  <a:ext uri="{FF2B5EF4-FFF2-40B4-BE49-F238E27FC236}">
                    <a16:creationId xmlns:a16="http://schemas.microsoft.com/office/drawing/2014/main" id="{AC1AFA3B-07AA-4597-B687-28695C00D6BA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ctangle 2">
                <a:extLst>
                  <a:ext uri="{FF2B5EF4-FFF2-40B4-BE49-F238E27FC236}">
                    <a16:creationId xmlns:a16="http://schemas.microsoft.com/office/drawing/2014/main" id="{3C1B7031-71A9-4487-AA3D-DF01E4792B8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CD4C7D9-9FA6-426C-B150-E1D531A90DBA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5CF9368-E6B1-405D-91C4-1FFD644DDF53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1" name="Rectangle 1">
              <a:extLst>
                <a:ext uri="{FF2B5EF4-FFF2-40B4-BE49-F238E27FC236}">
                  <a16:creationId xmlns:a16="http://schemas.microsoft.com/office/drawing/2014/main" id="{EF2E3F93-BF6F-4702-9CFB-F0303EDFE156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B8404E3-B0D6-4F6A-9011-CC3725C32BAE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BDEC3B0-B88A-47D7-9E8D-4BA0DDA7CE19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28839D0-E5AD-4FFA-9C06-622B694CA5FC}"/>
                  </a:ext>
                </a:extLst>
              </p:cNvPr>
              <p:cNvCxnSpPr>
                <a:stCxn id="76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F5E965E-A2B5-46A4-AFA0-DA49DB4475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9C1D99B-888E-40D1-898F-A360B43945A8}"/>
                </a:ext>
              </a:extLst>
            </p:cNvPr>
            <p:cNvSpPr/>
            <p:nvPr/>
          </p:nvSpPr>
          <p:spPr>
            <a:xfrm>
              <a:off x="5509459" y="943294"/>
              <a:ext cx="1457018" cy="1457018"/>
            </a:xfrm>
            <a:prstGeom prst="ellipse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94C3CD21-9480-408A-84C8-544716C2C2C6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14980AF-501D-45A3-89FE-692DADECF070}"/>
              </a:ext>
            </a:extLst>
          </p:cNvPr>
          <p:cNvGrpSpPr/>
          <p:nvPr/>
        </p:nvGrpSpPr>
        <p:grpSpPr>
          <a:xfrm flipH="1">
            <a:off x="5011490" y="2151798"/>
            <a:ext cx="1656338" cy="2633154"/>
            <a:chOff x="1074868" y="3573966"/>
            <a:chExt cx="1418628" cy="225525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D691AB-C53C-4382-9E96-9CC0DAF6EDD4}"/>
                </a:ext>
              </a:extLst>
            </p:cNvPr>
            <p:cNvGrpSpPr/>
            <p:nvPr/>
          </p:nvGrpSpPr>
          <p:grpSpPr>
            <a:xfrm>
              <a:off x="1074868" y="3573966"/>
              <a:ext cx="1418628" cy="2255252"/>
              <a:chOff x="1094497" y="2654773"/>
              <a:chExt cx="2211508" cy="3515726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A196B79-6D43-423F-978A-CECBF85C7278}"/>
                  </a:ext>
                </a:extLst>
              </p:cNvPr>
              <p:cNvGrpSpPr/>
              <p:nvPr/>
            </p:nvGrpSpPr>
            <p:grpSpPr>
              <a:xfrm>
                <a:off x="1094497" y="2657176"/>
                <a:ext cx="2211508" cy="3513323"/>
                <a:chOff x="3698767" y="4774931"/>
                <a:chExt cx="2536875" cy="4030222"/>
              </a:xfrm>
            </p:grpSpPr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BE84B202-2346-4374-ABB2-1D06D1A22CC3}"/>
                    </a:ext>
                  </a:extLst>
                </p:cNvPr>
                <p:cNvSpPr/>
                <p:nvPr/>
              </p:nvSpPr>
              <p:spPr>
                <a:xfrm rot="17357145">
                  <a:off x="3906736" y="6313446"/>
                  <a:ext cx="649908" cy="923978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B7F0370E-882A-4AC0-AE5D-2F1D83E09793}"/>
                    </a:ext>
                  </a:extLst>
                </p:cNvPr>
                <p:cNvCxnSpPr>
                  <a:cxnSpLocks/>
                  <a:endCxn id="112" idx="3"/>
                </p:cNvCxnSpPr>
                <p:nvPr/>
              </p:nvCxnSpPr>
              <p:spPr>
                <a:xfrm>
                  <a:off x="4435562" y="7016458"/>
                  <a:ext cx="9400" cy="149620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93F9F9EF-361A-4A20-B5FF-F4815BC561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7627" y="7068168"/>
                  <a:ext cx="25498" cy="1591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CE3BC410-7E3D-4B16-A449-37391156153B}"/>
                    </a:ext>
                  </a:extLst>
                </p:cNvPr>
                <p:cNvSpPr/>
                <p:nvPr/>
              </p:nvSpPr>
              <p:spPr>
                <a:xfrm>
                  <a:off x="3698767" y="4774931"/>
                  <a:ext cx="2536875" cy="2447779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387CDC76-C195-4660-8CEE-8005F81D824A}"/>
                    </a:ext>
                  </a:extLst>
                </p:cNvPr>
                <p:cNvSpPr/>
                <p:nvPr/>
              </p:nvSpPr>
              <p:spPr>
                <a:xfrm>
                  <a:off x="4242308" y="580309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Rectangle: Top Corners Rounded 110">
                  <a:extLst>
                    <a:ext uri="{FF2B5EF4-FFF2-40B4-BE49-F238E27FC236}">
                      <a16:creationId xmlns:a16="http://schemas.microsoft.com/office/drawing/2014/main" id="{FA74F110-2DA0-4D3C-A891-A73FBB645F64}"/>
                    </a:ext>
                  </a:extLst>
                </p:cNvPr>
                <p:cNvSpPr/>
                <p:nvPr/>
              </p:nvSpPr>
              <p:spPr>
                <a:xfrm>
                  <a:off x="4663710" y="8604844"/>
                  <a:ext cx="669496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Rectangle: Top Corners Rounded 111">
                  <a:extLst>
                    <a:ext uri="{FF2B5EF4-FFF2-40B4-BE49-F238E27FC236}">
                      <a16:creationId xmlns:a16="http://schemas.microsoft.com/office/drawing/2014/main" id="{F476D327-B0B9-46CC-AE32-32A530D03102}"/>
                    </a:ext>
                  </a:extLst>
                </p:cNvPr>
                <p:cNvSpPr/>
                <p:nvPr/>
              </p:nvSpPr>
              <p:spPr>
                <a:xfrm>
                  <a:off x="4110211" y="8512657"/>
                  <a:ext cx="669496" cy="200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2E5A1134-6DBC-4927-854A-4B0105CC2128}"/>
                    </a:ext>
                  </a:extLst>
                </p:cNvPr>
                <p:cNvSpPr/>
                <p:nvPr/>
              </p:nvSpPr>
              <p:spPr>
                <a:xfrm rot="420143" flipH="1">
                  <a:off x="4624421" y="6206429"/>
                  <a:ext cx="184935" cy="19049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E38F52F0-E2D2-4539-9DEF-18EF2CE2676F}"/>
                    </a:ext>
                  </a:extLst>
                </p:cNvPr>
                <p:cNvSpPr/>
                <p:nvPr/>
              </p:nvSpPr>
              <p:spPr>
                <a:xfrm>
                  <a:off x="5124900" y="5803089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6B08874B-93EA-47FA-82EB-FAF85D5E6567}"/>
                    </a:ext>
                  </a:extLst>
                </p:cNvPr>
                <p:cNvSpPr/>
                <p:nvPr/>
              </p:nvSpPr>
              <p:spPr>
                <a:xfrm>
                  <a:off x="4321978" y="5891562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CB880748-CC99-48B6-8A2A-0238CB748B21}"/>
                    </a:ext>
                  </a:extLst>
                </p:cNvPr>
                <p:cNvSpPr/>
                <p:nvPr/>
              </p:nvSpPr>
              <p:spPr>
                <a:xfrm>
                  <a:off x="5217864" y="5906421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91B56290-F573-4C3A-B7CE-D1A8BD4B06D2}"/>
                    </a:ext>
                  </a:extLst>
                </p:cNvPr>
                <p:cNvSpPr/>
                <p:nvPr/>
              </p:nvSpPr>
              <p:spPr>
                <a:xfrm rot="17357145">
                  <a:off x="5138821" y="6389066"/>
                  <a:ext cx="649907" cy="923978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E67119A4-2EEF-4F2B-920A-5D952ACF32C5}"/>
                  </a:ext>
                </a:extLst>
              </p:cNvPr>
              <p:cNvGrpSpPr/>
              <p:nvPr/>
            </p:nvGrpSpPr>
            <p:grpSpPr>
              <a:xfrm flipH="1">
                <a:off x="1169959" y="2654773"/>
                <a:ext cx="1972366" cy="622593"/>
                <a:chOff x="900019" y="1897272"/>
                <a:chExt cx="1972366" cy="622593"/>
              </a:xfrm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83AA945D-F3E8-4F57-BBF4-0422F304B730}"/>
                    </a:ext>
                  </a:extLst>
                </p:cNvPr>
                <p:cNvSpPr/>
                <p:nvPr/>
              </p:nvSpPr>
              <p:spPr>
                <a:xfrm flipH="1">
                  <a:off x="900019" y="2387310"/>
                  <a:ext cx="1972366" cy="132555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3408CAA3-4D57-415E-B72D-48D3AE2E955D}"/>
                    </a:ext>
                  </a:extLst>
                </p:cNvPr>
                <p:cNvSpPr/>
                <p:nvPr/>
              </p:nvSpPr>
              <p:spPr>
                <a:xfrm flipH="1">
                  <a:off x="936488" y="1897272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C1A585E1-6256-4917-9A62-84C178440DFB}"/>
                    </a:ext>
                  </a:extLst>
                </p:cNvPr>
                <p:cNvSpPr/>
                <p:nvPr/>
              </p:nvSpPr>
              <p:spPr>
                <a:xfrm flipH="1">
                  <a:off x="1649940" y="2399298"/>
                  <a:ext cx="156041" cy="63684"/>
                </a:xfrm>
                <a:custGeom>
                  <a:avLst/>
                  <a:gdLst>
                    <a:gd name="connsiteX0" fmla="*/ 0 w 156042"/>
                    <a:gd name="connsiteY0" fmla="*/ 0 h 63684"/>
                    <a:gd name="connsiteX1" fmla="*/ 22583 w 156042"/>
                    <a:gd name="connsiteY1" fmla="*/ 35867 h 63684"/>
                    <a:gd name="connsiteX2" fmla="*/ 36471 w 156042"/>
                    <a:gd name="connsiteY2" fmla="*/ 63684 h 63684"/>
                    <a:gd name="connsiteX3" fmla="*/ 69146 w 156042"/>
                    <a:gd name="connsiteY3" fmla="*/ 59618 h 63684"/>
                    <a:gd name="connsiteX4" fmla="*/ 156042 w 156042"/>
                    <a:gd name="connsiteY4" fmla="*/ 33820 h 63684"/>
                    <a:gd name="connsiteX5" fmla="*/ 22583 w 156042"/>
                    <a:gd name="connsiteY5" fmla="*/ 2228 h 63684"/>
                    <a:gd name="connsiteX6" fmla="*/ 0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0" y="0"/>
                      </a:moveTo>
                      <a:lnTo>
                        <a:pt x="22583" y="35867"/>
                      </a:lnTo>
                      <a:lnTo>
                        <a:pt x="36471" y="63684"/>
                      </a:lnTo>
                      <a:lnTo>
                        <a:pt x="69146" y="59618"/>
                      </a:lnTo>
                      <a:cubicBezTo>
                        <a:pt x="125101" y="51689"/>
                        <a:pt x="156042" y="42971"/>
                        <a:pt x="156042" y="33820"/>
                      </a:cubicBezTo>
                      <a:cubicBezTo>
                        <a:pt x="156042" y="22381"/>
                        <a:pt x="107696" y="11619"/>
                        <a:pt x="22583" y="22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165BBCD2-BB6C-4CAC-9EF4-B97C85467632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5634909C-DE9A-49C7-886F-A75F26422991}"/>
                </a:ext>
              </a:extLst>
            </p:cNvPr>
            <p:cNvSpPr/>
            <p:nvPr/>
          </p:nvSpPr>
          <p:spPr>
            <a:xfrm>
              <a:off x="1260062" y="4116409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7C2AF2A2-87C7-416A-B5BB-2B6C814556AE}"/>
                </a:ext>
              </a:extLst>
            </p:cNvPr>
            <p:cNvSpPr/>
            <p:nvPr/>
          </p:nvSpPr>
          <p:spPr>
            <a:xfrm rot="21346638">
              <a:off x="1730214" y="4111656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74E2BB6D-D697-41BF-BFB4-C0F301262EB2}"/>
                </a:ext>
              </a:extLst>
            </p:cNvPr>
            <p:cNvSpPr/>
            <p:nvPr/>
          </p:nvSpPr>
          <p:spPr>
            <a:xfrm rot="21346638">
              <a:off x="1743895" y="4293417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52A55321-D568-4BDF-BF67-B4216CBCA7DE}"/>
                </a:ext>
              </a:extLst>
            </p:cNvPr>
            <p:cNvSpPr/>
            <p:nvPr/>
          </p:nvSpPr>
          <p:spPr>
            <a:xfrm rot="253362" flipH="1">
              <a:off x="1377485" y="4292562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2322A935-BD76-4444-AA71-AD9E28322A2F}"/>
                </a:ext>
              </a:extLst>
            </p:cNvPr>
            <p:cNvSpPr/>
            <p:nvPr/>
          </p:nvSpPr>
          <p:spPr>
            <a:xfrm rot="10198471">
              <a:off x="1621013" y="4536597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409DA94-B04E-4264-AF0F-487972AC4979}"/>
              </a:ext>
            </a:extLst>
          </p:cNvPr>
          <p:cNvGrpSpPr/>
          <p:nvPr/>
        </p:nvGrpSpPr>
        <p:grpSpPr>
          <a:xfrm>
            <a:off x="5673939" y="3372873"/>
            <a:ext cx="1218470" cy="307777"/>
            <a:chOff x="5673939" y="3372873"/>
            <a:chExt cx="1218470" cy="307777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FEB2C53-B211-4CC3-BFF7-E552D8DBDE08}"/>
                </a:ext>
              </a:extLst>
            </p:cNvPr>
            <p:cNvSpPr/>
            <p:nvPr/>
          </p:nvSpPr>
          <p:spPr>
            <a:xfrm>
              <a:off x="5677880" y="3475981"/>
              <a:ext cx="1201878" cy="125347"/>
            </a:xfrm>
            <a:custGeom>
              <a:avLst/>
              <a:gdLst>
                <a:gd name="connsiteX0" fmla="*/ 0 w 1075270"/>
                <a:gd name="connsiteY0" fmla="*/ 0 h 206940"/>
                <a:gd name="connsiteX1" fmla="*/ 1075270 w 1075270"/>
                <a:gd name="connsiteY1" fmla="*/ 0 h 206940"/>
                <a:gd name="connsiteX2" fmla="*/ 1075270 w 1075270"/>
                <a:gd name="connsiteY2" fmla="*/ 206940 h 206940"/>
                <a:gd name="connsiteX3" fmla="*/ 0 w 1075270"/>
                <a:gd name="connsiteY3" fmla="*/ 206940 h 206940"/>
                <a:gd name="connsiteX4" fmla="*/ 0 w 1075270"/>
                <a:gd name="connsiteY4" fmla="*/ 0 h 206940"/>
                <a:gd name="connsiteX0" fmla="*/ 0 w 1215946"/>
                <a:gd name="connsiteY0" fmla="*/ 0 h 235076"/>
                <a:gd name="connsiteX1" fmla="*/ 1075270 w 1215946"/>
                <a:gd name="connsiteY1" fmla="*/ 0 h 235076"/>
                <a:gd name="connsiteX2" fmla="*/ 1215946 w 1215946"/>
                <a:gd name="connsiteY2" fmla="*/ 235076 h 235076"/>
                <a:gd name="connsiteX3" fmla="*/ 0 w 1215946"/>
                <a:gd name="connsiteY3" fmla="*/ 206940 h 235076"/>
                <a:gd name="connsiteX4" fmla="*/ 0 w 1215946"/>
                <a:gd name="connsiteY4" fmla="*/ 0 h 235076"/>
                <a:gd name="connsiteX0" fmla="*/ 0 w 1215946"/>
                <a:gd name="connsiteY0" fmla="*/ 0 h 333550"/>
                <a:gd name="connsiteX1" fmla="*/ 1075270 w 1215946"/>
                <a:gd name="connsiteY1" fmla="*/ 0 h 333550"/>
                <a:gd name="connsiteX2" fmla="*/ 1215946 w 1215946"/>
                <a:gd name="connsiteY2" fmla="*/ 235076 h 333550"/>
                <a:gd name="connsiteX3" fmla="*/ 126610 w 1215946"/>
                <a:gd name="connsiteY3" fmla="*/ 333550 h 333550"/>
                <a:gd name="connsiteX4" fmla="*/ 0 w 1215946"/>
                <a:gd name="connsiteY4" fmla="*/ 0 h 333550"/>
                <a:gd name="connsiteX0" fmla="*/ 0 w 1201878"/>
                <a:gd name="connsiteY0" fmla="*/ 0 h 333550"/>
                <a:gd name="connsiteX1" fmla="*/ 1075270 w 1201878"/>
                <a:gd name="connsiteY1" fmla="*/ 0 h 333550"/>
                <a:gd name="connsiteX2" fmla="*/ 1201878 w 1201878"/>
                <a:gd name="connsiteY2" fmla="*/ 319482 h 333550"/>
                <a:gd name="connsiteX3" fmla="*/ 126610 w 1201878"/>
                <a:gd name="connsiteY3" fmla="*/ 333550 h 333550"/>
                <a:gd name="connsiteX4" fmla="*/ 0 w 1201878"/>
                <a:gd name="connsiteY4" fmla="*/ 0 h 333550"/>
                <a:gd name="connsiteX0" fmla="*/ 0 w 1201878"/>
                <a:gd name="connsiteY0" fmla="*/ 42203 h 375753"/>
                <a:gd name="connsiteX1" fmla="*/ 1033067 w 1201878"/>
                <a:gd name="connsiteY1" fmla="*/ 0 h 375753"/>
                <a:gd name="connsiteX2" fmla="*/ 1201878 w 1201878"/>
                <a:gd name="connsiteY2" fmla="*/ 361685 h 375753"/>
                <a:gd name="connsiteX3" fmla="*/ 126610 w 1201878"/>
                <a:gd name="connsiteY3" fmla="*/ 375753 h 375753"/>
                <a:gd name="connsiteX4" fmla="*/ 0 w 1201878"/>
                <a:gd name="connsiteY4" fmla="*/ 42203 h 375753"/>
                <a:gd name="connsiteX0" fmla="*/ 0 w 1201878"/>
                <a:gd name="connsiteY0" fmla="*/ 42203 h 417956"/>
                <a:gd name="connsiteX1" fmla="*/ 1033067 w 1201878"/>
                <a:gd name="connsiteY1" fmla="*/ 0 h 417956"/>
                <a:gd name="connsiteX2" fmla="*/ 1201878 w 1201878"/>
                <a:gd name="connsiteY2" fmla="*/ 361685 h 417956"/>
                <a:gd name="connsiteX3" fmla="*/ 140677 w 1201878"/>
                <a:gd name="connsiteY3" fmla="*/ 417956 h 417956"/>
                <a:gd name="connsiteX4" fmla="*/ 0 w 1201878"/>
                <a:gd name="connsiteY4" fmla="*/ 42203 h 41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878" h="417956">
                  <a:moveTo>
                    <a:pt x="0" y="42203"/>
                  </a:moveTo>
                  <a:lnTo>
                    <a:pt x="1033067" y="0"/>
                  </a:lnTo>
                  <a:lnTo>
                    <a:pt x="1201878" y="361685"/>
                  </a:lnTo>
                  <a:lnTo>
                    <a:pt x="140677" y="417956"/>
                  </a:lnTo>
                  <a:lnTo>
                    <a:pt x="0" y="42203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C4438D3-025D-4B56-9679-333F4965BC54}"/>
                </a:ext>
              </a:extLst>
            </p:cNvPr>
            <p:cNvSpPr/>
            <p:nvPr/>
          </p:nvSpPr>
          <p:spPr>
            <a:xfrm rot="21441154">
              <a:off x="5811036" y="3579751"/>
              <a:ext cx="1081373" cy="81653"/>
            </a:xfrm>
            <a:custGeom>
              <a:avLst/>
              <a:gdLst>
                <a:gd name="connsiteX0" fmla="*/ 0 w 1073472"/>
                <a:gd name="connsiteY0" fmla="*/ 0 h 46325"/>
                <a:gd name="connsiteX1" fmla="*/ 1073472 w 1073472"/>
                <a:gd name="connsiteY1" fmla="*/ 0 h 46325"/>
                <a:gd name="connsiteX2" fmla="*/ 1073472 w 1073472"/>
                <a:gd name="connsiteY2" fmla="*/ 46325 h 46325"/>
                <a:gd name="connsiteX3" fmla="*/ 0 w 1073472"/>
                <a:gd name="connsiteY3" fmla="*/ 46325 h 46325"/>
                <a:gd name="connsiteX4" fmla="*/ 0 w 1073472"/>
                <a:gd name="connsiteY4" fmla="*/ 0 h 46325"/>
                <a:gd name="connsiteX0" fmla="*/ 0 w 1081373"/>
                <a:gd name="connsiteY0" fmla="*/ 0 h 81653"/>
                <a:gd name="connsiteX1" fmla="*/ 1081373 w 1081373"/>
                <a:gd name="connsiteY1" fmla="*/ 35328 h 81653"/>
                <a:gd name="connsiteX2" fmla="*/ 1081373 w 1081373"/>
                <a:gd name="connsiteY2" fmla="*/ 81653 h 81653"/>
                <a:gd name="connsiteX3" fmla="*/ 7901 w 1081373"/>
                <a:gd name="connsiteY3" fmla="*/ 81653 h 81653"/>
                <a:gd name="connsiteX4" fmla="*/ 0 w 1081373"/>
                <a:gd name="connsiteY4" fmla="*/ 0 h 81653"/>
                <a:gd name="connsiteX0" fmla="*/ 0 w 1081373"/>
                <a:gd name="connsiteY0" fmla="*/ 0 h 81653"/>
                <a:gd name="connsiteX1" fmla="*/ 1081373 w 1081373"/>
                <a:gd name="connsiteY1" fmla="*/ 35328 h 81653"/>
                <a:gd name="connsiteX2" fmla="*/ 1081373 w 1081373"/>
                <a:gd name="connsiteY2" fmla="*/ 81653 h 81653"/>
                <a:gd name="connsiteX3" fmla="*/ 6342 w 1081373"/>
                <a:gd name="connsiteY3" fmla="*/ 46618 h 81653"/>
                <a:gd name="connsiteX4" fmla="*/ 0 w 1081373"/>
                <a:gd name="connsiteY4" fmla="*/ 0 h 8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373" h="81653">
                  <a:moveTo>
                    <a:pt x="0" y="0"/>
                  </a:moveTo>
                  <a:lnTo>
                    <a:pt x="1081373" y="35328"/>
                  </a:lnTo>
                  <a:lnTo>
                    <a:pt x="1081373" y="81653"/>
                  </a:lnTo>
                  <a:lnTo>
                    <a:pt x="6342" y="466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Rectangle 145">
              <a:extLst>
                <a:ext uri="{FF2B5EF4-FFF2-40B4-BE49-F238E27FC236}">
                  <a16:creationId xmlns:a16="http://schemas.microsoft.com/office/drawing/2014/main" id="{D37F5717-79E2-4E91-912C-7602774D0B5B}"/>
                </a:ext>
              </a:extLst>
            </p:cNvPr>
            <p:cNvSpPr/>
            <p:nvPr/>
          </p:nvSpPr>
          <p:spPr>
            <a:xfrm rot="21441154">
              <a:off x="5673939" y="3488565"/>
              <a:ext cx="131771" cy="162517"/>
            </a:xfrm>
            <a:custGeom>
              <a:avLst/>
              <a:gdLst>
                <a:gd name="connsiteX0" fmla="*/ 0 w 1073472"/>
                <a:gd name="connsiteY0" fmla="*/ 0 h 46325"/>
                <a:gd name="connsiteX1" fmla="*/ 1073472 w 1073472"/>
                <a:gd name="connsiteY1" fmla="*/ 0 h 46325"/>
                <a:gd name="connsiteX2" fmla="*/ 1073472 w 1073472"/>
                <a:gd name="connsiteY2" fmla="*/ 46325 h 46325"/>
                <a:gd name="connsiteX3" fmla="*/ 0 w 1073472"/>
                <a:gd name="connsiteY3" fmla="*/ 46325 h 46325"/>
                <a:gd name="connsiteX4" fmla="*/ 0 w 1073472"/>
                <a:gd name="connsiteY4" fmla="*/ 0 h 46325"/>
                <a:gd name="connsiteX0" fmla="*/ 0 w 1081373"/>
                <a:gd name="connsiteY0" fmla="*/ 0 h 81653"/>
                <a:gd name="connsiteX1" fmla="*/ 1081373 w 1081373"/>
                <a:gd name="connsiteY1" fmla="*/ 35328 h 81653"/>
                <a:gd name="connsiteX2" fmla="*/ 1081373 w 1081373"/>
                <a:gd name="connsiteY2" fmla="*/ 81653 h 81653"/>
                <a:gd name="connsiteX3" fmla="*/ 7901 w 1081373"/>
                <a:gd name="connsiteY3" fmla="*/ 81653 h 81653"/>
                <a:gd name="connsiteX4" fmla="*/ 0 w 1081373"/>
                <a:gd name="connsiteY4" fmla="*/ 0 h 81653"/>
                <a:gd name="connsiteX0" fmla="*/ 0 w 1081373"/>
                <a:gd name="connsiteY0" fmla="*/ 0 h 81653"/>
                <a:gd name="connsiteX1" fmla="*/ 1081373 w 1081373"/>
                <a:gd name="connsiteY1" fmla="*/ 35328 h 81653"/>
                <a:gd name="connsiteX2" fmla="*/ 1081373 w 1081373"/>
                <a:gd name="connsiteY2" fmla="*/ 81653 h 81653"/>
                <a:gd name="connsiteX3" fmla="*/ 6342 w 1081373"/>
                <a:gd name="connsiteY3" fmla="*/ 46618 h 81653"/>
                <a:gd name="connsiteX4" fmla="*/ 0 w 1081373"/>
                <a:gd name="connsiteY4" fmla="*/ 0 h 81653"/>
                <a:gd name="connsiteX0" fmla="*/ 115412 w 1075029"/>
                <a:gd name="connsiteY0" fmla="*/ 0 h 169871"/>
                <a:gd name="connsiteX1" fmla="*/ 1075029 w 1075029"/>
                <a:gd name="connsiteY1" fmla="*/ 123546 h 169871"/>
                <a:gd name="connsiteX2" fmla="*/ 1075029 w 1075029"/>
                <a:gd name="connsiteY2" fmla="*/ 169871 h 169871"/>
                <a:gd name="connsiteX3" fmla="*/ -2 w 1075029"/>
                <a:gd name="connsiteY3" fmla="*/ 134836 h 169871"/>
                <a:gd name="connsiteX4" fmla="*/ 115412 w 1075029"/>
                <a:gd name="connsiteY4" fmla="*/ 0 h 169871"/>
                <a:gd name="connsiteX0" fmla="*/ 36 w 959653"/>
                <a:gd name="connsiteY0" fmla="*/ 0 h 169871"/>
                <a:gd name="connsiteX1" fmla="*/ 959653 w 959653"/>
                <a:gd name="connsiteY1" fmla="*/ 123546 h 169871"/>
                <a:gd name="connsiteX2" fmla="*/ 959653 w 959653"/>
                <a:gd name="connsiteY2" fmla="*/ 169871 h 169871"/>
                <a:gd name="connsiteX3" fmla="*/ -1 w 959653"/>
                <a:gd name="connsiteY3" fmla="*/ 65647 h 169871"/>
                <a:gd name="connsiteX4" fmla="*/ 36 w 959653"/>
                <a:gd name="connsiteY4" fmla="*/ 0 h 169871"/>
                <a:gd name="connsiteX0" fmla="*/ 0 w 959617"/>
                <a:gd name="connsiteY0" fmla="*/ 0 h 169871"/>
                <a:gd name="connsiteX1" fmla="*/ 959617 w 959617"/>
                <a:gd name="connsiteY1" fmla="*/ 123546 h 169871"/>
                <a:gd name="connsiteX2" fmla="*/ 959617 w 959617"/>
                <a:gd name="connsiteY2" fmla="*/ 169871 h 169871"/>
                <a:gd name="connsiteX3" fmla="*/ 3156 w 959617"/>
                <a:gd name="connsiteY3" fmla="*/ 56132 h 169871"/>
                <a:gd name="connsiteX4" fmla="*/ 0 w 959617"/>
                <a:gd name="connsiteY4" fmla="*/ 0 h 169871"/>
                <a:gd name="connsiteX0" fmla="*/ 0 w 959617"/>
                <a:gd name="connsiteY0" fmla="*/ 0 h 169871"/>
                <a:gd name="connsiteX1" fmla="*/ 959617 w 959617"/>
                <a:gd name="connsiteY1" fmla="*/ 123546 h 169871"/>
                <a:gd name="connsiteX2" fmla="*/ 959617 w 959617"/>
                <a:gd name="connsiteY2" fmla="*/ 169871 h 169871"/>
                <a:gd name="connsiteX3" fmla="*/ 4219 w 959617"/>
                <a:gd name="connsiteY3" fmla="*/ 52960 h 169871"/>
                <a:gd name="connsiteX4" fmla="*/ 0 w 959617"/>
                <a:gd name="connsiteY4" fmla="*/ 0 h 169871"/>
                <a:gd name="connsiteX0" fmla="*/ 63176 w 955397"/>
                <a:gd name="connsiteY0" fmla="*/ 0 h 164674"/>
                <a:gd name="connsiteX1" fmla="*/ 955397 w 955397"/>
                <a:gd name="connsiteY1" fmla="*/ 118349 h 164674"/>
                <a:gd name="connsiteX2" fmla="*/ 955397 w 955397"/>
                <a:gd name="connsiteY2" fmla="*/ 164674 h 164674"/>
                <a:gd name="connsiteX3" fmla="*/ -1 w 955397"/>
                <a:gd name="connsiteY3" fmla="*/ 47763 h 164674"/>
                <a:gd name="connsiteX4" fmla="*/ 63176 w 955397"/>
                <a:gd name="connsiteY4" fmla="*/ 0 h 164674"/>
                <a:gd name="connsiteX0" fmla="*/ -2 w 977663"/>
                <a:gd name="connsiteY0" fmla="*/ 0 h 167602"/>
                <a:gd name="connsiteX1" fmla="*/ 977663 w 977663"/>
                <a:gd name="connsiteY1" fmla="*/ 121277 h 167602"/>
                <a:gd name="connsiteX2" fmla="*/ 977663 w 977663"/>
                <a:gd name="connsiteY2" fmla="*/ 167602 h 167602"/>
                <a:gd name="connsiteX3" fmla="*/ 22265 w 977663"/>
                <a:gd name="connsiteY3" fmla="*/ 50691 h 167602"/>
                <a:gd name="connsiteX4" fmla="*/ -2 w 977663"/>
                <a:gd name="connsiteY4" fmla="*/ 0 h 167602"/>
                <a:gd name="connsiteX0" fmla="*/ 4653 w 982318"/>
                <a:gd name="connsiteY0" fmla="*/ 0 h 167602"/>
                <a:gd name="connsiteX1" fmla="*/ 982318 w 982318"/>
                <a:gd name="connsiteY1" fmla="*/ 121277 h 167602"/>
                <a:gd name="connsiteX2" fmla="*/ 982318 w 982318"/>
                <a:gd name="connsiteY2" fmla="*/ 167602 h 167602"/>
                <a:gd name="connsiteX3" fmla="*/ 26920 w 982318"/>
                <a:gd name="connsiteY3" fmla="*/ 50691 h 167602"/>
                <a:gd name="connsiteX4" fmla="*/ 4653 w 982318"/>
                <a:gd name="connsiteY4" fmla="*/ 0 h 167602"/>
                <a:gd name="connsiteX0" fmla="*/ 7226 w 966055"/>
                <a:gd name="connsiteY0" fmla="*/ 0 h 172250"/>
                <a:gd name="connsiteX1" fmla="*/ 966055 w 966055"/>
                <a:gd name="connsiteY1" fmla="*/ 125925 h 172250"/>
                <a:gd name="connsiteX2" fmla="*/ 966055 w 966055"/>
                <a:gd name="connsiteY2" fmla="*/ 172250 h 172250"/>
                <a:gd name="connsiteX3" fmla="*/ 10657 w 966055"/>
                <a:gd name="connsiteY3" fmla="*/ 55339 h 172250"/>
                <a:gd name="connsiteX4" fmla="*/ 7226 w 966055"/>
                <a:gd name="connsiteY4" fmla="*/ 0 h 172250"/>
                <a:gd name="connsiteX0" fmla="*/ 6468 w 969281"/>
                <a:gd name="connsiteY0" fmla="*/ 0 h 160357"/>
                <a:gd name="connsiteX1" fmla="*/ 969281 w 969281"/>
                <a:gd name="connsiteY1" fmla="*/ 114032 h 160357"/>
                <a:gd name="connsiteX2" fmla="*/ 969281 w 969281"/>
                <a:gd name="connsiteY2" fmla="*/ 160357 h 160357"/>
                <a:gd name="connsiteX3" fmla="*/ 13883 w 969281"/>
                <a:gd name="connsiteY3" fmla="*/ 43446 h 160357"/>
                <a:gd name="connsiteX4" fmla="*/ 6468 w 969281"/>
                <a:gd name="connsiteY4" fmla="*/ 0 h 160357"/>
                <a:gd name="connsiteX0" fmla="*/ 27870 w 955396"/>
                <a:gd name="connsiteY0" fmla="*/ 0 h 162517"/>
                <a:gd name="connsiteX1" fmla="*/ 955396 w 955396"/>
                <a:gd name="connsiteY1" fmla="*/ 116192 h 162517"/>
                <a:gd name="connsiteX2" fmla="*/ 955396 w 955396"/>
                <a:gd name="connsiteY2" fmla="*/ 162517 h 162517"/>
                <a:gd name="connsiteX3" fmla="*/ -2 w 955396"/>
                <a:gd name="connsiteY3" fmla="*/ 45606 h 162517"/>
                <a:gd name="connsiteX4" fmla="*/ 27870 w 955396"/>
                <a:gd name="connsiteY4" fmla="*/ 0 h 16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396" h="162517">
                  <a:moveTo>
                    <a:pt x="27870" y="0"/>
                  </a:moveTo>
                  <a:lnTo>
                    <a:pt x="955396" y="116192"/>
                  </a:lnTo>
                  <a:lnTo>
                    <a:pt x="955396" y="162517"/>
                  </a:lnTo>
                  <a:lnTo>
                    <a:pt x="-2" y="45606"/>
                  </a:lnTo>
                  <a:cubicBezTo>
                    <a:pt x="10" y="23724"/>
                    <a:pt x="9809" y="24150"/>
                    <a:pt x="27870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2A501D3-4D43-4D01-B9C1-81BEB6AF0E7B}"/>
                </a:ext>
              </a:extLst>
            </p:cNvPr>
            <p:cNvGrpSpPr/>
            <p:nvPr/>
          </p:nvGrpSpPr>
          <p:grpSpPr>
            <a:xfrm>
              <a:off x="6391375" y="3487273"/>
              <a:ext cx="349116" cy="82550"/>
              <a:chOff x="6181230" y="3495228"/>
              <a:chExt cx="349116" cy="82550"/>
            </a:xfrm>
          </p:grpSpPr>
          <p:sp>
            <p:nvSpPr>
              <p:cNvPr id="174" name="Isosceles Triangle 173">
                <a:extLst>
                  <a:ext uri="{FF2B5EF4-FFF2-40B4-BE49-F238E27FC236}">
                    <a16:creationId xmlns:a16="http://schemas.microsoft.com/office/drawing/2014/main" id="{756B2F2B-934C-4393-B555-F3F8956C4216}"/>
                  </a:ext>
                </a:extLst>
              </p:cNvPr>
              <p:cNvSpPr/>
              <p:nvPr/>
            </p:nvSpPr>
            <p:spPr>
              <a:xfrm>
                <a:off x="6181230" y="3495228"/>
                <a:ext cx="349116" cy="82550"/>
              </a:xfrm>
              <a:custGeom>
                <a:avLst/>
                <a:gdLst>
                  <a:gd name="connsiteX0" fmla="*/ 0 w 250268"/>
                  <a:gd name="connsiteY0" fmla="*/ 45719 h 45719"/>
                  <a:gd name="connsiteX1" fmla="*/ 125134 w 250268"/>
                  <a:gd name="connsiteY1" fmla="*/ 0 h 45719"/>
                  <a:gd name="connsiteX2" fmla="*/ 250268 w 250268"/>
                  <a:gd name="connsiteY2" fmla="*/ 45719 h 45719"/>
                  <a:gd name="connsiteX3" fmla="*/ 0 w 250268"/>
                  <a:gd name="connsiteY3" fmla="*/ 45719 h 45719"/>
                  <a:gd name="connsiteX0" fmla="*/ 0 w 250268"/>
                  <a:gd name="connsiteY0" fmla="*/ 45719 h 59177"/>
                  <a:gd name="connsiteX1" fmla="*/ 125134 w 250268"/>
                  <a:gd name="connsiteY1" fmla="*/ 0 h 59177"/>
                  <a:gd name="connsiteX2" fmla="*/ 250268 w 250268"/>
                  <a:gd name="connsiteY2" fmla="*/ 45719 h 59177"/>
                  <a:gd name="connsiteX3" fmla="*/ 125047 w 250268"/>
                  <a:gd name="connsiteY3" fmla="*/ 59173 h 59177"/>
                  <a:gd name="connsiteX4" fmla="*/ 0 w 250268"/>
                  <a:gd name="connsiteY4" fmla="*/ 45719 h 59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268" h="59177">
                    <a:moveTo>
                      <a:pt x="0" y="45719"/>
                    </a:moveTo>
                    <a:lnTo>
                      <a:pt x="125134" y="0"/>
                    </a:lnTo>
                    <a:lnTo>
                      <a:pt x="250268" y="45719"/>
                    </a:lnTo>
                    <a:cubicBezTo>
                      <a:pt x="206940" y="45441"/>
                      <a:pt x="168375" y="59451"/>
                      <a:pt x="125047" y="59173"/>
                    </a:cubicBezTo>
                    <a:lnTo>
                      <a:pt x="0" y="457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554B4E19-5161-4B63-B383-C2C865E5B907}"/>
                  </a:ext>
                </a:extLst>
              </p:cNvPr>
              <p:cNvSpPr/>
              <p:nvPr/>
            </p:nvSpPr>
            <p:spPr>
              <a:xfrm>
                <a:off x="6274161" y="3517332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0DF764FD-9280-48B6-8911-99551AD6D6D1}"/>
                  </a:ext>
                </a:extLst>
              </p:cNvPr>
              <p:cNvSpPr/>
              <p:nvPr/>
            </p:nvSpPr>
            <p:spPr>
              <a:xfrm>
                <a:off x="6339055" y="3497819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F76D0852-1EBB-4BBE-82D8-37C4E30814F6}"/>
                  </a:ext>
                </a:extLst>
              </p:cNvPr>
              <p:cNvSpPr/>
              <p:nvPr/>
            </p:nvSpPr>
            <p:spPr>
              <a:xfrm>
                <a:off x="6391890" y="352172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ECD9A95-8F7A-46E4-A655-032902B392C2}"/>
                </a:ext>
              </a:extLst>
            </p:cNvPr>
            <p:cNvSpPr txBox="1"/>
            <p:nvPr/>
          </p:nvSpPr>
          <p:spPr>
            <a:xfrm rot="21448298">
              <a:off x="5808745" y="3372873"/>
              <a:ext cx="708188" cy="307777"/>
            </a:xfrm>
            <a:prstGeom prst="rect">
              <a:avLst/>
            </a:prstGeom>
            <a:noFill/>
            <a:scene3d>
              <a:camera prst="orthographicFront">
                <a:rot lat="18299991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Pizza</a:t>
              </a:r>
            </a:p>
          </p:txBody>
        </p:sp>
      </p:grpSp>
      <p:sp>
        <p:nvSpPr>
          <p:cNvPr id="181" name="Rectangle 2">
            <a:extLst>
              <a:ext uri="{FF2B5EF4-FFF2-40B4-BE49-F238E27FC236}">
                <a16:creationId xmlns:a16="http://schemas.microsoft.com/office/drawing/2014/main" id="{D55D5F54-CF5A-4E8C-ACEE-3F9788BCC772}"/>
              </a:ext>
            </a:extLst>
          </p:cNvPr>
          <p:cNvSpPr/>
          <p:nvPr/>
        </p:nvSpPr>
        <p:spPr>
          <a:xfrm>
            <a:off x="4037104" y="1648521"/>
            <a:ext cx="643537" cy="3730501"/>
          </a:xfrm>
          <a:custGeom>
            <a:avLst/>
            <a:gdLst>
              <a:gd name="connsiteX0" fmla="*/ 0 w 1364974"/>
              <a:gd name="connsiteY0" fmla="*/ 0 h 6327913"/>
              <a:gd name="connsiteX1" fmla="*/ 1364974 w 1364974"/>
              <a:gd name="connsiteY1" fmla="*/ 0 h 6327913"/>
              <a:gd name="connsiteX2" fmla="*/ 1364974 w 1364974"/>
              <a:gd name="connsiteY2" fmla="*/ 6327913 h 6327913"/>
              <a:gd name="connsiteX3" fmla="*/ 0 w 1364974"/>
              <a:gd name="connsiteY3" fmla="*/ 6327913 h 6327913"/>
              <a:gd name="connsiteX4" fmla="*/ 0 w 1364974"/>
              <a:gd name="connsiteY4" fmla="*/ 0 h 6327913"/>
              <a:gd name="connsiteX0" fmla="*/ 0 w 1364974"/>
              <a:gd name="connsiteY0" fmla="*/ 0 h 6327913"/>
              <a:gd name="connsiteX1" fmla="*/ 1338470 w 1364974"/>
              <a:gd name="connsiteY1" fmla="*/ 1060174 h 6327913"/>
              <a:gd name="connsiteX2" fmla="*/ 1364974 w 1364974"/>
              <a:gd name="connsiteY2" fmla="*/ 6327913 h 6327913"/>
              <a:gd name="connsiteX3" fmla="*/ 0 w 1364974"/>
              <a:gd name="connsiteY3" fmla="*/ 6327913 h 6327913"/>
              <a:gd name="connsiteX4" fmla="*/ 0 w 1364974"/>
              <a:gd name="connsiteY4" fmla="*/ 0 h 6327913"/>
              <a:gd name="connsiteX0" fmla="*/ 0 w 1364974"/>
              <a:gd name="connsiteY0" fmla="*/ 0 h 6327913"/>
              <a:gd name="connsiteX1" fmla="*/ 1338470 w 1364974"/>
              <a:gd name="connsiteY1" fmla="*/ 1060174 h 6327913"/>
              <a:gd name="connsiteX2" fmla="*/ 1364974 w 1364974"/>
              <a:gd name="connsiteY2" fmla="*/ 5042452 h 6327913"/>
              <a:gd name="connsiteX3" fmla="*/ 0 w 1364974"/>
              <a:gd name="connsiteY3" fmla="*/ 6327913 h 6327913"/>
              <a:gd name="connsiteX4" fmla="*/ 0 w 1364974"/>
              <a:gd name="connsiteY4" fmla="*/ 0 h 6327913"/>
              <a:gd name="connsiteX0" fmla="*/ 0 w 1364974"/>
              <a:gd name="connsiteY0" fmla="*/ 0 h 6327913"/>
              <a:gd name="connsiteX1" fmla="*/ 1338470 w 1364974"/>
              <a:gd name="connsiteY1" fmla="*/ 1060174 h 6327913"/>
              <a:gd name="connsiteX2" fmla="*/ 1364974 w 1364974"/>
              <a:gd name="connsiteY2" fmla="*/ 5042452 h 6327913"/>
              <a:gd name="connsiteX3" fmla="*/ 145773 w 1364974"/>
              <a:gd name="connsiteY3" fmla="*/ 6327913 h 6327913"/>
              <a:gd name="connsiteX4" fmla="*/ 0 w 1364974"/>
              <a:gd name="connsiteY4" fmla="*/ 0 h 6327913"/>
              <a:gd name="connsiteX0" fmla="*/ 0 w 1364974"/>
              <a:gd name="connsiteY0" fmla="*/ 0 h 6341165"/>
              <a:gd name="connsiteX1" fmla="*/ 1338470 w 1364974"/>
              <a:gd name="connsiteY1" fmla="*/ 1060174 h 6341165"/>
              <a:gd name="connsiteX2" fmla="*/ 1364974 w 1364974"/>
              <a:gd name="connsiteY2" fmla="*/ 5042452 h 6341165"/>
              <a:gd name="connsiteX3" fmla="*/ 172277 w 1364974"/>
              <a:gd name="connsiteY3" fmla="*/ 6341165 h 6341165"/>
              <a:gd name="connsiteX4" fmla="*/ 0 w 1364974"/>
              <a:gd name="connsiteY4" fmla="*/ 0 h 6341165"/>
              <a:gd name="connsiteX0" fmla="*/ 0 w 1364974"/>
              <a:gd name="connsiteY0" fmla="*/ 0 h 6420678"/>
              <a:gd name="connsiteX1" fmla="*/ 1338470 w 1364974"/>
              <a:gd name="connsiteY1" fmla="*/ 1060174 h 6420678"/>
              <a:gd name="connsiteX2" fmla="*/ 1364974 w 1364974"/>
              <a:gd name="connsiteY2" fmla="*/ 5042452 h 6420678"/>
              <a:gd name="connsiteX3" fmla="*/ 26503 w 1364974"/>
              <a:gd name="connsiteY3" fmla="*/ 6420678 h 6420678"/>
              <a:gd name="connsiteX4" fmla="*/ 0 w 1364974"/>
              <a:gd name="connsiteY4" fmla="*/ 0 h 6420678"/>
              <a:gd name="connsiteX0" fmla="*/ 0 w 1364974"/>
              <a:gd name="connsiteY0" fmla="*/ 0 h 6473687"/>
              <a:gd name="connsiteX1" fmla="*/ 1338470 w 1364974"/>
              <a:gd name="connsiteY1" fmla="*/ 1060174 h 6473687"/>
              <a:gd name="connsiteX2" fmla="*/ 1364974 w 1364974"/>
              <a:gd name="connsiteY2" fmla="*/ 5042452 h 6473687"/>
              <a:gd name="connsiteX3" fmla="*/ 53007 w 1364974"/>
              <a:gd name="connsiteY3" fmla="*/ 6473687 h 6473687"/>
              <a:gd name="connsiteX4" fmla="*/ 0 w 1364974"/>
              <a:gd name="connsiteY4" fmla="*/ 0 h 6473687"/>
              <a:gd name="connsiteX0" fmla="*/ 0 w 1364974"/>
              <a:gd name="connsiteY0" fmla="*/ 0 h 6568589"/>
              <a:gd name="connsiteX1" fmla="*/ 1338470 w 1364974"/>
              <a:gd name="connsiteY1" fmla="*/ 1060174 h 6568589"/>
              <a:gd name="connsiteX2" fmla="*/ 1364974 w 1364974"/>
              <a:gd name="connsiteY2" fmla="*/ 5042452 h 6568589"/>
              <a:gd name="connsiteX3" fmla="*/ 79511 w 1364974"/>
              <a:gd name="connsiteY3" fmla="*/ 6568589 h 6568589"/>
              <a:gd name="connsiteX4" fmla="*/ 0 w 1364974"/>
              <a:gd name="connsiteY4" fmla="*/ 0 h 6568589"/>
              <a:gd name="connsiteX0" fmla="*/ 0 w 1364974"/>
              <a:gd name="connsiteY0" fmla="*/ 0 h 6568589"/>
              <a:gd name="connsiteX1" fmla="*/ 1338470 w 1364974"/>
              <a:gd name="connsiteY1" fmla="*/ 1060174 h 6568589"/>
              <a:gd name="connsiteX2" fmla="*/ 1364974 w 1364974"/>
              <a:gd name="connsiteY2" fmla="*/ 5042452 h 6568589"/>
              <a:gd name="connsiteX3" fmla="*/ 39755 w 1364974"/>
              <a:gd name="connsiteY3" fmla="*/ 6568589 h 6568589"/>
              <a:gd name="connsiteX4" fmla="*/ 0 w 1364974"/>
              <a:gd name="connsiteY4" fmla="*/ 0 h 6568589"/>
              <a:gd name="connsiteX0" fmla="*/ 0 w 1364974"/>
              <a:gd name="connsiteY0" fmla="*/ 0 h 6677048"/>
              <a:gd name="connsiteX1" fmla="*/ 1338470 w 1364974"/>
              <a:gd name="connsiteY1" fmla="*/ 1060174 h 6677048"/>
              <a:gd name="connsiteX2" fmla="*/ 1364974 w 1364974"/>
              <a:gd name="connsiteY2" fmla="*/ 5042452 h 6677048"/>
              <a:gd name="connsiteX3" fmla="*/ 39755 w 1364974"/>
              <a:gd name="connsiteY3" fmla="*/ 6677048 h 6677048"/>
              <a:gd name="connsiteX4" fmla="*/ 0 w 1364974"/>
              <a:gd name="connsiteY4" fmla="*/ 0 h 6677048"/>
              <a:gd name="connsiteX0" fmla="*/ 0 w 1430698"/>
              <a:gd name="connsiteY0" fmla="*/ 0 h 6677048"/>
              <a:gd name="connsiteX1" fmla="*/ 1430698 w 1430698"/>
              <a:gd name="connsiteY1" fmla="*/ 882120 h 6677048"/>
              <a:gd name="connsiteX2" fmla="*/ 1364974 w 1430698"/>
              <a:gd name="connsiteY2" fmla="*/ 5042452 h 6677048"/>
              <a:gd name="connsiteX3" fmla="*/ 39755 w 1430698"/>
              <a:gd name="connsiteY3" fmla="*/ 6677048 h 6677048"/>
              <a:gd name="connsiteX4" fmla="*/ 0 w 1430698"/>
              <a:gd name="connsiteY4" fmla="*/ 0 h 6677048"/>
              <a:gd name="connsiteX0" fmla="*/ 0 w 1430698"/>
              <a:gd name="connsiteY0" fmla="*/ 0 h 6677048"/>
              <a:gd name="connsiteX1" fmla="*/ 1430698 w 1430698"/>
              <a:gd name="connsiteY1" fmla="*/ 882120 h 6677048"/>
              <a:gd name="connsiteX2" fmla="*/ 1401865 w 1430698"/>
              <a:gd name="connsiteY2" fmla="*/ 5333814 h 6677048"/>
              <a:gd name="connsiteX3" fmla="*/ 39755 w 1430698"/>
              <a:gd name="connsiteY3" fmla="*/ 6677048 h 6677048"/>
              <a:gd name="connsiteX4" fmla="*/ 0 w 1430698"/>
              <a:gd name="connsiteY4" fmla="*/ 0 h 6677048"/>
              <a:gd name="connsiteX0" fmla="*/ 0 w 1430698"/>
              <a:gd name="connsiteY0" fmla="*/ 0 h 6385686"/>
              <a:gd name="connsiteX1" fmla="*/ 1430698 w 1430698"/>
              <a:gd name="connsiteY1" fmla="*/ 882120 h 6385686"/>
              <a:gd name="connsiteX2" fmla="*/ 1401865 w 1430698"/>
              <a:gd name="connsiteY2" fmla="*/ 5333814 h 6385686"/>
              <a:gd name="connsiteX3" fmla="*/ 21310 w 1430698"/>
              <a:gd name="connsiteY3" fmla="*/ 6385686 h 6385686"/>
              <a:gd name="connsiteX4" fmla="*/ 0 w 1430698"/>
              <a:gd name="connsiteY4" fmla="*/ 0 h 638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0698" h="6385686">
                <a:moveTo>
                  <a:pt x="0" y="0"/>
                </a:moveTo>
                <a:lnTo>
                  <a:pt x="1430698" y="882120"/>
                </a:lnTo>
                <a:lnTo>
                  <a:pt x="1401865" y="5333814"/>
                </a:lnTo>
                <a:lnTo>
                  <a:pt x="21310" y="6385686"/>
                </a:lnTo>
                <a:cubicBezTo>
                  <a:pt x="14207" y="4257124"/>
                  <a:pt x="7103" y="2128562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4D99B887-BCE7-41D4-8989-F083EC301602}"/>
              </a:ext>
            </a:extLst>
          </p:cNvPr>
          <p:cNvSpPr/>
          <p:nvPr/>
        </p:nvSpPr>
        <p:spPr>
          <a:xfrm>
            <a:off x="4206178" y="4390883"/>
            <a:ext cx="66046" cy="140142"/>
          </a:xfrm>
          <a:custGeom>
            <a:avLst/>
            <a:gdLst>
              <a:gd name="connsiteX0" fmla="*/ 61850 w 192568"/>
              <a:gd name="connsiteY0" fmla="*/ 197643 h 512688"/>
              <a:gd name="connsiteX1" fmla="*/ 28577 w 192568"/>
              <a:gd name="connsiteY1" fmla="*/ 230916 h 512688"/>
              <a:gd name="connsiteX2" fmla="*/ 28577 w 192568"/>
              <a:gd name="connsiteY2" fmla="*/ 316391 h 512688"/>
              <a:gd name="connsiteX3" fmla="*/ 65330 w 192568"/>
              <a:gd name="connsiteY3" fmla="*/ 353144 h 512688"/>
              <a:gd name="connsiteX4" fmla="*/ 65329 w 192568"/>
              <a:gd name="connsiteY4" fmla="*/ 353145 h 512688"/>
              <a:gd name="connsiteX5" fmla="*/ 102082 w 192568"/>
              <a:gd name="connsiteY5" fmla="*/ 316392 h 512688"/>
              <a:gd name="connsiteX6" fmla="*/ 102082 w 192568"/>
              <a:gd name="connsiteY6" fmla="*/ 230916 h 512688"/>
              <a:gd name="connsiteX7" fmla="*/ 68809 w 192568"/>
              <a:gd name="connsiteY7" fmla="*/ 197643 h 512688"/>
              <a:gd name="connsiteX8" fmla="*/ 87168 w 192568"/>
              <a:gd name="connsiteY8" fmla="*/ 0 h 512688"/>
              <a:gd name="connsiteX9" fmla="*/ 105400 w 192568"/>
              <a:gd name="connsiteY9" fmla="*/ 0 h 512688"/>
              <a:gd name="connsiteX10" fmla="*/ 192568 w 192568"/>
              <a:gd name="connsiteY10" fmla="*/ 87168 h 512688"/>
              <a:gd name="connsiteX11" fmla="*/ 192568 w 192568"/>
              <a:gd name="connsiteY11" fmla="*/ 416404 h 512688"/>
              <a:gd name="connsiteX12" fmla="*/ 96284 w 192568"/>
              <a:gd name="connsiteY12" fmla="*/ 512688 h 512688"/>
              <a:gd name="connsiteX13" fmla="*/ 0 w 192568"/>
              <a:gd name="connsiteY13" fmla="*/ 416404 h 512688"/>
              <a:gd name="connsiteX14" fmla="*/ 0 w 192568"/>
              <a:gd name="connsiteY14" fmla="*/ 87168 h 512688"/>
              <a:gd name="connsiteX15" fmla="*/ 87168 w 192568"/>
              <a:gd name="connsiteY15" fmla="*/ 0 h 51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2568" h="512688">
                <a:moveTo>
                  <a:pt x="61850" y="197643"/>
                </a:moveTo>
                <a:cubicBezTo>
                  <a:pt x="43474" y="197643"/>
                  <a:pt x="28577" y="212540"/>
                  <a:pt x="28577" y="230916"/>
                </a:cubicBezTo>
                <a:lnTo>
                  <a:pt x="28577" y="316391"/>
                </a:lnTo>
                <a:cubicBezTo>
                  <a:pt x="28577" y="336689"/>
                  <a:pt x="45032" y="353144"/>
                  <a:pt x="65330" y="353144"/>
                </a:cubicBezTo>
                <a:lnTo>
                  <a:pt x="65329" y="353145"/>
                </a:lnTo>
                <a:cubicBezTo>
                  <a:pt x="85627" y="353145"/>
                  <a:pt x="102082" y="336690"/>
                  <a:pt x="102082" y="316392"/>
                </a:cubicBezTo>
                <a:lnTo>
                  <a:pt x="102082" y="230916"/>
                </a:lnTo>
                <a:cubicBezTo>
                  <a:pt x="102082" y="212540"/>
                  <a:pt x="87185" y="197643"/>
                  <a:pt x="68809" y="197643"/>
                </a:cubicBezTo>
                <a:close/>
                <a:moveTo>
                  <a:pt x="87168" y="0"/>
                </a:moveTo>
                <a:lnTo>
                  <a:pt x="105400" y="0"/>
                </a:lnTo>
                <a:cubicBezTo>
                  <a:pt x="153542" y="0"/>
                  <a:pt x="192568" y="39026"/>
                  <a:pt x="192568" y="87168"/>
                </a:cubicBezTo>
                <a:lnTo>
                  <a:pt x="192568" y="416404"/>
                </a:lnTo>
                <a:cubicBezTo>
                  <a:pt x="192568" y="469580"/>
                  <a:pt x="149460" y="512688"/>
                  <a:pt x="96284" y="512688"/>
                </a:cubicBezTo>
                <a:cubicBezTo>
                  <a:pt x="43108" y="512688"/>
                  <a:pt x="0" y="469580"/>
                  <a:pt x="0" y="416404"/>
                </a:cubicBezTo>
                <a:lnTo>
                  <a:pt x="0" y="87168"/>
                </a:lnTo>
                <a:cubicBezTo>
                  <a:pt x="0" y="39026"/>
                  <a:pt x="39026" y="0"/>
                  <a:pt x="8716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5C893B6C-7433-43CB-9F77-A859097037E3}"/>
              </a:ext>
            </a:extLst>
          </p:cNvPr>
          <p:cNvSpPr/>
          <p:nvPr/>
        </p:nvSpPr>
        <p:spPr>
          <a:xfrm>
            <a:off x="4196809" y="4124305"/>
            <a:ext cx="150829" cy="22373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7BBD7850-5BD5-47C5-9A9A-604F40D389F6}"/>
              </a:ext>
            </a:extLst>
          </p:cNvPr>
          <p:cNvSpPr/>
          <p:nvPr/>
        </p:nvSpPr>
        <p:spPr>
          <a:xfrm rot="21375049">
            <a:off x="4162938" y="4202943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5" name="AIVoiceGenerator_com_15-12-2024T15_48_26_ D">
            <a:hlinkClick r:id="" action="ppaction://media"/>
            <a:extLst>
              <a:ext uri="{FF2B5EF4-FFF2-40B4-BE49-F238E27FC236}">
                <a16:creationId xmlns:a16="http://schemas.microsoft.com/office/drawing/2014/main" id="{E1D4D74E-CA69-46EB-BC59-326E597EBD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6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8" fill="hold"/>
                                        <p:tgtEl>
                                          <p:spTgt spid="1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0763A0-2312-4714-AB06-CD19D635F7E3}"/>
              </a:ext>
            </a:extLst>
          </p:cNvPr>
          <p:cNvSpPr/>
          <p:nvPr/>
        </p:nvSpPr>
        <p:spPr>
          <a:xfrm>
            <a:off x="2430577" y="1241851"/>
            <a:ext cx="6350517" cy="3279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5">
            <a:extLst>
              <a:ext uri="{FF2B5EF4-FFF2-40B4-BE49-F238E27FC236}">
                <a16:creationId xmlns:a16="http://schemas.microsoft.com/office/drawing/2014/main" id="{C653C8FD-F9D8-4FB1-8F48-1A1716D35F55}"/>
              </a:ext>
            </a:extLst>
          </p:cNvPr>
          <p:cNvSpPr/>
          <p:nvPr/>
        </p:nvSpPr>
        <p:spPr>
          <a:xfrm>
            <a:off x="1759248" y="-76654"/>
            <a:ext cx="8563081" cy="1359835"/>
          </a:xfrm>
          <a:custGeom>
            <a:avLst/>
            <a:gdLst>
              <a:gd name="connsiteX0" fmla="*/ 0 w 4949371"/>
              <a:gd name="connsiteY0" fmla="*/ 0 h 501723"/>
              <a:gd name="connsiteX1" fmla="*/ 4949371 w 4949371"/>
              <a:gd name="connsiteY1" fmla="*/ 0 h 501723"/>
              <a:gd name="connsiteX2" fmla="*/ 4949371 w 4949371"/>
              <a:gd name="connsiteY2" fmla="*/ 501723 h 501723"/>
              <a:gd name="connsiteX3" fmla="*/ 0 w 4949371"/>
              <a:gd name="connsiteY3" fmla="*/ 501723 h 501723"/>
              <a:gd name="connsiteX4" fmla="*/ 0 w 4949371"/>
              <a:gd name="connsiteY4" fmla="*/ 0 h 501723"/>
              <a:gd name="connsiteX0" fmla="*/ 0 w 5979885"/>
              <a:gd name="connsiteY0" fmla="*/ 0 h 1227437"/>
              <a:gd name="connsiteX1" fmla="*/ 5979885 w 5979885"/>
              <a:gd name="connsiteY1" fmla="*/ 725714 h 1227437"/>
              <a:gd name="connsiteX2" fmla="*/ 5979885 w 5979885"/>
              <a:gd name="connsiteY2" fmla="*/ 1227437 h 1227437"/>
              <a:gd name="connsiteX3" fmla="*/ 1030514 w 5979885"/>
              <a:gd name="connsiteY3" fmla="*/ 1227437 h 1227437"/>
              <a:gd name="connsiteX4" fmla="*/ 0 w 5979885"/>
              <a:gd name="connsiteY4" fmla="*/ 0 h 1227437"/>
              <a:gd name="connsiteX0" fmla="*/ 0 w 7300685"/>
              <a:gd name="connsiteY0" fmla="*/ 0 h 1227437"/>
              <a:gd name="connsiteX1" fmla="*/ 7300685 w 7300685"/>
              <a:gd name="connsiteY1" fmla="*/ 0 h 1227437"/>
              <a:gd name="connsiteX2" fmla="*/ 5979885 w 7300685"/>
              <a:gd name="connsiteY2" fmla="*/ 1227437 h 1227437"/>
              <a:gd name="connsiteX3" fmla="*/ 1030514 w 7300685"/>
              <a:gd name="connsiteY3" fmla="*/ 1227437 h 1227437"/>
              <a:gd name="connsiteX4" fmla="*/ 0 w 7300685"/>
              <a:gd name="connsiteY4" fmla="*/ 0 h 122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0685" h="1227437">
                <a:moveTo>
                  <a:pt x="0" y="0"/>
                </a:moveTo>
                <a:lnTo>
                  <a:pt x="7300685" y="0"/>
                </a:lnTo>
                <a:lnTo>
                  <a:pt x="5979885" y="1227437"/>
                </a:lnTo>
                <a:lnTo>
                  <a:pt x="1030514" y="12274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F3A17C9B-305E-4B37-AB38-C0F5617A5D87}"/>
              </a:ext>
            </a:extLst>
          </p:cNvPr>
          <p:cNvSpPr/>
          <p:nvPr/>
        </p:nvSpPr>
        <p:spPr>
          <a:xfrm>
            <a:off x="0" y="-608949"/>
            <a:ext cx="3208823" cy="6648603"/>
          </a:xfrm>
          <a:custGeom>
            <a:avLst/>
            <a:gdLst>
              <a:gd name="connsiteX0" fmla="*/ 0 w 691715"/>
              <a:gd name="connsiteY0" fmla="*/ 0 h 6023429"/>
              <a:gd name="connsiteX1" fmla="*/ 691715 w 691715"/>
              <a:gd name="connsiteY1" fmla="*/ 0 h 6023429"/>
              <a:gd name="connsiteX2" fmla="*/ 691715 w 691715"/>
              <a:gd name="connsiteY2" fmla="*/ 6023429 h 6023429"/>
              <a:gd name="connsiteX3" fmla="*/ 0 w 691715"/>
              <a:gd name="connsiteY3" fmla="*/ 6023429 h 6023429"/>
              <a:gd name="connsiteX4" fmla="*/ 0 w 691715"/>
              <a:gd name="connsiteY4" fmla="*/ 0 h 6023429"/>
              <a:gd name="connsiteX0" fmla="*/ 0 w 2360858"/>
              <a:gd name="connsiteY0" fmla="*/ 0 h 6023429"/>
              <a:gd name="connsiteX1" fmla="*/ 691715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06322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0858" h="6023429">
                <a:moveTo>
                  <a:pt x="0" y="0"/>
                </a:moveTo>
                <a:lnTo>
                  <a:pt x="1315829" y="0"/>
                </a:lnTo>
                <a:cubicBezTo>
                  <a:pt x="1436619" y="233438"/>
                  <a:pt x="2234070" y="998099"/>
                  <a:pt x="2325315" y="1254397"/>
                </a:cubicBezTo>
                <a:lnTo>
                  <a:pt x="2360858" y="4630057"/>
                </a:lnTo>
                <a:lnTo>
                  <a:pt x="0" y="60234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C7D69903-9071-47C5-BC56-7E0D8FAFECE6}"/>
              </a:ext>
            </a:extLst>
          </p:cNvPr>
          <p:cNvSpPr/>
          <p:nvPr/>
        </p:nvSpPr>
        <p:spPr>
          <a:xfrm>
            <a:off x="8555514" y="-137280"/>
            <a:ext cx="3965482" cy="6127442"/>
          </a:xfrm>
          <a:custGeom>
            <a:avLst/>
            <a:gdLst>
              <a:gd name="connsiteX0" fmla="*/ 0 w 1815734"/>
              <a:gd name="connsiteY0" fmla="*/ 0 h 6023429"/>
              <a:gd name="connsiteX1" fmla="*/ 1815734 w 1815734"/>
              <a:gd name="connsiteY1" fmla="*/ 0 h 6023429"/>
              <a:gd name="connsiteX2" fmla="*/ 1815734 w 1815734"/>
              <a:gd name="connsiteY2" fmla="*/ 6023429 h 6023429"/>
              <a:gd name="connsiteX3" fmla="*/ 0 w 1815734"/>
              <a:gd name="connsiteY3" fmla="*/ 6023429 h 6023429"/>
              <a:gd name="connsiteX4" fmla="*/ 0 w 1815734"/>
              <a:gd name="connsiteY4" fmla="*/ 0 h 6023429"/>
              <a:gd name="connsiteX0" fmla="*/ 1246780 w 3062514"/>
              <a:gd name="connsiteY0" fmla="*/ 0 h 6023429"/>
              <a:gd name="connsiteX1" fmla="*/ 3062514 w 3062514"/>
              <a:gd name="connsiteY1" fmla="*/ 0 h 6023429"/>
              <a:gd name="connsiteX2" fmla="*/ 3062514 w 3062514"/>
              <a:gd name="connsiteY2" fmla="*/ 6023429 h 6023429"/>
              <a:gd name="connsiteX3" fmla="*/ 1246780 w 3062514"/>
              <a:gd name="connsiteY3" fmla="*/ 6023429 h 6023429"/>
              <a:gd name="connsiteX4" fmla="*/ 0 w 3062514"/>
              <a:gd name="connsiteY4" fmla="*/ 1248229 h 6023429"/>
              <a:gd name="connsiteX5" fmla="*/ 1246780 w 306251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0 w 3065072"/>
              <a:gd name="connsiteY3" fmla="*/ 463005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80201 w 3095935"/>
              <a:gd name="connsiteY0" fmla="*/ 0 h 6023429"/>
              <a:gd name="connsiteX1" fmla="*/ 3095935 w 3095935"/>
              <a:gd name="connsiteY1" fmla="*/ 0 h 6023429"/>
              <a:gd name="connsiteX2" fmla="*/ 3095935 w 3095935"/>
              <a:gd name="connsiteY2" fmla="*/ 6023429 h 6023429"/>
              <a:gd name="connsiteX3" fmla="*/ 318 w 3095935"/>
              <a:gd name="connsiteY3" fmla="*/ 4582432 h 6023429"/>
              <a:gd name="connsiteX4" fmla="*/ 33421 w 3095935"/>
              <a:gd name="connsiteY4" fmla="*/ 1248229 h 6023429"/>
              <a:gd name="connsiteX5" fmla="*/ 1280201 w 3095935"/>
              <a:gd name="connsiteY5" fmla="*/ 0 h 6023429"/>
              <a:gd name="connsiteX0" fmla="*/ 1264550 w 3080284"/>
              <a:gd name="connsiteY0" fmla="*/ 0 h 6023429"/>
              <a:gd name="connsiteX1" fmla="*/ 3080284 w 3080284"/>
              <a:gd name="connsiteY1" fmla="*/ 0 h 6023429"/>
              <a:gd name="connsiteX2" fmla="*/ 3080284 w 3080284"/>
              <a:gd name="connsiteY2" fmla="*/ 6023429 h 6023429"/>
              <a:gd name="connsiteX3" fmla="*/ 495 w 3080284"/>
              <a:gd name="connsiteY3" fmla="*/ 4601482 h 6023429"/>
              <a:gd name="connsiteX4" fmla="*/ 17770 w 3080284"/>
              <a:gd name="connsiteY4" fmla="*/ 1248229 h 6023429"/>
              <a:gd name="connsiteX5" fmla="*/ 1264550 w 308028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1 w 3065072"/>
              <a:gd name="connsiteY3" fmla="*/ 461100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64549 w 3080283"/>
              <a:gd name="connsiteY0" fmla="*/ 0 h 6023429"/>
              <a:gd name="connsiteX1" fmla="*/ 3080283 w 3080283"/>
              <a:gd name="connsiteY1" fmla="*/ 0 h 6023429"/>
              <a:gd name="connsiteX2" fmla="*/ 3080283 w 3080283"/>
              <a:gd name="connsiteY2" fmla="*/ 6023429 h 6023429"/>
              <a:gd name="connsiteX3" fmla="*/ 494 w 3080283"/>
              <a:gd name="connsiteY3" fmla="*/ 4611007 h 6023429"/>
              <a:gd name="connsiteX4" fmla="*/ 17769 w 3080283"/>
              <a:gd name="connsiteY4" fmla="*/ 1248229 h 6023429"/>
              <a:gd name="connsiteX5" fmla="*/ 1264549 w 3080283"/>
              <a:gd name="connsiteY5" fmla="*/ 0 h 6023429"/>
              <a:gd name="connsiteX0" fmla="*/ 1272104 w 3087838"/>
              <a:gd name="connsiteY0" fmla="*/ 0 h 6023429"/>
              <a:gd name="connsiteX1" fmla="*/ 3087838 w 3087838"/>
              <a:gd name="connsiteY1" fmla="*/ 0 h 6023429"/>
              <a:gd name="connsiteX2" fmla="*/ 3087838 w 3087838"/>
              <a:gd name="connsiteY2" fmla="*/ 6023429 h 6023429"/>
              <a:gd name="connsiteX3" fmla="*/ 8049 w 3087838"/>
              <a:gd name="connsiteY3" fmla="*/ 4611007 h 6023429"/>
              <a:gd name="connsiteX4" fmla="*/ 0 w 3087838"/>
              <a:gd name="connsiteY4" fmla="*/ 1225369 h 6023429"/>
              <a:gd name="connsiteX5" fmla="*/ 1272104 w 3087838"/>
              <a:gd name="connsiteY5" fmla="*/ 0 h 6023429"/>
              <a:gd name="connsiteX0" fmla="*/ 1272998 w 3088732"/>
              <a:gd name="connsiteY0" fmla="*/ 0 h 6023429"/>
              <a:gd name="connsiteX1" fmla="*/ 3088732 w 3088732"/>
              <a:gd name="connsiteY1" fmla="*/ 0 h 6023429"/>
              <a:gd name="connsiteX2" fmla="*/ 3088732 w 3088732"/>
              <a:gd name="connsiteY2" fmla="*/ 6023429 h 6023429"/>
              <a:gd name="connsiteX3" fmla="*/ 8943 w 3088732"/>
              <a:gd name="connsiteY3" fmla="*/ 4611007 h 6023429"/>
              <a:gd name="connsiteX4" fmla="*/ 894 w 3088732"/>
              <a:gd name="connsiteY4" fmla="*/ 1225369 h 6023429"/>
              <a:gd name="connsiteX5" fmla="*/ 1272998 w 3088732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8732" h="6023429">
                <a:moveTo>
                  <a:pt x="1272998" y="0"/>
                </a:moveTo>
                <a:lnTo>
                  <a:pt x="3088732" y="0"/>
                </a:lnTo>
                <a:lnTo>
                  <a:pt x="3088732" y="6023429"/>
                </a:lnTo>
                <a:lnTo>
                  <a:pt x="8943" y="4611007"/>
                </a:lnTo>
                <a:cubicBezTo>
                  <a:pt x="-8074" y="2990245"/>
                  <a:pt x="5249" y="2846131"/>
                  <a:pt x="894" y="1225369"/>
                </a:cubicBezTo>
                <a:lnTo>
                  <a:pt x="12729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1E8963-4225-4B21-96EC-55F16008E963}"/>
              </a:ext>
            </a:extLst>
          </p:cNvPr>
          <p:cNvGrpSpPr/>
          <p:nvPr/>
        </p:nvGrpSpPr>
        <p:grpSpPr>
          <a:xfrm flipH="1">
            <a:off x="126564" y="293453"/>
            <a:ext cx="2306092" cy="3648152"/>
            <a:chOff x="179963" y="622467"/>
            <a:chExt cx="2416168" cy="382228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1C32B9-706E-4988-B7A6-3F372D50F6B0}"/>
                </a:ext>
              </a:extLst>
            </p:cNvPr>
            <p:cNvGrpSpPr/>
            <p:nvPr/>
          </p:nvGrpSpPr>
          <p:grpSpPr>
            <a:xfrm>
              <a:off x="352709" y="870299"/>
              <a:ext cx="1996267" cy="3394010"/>
              <a:chOff x="9973743" y="1278478"/>
              <a:chExt cx="1090013" cy="2903628"/>
            </a:xfrm>
          </p:grpSpPr>
          <p:sp>
            <p:nvSpPr>
              <p:cNvPr id="22" name="Rectangle 37">
                <a:extLst>
                  <a:ext uri="{FF2B5EF4-FFF2-40B4-BE49-F238E27FC236}">
                    <a16:creationId xmlns:a16="http://schemas.microsoft.com/office/drawing/2014/main" id="{5EE70221-8ADB-40E0-83ED-EF846D4846CF}"/>
                  </a:ext>
                </a:extLst>
              </p:cNvPr>
              <p:cNvSpPr/>
              <p:nvPr/>
            </p:nvSpPr>
            <p:spPr>
              <a:xfrm>
                <a:off x="9973743" y="1278478"/>
                <a:ext cx="1090013" cy="2903628"/>
              </a:xfrm>
              <a:custGeom>
                <a:avLst/>
                <a:gdLst>
                  <a:gd name="connsiteX0" fmla="*/ 0 w 299438"/>
                  <a:gd name="connsiteY0" fmla="*/ 0 h 2455953"/>
                  <a:gd name="connsiteX1" fmla="*/ 299438 w 299438"/>
                  <a:gd name="connsiteY1" fmla="*/ 0 h 2455953"/>
                  <a:gd name="connsiteX2" fmla="*/ 299438 w 299438"/>
                  <a:gd name="connsiteY2" fmla="*/ 2455953 h 2455953"/>
                  <a:gd name="connsiteX3" fmla="*/ 0 w 299438"/>
                  <a:gd name="connsiteY3" fmla="*/ 2455953 h 2455953"/>
                  <a:gd name="connsiteX4" fmla="*/ 0 w 299438"/>
                  <a:gd name="connsiteY4" fmla="*/ 0 h 2455953"/>
                  <a:gd name="connsiteX0" fmla="*/ 0 w 1118588"/>
                  <a:gd name="connsiteY0" fmla="*/ 152400 h 2608353"/>
                  <a:gd name="connsiteX1" fmla="*/ 1118588 w 1118588"/>
                  <a:gd name="connsiteY1" fmla="*/ 0 h 2608353"/>
                  <a:gd name="connsiteX2" fmla="*/ 299438 w 1118588"/>
                  <a:gd name="connsiteY2" fmla="*/ 2608353 h 2608353"/>
                  <a:gd name="connsiteX3" fmla="*/ 0 w 1118588"/>
                  <a:gd name="connsiteY3" fmla="*/ 2608353 h 2608353"/>
                  <a:gd name="connsiteX4" fmla="*/ 0 w 1118588"/>
                  <a:gd name="connsiteY4" fmla="*/ 152400 h 2608353"/>
                  <a:gd name="connsiteX0" fmla="*/ 0 w 1128113"/>
                  <a:gd name="connsiteY0" fmla="*/ 152400 h 2817903"/>
                  <a:gd name="connsiteX1" fmla="*/ 1118588 w 1128113"/>
                  <a:gd name="connsiteY1" fmla="*/ 0 h 2817903"/>
                  <a:gd name="connsiteX2" fmla="*/ 1128113 w 1128113"/>
                  <a:gd name="connsiteY2" fmla="*/ 2817903 h 2817903"/>
                  <a:gd name="connsiteX3" fmla="*/ 0 w 1128113"/>
                  <a:gd name="connsiteY3" fmla="*/ 2608353 h 2817903"/>
                  <a:gd name="connsiteX4" fmla="*/ 0 w 1128113"/>
                  <a:gd name="connsiteY4" fmla="*/ 152400 h 2817903"/>
                  <a:gd name="connsiteX0" fmla="*/ 0 w 1128113"/>
                  <a:gd name="connsiteY0" fmla="*/ 152400 h 2817903"/>
                  <a:gd name="connsiteX1" fmla="*/ 1118588 w 1128113"/>
                  <a:gd name="connsiteY1" fmla="*/ 0 h 2817903"/>
                  <a:gd name="connsiteX2" fmla="*/ 1128113 w 1128113"/>
                  <a:gd name="connsiteY2" fmla="*/ 2817903 h 2817903"/>
                  <a:gd name="connsiteX3" fmla="*/ 47625 w 1128113"/>
                  <a:gd name="connsiteY3" fmla="*/ 2627403 h 2817903"/>
                  <a:gd name="connsiteX4" fmla="*/ 0 w 1128113"/>
                  <a:gd name="connsiteY4" fmla="*/ 152400 h 2817903"/>
                  <a:gd name="connsiteX0" fmla="*/ 0 w 1090013"/>
                  <a:gd name="connsiteY0" fmla="*/ 152400 h 2817903"/>
                  <a:gd name="connsiteX1" fmla="*/ 1080488 w 1090013"/>
                  <a:gd name="connsiteY1" fmla="*/ 0 h 2817903"/>
                  <a:gd name="connsiteX2" fmla="*/ 1090013 w 1090013"/>
                  <a:gd name="connsiteY2" fmla="*/ 2817903 h 2817903"/>
                  <a:gd name="connsiteX3" fmla="*/ 9525 w 1090013"/>
                  <a:gd name="connsiteY3" fmla="*/ 2627403 h 2817903"/>
                  <a:gd name="connsiteX4" fmla="*/ 0 w 1090013"/>
                  <a:gd name="connsiteY4" fmla="*/ 152400 h 2817903"/>
                  <a:gd name="connsiteX0" fmla="*/ 0 w 1109063"/>
                  <a:gd name="connsiteY0" fmla="*/ 171450 h 2817903"/>
                  <a:gd name="connsiteX1" fmla="*/ 1099538 w 1109063"/>
                  <a:gd name="connsiteY1" fmla="*/ 0 h 2817903"/>
                  <a:gd name="connsiteX2" fmla="*/ 1109063 w 1109063"/>
                  <a:gd name="connsiteY2" fmla="*/ 2817903 h 2817903"/>
                  <a:gd name="connsiteX3" fmla="*/ 28575 w 1109063"/>
                  <a:gd name="connsiteY3" fmla="*/ 2627403 h 2817903"/>
                  <a:gd name="connsiteX4" fmla="*/ 0 w 1109063"/>
                  <a:gd name="connsiteY4" fmla="*/ 171450 h 2817903"/>
                  <a:gd name="connsiteX0" fmla="*/ 0 w 1109063"/>
                  <a:gd name="connsiteY0" fmla="*/ 209550 h 2856003"/>
                  <a:gd name="connsiteX1" fmla="*/ 1090013 w 1109063"/>
                  <a:gd name="connsiteY1" fmla="*/ 0 h 2856003"/>
                  <a:gd name="connsiteX2" fmla="*/ 1109063 w 1109063"/>
                  <a:gd name="connsiteY2" fmla="*/ 2856003 h 2856003"/>
                  <a:gd name="connsiteX3" fmla="*/ 28575 w 1109063"/>
                  <a:gd name="connsiteY3" fmla="*/ 2665503 h 2856003"/>
                  <a:gd name="connsiteX4" fmla="*/ 0 w 1109063"/>
                  <a:gd name="connsiteY4" fmla="*/ 209550 h 2856003"/>
                  <a:gd name="connsiteX0" fmla="*/ 0 w 1090013"/>
                  <a:gd name="connsiteY0" fmla="*/ 209550 h 2903628"/>
                  <a:gd name="connsiteX1" fmla="*/ 1090013 w 1090013"/>
                  <a:gd name="connsiteY1" fmla="*/ 0 h 2903628"/>
                  <a:gd name="connsiteX2" fmla="*/ 1070963 w 1090013"/>
                  <a:gd name="connsiteY2" fmla="*/ 2903628 h 2903628"/>
                  <a:gd name="connsiteX3" fmla="*/ 28575 w 1090013"/>
                  <a:gd name="connsiteY3" fmla="*/ 2665503 h 2903628"/>
                  <a:gd name="connsiteX4" fmla="*/ 0 w 1090013"/>
                  <a:gd name="connsiteY4" fmla="*/ 209550 h 2903628"/>
                  <a:gd name="connsiteX0" fmla="*/ 0 w 1090013"/>
                  <a:gd name="connsiteY0" fmla="*/ 209550 h 2903628"/>
                  <a:gd name="connsiteX1" fmla="*/ 1090013 w 1090013"/>
                  <a:gd name="connsiteY1" fmla="*/ 0 h 2903628"/>
                  <a:gd name="connsiteX2" fmla="*/ 1070963 w 1090013"/>
                  <a:gd name="connsiteY2" fmla="*/ 2903628 h 2903628"/>
                  <a:gd name="connsiteX3" fmla="*/ 28575 w 1090013"/>
                  <a:gd name="connsiteY3" fmla="*/ 2741703 h 2903628"/>
                  <a:gd name="connsiteX4" fmla="*/ 0 w 1090013"/>
                  <a:gd name="connsiteY4" fmla="*/ 209550 h 2903628"/>
                  <a:gd name="connsiteX0" fmla="*/ 0 w 1090013"/>
                  <a:gd name="connsiteY0" fmla="*/ 209550 h 2903628"/>
                  <a:gd name="connsiteX1" fmla="*/ 1090013 w 1090013"/>
                  <a:gd name="connsiteY1" fmla="*/ 0 h 2903628"/>
                  <a:gd name="connsiteX2" fmla="*/ 1070963 w 1090013"/>
                  <a:gd name="connsiteY2" fmla="*/ 2903628 h 2903628"/>
                  <a:gd name="connsiteX3" fmla="*/ 38100 w 1090013"/>
                  <a:gd name="connsiteY3" fmla="*/ 2684553 h 2903628"/>
                  <a:gd name="connsiteX4" fmla="*/ 0 w 1090013"/>
                  <a:gd name="connsiteY4" fmla="*/ 209550 h 2903628"/>
                  <a:gd name="connsiteX0" fmla="*/ 0 w 1090013"/>
                  <a:gd name="connsiteY0" fmla="*/ 209550 h 2903628"/>
                  <a:gd name="connsiteX1" fmla="*/ 1090013 w 1090013"/>
                  <a:gd name="connsiteY1" fmla="*/ 0 h 2903628"/>
                  <a:gd name="connsiteX2" fmla="*/ 1070963 w 1090013"/>
                  <a:gd name="connsiteY2" fmla="*/ 2903628 h 2903628"/>
                  <a:gd name="connsiteX3" fmla="*/ 38100 w 1090013"/>
                  <a:gd name="connsiteY3" fmla="*/ 2703603 h 2903628"/>
                  <a:gd name="connsiteX4" fmla="*/ 0 w 1090013"/>
                  <a:gd name="connsiteY4" fmla="*/ 209550 h 290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13" h="2903628">
                    <a:moveTo>
                      <a:pt x="0" y="209550"/>
                    </a:moveTo>
                    <a:lnTo>
                      <a:pt x="1090013" y="0"/>
                    </a:lnTo>
                    <a:lnTo>
                      <a:pt x="1070963" y="2903628"/>
                    </a:lnTo>
                    <a:lnTo>
                      <a:pt x="38100" y="2703603"/>
                    </a:lnTo>
                    <a:lnTo>
                      <a:pt x="0" y="20955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7D686D0-6C4C-4B64-9256-554F61ED9AD3}"/>
                  </a:ext>
                </a:extLst>
              </p:cNvPr>
              <p:cNvGrpSpPr/>
              <p:nvPr/>
            </p:nvGrpSpPr>
            <p:grpSpPr>
              <a:xfrm>
                <a:off x="10388419" y="1821977"/>
                <a:ext cx="667582" cy="357812"/>
                <a:chOff x="3564056" y="1654709"/>
                <a:chExt cx="2942967" cy="1577379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9F411CC9-B39E-4CD7-8D2C-FD4875E2BF00}"/>
                    </a:ext>
                  </a:extLst>
                </p:cNvPr>
                <p:cNvGrpSpPr/>
                <p:nvPr/>
              </p:nvGrpSpPr>
              <p:grpSpPr>
                <a:xfrm>
                  <a:off x="3942281" y="2037381"/>
                  <a:ext cx="2564585" cy="1194707"/>
                  <a:chOff x="4605461" y="2670264"/>
                  <a:chExt cx="2564585" cy="1194707"/>
                </a:xfrm>
                <a:solidFill>
                  <a:schemeClr val="accent2">
                    <a:lumMod val="20000"/>
                    <a:lumOff val="80000"/>
                  </a:schemeClr>
                </a:solidFill>
                <a:effectLst/>
              </p:grpSpPr>
              <p:grpSp>
                <p:nvGrpSpPr>
                  <p:cNvPr id="111" name="Group 110">
                    <a:extLst>
                      <a:ext uri="{FF2B5EF4-FFF2-40B4-BE49-F238E27FC236}">
                        <a16:creationId xmlns:a16="http://schemas.microsoft.com/office/drawing/2014/main" id="{15507BBD-E943-4629-836E-6F9231E520E9}"/>
                      </a:ext>
                    </a:extLst>
                  </p:cNvPr>
                  <p:cNvGrpSpPr/>
                  <p:nvPr/>
                </p:nvGrpSpPr>
                <p:grpSpPr>
                  <a:xfrm>
                    <a:off x="5028133" y="2670264"/>
                    <a:ext cx="2141913" cy="923909"/>
                    <a:chOff x="5028133" y="2670264"/>
                    <a:chExt cx="2141913" cy="923909"/>
                  </a:xfrm>
                  <a:grpFill/>
                </p:grpSpPr>
                <p:sp>
                  <p:nvSpPr>
                    <p:cNvPr id="120" name="Cloud 119">
                      <a:extLst>
                        <a:ext uri="{FF2B5EF4-FFF2-40B4-BE49-F238E27FC236}">
                          <a16:creationId xmlns:a16="http://schemas.microsoft.com/office/drawing/2014/main" id="{A23E2033-3964-4BA7-96AD-37E8DCAEDB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1" name="Cloud 120">
                      <a:extLst>
                        <a:ext uri="{FF2B5EF4-FFF2-40B4-BE49-F238E27FC236}">
                          <a16:creationId xmlns:a16="http://schemas.microsoft.com/office/drawing/2014/main" id="{BAE86876-6D1D-472D-A3AA-15F8A7F18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2" name="Cloud 121">
                      <a:extLst>
                        <a:ext uri="{FF2B5EF4-FFF2-40B4-BE49-F238E27FC236}">
                          <a16:creationId xmlns:a16="http://schemas.microsoft.com/office/drawing/2014/main" id="{0F024D3A-D13D-44D9-9F04-4D6C595C3D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3" name="Cloud 122">
                      <a:extLst>
                        <a:ext uri="{FF2B5EF4-FFF2-40B4-BE49-F238E27FC236}">
                          <a16:creationId xmlns:a16="http://schemas.microsoft.com/office/drawing/2014/main" id="{7F064341-C97E-4B67-8881-0A62538E4A73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" name="Cloud 123">
                      <a:extLst>
                        <a:ext uri="{FF2B5EF4-FFF2-40B4-BE49-F238E27FC236}">
                          <a16:creationId xmlns:a16="http://schemas.microsoft.com/office/drawing/2014/main" id="{D76B8D6F-3C57-48AB-BE54-8B96F0066048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5" name="Cloud 124">
                      <a:extLst>
                        <a:ext uri="{FF2B5EF4-FFF2-40B4-BE49-F238E27FC236}">
                          <a16:creationId xmlns:a16="http://schemas.microsoft.com/office/drawing/2014/main" id="{7D50350C-D3BF-46BC-B786-028D69A318DF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6" name="Cloud 125">
                      <a:extLst>
                        <a:ext uri="{FF2B5EF4-FFF2-40B4-BE49-F238E27FC236}">
                          <a16:creationId xmlns:a16="http://schemas.microsoft.com/office/drawing/2014/main" id="{A31EAD4F-8E7D-4D9D-A935-EE1434B43800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D7E96837-48F0-47B7-AFB1-24583D417C83}"/>
                      </a:ext>
                    </a:extLst>
                  </p:cNvPr>
                  <p:cNvGrpSpPr/>
                  <p:nvPr/>
                </p:nvGrpSpPr>
                <p:grpSpPr>
                  <a:xfrm>
                    <a:off x="4605461" y="2941062"/>
                    <a:ext cx="2141913" cy="923909"/>
                    <a:chOff x="5028133" y="2670264"/>
                    <a:chExt cx="2141913" cy="923909"/>
                  </a:xfrm>
                  <a:grpFill/>
                </p:grpSpPr>
                <p:sp>
                  <p:nvSpPr>
                    <p:cNvPr id="113" name="Cloud 112">
                      <a:extLst>
                        <a:ext uri="{FF2B5EF4-FFF2-40B4-BE49-F238E27FC236}">
                          <a16:creationId xmlns:a16="http://schemas.microsoft.com/office/drawing/2014/main" id="{B059DD3A-AA2D-413E-9A22-DD9B70C908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4" name="Cloud 113">
                      <a:extLst>
                        <a:ext uri="{FF2B5EF4-FFF2-40B4-BE49-F238E27FC236}">
                          <a16:creationId xmlns:a16="http://schemas.microsoft.com/office/drawing/2014/main" id="{3C10803B-8BC3-4C28-98BD-31B1AA2A38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5" name="Cloud 114">
                      <a:extLst>
                        <a:ext uri="{FF2B5EF4-FFF2-40B4-BE49-F238E27FC236}">
                          <a16:creationId xmlns:a16="http://schemas.microsoft.com/office/drawing/2014/main" id="{1028C360-C2D2-426F-BD10-A5F2907224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6" name="Cloud 115">
                      <a:extLst>
                        <a:ext uri="{FF2B5EF4-FFF2-40B4-BE49-F238E27FC236}">
                          <a16:creationId xmlns:a16="http://schemas.microsoft.com/office/drawing/2014/main" id="{00DD94D6-8575-4A0B-8914-338922C26DD0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7" name="Cloud 116">
                      <a:extLst>
                        <a:ext uri="{FF2B5EF4-FFF2-40B4-BE49-F238E27FC236}">
                          <a16:creationId xmlns:a16="http://schemas.microsoft.com/office/drawing/2014/main" id="{1E42D093-D40D-4A1C-A729-7567DC65A14D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8" name="Cloud 117">
                      <a:extLst>
                        <a:ext uri="{FF2B5EF4-FFF2-40B4-BE49-F238E27FC236}">
                          <a16:creationId xmlns:a16="http://schemas.microsoft.com/office/drawing/2014/main" id="{2D5F51A4-8559-4FF0-80E0-3D5A49E4E2E2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9" name="Cloud 118">
                      <a:extLst>
                        <a:ext uri="{FF2B5EF4-FFF2-40B4-BE49-F238E27FC236}">
                          <a16:creationId xmlns:a16="http://schemas.microsoft.com/office/drawing/2014/main" id="{4875F9D1-053B-462A-A471-C5A2627CA917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E15C20A-C148-4F74-A619-09A711F1F58C}"/>
                    </a:ext>
                  </a:extLst>
                </p:cNvPr>
                <p:cNvGrpSpPr/>
                <p:nvPr/>
              </p:nvGrpSpPr>
              <p:grpSpPr>
                <a:xfrm>
                  <a:off x="3942438" y="1654709"/>
                  <a:ext cx="2564585" cy="1194707"/>
                  <a:chOff x="4605461" y="2670264"/>
                  <a:chExt cx="2564585" cy="1194707"/>
                </a:xfrm>
                <a:solidFill>
                  <a:schemeClr val="accent4">
                    <a:lumMod val="20000"/>
                    <a:lumOff val="80000"/>
                  </a:schemeClr>
                </a:solidFill>
                <a:effectLst/>
              </p:grpSpPr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60639385-A168-4A8F-BCE1-BD30DA44165D}"/>
                      </a:ext>
                    </a:extLst>
                  </p:cNvPr>
                  <p:cNvGrpSpPr/>
                  <p:nvPr/>
                </p:nvGrpSpPr>
                <p:grpSpPr>
                  <a:xfrm>
                    <a:off x="5028133" y="2670264"/>
                    <a:ext cx="2141913" cy="923909"/>
                    <a:chOff x="5028133" y="2670264"/>
                    <a:chExt cx="2141913" cy="923909"/>
                  </a:xfrm>
                  <a:grpFill/>
                </p:grpSpPr>
                <p:sp>
                  <p:nvSpPr>
                    <p:cNvPr id="104" name="Cloud 103">
                      <a:extLst>
                        <a:ext uri="{FF2B5EF4-FFF2-40B4-BE49-F238E27FC236}">
                          <a16:creationId xmlns:a16="http://schemas.microsoft.com/office/drawing/2014/main" id="{D866DAB2-3C75-4780-8FB1-FB58E685FE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5" name="Cloud 104">
                      <a:extLst>
                        <a:ext uri="{FF2B5EF4-FFF2-40B4-BE49-F238E27FC236}">
                          <a16:creationId xmlns:a16="http://schemas.microsoft.com/office/drawing/2014/main" id="{FBAE4AD3-D10B-4D8A-8C37-A92487069C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6" name="Cloud 105">
                      <a:extLst>
                        <a:ext uri="{FF2B5EF4-FFF2-40B4-BE49-F238E27FC236}">
                          <a16:creationId xmlns:a16="http://schemas.microsoft.com/office/drawing/2014/main" id="{8F0AF529-A23E-48EE-95DC-8D9BECFFE5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" name="Cloud 106">
                      <a:extLst>
                        <a:ext uri="{FF2B5EF4-FFF2-40B4-BE49-F238E27FC236}">
                          <a16:creationId xmlns:a16="http://schemas.microsoft.com/office/drawing/2014/main" id="{06F0A188-28A0-4DC3-86F8-11974D15C2F5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" name="Cloud 107">
                      <a:extLst>
                        <a:ext uri="{FF2B5EF4-FFF2-40B4-BE49-F238E27FC236}">
                          <a16:creationId xmlns:a16="http://schemas.microsoft.com/office/drawing/2014/main" id="{28B44CC3-ABCA-4982-869F-2E7A0AD379A0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9" name="Cloud 108">
                      <a:extLst>
                        <a:ext uri="{FF2B5EF4-FFF2-40B4-BE49-F238E27FC236}">
                          <a16:creationId xmlns:a16="http://schemas.microsoft.com/office/drawing/2014/main" id="{51A76551-D8C9-436E-8154-4AF61C23EA14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0" name="Cloud 109">
                      <a:extLst>
                        <a:ext uri="{FF2B5EF4-FFF2-40B4-BE49-F238E27FC236}">
                          <a16:creationId xmlns:a16="http://schemas.microsoft.com/office/drawing/2014/main" id="{E40F4D67-20B6-4AA0-AF41-9F8D02B00CD3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4B75C076-8EC6-4745-A6DC-CC15B8B11558}"/>
                      </a:ext>
                    </a:extLst>
                  </p:cNvPr>
                  <p:cNvGrpSpPr/>
                  <p:nvPr/>
                </p:nvGrpSpPr>
                <p:grpSpPr>
                  <a:xfrm>
                    <a:off x="4605461" y="2941062"/>
                    <a:ext cx="2141913" cy="923909"/>
                    <a:chOff x="5028133" y="2670264"/>
                    <a:chExt cx="2141913" cy="923909"/>
                  </a:xfrm>
                  <a:grpFill/>
                </p:grpSpPr>
                <p:sp>
                  <p:nvSpPr>
                    <p:cNvPr id="97" name="Cloud 96">
                      <a:extLst>
                        <a:ext uri="{FF2B5EF4-FFF2-40B4-BE49-F238E27FC236}">
                          <a16:creationId xmlns:a16="http://schemas.microsoft.com/office/drawing/2014/main" id="{AF253415-A9CB-4737-8D44-123F6D6018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8" name="Cloud 97">
                      <a:extLst>
                        <a:ext uri="{FF2B5EF4-FFF2-40B4-BE49-F238E27FC236}">
                          <a16:creationId xmlns:a16="http://schemas.microsoft.com/office/drawing/2014/main" id="{8AB56F44-F3C2-4BBA-B5B9-C31C92F97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9" name="Cloud 98">
                      <a:extLst>
                        <a:ext uri="{FF2B5EF4-FFF2-40B4-BE49-F238E27FC236}">
                          <a16:creationId xmlns:a16="http://schemas.microsoft.com/office/drawing/2014/main" id="{2959933F-D51B-4D66-8A7F-C17E662DA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0" name="Cloud 99">
                      <a:extLst>
                        <a:ext uri="{FF2B5EF4-FFF2-40B4-BE49-F238E27FC236}">
                          <a16:creationId xmlns:a16="http://schemas.microsoft.com/office/drawing/2014/main" id="{A96B786A-2743-4F7F-BE98-364EB0457BF0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" name="Cloud 100">
                      <a:extLst>
                        <a:ext uri="{FF2B5EF4-FFF2-40B4-BE49-F238E27FC236}">
                          <a16:creationId xmlns:a16="http://schemas.microsoft.com/office/drawing/2014/main" id="{30756308-24D0-4E70-8346-B06986AA9F57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2" name="Cloud 101">
                      <a:extLst>
                        <a:ext uri="{FF2B5EF4-FFF2-40B4-BE49-F238E27FC236}">
                          <a16:creationId xmlns:a16="http://schemas.microsoft.com/office/drawing/2014/main" id="{4B1AE77E-A52E-4C2E-970D-357A6C93249E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3" name="Cloud 102">
                      <a:extLst>
                        <a:ext uri="{FF2B5EF4-FFF2-40B4-BE49-F238E27FC236}">
                          <a16:creationId xmlns:a16="http://schemas.microsoft.com/office/drawing/2014/main" id="{0BD592F1-7973-4E4F-A60D-3E3FAE550A78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83E00455-6E26-4227-B991-1E02BFB49CEF}"/>
                    </a:ext>
                  </a:extLst>
                </p:cNvPr>
                <p:cNvGrpSpPr/>
                <p:nvPr/>
              </p:nvGrpSpPr>
              <p:grpSpPr>
                <a:xfrm>
                  <a:off x="3564056" y="1750121"/>
                  <a:ext cx="2564585" cy="1194707"/>
                  <a:chOff x="4605461" y="2670264"/>
                  <a:chExt cx="2564585" cy="1194707"/>
                </a:xfrm>
                <a:effectLst/>
              </p:grpSpPr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60E91E2E-0D74-464C-81DD-24481432CEEA}"/>
                      </a:ext>
                    </a:extLst>
                  </p:cNvPr>
                  <p:cNvGrpSpPr/>
                  <p:nvPr/>
                </p:nvGrpSpPr>
                <p:grpSpPr>
                  <a:xfrm>
                    <a:off x="5028133" y="2670264"/>
                    <a:ext cx="2141913" cy="923909"/>
                    <a:chOff x="5028133" y="2670264"/>
                    <a:chExt cx="2141913" cy="923909"/>
                  </a:xfrm>
                </p:grpSpPr>
                <p:sp>
                  <p:nvSpPr>
                    <p:cNvPr id="88" name="Cloud 87">
                      <a:extLst>
                        <a:ext uri="{FF2B5EF4-FFF2-40B4-BE49-F238E27FC236}">
                          <a16:creationId xmlns:a16="http://schemas.microsoft.com/office/drawing/2014/main" id="{AAA01932-2386-4E70-9945-D412319E54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9" name="Cloud 88">
                      <a:extLst>
                        <a:ext uri="{FF2B5EF4-FFF2-40B4-BE49-F238E27FC236}">
                          <a16:creationId xmlns:a16="http://schemas.microsoft.com/office/drawing/2014/main" id="{B6B9A31B-A12F-40A6-AFF7-097C313B04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0" name="Cloud 89">
                      <a:extLst>
                        <a:ext uri="{FF2B5EF4-FFF2-40B4-BE49-F238E27FC236}">
                          <a16:creationId xmlns:a16="http://schemas.microsoft.com/office/drawing/2014/main" id="{DBF60CB2-8BF6-4256-92D6-1E7A271854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1" name="Cloud 90">
                      <a:extLst>
                        <a:ext uri="{FF2B5EF4-FFF2-40B4-BE49-F238E27FC236}">
                          <a16:creationId xmlns:a16="http://schemas.microsoft.com/office/drawing/2014/main" id="{606B542F-BCDE-4090-B48C-F3E899733052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2" name="Cloud 91">
                      <a:extLst>
                        <a:ext uri="{FF2B5EF4-FFF2-40B4-BE49-F238E27FC236}">
                          <a16:creationId xmlns:a16="http://schemas.microsoft.com/office/drawing/2014/main" id="{1794F45A-9CA9-47B3-AA1A-D32BC9F49600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3" name="Cloud 92">
                      <a:extLst>
                        <a:ext uri="{FF2B5EF4-FFF2-40B4-BE49-F238E27FC236}">
                          <a16:creationId xmlns:a16="http://schemas.microsoft.com/office/drawing/2014/main" id="{1034AE3E-8C0D-455C-A67F-7926670F9EC3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4" name="Cloud 93">
                      <a:extLst>
                        <a:ext uri="{FF2B5EF4-FFF2-40B4-BE49-F238E27FC236}">
                          <a16:creationId xmlns:a16="http://schemas.microsoft.com/office/drawing/2014/main" id="{9C6B77B5-1A08-4E5D-95EE-647BF53AC885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0281D306-A1AE-41AF-9048-1F5B34D9351D}"/>
                      </a:ext>
                    </a:extLst>
                  </p:cNvPr>
                  <p:cNvGrpSpPr/>
                  <p:nvPr/>
                </p:nvGrpSpPr>
                <p:grpSpPr>
                  <a:xfrm>
                    <a:off x="4605461" y="2941062"/>
                    <a:ext cx="2141913" cy="923909"/>
                    <a:chOff x="5028133" y="2670264"/>
                    <a:chExt cx="2141913" cy="923909"/>
                  </a:xfrm>
                </p:grpSpPr>
                <p:sp>
                  <p:nvSpPr>
                    <p:cNvPr id="81" name="Cloud 80">
                      <a:extLst>
                        <a:ext uri="{FF2B5EF4-FFF2-40B4-BE49-F238E27FC236}">
                          <a16:creationId xmlns:a16="http://schemas.microsoft.com/office/drawing/2014/main" id="{0645C476-B30A-4C59-823F-38A0FB5AB4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2" name="Cloud 81">
                      <a:extLst>
                        <a:ext uri="{FF2B5EF4-FFF2-40B4-BE49-F238E27FC236}">
                          <a16:creationId xmlns:a16="http://schemas.microsoft.com/office/drawing/2014/main" id="{184AD34C-1D63-4898-BF30-76912C7E49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3" name="Cloud 82">
                      <a:extLst>
                        <a:ext uri="{FF2B5EF4-FFF2-40B4-BE49-F238E27FC236}">
                          <a16:creationId xmlns:a16="http://schemas.microsoft.com/office/drawing/2014/main" id="{C6BD2267-0AEA-4E28-B2CC-8C0A50A9AB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" name="Cloud 83">
                      <a:extLst>
                        <a:ext uri="{FF2B5EF4-FFF2-40B4-BE49-F238E27FC236}">
                          <a16:creationId xmlns:a16="http://schemas.microsoft.com/office/drawing/2014/main" id="{50BBC653-8C06-4E68-A0D5-44DB939B813B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5" name="Cloud 84">
                      <a:extLst>
                        <a:ext uri="{FF2B5EF4-FFF2-40B4-BE49-F238E27FC236}">
                          <a16:creationId xmlns:a16="http://schemas.microsoft.com/office/drawing/2014/main" id="{698F08C7-725D-4B74-959C-681A4861B203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6" name="Cloud 85">
                      <a:extLst>
                        <a:ext uri="{FF2B5EF4-FFF2-40B4-BE49-F238E27FC236}">
                          <a16:creationId xmlns:a16="http://schemas.microsoft.com/office/drawing/2014/main" id="{0B1E2039-6B2C-4871-804C-E920D1EFAE09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7" name="Cloud 86">
                      <a:extLst>
                        <a:ext uri="{FF2B5EF4-FFF2-40B4-BE49-F238E27FC236}">
                          <a16:creationId xmlns:a16="http://schemas.microsoft.com/office/drawing/2014/main" id="{2BF5CC93-972E-43A8-B111-8565AE9C0339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09BD06F-8DBB-4B3E-BD24-599A0833428A}"/>
                  </a:ext>
                </a:extLst>
              </p:cNvPr>
              <p:cNvGrpSpPr/>
              <p:nvPr/>
            </p:nvGrpSpPr>
            <p:grpSpPr>
              <a:xfrm>
                <a:off x="10119629" y="3213204"/>
                <a:ext cx="859719" cy="460794"/>
                <a:chOff x="3564056" y="1654709"/>
                <a:chExt cx="2942967" cy="1577379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3806D07-0BE0-42D0-B928-DBDCDF4FE9D0}"/>
                    </a:ext>
                  </a:extLst>
                </p:cNvPr>
                <p:cNvGrpSpPr/>
                <p:nvPr/>
              </p:nvGrpSpPr>
              <p:grpSpPr>
                <a:xfrm>
                  <a:off x="3942281" y="2037381"/>
                  <a:ext cx="2564585" cy="1194707"/>
                  <a:chOff x="4605461" y="2670264"/>
                  <a:chExt cx="2564585" cy="1194707"/>
                </a:xfrm>
                <a:solidFill>
                  <a:schemeClr val="accent2">
                    <a:lumMod val="20000"/>
                    <a:lumOff val="80000"/>
                  </a:schemeClr>
                </a:solidFill>
                <a:effectLst/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218E7C39-7B38-41C3-A72F-126AA04A50AE}"/>
                      </a:ext>
                    </a:extLst>
                  </p:cNvPr>
                  <p:cNvGrpSpPr/>
                  <p:nvPr/>
                </p:nvGrpSpPr>
                <p:grpSpPr>
                  <a:xfrm>
                    <a:off x="5028133" y="2670264"/>
                    <a:ext cx="2141913" cy="923909"/>
                    <a:chOff x="5028133" y="2670264"/>
                    <a:chExt cx="2141913" cy="923909"/>
                  </a:xfrm>
                  <a:grpFill/>
                </p:grpSpPr>
                <p:sp>
                  <p:nvSpPr>
                    <p:cNvPr id="69" name="Cloud 68">
                      <a:extLst>
                        <a:ext uri="{FF2B5EF4-FFF2-40B4-BE49-F238E27FC236}">
                          <a16:creationId xmlns:a16="http://schemas.microsoft.com/office/drawing/2014/main" id="{70DE6D4C-E42B-49F4-8C79-0379BCF44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0" name="Cloud 69">
                      <a:extLst>
                        <a:ext uri="{FF2B5EF4-FFF2-40B4-BE49-F238E27FC236}">
                          <a16:creationId xmlns:a16="http://schemas.microsoft.com/office/drawing/2014/main" id="{A2032856-7523-4D52-8739-0981C7D01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1" name="Cloud 70">
                      <a:extLst>
                        <a:ext uri="{FF2B5EF4-FFF2-40B4-BE49-F238E27FC236}">
                          <a16:creationId xmlns:a16="http://schemas.microsoft.com/office/drawing/2014/main" id="{9A25AA5B-DE8B-4FB0-BAB2-7DBDA03E7F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" name="Cloud 71">
                      <a:extLst>
                        <a:ext uri="{FF2B5EF4-FFF2-40B4-BE49-F238E27FC236}">
                          <a16:creationId xmlns:a16="http://schemas.microsoft.com/office/drawing/2014/main" id="{85C073BC-DDC9-489B-BDF3-B6E910B39CA7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3" name="Cloud 72">
                      <a:extLst>
                        <a:ext uri="{FF2B5EF4-FFF2-40B4-BE49-F238E27FC236}">
                          <a16:creationId xmlns:a16="http://schemas.microsoft.com/office/drawing/2014/main" id="{CBE72EB9-9E84-4D90-BBDA-AA3ABFF083E1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4" name="Cloud 73">
                      <a:extLst>
                        <a:ext uri="{FF2B5EF4-FFF2-40B4-BE49-F238E27FC236}">
                          <a16:creationId xmlns:a16="http://schemas.microsoft.com/office/drawing/2014/main" id="{42A9FF58-6F21-4B1A-96FB-269BC0AC3DAC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5" name="Cloud 74">
                      <a:extLst>
                        <a:ext uri="{FF2B5EF4-FFF2-40B4-BE49-F238E27FC236}">
                          <a16:creationId xmlns:a16="http://schemas.microsoft.com/office/drawing/2014/main" id="{0ED295A5-7438-464D-8772-65D0D60AE78D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285B3088-DB64-4B98-8D6A-E160E84FD439}"/>
                      </a:ext>
                    </a:extLst>
                  </p:cNvPr>
                  <p:cNvGrpSpPr/>
                  <p:nvPr/>
                </p:nvGrpSpPr>
                <p:grpSpPr>
                  <a:xfrm>
                    <a:off x="4605461" y="2941062"/>
                    <a:ext cx="2141913" cy="923909"/>
                    <a:chOff x="5028133" y="2670264"/>
                    <a:chExt cx="2141913" cy="923909"/>
                  </a:xfrm>
                  <a:grpFill/>
                </p:grpSpPr>
                <p:sp>
                  <p:nvSpPr>
                    <p:cNvPr id="62" name="Cloud 61">
                      <a:extLst>
                        <a:ext uri="{FF2B5EF4-FFF2-40B4-BE49-F238E27FC236}">
                          <a16:creationId xmlns:a16="http://schemas.microsoft.com/office/drawing/2014/main" id="{30C04B83-4B51-475F-9D4E-EE3DA6C917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3" name="Cloud 62">
                      <a:extLst>
                        <a:ext uri="{FF2B5EF4-FFF2-40B4-BE49-F238E27FC236}">
                          <a16:creationId xmlns:a16="http://schemas.microsoft.com/office/drawing/2014/main" id="{5F4D74B2-BD5F-4E64-A03C-F2F5CB8F0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4" name="Cloud 63">
                      <a:extLst>
                        <a:ext uri="{FF2B5EF4-FFF2-40B4-BE49-F238E27FC236}">
                          <a16:creationId xmlns:a16="http://schemas.microsoft.com/office/drawing/2014/main" id="{BC8DCBE9-2811-4538-A381-FA8A607189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5" name="Cloud 64">
                      <a:extLst>
                        <a:ext uri="{FF2B5EF4-FFF2-40B4-BE49-F238E27FC236}">
                          <a16:creationId xmlns:a16="http://schemas.microsoft.com/office/drawing/2014/main" id="{60DF9027-81C7-4518-8490-F9B6D0815DB9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6" name="Cloud 65">
                      <a:extLst>
                        <a:ext uri="{FF2B5EF4-FFF2-40B4-BE49-F238E27FC236}">
                          <a16:creationId xmlns:a16="http://schemas.microsoft.com/office/drawing/2014/main" id="{1A417E8E-6A34-4951-9DEA-9C2AC1BDB15E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7" name="Cloud 66">
                      <a:extLst>
                        <a:ext uri="{FF2B5EF4-FFF2-40B4-BE49-F238E27FC236}">
                          <a16:creationId xmlns:a16="http://schemas.microsoft.com/office/drawing/2014/main" id="{D8B59FA5-A3F8-47BC-877C-AC17A0E1B62F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8" name="Cloud 67">
                      <a:extLst>
                        <a:ext uri="{FF2B5EF4-FFF2-40B4-BE49-F238E27FC236}">
                          <a16:creationId xmlns:a16="http://schemas.microsoft.com/office/drawing/2014/main" id="{5EBEB817-C019-42EA-8E9E-36F34BD6C6D2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54D97114-D790-48CE-840C-6B976F2F7E43}"/>
                    </a:ext>
                  </a:extLst>
                </p:cNvPr>
                <p:cNvGrpSpPr/>
                <p:nvPr/>
              </p:nvGrpSpPr>
              <p:grpSpPr>
                <a:xfrm>
                  <a:off x="3942438" y="1654709"/>
                  <a:ext cx="2564585" cy="1194707"/>
                  <a:chOff x="4605461" y="2670264"/>
                  <a:chExt cx="2564585" cy="1194707"/>
                </a:xfrm>
                <a:solidFill>
                  <a:schemeClr val="accent4">
                    <a:lumMod val="20000"/>
                    <a:lumOff val="80000"/>
                  </a:schemeClr>
                </a:solidFill>
                <a:effectLst/>
              </p:grpSpPr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64D349AF-775E-47B8-894F-3B5788826D09}"/>
                      </a:ext>
                    </a:extLst>
                  </p:cNvPr>
                  <p:cNvGrpSpPr/>
                  <p:nvPr/>
                </p:nvGrpSpPr>
                <p:grpSpPr>
                  <a:xfrm>
                    <a:off x="5028133" y="2670264"/>
                    <a:ext cx="2141913" cy="923909"/>
                    <a:chOff x="5028133" y="2670264"/>
                    <a:chExt cx="2141913" cy="923909"/>
                  </a:xfrm>
                  <a:grpFill/>
                </p:grpSpPr>
                <p:sp>
                  <p:nvSpPr>
                    <p:cNvPr id="53" name="Cloud 52">
                      <a:extLst>
                        <a:ext uri="{FF2B5EF4-FFF2-40B4-BE49-F238E27FC236}">
                          <a16:creationId xmlns:a16="http://schemas.microsoft.com/office/drawing/2014/main" id="{788F782F-4C82-44FD-8E0B-8942923661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4" name="Cloud 53">
                      <a:extLst>
                        <a:ext uri="{FF2B5EF4-FFF2-40B4-BE49-F238E27FC236}">
                          <a16:creationId xmlns:a16="http://schemas.microsoft.com/office/drawing/2014/main" id="{19AB5B73-3DC3-4B42-A468-FB2EBB701A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5" name="Cloud 54">
                      <a:extLst>
                        <a:ext uri="{FF2B5EF4-FFF2-40B4-BE49-F238E27FC236}">
                          <a16:creationId xmlns:a16="http://schemas.microsoft.com/office/drawing/2014/main" id="{B2877DE8-0BC2-474E-B70A-8551A594F2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6" name="Cloud 55">
                      <a:extLst>
                        <a:ext uri="{FF2B5EF4-FFF2-40B4-BE49-F238E27FC236}">
                          <a16:creationId xmlns:a16="http://schemas.microsoft.com/office/drawing/2014/main" id="{581E5259-165A-41C6-BE0A-A26729F0E84F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7" name="Cloud 56">
                      <a:extLst>
                        <a:ext uri="{FF2B5EF4-FFF2-40B4-BE49-F238E27FC236}">
                          <a16:creationId xmlns:a16="http://schemas.microsoft.com/office/drawing/2014/main" id="{159890DE-5628-450B-8BBF-7197584891BB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8" name="Cloud 57">
                      <a:extLst>
                        <a:ext uri="{FF2B5EF4-FFF2-40B4-BE49-F238E27FC236}">
                          <a16:creationId xmlns:a16="http://schemas.microsoft.com/office/drawing/2014/main" id="{C6611E06-B851-4489-AD55-C1D1C81E1B52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9" name="Cloud 58">
                      <a:extLst>
                        <a:ext uri="{FF2B5EF4-FFF2-40B4-BE49-F238E27FC236}">
                          <a16:creationId xmlns:a16="http://schemas.microsoft.com/office/drawing/2014/main" id="{D2DC18D4-148D-4A4C-B59C-893B4E466323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A6BF0F85-B0F5-4597-BB69-704BF8F635FD}"/>
                      </a:ext>
                    </a:extLst>
                  </p:cNvPr>
                  <p:cNvGrpSpPr/>
                  <p:nvPr/>
                </p:nvGrpSpPr>
                <p:grpSpPr>
                  <a:xfrm>
                    <a:off x="4605461" y="2941062"/>
                    <a:ext cx="2141913" cy="923909"/>
                    <a:chOff x="5028133" y="2670264"/>
                    <a:chExt cx="2141913" cy="923909"/>
                  </a:xfrm>
                  <a:grpFill/>
                </p:grpSpPr>
                <p:sp>
                  <p:nvSpPr>
                    <p:cNvPr id="46" name="Cloud 45">
                      <a:extLst>
                        <a:ext uri="{FF2B5EF4-FFF2-40B4-BE49-F238E27FC236}">
                          <a16:creationId xmlns:a16="http://schemas.microsoft.com/office/drawing/2014/main" id="{23AE837C-EA38-4C44-966E-E27BC171D7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" name="Cloud 46">
                      <a:extLst>
                        <a:ext uri="{FF2B5EF4-FFF2-40B4-BE49-F238E27FC236}">
                          <a16:creationId xmlns:a16="http://schemas.microsoft.com/office/drawing/2014/main" id="{08DC0576-AC32-43BA-8C76-FA4837BA1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" name="Cloud 47">
                      <a:extLst>
                        <a:ext uri="{FF2B5EF4-FFF2-40B4-BE49-F238E27FC236}">
                          <a16:creationId xmlns:a16="http://schemas.microsoft.com/office/drawing/2014/main" id="{73A5E698-1578-4578-A042-451763119B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" name="Cloud 48">
                      <a:extLst>
                        <a:ext uri="{FF2B5EF4-FFF2-40B4-BE49-F238E27FC236}">
                          <a16:creationId xmlns:a16="http://schemas.microsoft.com/office/drawing/2014/main" id="{E563D86E-05E1-4962-A4C1-061CF0D105BE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" name="Cloud 49">
                      <a:extLst>
                        <a:ext uri="{FF2B5EF4-FFF2-40B4-BE49-F238E27FC236}">
                          <a16:creationId xmlns:a16="http://schemas.microsoft.com/office/drawing/2014/main" id="{E41E1570-7BEA-4DAA-B4B3-5660DCAD6F95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" name="Cloud 50">
                      <a:extLst>
                        <a:ext uri="{FF2B5EF4-FFF2-40B4-BE49-F238E27FC236}">
                          <a16:creationId xmlns:a16="http://schemas.microsoft.com/office/drawing/2014/main" id="{662BBA53-E91A-403F-A3D6-3F3243210C9E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" name="Cloud 51">
                      <a:extLst>
                        <a:ext uri="{FF2B5EF4-FFF2-40B4-BE49-F238E27FC236}">
                          <a16:creationId xmlns:a16="http://schemas.microsoft.com/office/drawing/2014/main" id="{F9E1441E-E729-4251-9720-A13713A04BE5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E4CB31D2-387A-4920-BDDD-C66A6BB5C535}"/>
                    </a:ext>
                  </a:extLst>
                </p:cNvPr>
                <p:cNvGrpSpPr/>
                <p:nvPr/>
              </p:nvGrpSpPr>
              <p:grpSpPr>
                <a:xfrm>
                  <a:off x="3564056" y="1750121"/>
                  <a:ext cx="2564585" cy="1194707"/>
                  <a:chOff x="4605461" y="2670264"/>
                  <a:chExt cx="2564585" cy="1194707"/>
                </a:xfrm>
                <a:effectLst/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BCB5C55D-5E4B-48A0-AEFA-314997AE6428}"/>
                      </a:ext>
                    </a:extLst>
                  </p:cNvPr>
                  <p:cNvGrpSpPr/>
                  <p:nvPr/>
                </p:nvGrpSpPr>
                <p:grpSpPr>
                  <a:xfrm>
                    <a:off x="5028133" y="2670264"/>
                    <a:ext cx="2141913" cy="923909"/>
                    <a:chOff x="5028133" y="2670264"/>
                    <a:chExt cx="2141913" cy="923909"/>
                  </a:xfrm>
                </p:grpSpPr>
                <p:sp>
                  <p:nvSpPr>
                    <p:cNvPr id="37" name="Cloud 36">
                      <a:extLst>
                        <a:ext uri="{FF2B5EF4-FFF2-40B4-BE49-F238E27FC236}">
                          <a16:creationId xmlns:a16="http://schemas.microsoft.com/office/drawing/2014/main" id="{472025FE-61BD-4384-BF99-D1411088C5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" name="Cloud 37">
                      <a:extLst>
                        <a:ext uri="{FF2B5EF4-FFF2-40B4-BE49-F238E27FC236}">
                          <a16:creationId xmlns:a16="http://schemas.microsoft.com/office/drawing/2014/main" id="{0760ED5D-C145-42EC-8A02-6087FF9EF2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" name="Cloud 38">
                      <a:extLst>
                        <a:ext uri="{FF2B5EF4-FFF2-40B4-BE49-F238E27FC236}">
                          <a16:creationId xmlns:a16="http://schemas.microsoft.com/office/drawing/2014/main" id="{38E3377E-6535-445D-9EED-48D181FAAE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0" name="Cloud 39">
                      <a:extLst>
                        <a:ext uri="{FF2B5EF4-FFF2-40B4-BE49-F238E27FC236}">
                          <a16:creationId xmlns:a16="http://schemas.microsoft.com/office/drawing/2014/main" id="{A507E1B9-6CD4-40E9-802E-B0BCF92AA41F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Cloud 40">
                      <a:extLst>
                        <a:ext uri="{FF2B5EF4-FFF2-40B4-BE49-F238E27FC236}">
                          <a16:creationId xmlns:a16="http://schemas.microsoft.com/office/drawing/2014/main" id="{5BE7BD32-EBA1-4285-B671-D39ECE1A88BF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" name="Cloud 41">
                      <a:extLst>
                        <a:ext uri="{FF2B5EF4-FFF2-40B4-BE49-F238E27FC236}">
                          <a16:creationId xmlns:a16="http://schemas.microsoft.com/office/drawing/2014/main" id="{776E0715-5798-4527-A791-3CB7E232F208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" name="Cloud 42">
                      <a:extLst>
                        <a:ext uri="{FF2B5EF4-FFF2-40B4-BE49-F238E27FC236}">
                          <a16:creationId xmlns:a16="http://schemas.microsoft.com/office/drawing/2014/main" id="{997A7830-523C-4846-A6AD-F7AC876F3272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EF7BA25B-5F04-4056-ABE9-719CBD80E1FD}"/>
                      </a:ext>
                    </a:extLst>
                  </p:cNvPr>
                  <p:cNvGrpSpPr/>
                  <p:nvPr/>
                </p:nvGrpSpPr>
                <p:grpSpPr>
                  <a:xfrm>
                    <a:off x="4605461" y="2941062"/>
                    <a:ext cx="2141913" cy="923909"/>
                    <a:chOff x="5028133" y="2670264"/>
                    <a:chExt cx="2141913" cy="923909"/>
                  </a:xfrm>
                </p:grpSpPr>
                <p:sp>
                  <p:nvSpPr>
                    <p:cNvPr id="30" name="Cloud 29">
                      <a:extLst>
                        <a:ext uri="{FF2B5EF4-FFF2-40B4-BE49-F238E27FC236}">
                          <a16:creationId xmlns:a16="http://schemas.microsoft.com/office/drawing/2014/main" id="{50927A38-2C8B-45B3-81E2-D8F5FDF734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9320" y="2670264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" name="Cloud 30">
                      <a:extLst>
                        <a:ext uri="{FF2B5EF4-FFF2-40B4-BE49-F238E27FC236}">
                          <a16:creationId xmlns:a16="http://schemas.microsoft.com/office/drawing/2014/main" id="{F440C31B-D445-4294-86BB-72943B9BB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3383" y="2681831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" name="Cloud 31">
                      <a:extLst>
                        <a:ext uri="{FF2B5EF4-FFF2-40B4-BE49-F238E27FC236}">
                          <a16:creationId xmlns:a16="http://schemas.microsoft.com/office/drawing/2014/main" id="{A6B3DB09-1AB2-4872-B129-2699271643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22" y="2737646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" name="Cloud 32">
                      <a:extLst>
                        <a:ext uri="{FF2B5EF4-FFF2-40B4-BE49-F238E27FC236}">
                          <a16:creationId xmlns:a16="http://schemas.microsoft.com/office/drawing/2014/main" id="{71FAF7C7-FEAE-4E23-BA0B-9D811877FC44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6317321" y="3061137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" name="Cloud 33">
                      <a:extLst>
                        <a:ext uri="{FF2B5EF4-FFF2-40B4-BE49-F238E27FC236}">
                          <a16:creationId xmlns:a16="http://schemas.microsoft.com/office/drawing/2014/main" id="{9FC67786-ACD1-45D6-8383-244B6A7731E6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699194" y="3061138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" name="Cloud 34">
                      <a:extLst>
                        <a:ext uri="{FF2B5EF4-FFF2-40B4-BE49-F238E27FC236}">
                          <a16:creationId xmlns:a16="http://schemas.microsoft.com/office/drawing/2014/main" id="{E800436F-B081-4A16-B3EF-454B502DC036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109049" y="3029987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" name="Cloud 35">
                      <a:extLst>
                        <a:ext uri="{FF2B5EF4-FFF2-40B4-BE49-F238E27FC236}">
                          <a16:creationId xmlns:a16="http://schemas.microsoft.com/office/drawing/2014/main" id="{0DE18129-BDF1-4E3E-9E3A-BB2D10ACC3B8}"/>
                        </a:ext>
                      </a:extLst>
                    </p:cNvPr>
                    <p:cNvSpPr/>
                    <p:nvPr/>
                  </p:nvSpPr>
                  <p:spPr>
                    <a:xfrm rot="1097716">
                      <a:off x="5028133" y="2875140"/>
                      <a:ext cx="852725" cy="533035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7030D8F-F4AA-47E5-BE23-F1978E201DD2}"/>
                </a:ext>
              </a:extLst>
            </p:cNvPr>
            <p:cNvGrpSpPr/>
            <p:nvPr/>
          </p:nvGrpSpPr>
          <p:grpSpPr>
            <a:xfrm>
              <a:off x="179963" y="622467"/>
              <a:ext cx="2416168" cy="3822288"/>
              <a:chOff x="7832804" y="1759934"/>
              <a:chExt cx="839011" cy="3537201"/>
            </a:xfrm>
          </p:grpSpPr>
          <p:sp>
            <p:nvSpPr>
              <p:cNvPr id="9" name="Rectangle 44">
                <a:extLst>
                  <a:ext uri="{FF2B5EF4-FFF2-40B4-BE49-F238E27FC236}">
                    <a16:creationId xmlns:a16="http://schemas.microsoft.com/office/drawing/2014/main" id="{110BAC25-AC6B-420D-AE74-D83924E980B3}"/>
                  </a:ext>
                </a:extLst>
              </p:cNvPr>
              <p:cNvSpPr/>
              <p:nvPr/>
            </p:nvSpPr>
            <p:spPr>
              <a:xfrm flipV="1">
                <a:off x="7886396" y="4880271"/>
                <a:ext cx="686841" cy="357204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59080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59080 h 388619"/>
                  <a:gd name="connsiteX0" fmla="*/ 0 w 701128"/>
                  <a:gd name="connsiteY0" fmla="*/ 269874 h 399413"/>
                  <a:gd name="connsiteX1" fmla="*/ 663028 w 701128"/>
                  <a:gd name="connsiteY1" fmla="*/ 0 h 399413"/>
                  <a:gd name="connsiteX2" fmla="*/ 701128 w 701128"/>
                  <a:gd name="connsiteY2" fmla="*/ 161288 h 399413"/>
                  <a:gd name="connsiteX3" fmla="*/ 9525 w 701128"/>
                  <a:gd name="connsiteY3" fmla="*/ 399413 h 399413"/>
                  <a:gd name="connsiteX4" fmla="*/ 0 w 701128"/>
                  <a:gd name="connsiteY4" fmla="*/ 269874 h 399413"/>
                  <a:gd name="connsiteX0" fmla="*/ 0 w 686841"/>
                  <a:gd name="connsiteY0" fmla="*/ 269874 h 399413"/>
                  <a:gd name="connsiteX1" fmla="*/ 663028 w 686841"/>
                  <a:gd name="connsiteY1" fmla="*/ 0 h 399413"/>
                  <a:gd name="connsiteX2" fmla="*/ 686841 w 686841"/>
                  <a:gd name="connsiteY2" fmla="*/ 172082 h 399413"/>
                  <a:gd name="connsiteX3" fmla="*/ 9525 w 686841"/>
                  <a:gd name="connsiteY3" fmla="*/ 399413 h 399413"/>
                  <a:gd name="connsiteX4" fmla="*/ 0 w 686841"/>
                  <a:gd name="connsiteY4" fmla="*/ 269874 h 399413"/>
                  <a:gd name="connsiteX0" fmla="*/ 0 w 686841"/>
                  <a:gd name="connsiteY0" fmla="*/ 275272 h 404811"/>
                  <a:gd name="connsiteX1" fmla="*/ 682078 w 686841"/>
                  <a:gd name="connsiteY1" fmla="*/ 0 h 404811"/>
                  <a:gd name="connsiteX2" fmla="*/ 686841 w 686841"/>
                  <a:gd name="connsiteY2" fmla="*/ 177480 h 404811"/>
                  <a:gd name="connsiteX3" fmla="*/ 9525 w 686841"/>
                  <a:gd name="connsiteY3" fmla="*/ 404811 h 404811"/>
                  <a:gd name="connsiteX4" fmla="*/ 0 w 686841"/>
                  <a:gd name="connsiteY4" fmla="*/ 275272 h 40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841" h="404811">
                    <a:moveTo>
                      <a:pt x="0" y="275272"/>
                    </a:moveTo>
                    <a:lnTo>
                      <a:pt x="682078" y="0"/>
                    </a:lnTo>
                    <a:lnTo>
                      <a:pt x="686841" y="177480"/>
                    </a:lnTo>
                    <a:lnTo>
                      <a:pt x="9525" y="404811"/>
                    </a:lnTo>
                    <a:lnTo>
                      <a:pt x="0" y="275272"/>
                    </a:lnTo>
                    <a:close/>
                  </a:path>
                </a:pathLst>
              </a:custGeom>
              <a:solidFill>
                <a:srgbClr val="DAA36D"/>
              </a:solidFill>
              <a:ln w="38100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44">
                <a:extLst>
                  <a:ext uri="{FF2B5EF4-FFF2-40B4-BE49-F238E27FC236}">
                    <a16:creationId xmlns:a16="http://schemas.microsoft.com/office/drawing/2014/main" id="{DE5ECCF2-911A-49D6-952F-74D42B5382D1}"/>
                  </a:ext>
                </a:extLst>
              </p:cNvPr>
              <p:cNvSpPr/>
              <p:nvPr/>
            </p:nvSpPr>
            <p:spPr>
              <a:xfrm flipV="1">
                <a:off x="7886905" y="4891513"/>
                <a:ext cx="686841" cy="357204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59080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59080 h 388619"/>
                  <a:gd name="connsiteX0" fmla="*/ 0 w 701128"/>
                  <a:gd name="connsiteY0" fmla="*/ 269874 h 399413"/>
                  <a:gd name="connsiteX1" fmla="*/ 663028 w 701128"/>
                  <a:gd name="connsiteY1" fmla="*/ 0 h 399413"/>
                  <a:gd name="connsiteX2" fmla="*/ 701128 w 701128"/>
                  <a:gd name="connsiteY2" fmla="*/ 161288 h 399413"/>
                  <a:gd name="connsiteX3" fmla="*/ 9525 w 701128"/>
                  <a:gd name="connsiteY3" fmla="*/ 399413 h 399413"/>
                  <a:gd name="connsiteX4" fmla="*/ 0 w 701128"/>
                  <a:gd name="connsiteY4" fmla="*/ 269874 h 399413"/>
                  <a:gd name="connsiteX0" fmla="*/ 0 w 686841"/>
                  <a:gd name="connsiteY0" fmla="*/ 269874 h 399413"/>
                  <a:gd name="connsiteX1" fmla="*/ 663028 w 686841"/>
                  <a:gd name="connsiteY1" fmla="*/ 0 h 399413"/>
                  <a:gd name="connsiteX2" fmla="*/ 686841 w 686841"/>
                  <a:gd name="connsiteY2" fmla="*/ 172082 h 399413"/>
                  <a:gd name="connsiteX3" fmla="*/ 9525 w 686841"/>
                  <a:gd name="connsiteY3" fmla="*/ 399413 h 399413"/>
                  <a:gd name="connsiteX4" fmla="*/ 0 w 686841"/>
                  <a:gd name="connsiteY4" fmla="*/ 269874 h 399413"/>
                  <a:gd name="connsiteX0" fmla="*/ 0 w 686841"/>
                  <a:gd name="connsiteY0" fmla="*/ 275272 h 404811"/>
                  <a:gd name="connsiteX1" fmla="*/ 682078 w 686841"/>
                  <a:gd name="connsiteY1" fmla="*/ 0 h 404811"/>
                  <a:gd name="connsiteX2" fmla="*/ 686841 w 686841"/>
                  <a:gd name="connsiteY2" fmla="*/ 177480 h 404811"/>
                  <a:gd name="connsiteX3" fmla="*/ 9525 w 686841"/>
                  <a:gd name="connsiteY3" fmla="*/ 404811 h 404811"/>
                  <a:gd name="connsiteX4" fmla="*/ 0 w 686841"/>
                  <a:gd name="connsiteY4" fmla="*/ 275272 h 40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841" h="404811">
                    <a:moveTo>
                      <a:pt x="0" y="275272"/>
                    </a:moveTo>
                    <a:lnTo>
                      <a:pt x="682078" y="0"/>
                    </a:lnTo>
                    <a:lnTo>
                      <a:pt x="686841" y="177480"/>
                    </a:lnTo>
                    <a:lnTo>
                      <a:pt x="9525" y="404811"/>
                    </a:lnTo>
                    <a:lnTo>
                      <a:pt x="0" y="275272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47">
                <a:extLst>
                  <a:ext uri="{FF2B5EF4-FFF2-40B4-BE49-F238E27FC236}">
                    <a16:creationId xmlns:a16="http://schemas.microsoft.com/office/drawing/2014/main" id="{89A9CBBE-DB55-49AF-A493-87796F25E13C}"/>
                  </a:ext>
                </a:extLst>
              </p:cNvPr>
              <p:cNvSpPr/>
              <p:nvPr/>
            </p:nvSpPr>
            <p:spPr>
              <a:xfrm>
                <a:off x="7873374" y="2109940"/>
                <a:ext cx="45719" cy="2755894"/>
              </a:xfrm>
              <a:custGeom>
                <a:avLst/>
                <a:gdLst>
                  <a:gd name="connsiteX0" fmla="*/ 0 w 131661"/>
                  <a:gd name="connsiteY0" fmla="*/ 0 h 2978011"/>
                  <a:gd name="connsiteX1" fmla="*/ 131661 w 131661"/>
                  <a:gd name="connsiteY1" fmla="*/ 0 h 2978011"/>
                  <a:gd name="connsiteX2" fmla="*/ 131661 w 131661"/>
                  <a:gd name="connsiteY2" fmla="*/ 2978011 h 2978011"/>
                  <a:gd name="connsiteX3" fmla="*/ 0 w 131661"/>
                  <a:gd name="connsiteY3" fmla="*/ 2978011 h 2978011"/>
                  <a:gd name="connsiteX4" fmla="*/ 0 w 131661"/>
                  <a:gd name="connsiteY4" fmla="*/ 0 h 2978011"/>
                  <a:gd name="connsiteX0" fmla="*/ 0 w 131661"/>
                  <a:gd name="connsiteY0" fmla="*/ 0 h 2978011"/>
                  <a:gd name="connsiteX1" fmla="*/ 131661 w 131661"/>
                  <a:gd name="connsiteY1" fmla="*/ 0 h 2978011"/>
                  <a:gd name="connsiteX2" fmla="*/ 131661 w 131661"/>
                  <a:gd name="connsiteY2" fmla="*/ 2978011 h 2978011"/>
                  <a:gd name="connsiteX3" fmla="*/ 28575 w 131661"/>
                  <a:gd name="connsiteY3" fmla="*/ 2958961 h 2978011"/>
                  <a:gd name="connsiteX4" fmla="*/ 0 w 131661"/>
                  <a:gd name="connsiteY4" fmla="*/ 0 h 2978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661" h="2978011">
                    <a:moveTo>
                      <a:pt x="0" y="0"/>
                    </a:moveTo>
                    <a:lnTo>
                      <a:pt x="131661" y="0"/>
                    </a:lnTo>
                    <a:lnTo>
                      <a:pt x="131661" y="2978011"/>
                    </a:lnTo>
                    <a:lnTo>
                      <a:pt x="28575" y="2958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180D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F1B98FF-F797-43DF-8B98-6162BC56368A}"/>
                  </a:ext>
                </a:extLst>
              </p:cNvPr>
              <p:cNvSpPr/>
              <p:nvPr/>
            </p:nvSpPr>
            <p:spPr>
              <a:xfrm>
                <a:off x="8229817" y="2042162"/>
                <a:ext cx="48566" cy="2927507"/>
              </a:xfrm>
              <a:prstGeom prst="rect">
                <a:avLst/>
              </a:prstGeom>
              <a:solidFill>
                <a:srgbClr val="44180D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D81EDC8-FF0D-4973-81F6-AC950B0C6D4A}"/>
                  </a:ext>
                </a:extLst>
              </p:cNvPr>
              <p:cNvSpPr/>
              <p:nvPr/>
            </p:nvSpPr>
            <p:spPr>
              <a:xfrm>
                <a:off x="8172723" y="2006256"/>
                <a:ext cx="77563" cy="30453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44">
                <a:extLst>
                  <a:ext uri="{FF2B5EF4-FFF2-40B4-BE49-F238E27FC236}">
                    <a16:creationId xmlns:a16="http://schemas.microsoft.com/office/drawing/2014/main" id="{1F253215-74F4-4E63-B83E-589A3F5ECF1C}"/>
                  </a:ext>
                </a:extLst>
              </p:cNvPr>
              <p:cNvSpPr/>
              <p:nvPr/>
            </p:nvSpPr>
            <p:spPr>
              <a:xfrm>
                <a:off x="7883127" y="1864720"/>
                <a:ext cx="673974" cy="347640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42508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37185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29199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128" h="388619">
                    <a:moveTo>
                      <a:pt x="0" y="242888"/>
                    </a:moveTo>
                    <a:lnTo>
                      <a:pt x="701128" y="0"/>
                    </a:lnTo>
                    <a:lnTo>
                      <a:pt x="701128" y="129199"/>
                    </a:lnTo>
                    <a:lnTo>
                      <a:pt x="9525" y="388619"/>
                    </a:lnTo>
                    <a:lnTo>
                      <a:pt x="0" y="242888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62">
                <a:extLst>
                  <a:ext uri="{FF2B5EF4-FFF2-40B4-BE49-F238E27FC236}">
                    <a16:creationId xmlns:a16="http://schemas.microsoft.com/office/drawing/2014/main" id="{C81C260B-DC8F-4C59-9A80-48C61BAB9C09}"/>
                  </a:ext>
                </a:extLst>
              </p:cNvPr>
              <p:cNvSpPr/>
              <p:nvPr/>
            </p:nvSpPr>
            <p:spPr>
              <a:xfrm>
                <a:off x="7883235" y="3002890"/>
                <a:ext cx="701020" cy="168961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  <a:gd name="connsiteX0" fmla="*/ 3175 w 698449"/>
                  <a:gd name="connsiteY0" fmla="*/ 105568 h 275324"/>
                  <a:gd name="connsiteX1" fmla="*/ 684956 w 698449"/>
                  <a:gd name="connsiteY1" fmla="*/ 0 h 275324"/>
                  <a:gd name="connsiteX2" fmla="*/ 698449 w 698449"/>
                  <a:gd name="connsiteY2" fmla="*/ 275324 h 275324"/>
                  <a:gd name="connsiteX3" fmla="*/ 0 w 698449"/>
                  <a:gd name="connsiteY3" fmla="*/ 164199 h 275324"/>
                  <a:gd name="connsiteX4" fmla="*/ 3175 w 698449"/>
                  <a:gd name="connsiteY4" fmla="*/ 105568 h 275324"/>
                  <a:gd name="connsiteX0" fmla="*/ 3175 w 686543"/>
                  <a:gd name="connsiteY0" fmla="*/ 105568 h 164199"/>
                  <a:gd name="connsiteX1" fmla="*/ 684956 w 686543"/>
                  <a:gd name="connsiteY1" fmla="*/ 0 h 164199"/>
                  <a:gd name="connsiteX2" fmla="*/ 686543 w 686543"/>
                  <a:gd name="connsiteY2" fmla="*/ 70536 h 164199"/>
                  <a:gd name="connsiteX3" fmla="*/ 0 w 686543"/>
                  <a:gd name="connsiteY3" fmla="*/ 164199 h 164199"/>
                  <a:gd name="connsiteX4" fmla="*/ 3175 w 686543"/>
                  <a:gd name="connsiteY4" fmla="*/ 105568 h 164199"/>
                  <a:gd name="connsiteX0" fmla="*/ 3175 w 686543"/>
                  <a:gd name="connsiteY0" fmla="*/ 105568 h 168961"/>
                  <a:gd name="connsiteX1" fmla="*/ 684956 w 686543"/>
                  <a:gd name="connsiteY1" fmla="*/ 0 h 168961"/>
                  <a:gd name="connsiteX2" fmla="*/ 686543 w 686543"/>
                  <a:gd name="connsiteY2" fmla="*/ 70536 h 168961"/>
                  <a:gd name="connsiteX3" fmla="*/ 0 w 686543"/>
                  <a:gd name="connsiteY3" fmla="*/ 168961 h 168961"/>
                  <a:gd name="connsiteX4" fmla="*/ 3175 w 686543"/>
                  <a:gd name="connsiteY4" fmla="*/ 105568 h 168961"/>
                  <a:gd name="connsiteX0" fmla="*/ 0 w 690511"/>
                  <a:gd name="connsiteY0" fmla="*/ 105568 h 168961"/>
                  <a:gd name="connsiteX1" fmla="*/ 688924 w 690511"/>
                  <a:gd name="connsiteY1" fmla="*/ 0 h 168961"/>
                  <a:gd name="connsiteX2" fmla="*/ 690511 w 690511"/>
                  <a:gd name="connsiteY2" fmla="*/ 70536 h 168961"/>
                  <a:gd name="connsiteX3" fmla="*/ 3968 w 690511"/>
                  <a:gd name="connsiteY3" fmla="*/ 168961 h 168961"/>
                  <a:gd name="connsiteX4" fmla="*/ 0 w 690511"/>
                  <a:gd name="connsiteY4" fmla="*/ 105568 h 168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511" h="168961">
                    <a:moveTo>
                      <a:pt x="0" y="105568"/>
                    </a:moveTo>
                    <a:lnTo>
                      <a:pt x="688924" y="0"/>
                    </a:lnTo>
                    <a:lnTo>
                      <a:pt x="690511" y="70536"/>
                    </a:lnTo>
                    <a:lnTo>
                      <a:pt x="3968" y="168961"/>
                    </a:lnTo>
                    <a:lnTo>
                      <a:pt x="0" y="105568"/>
                    </a:lnTo>
                    <a:close/>
                  </a:path>
                </a:pathLst>
              </a:custGeom>
              <a:solidFill>
                <a:srgbClr val="44180D"/>
              </a:solidFill>
              <a:ln w="28575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62">
                <a:extLst>
                  <a:ext uri="{FF2B5EF4-FFF2-40B4-BE49-F238E27FC236}">
                    <a16:creationId xmlns:a16="http://schemas.microsoft.com/office/drawing/2014/main" id="{88DA30D5-1418-4BAE-95ED-16E0B132085D}"/>
                  </a:ext>
                </a:extLst>
              </p:cNvPr>
              <p:cNvSpPr/>
              <p:nvPr/>
            </p:nvSpPr>
            <p:spPr>
              <a:xfrm>
                <a:off x="7874015" y="4066662"/>
                <a:ext cx="698449" cy="169756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8449" h="169756">
                    <a:moveTo>
                      <a:pt x="3175" y="0"/>
                    </a:moveTo>
                    <a:lnTo>
                      <a:pt x="692099" y="92075"/>
                    </a:lnTo>
                    <a:lnTo>
                      <a:pt x="698449" y="169756"/>
                    </a:lnTo>
                    <a:lnTo>
                      <a:pt x="0" y="58631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44180D"/>
              </a:solidFill>
              <a:ln w="28575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Rectangle 44">
                <a:extLst>
                  <a:ext uri="{FF2B5EF4-FFF2-40B4-BE49-F238E27FC236}">
                    <a16:creationId xmlns:a16="http://schemas.microsoft.com/office/drawing/2014/main" id="{23CF8136-168B-44C4-821D-A71EE60F3F4D}"/>
                  </a:ext>
                </a:extLst>
              </p:cNvPr>
              <p:cNvSpPr/>
              <p:nvPr/>
            </p:nvSpPr>
            <p:spPr>
              <a:xfrm>
                <a:off x="7883127" y="1811947"/>
                <a:ext cx="701128" cy="388619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128" h="388619">
                    <a:moveTo>
                      <a:pt x="0" y="242888"/>
                    </a:moveTo>
                    <a:lnTo>
                      <a:pt x="701128" y="0"/>
                    </a:lnTo>
                    <a:lnTo>
                      <a:pt x="701128" y="150494"/>
                    </a:lnTo>
                    <a:lnTo>
                      <a:pt x="9525" y="388619"/>
                    </a:lnTo>
                    <a:lnTo>
                      <a:pt x="0" y="242888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62">
                <a:extLst>
                  <a:ext uri="{FF2B5EF4-FFF2-40B4-BE49-F238E27FC236}">
                    <a16:creationId xmlns:a16="http://schemas.microsoft.com/office/drawing/2014/main" id="{4C8088B9-3534-42C3-BBAC-3FA91D5F6D86}"/>
                  </a:ext>
                </a:extLst>
              </p:cNvPr>
              <p:cNvSpPr/>
              <p:nvPr/>
            </p:nvSpPr>
            <p:spPr>
              <a:xfrm>
                <a:off x="7873681" y="4053226"/>
                <a:ext cx="698449" cy="169756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8449" h="169756">
                    <a:moveTo>
                      <a:pt x="3175" y="0"/>
                    </a:moveTo>
                    <a:lnTo>
                      <a:pt x="692099" y="92075"/>
                    </a:lnTo>
                    <a:lnTo>
                      <a:pt x="698449" y="169756"/>
                    </a:lnTo>
                    <a:lnTo>
                      <a:pt x="0" y="58631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 62">
                <a:extLst>
                  <a:ext uri="{FF2B5EF4-FFF2-40B4-BE49-F238E27FC236}">
                    <a16:creationId xmlns:a16="http://schemas.microsoft.com/office/drawing/2014/main" id="{FA8AEC5D-CE49-49FC-A0D1-74AE875C27D9}"/>
                  </a:ext>
                </a:extLst>
              </p:cNvPr>
              <p:cNvSpPr/>
              <p:nvPr/>
            </p:nvSpPr>
            <p:spPr>
              <a:xfrm>
                <a:off x="7879159" y="2989489"/>
                <a:ext cx="704627" cy="168961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  <a:gd name="connsiteX0" fmla="*/ 3175 w 698449"/>
                  <a:gd name="connsiteY0" fmla="*/ 105568 h 275324"/>
                  <a:gd name="connsiteX1" fmla="*/ 684956 w 698449"/>
                  <a:gd name="connsiteY1" fmla="*/ 0 h 275324"/>
                  <a:gd name="connsiteX2" fmla="*/ 698449 w 698449"/>
                  <a:gd name="connsiteY2" fmla="*/ 275324 h 275324"/>
                  <a:gd name="connsiteX3" fmla="*/ 0 w 698449"/>
                  <a:gd name="connsiteY3" fmla="*/ 164199 h 275324"/>
                  <a:gd name="connsiteX4" fmla="*/ 3175 w 698449"/>
                  <a:gd name="connsiteY4" fmla="*/ 105568 h 275324"/>
                  <a:gd name="connsiteX0" fmla="*/ 3175 w 686543"/>
                  <a:gd name="connsiteY0" fmla="*/ 105568 h 164199"/>
                  <a:gd name="connsiteX1" fmla="*/ 684956 w 686543"/>
                  <a:gd name="connsiteY1" fmla="*/ 0 h 164199"/>
                  <a:gd name="connsiteX2" fmla="*/ 686543 w 686543"/>
                  <a:gd name="connsiteY2" fmla="*/ 70536 h 164199"/>
                  <a:gd name="connsiteX3" fmla="*/ 0 w 686543"/>
                  <a:gd name="connsiteY3" fmla="*/ 164199 h 164199"/>
                  <a:gd name="connsiteX4" fmla="*/ 3175 w 686543"/>
                  <a:gd name="connsiteY4" fmla="*/ 105568 h 164199"/>
                  <a:gd name="connsiteX0" fmla="*/ 3175 w 686543"/>
                  <a:gd name="connsiteY0" fmla="*/ 105568 h 168961"/>
                  <a:gd name="connsiteX1" fmla="*/ 684956 w 686543"/>
                  <a:gd name="connsiteY1" fmla="*/ 0 h 168961"/>
                  <a:gd name="connsiteX2" fmla="*/ 686543 w 686543"/>
                  <a:gd name="connsiteY2" fmla="*/ 70536 h 168961"/>
                  <a:gd name="connsiteX3" fmla="*/ 0 w 686543"/>
                  <a:gd name="connsiteY3" fmla="*/ 168961 h 168961"/>
                  <a:gd name="connsiteX4" fmla="*/ 3175 w 686543"/>
                  <a:gd name="connsiteY4" fmla="*/ 105568 h 168961"/>
                  <a:gd name="connsiteX0" fmla="*/ 0 w 690511"/>
                  <a:gd name="connsiteY0" fmla="*/ 105568 h 168961"/>
                  <a:gd name="connsiteX1" fmla="*/ 688924 w 690511"/>
                  <a:gd name="connsiteY1" fmla="*/ 0 h 168961"/>
                  <a:gd name="connsiteX2" fmla="*/ 690511 w 690511"/>
                  <a:gd name="connsiteY2" fmla="*/ 70536 h 168961"/>
                  <a:gd name="connsiteX3" fmla="*/ 3968 w 690511"/>
                  <a:gd name="connsiteY3" fmla="*/ 168961 h 168961"/>
                  <a:gd name="connsiteX4" fmla="*/ 0 w 690511"/>
                  <a:gd name="connsiteY4" fmla="*/ 105568 h 168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511" h="168961">
                    <a:moveTo>
                      <a:pt x="0" y="105568"/>
                    </a:moveTo>
                    <a:lnTo>
                      <a:pt x="688924" y="0"/>
                    </a:lnTo>
                    <a:lnTo>
                      <a:pt x="690511" y="70536"/>
                    </a:lnTo>
                    <a:lnTo>
                      <a:pt x="3968" y="168961"/>
                    </a:lnTo>
                    <a:lnTo>
                      <a:pt x="0" y="105568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D93C6520-8B4D-42F1-BA5B-BB78F90F45A8}"/>
                  </a:ext>
                </a:extLst>
              </p:cNvPr>
              <p:cNvSpPr/>
              <p:nvPr/>
            </p:nvSpPr>
            <p:spPr>
              <a:xfrm>
                <a:off x="8583786" y="1759934"/>
                <a:ext cx="88029" cy="3537201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150FD13-13E8-4572-9B74-E232A33895DB}"/>
                  </a:ext>
                </a:extLst>
              </p:cNvPr>
              <p:cNvSpPr/>
              <p:nvPr/>
            </p:nvSpPr>
            <p:spPr>
              <a:xfrm>
                <a:off x="7832804" y="2006255"/>
                <a:ext cx="88029" cy="302704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47" name="Group 746">
            <a:extLst>
              <a:ext uri="{FF2B5EF4-FFF2-40B4-BE49-F238E27FC236}">
                <a16:creationId xmlns:a16="http://schemas.microsoft.com/office/drawing/2014/main" id="{26F95C1B-AF70-4C43-A021-A7668E2FD0E2}"/>
              </a:ext>
            </a:extLst>
          </p:cNvPr>
          <p:cNvGrpSpPr/>
          <p:nvPr/>
        </p:nvGrpSpPr>
        <p:grpSpPr>
          <a:xfrm>
            <a:off x="3843961" y="555417"/>
            <a:ext cx="6661316" cy="890730"/>
            <a:chOff x="2625500" y="649307"/>
            <a:chExt cx="6661316" cy="890730"/>
          </a:xfrm>
        </p:grpSpPr>
        <p:sp>
          <p:nvSpPr>
            <p:cNvPr id="127" name="Rectangle 1">
              <a:extLst>
                <a:ext uri="{FF2B5EF4-FFF2-40B4-BE49-F238E27FC236}">
                  <a16:creationId xmlns:a16="http://schemas.microsoft.com/office/drawing/2014/main" id="{4A95F29A-E2BD-4598-9831-166120603C9F}"/>
                </a:ext>
              </a:extLst>
            </p:cNvPr>
            <p:cNvSpPr/>
            <p:nvPr/>
          </p:nvSpPr>
          <p:spPr>
            <a:xfrm>
              <a:off x="2628674" y="1262610"/>
              <a:ext cx="6651791" cy="186474"/>
            </a:xfrm>
            <a:custGeom>
              <a:avLst/>
              <a:gdLst>
                <a:gd name="connsiteX0" fmla="*/ 0 w 6569876"/>
                <a:gd name="connsiteY0" fmla="*/ 0 h 75285"/>
                <a:gd name="connsiteX1" fmla="*/ 6569876 w 6569876"/>
                <a:gd name="connsiteY1" fmla="*/ 0 h 75285"/>
                <a:gd name="connsiteX2" fmla="*/ 6569876 w 6569876"/>
                <a:gd name="connsiteY2" fmla="*/ 75285 h 75285"/>
                <a:gd name="connsiteX3" fmla="*/ 0 w 6569876"/>
                <a:gd name="connsiteY3" fmla="*/ 75285 h 75285"/>
                <a:gd name="connsiteX4" fmla="*/ 0 w 6569876"/>
                <a:gd name="connsiteY4" fmla="*/ 0 h 75285"/>
                <a:gd name="connsiteX0" fmla="*/ 15240 w 6585116"/>
                <a:gd name="connsiteY0" fmla="*/ 0 h 357225"/>
                <a:gd name="connsiteX1" fmla="*/ 6585116 w 6585116"/>
                <a:gd name="connsiteY1" fmla="*/ 0 h 357225"/>
                <a:gd name="connsiteX2" fmla="*/ 6585116 w 6585116"/>
                <a:gd name="connsiteY2" fmla="*/ 75285 h 357225"/>
                <a:gd name="connsiteX3" fmla="*/ 0 w 6585116"/>
                <a:gd name="connsiteY3" fmla="*/ 357225 h 357225"/>
                <a:gd name="connsiteX4" fmla="*/ 15240 w 6585116"/>
                <a:gd name="connsiteY4" fmla="*/ 0 h 357225"/>
                <a:gd name="connsiteX0" fmla="*/ 15240 w 6585116"/>
                <a:gd name="connsiteY0" fmla="*/ 0 h 372465"/>
                <a:gd name="connsiteX1" fmla="*/ 6585116 w 6585116"/>
                <a:gd name="connsiteY1" fmla="*/ 0 h 372465"/>
                <a:gd name="connsiteX2" fmla="*/ 6569876 w 6585116"/>
                <a:gd name="connsiteY2" fmla="*/ 372465 h 372465"/>
                <a:gd name="connsiteX3" fmla="*/ 0 w 6585116"/>
                <a:gd name="connsiteY3" fmla="*/ 357225 h 372465"/>
                <a:gd name="connsiteX4" fmla="*/ 15240 w 6585116"/>
                <a:gd name="connsiteY4" fmla="*/ 0 h 372465"/>
                <a:gd name="connsiteX0" fmla="*/ 15240 w 6661316"/>
                <a:gd name="connsiteY0" fmla="*/ 0 h 395325"/>
                <a:gd name="connsiteX1" fmla="*/ 6585116 w 6661316"/>
                <a:gd name="connsiteY1" fmla="*/ 0 h 395325"/>
                <a:gd name="connsiteX2" fmla="*/ 6661316 w 6661316"/>
                <a:gd name="connsiteY2" fmla="*/ 395325 h 395325"/>
                <a:gd name="connsiteX3" fmla="*/ 0 w 6661316"/>
                <a:gd name="connsiteY3" fmla="*/ 357225 h 395325"/>
                <a:gd name="connsiteX4" fmla="*/ 15240 w 6661316"/>
                <a:gd name="connsiteY4" fmla="*/ 0 h 395325"/>
                <a:gd name="connsiteX0" fmla="*/ 15240 w 6651791"/>
                <a:gd name="connsiteY0" fmla="*/ 0 h 357226"/>
                <a:gd name="connsiteX1" fmla="*/ 6585116 w 6651791"/>
                <a:gd name="connsiteY1" fmla="*/ 0 h 357226"/>
                <a:gd name="connsiteX2" fmla="*/ 6651791 w 6651791"/>
                <a:gd name="connsiteY2" fmla="*/ 322337 h 357226"/>
                <a:gd name="connsiteX3" fmla="*/ 0 w 6651791"/>
                <a:gd name="connsiteY3" fmla="*/ 357225 h 357226"/>
                <a:gd name="connsiteX4" fmla="*/ 15240 w 6651791"/>
                <a:gd name="connsiteY4" fmla="*/ 0 h 35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1791" h="357226">
                  <a:moveTo>
                    <a:pt x="15240" y="0"/>
                  </a:moveTo>
                  <a:lnTo>
                    <a:pt x="6585116" y="0"/>
                  </a:lnTo>
                  <a:lnTo>
                    <a:pt x="6651791" y="322337"/>
                  </a:lnTo>
                  <a:lnTo>
                    <a:pt x="0" y="357225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Rectangle 1088">
              <a:extLst>
                <a:ext uri="{FF2B5EF4-FFF2-40B4-BE49-F238E27FC236}">
                  <a16:creationId xmlns:a16="http://schemas.microsoft.com/office/drawing/2014/main" id="{0DF31937-5B14-4B95-8E1E-9B1490BFF367}"/>
                </a:ext>
              </a:extLst>
            </p:cNvPr>
            <p:cNvSpPr/>
            <p:nvPr/>
          </p:nvSpPr>
          <p:spPr>
            <a:xfrm>
              <a:off x="2625500" y="1427968"/>
              <a:ext cx="6661316" cy="112069"/>
            </a:xfrm>
            <a:custGeom>
              <a:avLst/>
              <a:gdLst>
                <a:gd name="connsiteX0" fmla="*/ 0 w 6661316"/>
                <a:gd name="connsiteY0" fmla="*/ 0 h 61269"/>
                <a:gd name="connsiteX1" fmla="*/ 6661316 w 6661316"/>
                <a:gd name="connsiteY1" fmla="*/ 0 h 61269"/>
                <a:gd name="connsiteX2" fmla="*/ 6661316 w 6661316"/>
                <a:gd name="connsiteY2" fmla="*/ 61269 h 61269"/>
                <a:gd name="connsiteX3" fmla="*/ 0 w 6661316"/>
                <a:gd name="connsiteY3" fmla="*/ 61269 h 61269"/>
                <a:gd name="connsiteX4" fmla="*/ 0 w 6661316"/>
                <a:gd name="connsiteY4" fmla="*/ 0 h 61269"/>
                <a:gd name="connsiteX0" fmla="*/ 12700 w 6661316"/>
                <a:gd name="connsiteY0" fmla="*/ 0 h 93019"/>
                <a:gd name="connsiteX1" fmla="*/ 6661316 w 6661316"/>
                <a:gd name="connsiteY1" fmla="*/ 31750 h 93019"/>
                <a:gd name="connsiteX2" fmla="*/ 6661316 w 6661316"/>
                <a:gd name="connsiteY2" fmla="*/ 93019 h 93019"/>
                <a:gd name="connsiteX3" fmla="*/ 0 w 6661316"/>
                <a:gd name="connsiteY3" fmla="*/ 93019 h 93019"/>
                <a:gd name="connsiteX4" fmla="*/ 12700 w 6661316"/>
                <a:gd name="connsiteY4" fmla="*/ 0 h 93019"/>
                <a:gd name="connsiteX0" fmla="*/ 12700 w 6661316"/>
                <a:gd name="connsiteY0" fmla="*/ 0 h 118419"/>
                <a:gd name="connsiteX1" fmla="*/ 6661316 w 6661316"/>
                <a:gd name="connsiteY1" fmla="*/ 31750 h 118419"/>
                <a:gd name="connsiteX2" fmla="*/ 6661316 w 6661316"/>
                <a:gd name="connsiteY2" fmla="*/ 118419 h 118419"/>
                <a:gd name="connsiteX3" fmla="*/ 0 w 6661316"/>
                <a:gd name="connsiteY3" fmla="*/ 93019 h 118419"/>
                <a:gd name="connsiteX4" fmla="*/ 12700 w 6661316"/>
                <a:gd name="connsiteY4" fmla="*/ 0 h 118419"/>
                <a:gd name="connsiteX0" fmla="*/ 0 w 6648616"/>
                <a:gd name="connsiteY0" fmla="*/ 0 h 118419"/>
                <a:gd name="connsiteX1" fmla="*/ 6648616 w 6648616"/>
                <a:gd name="connsiteY1" fmla="*/ 31750 h 118419"/>
                <a:gd name="connsiteX2" fmla="*/ 6648616 w 6648616"/>
                <a:gd name="connsiteY2" fmla="*/ 118419 h 118419"/>
                <a:gd name="connsiteX3" fmla="*/ 0 w 6648616"/>
                <a:gd name="connsiteY3" fmla="*/ 93019 h 118419"/>
                <a:gd name="connsiteX4" fmla="*/ 0 w 6648616"/>
                <a:gd name="connsiteY4" fmla="*/ 0 h 118419"/>
                <a:gd name="connsiteX0" fmla="*/ 0 w 6664491"/>
                <a:gd name="connsiteY0" fmla="*/ 0 h 118419"/>
                <a:gd name="connsiteX1" fmla="*/ 6664491 w 6664491"/>
                <a:gd name="connsiteY1" fmla="*/ 31750 h 118419"/>
                <a:gd name="connsiteX2" fmla="*/ 6648616 w 6664491"/>
                <a:gd name="connsiteY2" fmla="*/ 118419 h 118419"/>
                <a:gd name="connsiteX3" fmla="*/ 0 w 6664491"/>
                <a:gd name="connsiteY3" fmla="*/ 93019 h 118419"/>
                <a:gd name="connsiteX4" fmla="*/ 0 w 6664491"/>
                <a:gd name="connsiteY4" fmla="*/ 0 h 118419"/>
                <a:gd name="connsiteX0" fmla="*/ 0 w 6664491"/>
                <a:gd name="connsiteY0" fmla="*/ 0 h 118419"/>
                <a:gd name="connsiteX1" fmla="*/ 6664491 w 6664491"/>
                <a:gd name="connsiteY1" fmla="*/ 31750 h 118419"/>
                <a:gd name="connsiteX2" fmla="*/ 6661316 w 6664491"/>
                <a:gd name="connsiteY2" fmla="*/ 118419 h 118419"/>
                <a:gd name="connsiteX3" fmla="*/ 0 w 6664491"/>
                <a:gd name="connsiteY3" fmla="*/ 93019 h 118419"/>
                <a:gd name="connsiteX4" fmla="*/ 0 w 6664491"/>
                <a:gd name="connsiteY4" fmla="*/ 0 h 118419"/>
                <a:gd name="connsiteX0" fmla="*/ 0 w 6661316"/>
                <a:gd name="connsiteY0" fmla="*/ 6350 h 124769"/>
                <a:gd name="connsiteX1" fmla="*/ 6651791 w 6661316"/>
                <a:gd name="connsiteY1" fmla="*/ 0 h 124769"/>
                <a:gd name="connsiteX2" fmla="*/ 6661316 w 6661316"/>
                <a:gd name="connsiteY2" fmla="*/ 124769 h 124769"/>
                <a:gd name="connsiteX3" fmla="*/ 0 w 6661316"/>
                <a:gd name="connsiteY3" fmla="*/ 99369 h 124769"/>
                <a:gd name="connsiteX4" fmla="*/ 0 w 6661316"/>
                <a:gd name="connsiteY4" fmla="*/ 6350 h 124769"/>
                <a:gd name="connsiteX0" fmla="*/ 0 w 6661316"/>
                <a:gd name="connsiteY0" fmla="*/ 6350 h 112069"/>
                <a:gd name="connsiteX1" fmla="*/ 6651791 w 6661316"/>
                <a:gd name="connsiteY1" fmla="*/ 0 h 112069"/>
                <a:gd name="connsiteX2" fmla="*/ 6661316 w 6661316"/>
                <a:gd name="connsiteY2" fmla="*/ 112069 h 112069"/>
                <a:gd name="connsiteX3" fmla="*/ 0 w 6661316"/>
                <a:gd name="connsiteY3" fmla="*/ 99369 h 112069"/>
                <a:gd name="connsiteX4" fmla="*/ 0 w 6661316"/>
                <a:gd name="connsiteY4" fmla="*/ 6350 h 11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1316" h="112069">
                  <a:moveTo>
                    <a:pt x="0" y="6350"/>
                  </a:moveTo>
                  <a:lnTo>
                    <a:pt x="6651791" y="0"/>
                  </a:lnTo>
                  <a:lnTo>
                    <a:pt x="6661316" y="112069"/>
                  </a:lnTo>
                  <a:lnTo>
                    <a:pt x="0" y="99369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CE53C184-61C7-41B8-9025-8C5C2A88601B}"/>
                </a:ext>
              </a:extLst>
            </p:cNvPr>
            <p:cNvGrpSpPr/>
            <p:nvPr/>
          </p:nvGrpSpPr>
          <p:grpSpPr>
            <a:xfrm>
              <a:off x="2791176" y="649307"/>
              <a:ext cx="5297923" cy="713752"/>
              <a:chOff x="2554945" y="630257"/>
              <a:chExt cx="5297923" cy="713752"/>
            </a:xfr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3C00B9AB-BD5F-4B29-B112-D486E48FC9FE}"/>
                  </a:ext>
                </a:extLst>
              </p:cNvPr>
              <p:cNvGrpSpPr/>
              <p:nvPr/>
            </p:nvGrpSpPr>
            <p:grpSpPr>
              <a:xfrm>
                <a:off x="2554945" y="961358"/>
                <a:ext cx="308113" cy="382375"/>
                <a:chOff x="10373469" y="188033"/>
                <a:chExt cx="308113" cy="382375"/>
              </a:xfrm>
            </p:grpSpPr>
            <p:sp>
              <p:nvSpPr>
                <p:cNvPr id="156" name="Rectangle: Rounded Corners 155">
                  <a:extLst>
                    <a:ext uri="{FF2B5EF4-FFF2-40B4-BE49-F238E27FC236}">
                      <a16:creationId xmlns:a16="http://schemas.microsoft.com/office/drawing/2014/main" id="{2475343B-E2C4-4321-85D3-523AD527FB03}"/>
                    </a:ext>
                  </a:extLst>
                </p:cNvPr>
                <p:cNvSpPr/>
                <p:nvPr/>
              </p:nvSpPr>
              <p:spPr>
                <a:xfrm flipH="1">
                  <a:off x="10373469" y="511493"/>
                  <a:ext cx="299463" cy="58915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Rectangle: Rounded Corners 1099">
                  <a:extLst>
                    <a:ext uri="{FF2B5EF4-FFF2-40B4-BE49-F238E27FC236}">
                      <a16:creationId xmlns:a16="http://schemas.microsoft.com/office/drawing/2014/main" id="{8CF993EA-3C64-4C7C-AF58-9D3E13877020}"/>
                    </a:ext>
                  </a:extLst>
                </p:cNvPr>
                <p:cNvSpPr/>
                <p:nvPr/>
              </p:nvSpPr>
              <p:spPr>
                <a:xfrm flipH="1">
                  <a:off x="10382119" y="188033"/>
                  <a:ext cx="299463" cy="313505"/>
                </a:xfrm>
                <a:custGeom>
                  <a:avLst/>
                  <a:gdLst>
                    <a:gd name="connsiteX0" fmla="*/ 0 w 299463"/>
                    <a:gd name="connsiteY0" fmla="*/ 9819 h 58915"/>
                    <a:gd name="connsiteX1" fmla="*/ 9819 w 299463"/>
                    <a:gd name="connsiteY1" fmla="*/ 0 h 58915"/>
                    <a:gd name="connsiteX2" fmla="*/ 289644 w 299463"/>
                    <a:gd name="connsiteY2" fmla="*/ 0 h 58915"/>
                    <a:gd name="connsiteX3" fmla="*/ 299463 w 299463"/>
                    <a:gd name="connsiteY3" fmla="*/ 9819 h 58915"/>
                    <a:gd name="connsiteX4" fmla="*/ 299463 w 299463"/>
                    <a:gd name="connsiteY4" fmla="*/ 49096 h 58915"/>
                    <a:gd name="connsiteX5" fmla="*/ 289644 w 299463"/>
                    <a:gd name="connsiteY5" fmla="*/ 58915 h 58915"/>
                    <a:gd name="connsiteX6" fmla="*/ 9819 w 299463"/>
                    <a:gd name="connsiteY6" fmla="*/ 58915 h 58915"/>
                    <a:gd name="connsiteX7" fmla="*/ 0 w 299463"/>
                    <a:gd name="connsiteY7" fmla="*/ 49096 h 58915"/>
                    <a:gd name="connsiteX8" fmla="*/ 0 w 299463"/>
                    <a:gd name="connsiteY8" fmla="*/ 9819 h 58915"/>
                    <a:gd name="connsiteX0" fmla="*/ 0 w 299463"/>
                    <a:gd name="connsiteY0" fmla="*/ 9819 h 313505"/>
                    <a:gd name="connsiteX1" fmla="*/ 9819 w 299463"/>
                    <a:gd name="connsiteY1" fmla="*/ 0 h 313505"/>
                    <a:gd name="connsiteX2" fmla="*/ 289644 w 299463"/>
                    <a:gd name="connsiteY2" fmla="*/ 0 h 313505"/>
                    <a:gd name="connsiteX3" fmla="*/ 299463 w 299463"/>
                    <a:gd name="connsiteY3" fmla="*/ 9819 h 313505"/>
                    <a:gd name="connsiteX4" fmla="*/ 299463 w 299463"/>
                    <a:gd name="connsiteY4" fmla="*/ 49096 h 313505"/>
                    <a:gd name="connsiteX5" fmla="*/ 289644 w 299463"/>
                    <a:gd name="connsiteY5" fmla="*/ 58915 h 313505"/>
                    <a:gd name="connsiteX6" fmla="*/ 156667 w 299463"/>
                    <a:gd name="connsiteY6" fmla="*/ 313495 h 313505"/>
                    <a:gd name="connsiteX7" fmla="*/ 9819 w 299463"/>
                    <a:gd name="connsiteY7" fmla="*/ 58915 h 313505"/>
                    <a:gd name="connsiteX8" fmla="*/ 0 w 299463"/>
                    <a:gd name="connsiteY8" fmla="*/ 49096 h 313505"/>
                    <a:gd name="connsiteX9" fmla="*/ 0 w 299463"/>
                    <a:gd name="connsiteY9" fmla="*/ 9819 h 3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9463" h="313505">
                      <a:moveTo>
                        <a:pt x="0" y="9819"/>
                      </a:moveTo>
                      <a:cubicBezTo>
                        <a:pt x="0" y="4396"/>
                        <a:pt x="4396" y="0"/>
                        <a:pt x="9819" y="0"/>
                      </a:cubicBezTo>
                      <a:lnTo>
                        <a:pt x="289644" y="0"/>
                      </a:lnTo>
                      <a:cubicBezTo>
                        <a:pt x="295067" y="0"/>
                        <a:pt x="299463" y="4396"/>
                        <a:pt x="299463" y="9819"/>
                      </a:cubicBezTo>
                      <a:lnTo>
                        <a:pt x="299463" y="49096"/>
                      </a:lnTo>
                      <a:cubicBezTo>
                        <a:pt x="299463" y="54519"/>
                        <a:pt x="295067" y="58915"/>
                        <a:pt x="289644" y="58915"/>
                      </a:cubicBezTo>
                      <a:cubicBezTo>
                        <a:pt x="247435" y="56992"/>
                        <a:pt x="198876" y="315418"/>
                        <a:pt x="156667" y="313495"/>
                      </a:cubicBezTo>
                      <a:cubicBezTo>
                        <a:pt x="105601" y="315418"/>
                        <a:pt x="60885" y="56992"/>
                        <a:pt x="9819" y="58915"/>
                      </a:cubicBezTo>
                      <a:cubicBezTo>
                        <a:pt x="4396" y="58915"/>
                        <a:pt x="0" y="54519"/>
                        <a:pt x="0" y="49096"/>
                      </a:cubicBezTo>
                      <a:lnTo>
                        <a:pt x="0" y="9819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5F446606-B250-4B52-A63C-000424AC9EC4}"/>
                  </a:ext>
                </a:extLst>
              </p:cNvPr>
              <p:cNvGrpSpPr/>
              <p:nvPr/>
            </p:nvGrpSpPr>
            <p:grpSpPr>
              <a:xfrm>
                <a:off x="3185410" y="961419"/>
                <a:ext cx="308113" cy="382375"/>
                <a:chOff x="10373469" y="188033"/>
                <a:chExt cx="308113" cy="382375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3E67E864-4E5A-497D-9B29-DEA4194E5300}"/>
                    </a:ext>
                  </a:extLst>
                </p:cNvPr>
                <p:cNvSpPr/>
                <p:nvPr/>
              </p:nvSpPr>
              <p:spPr>
                <a:xfrm flipH="1">
                  <a:off x="10373469" y="511493"/>
                  <a:ext cx="299463" cy="58915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Rectangle: Rounded Corners 1099">
                  <a:extLst>
                    <a:ext uri="{FF2B5EF4-FFF2-40B4-BE49-F238E27FC236}">
                      <a16:creationId xmlns:a16="http://schemas.microsoft.com/office/drawing/2014/main" id="{08616A75-1FA8-4B6E-991C-D79AD5EB46AD}"/>
                    </a:ext>
                  </a:extLst>
                </p:cNvPr>
                <p:cNvSpPr/>
                <p:nvPr/>
              </p:nvSpPr>
              <p:spPr>
                <a:xfrm flipH="1">
                  <a:off x="10382119" y="188033"/>
                  <a:ext cx="299463" cy="313505"/>
                </a:xfrm>
                <a:custGeom>
                  <a:avLst/>
                  <a:gdLst>
                    <a:gd name="connsiteX0" fmla="*/ 0 w 299463"/>
                    <a:gd name="connsiteY0" fmla="*/ 9819 h 58915"/>
                    <a:gd name="connsiteX1" fmla="*/ 9819 w 299463"/>
                    <a:gd name="connsiteY1" fmla="*/ 0 h 58915"/>
                    <a:gd name="connsiteX2" fmla="*/ 289644 w 299463"/>
                    <a:gd name="connsiteY2" fmla="*/ 0 h 58915"/>
                    <a:gd name="connsiteX3" fmla="*/ 299463 w 299463"/>
                    <a:gd name="connsiteY3" fmla="*/ 9819 h 58915"/>
                    <a:gd name="connsiteX4" fmla="*/ 299463 w 299463"/>
                    <a:gd name="connsiteY4" fmla="*/ 49096 h 58915"/>
                    <a:gd name="connsiteX5" fmla="*/ 289644 w 299463"/>
                    <a:gd name="connsiteY5" fmla="*/ 58915 h 58915"/>
                    <a:gd name="connsiteX6" fmla="*/ 9819 w 299463"/>
                    <a:gd name="connsiteY6" fmla="*/ 58915 h 58915"/>
                    <a:gd name="connsiteX7" fmla="*/ 0 w 299463"/>
                    <a:gd name="connsiteY7" fmla="*/ 49096 h 58915"/>
                    <a:gd name="connsiteX8" fmla="*/ 0 w 299463"/>
                    <a:gd name="connsiteY8" fmla="*/ 9819 h 58915"/>
                    <a:gd name="connsiteX0" fmla="*/ 0 w 299463"/>
                    <a:gd name="connsiteY0" fmla="*/ 9819 h 313505"/>
                    <a:gd name="connsiteX1" fmla="*/ 9819 w 299463"/>
                    <a:gd name="connsiteY1" fmla="*/ 0 h 313505"/>
                    <a:gd name="connsiteX2" fmla="*/ 289644 w 299463"/>
                    <a:gd name="connsiteY2" fmla="*/ 0 h 313505"/>
                    <a:gd name="connsiteX3" fmla="*/ 299463 w 299463"/>
                    <a:gd name="connsiteY3" fmla="*/ 9819 h 313505"/>
                    <a:gd name="connsiteX4" fmla="*/ 299463 w 299463"/>
                    <a:gd name="connsiteY4" fmla="*/ 49096 h 313505"/>
                    <a:gd name="connsiteX5" fmla="*/ 289644 w 299463"/>
                    <a:gd name="connsiteY5" fmla="*/ 58915 h 313505"/>
                    <a:gd name="connsiteX6" fmla="*/ 156667 w 299463"/>
                    <a:gd name="connsiteY6" fmla="*/ 313495 h 313505"/>
                    <a:gd name="connsiteX7" fmla="*/ 9819 w 299463"/>
                    <a:gd name="connsiteY7" fmla="*/ 58915 h 313505"/>
                    <a:gd name="connsiteX8" fmla="*/ 0 w 299463"/>
                    <a:gd name="connsiteY8" fmla="*/ 49096 h 313505"/>
                    <a:gd name="connsiteX9" fmla="*/ 0 w 299463"/>
                    <a:gd name="connsiteY9" fmla="*/ 9819 h 3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9463" h="313505">
                      <a:moveTo>
                        <a:pt x="0" y="9819"/>
                      </a:moveTo>
                      <a:cubicBezTo>
                        <a:pt x="0" y="4396"/>
                        <a:pt x="4396" y="0"/>
                        <a:pt x="9819" y="0"/>
                      </a:cubicBezTo>
                      <a:lnTo>
                        <a:pt x="289644" y="0"/>
                      </a:lnTo>
                      <a:cubicBezTo>
                        <a:pt x="295067" y="0"/>
                        <a:pt x="299463" y="4396"/>
                        <a:pt x="299463" y="9819"/>
                      </a:cubicBezTo>
                      <a:lnTo>
                        <a:pt x="299463" y="49096"/>
                      </a:lnTo>
                      <a:cubicBezTo>
                        <a:pt x="299463" y="54519"/>
                        <a:pt x="295067" y="58915"/>
                        <a:pt x="289644" y="58915"/>
                      </a:cubicBezTo>
                      <a:cubicBezTo>
                        <a:pt x="247435" y="56992"/>
                        <a:pt x="198876" y="315418"/>
                        <a:pt x="156667" y="313495"/>
                      </a:cubicBezTo>
                      <a:cubicBezTo>
                        <a:pt x="105601" y="315418"/>
                        <a:pt x="60885" y="56992"/>
                        <a:pt x="9819" y="58915"/>
                      </a:cubicBezTo>
                      <a:cubicBezTo>
                        <a:pt x="4396" y="58915"/>
                        <a:pt x="0" y="54519"/>
                        <a:pt x="0" y="49096"/>
                      </a:cubicBezTo>
                      <a:lnTo>
                        <a:pt x="0" y="9819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616E2E2C-89DC-48AA-83BA-5487FC7E16AE}"/>
                  </a:ext>
                </a:extLst>
              </p:cNvPr>
              <p:cNvGrpSpPr/>
              <p:nvPr/>
            </p:nvGrpSpPr>
            <p:grpSpPr>
              <a:xfrm>
                <a:off x="3819268" y="1053550"/>
                <a:ext cx="372599" cy="290459"/>
                <a:chOff x="10446201" y="1512578"/>
                <a:chExt cx="372599" cy="290459"/>
              </a:xfrm>
            </p:grpSpPr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3155CDAC-8967-4920-BB1C-D27A9F30EA1B}"/>
                    </a:ext>
                  </a:extLst>
                </p:cNvPr>
                <p:cNvSpPr/>
                <p:nvPr/>
              </p:nvSpPr>
              <p:spPr>
                <a:xfrm>
                  <a:off x="10700782" y="1547371"/>
                  <a:ext cx="118018" cy="149082"/>
                </a:xfrm>
                <a:custGeom>
                  <a:avLst/>
                  <a:gdLst>
                    <a:gd name="connsiteX0" fmla="*/ 22860 w 215481"/>
                    <a:gd name="connsiteY0" fmla="*/ 70562 h 272198"/>
                    <a:gd name="connsiteX1" fmla="*/ 137160 w 215481"/>
                    <a:gd name="connsiteY1" fmla="*/ 1982 h 272198"/>
                    <a:gd name="connsiteX2" fmla="*/ 213360 w 215481"/>
                    <a:gd name="connsiteY2" fmla="*/ 139142 h 272198"/>
                    <a:gd name="connsiteX3" fmla="*/ 53340 w 215481"/>
                    <a:gd name="connsiteY3" fmla="*/ 268682 h 272198"/>
                    <a:gd name="connsiteX4" fmla="*/ 0 w 215481"/>
                    <a:gd name="connsiteY4" fmla="*/ 238202 h 272198"/>
                    <a:gd name="connsiteX5" fmla="*/ 0 w 215481"/>
                    <a:gd name="connsiteY5" fmla="*/ 238202 h 272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5481" h="272198">
                      <a:moveTo>
                        <a:pt x="22860" y="70562"/>
                      </a:moveTo>
                      <a:cubicBezTo>
                        <a:pt x="64135" y="30557"/>
                        <a:pt x="105410" y="-9448"/>
                        <a:pt x="137160" y="1982"/>
                      </a:cubicBezTo>
                      <a:cubicBezTo>
                        <a:pt x="168910" y="13412"/>
                        <a:pt x="227330" y="94692"/>
                        <a:pt x="213360" y="139142"/>
                      </a:cubicBezTo>
                      <a:cubicBezTo>
                        <a:pt x="199390" y="183592"/>
                        <a:pt x="88900" y="252172"/>
                        <a:pt x="53340" y="268682"/>
                      </a:cubicBezTo>
                      <a:cubicBezTo>
                        <a:pt x="17780" y="285192"/>
                        <a:pt x="0" y="238202"/>
                        <a:pt x="0" y="238202"/>
                      </a:cubicBezTo>
                      <a:lnTo>
                        <a:pt x="0" y="238202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Rectangle: Top Corners Rounded 152">
                  <a:extLst>
                    <a:ext uri="{FF2B5EF4-FFF2-40B4-BE49-F238E27FC236}">
                      <a16:creationId xmlns:a16="http://schemas.microsoft.com/office/drawing/2014/main" id="{74D62F22-7F97-4E2B-960F-106A242BBACC}"/>
                    </a:ext>
                  </a:extLst>
                </p:cNvPr>
                <p:cNvSpPr/>
                <p:nvPr/>
              </p:nvSpPr>
              <p:spPr>
                <a:xfrm>
                  <a:off x="10446201" y="1512578"/>
                  <a:ext cx="265019" cy="290459"/>
                </a:xfrm>
                <a:prstGeom prst="round2Same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E8C2C4CE-C439-410A-825A-FC7B97DFE3E2}"/>
                  </a:ext>
                </a:extLst>
              </p:cNvPr>
              <p:cNvGrpSpPr/>
              <p:nvPr/>
            </p:nvGrpSpPr>
            <p:grpSpPr>
              <a:xfrm>
                <a:off x="4367867" y="1053550"/>
                <a:ext cx="372599" cy="290459"/>
                <a:chOff x="10446201" y="1512578"/>
                <a:chExt cx="372599" cy="290459"/>
              </a:xfrm>
            </p:grpSpPr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860641A1-84E6-4E5C-87D5-CD02CDF6FDE8}"/>
                    </a:ext>
                  </a:extLst>
                </p:cNvPr>
                <p:cNvSpPr/>
                <p:nvPr/>
              </p:nvSpPr>
              <p:spPr>
                <a:xfrm>
                  <a:off x="10700782" y="1547371"/>
                  <a:ext cx="118018" cy="149082"/>
                </a:xfrm>
                <a:custGeom>
                  <a:avLst/>
                  <a:gdLst>
                    <a:gd name="connsiteX0" fmla="*/ 22860 w 215481"/>
                    <a:gd name="connsiteY0" fmla="*/ 70562 h 272198"/>
                    <a:gd name="connsiteX1" fmla="*/ 137160 w 215481"/>
                    <a:gd name="connsiteY1" fmla="*/ 1982 h 272198"/>
                    <a:gd name="connsiteX2" fmla="*/ 213360 w 215481"/>
                    <a:gd name="connsiteY2" fmla="*/ 139142 h 272198"/>
                    <a:gd name="connsiteX3" fmla="*/ 53340 w 215481"/>
                    <a:gd name="connsiteY3" fmla="*/ 268682 h 272198"/>
                    <a:gd name="connsiteX4" fmla="*/ 0 w 215481"/>
                    <a:gd name="connsiteY4" fmla="*/ 238202 h 272198"/>
                    <a:gd name="connsiteX5" fmla="*/ 0 w 215481"/>
                    <a:gd name="connsiteY5" fmla="*/ 238202 h 272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5481" h="272198">
                      <a:moveTo>
                        <a:pt x="22860" y="70562"/>
                      </a:moveTo>
                      <a:cubicBezTo>
                        <a:pt x="64135" y="30557"/>
                        <a:pt x="105410" y="-9448"/>
                        <a:pt x="137160" y="1982"/>
                      </a:cubicBezTo>
                      <a:cubicBezTo>
                        <a:pt x="168910" y="13412"/>
                        <a:pt x="227330" y="94692"/>
                        <a:pt x="213360" y="139142"/>
                      </a:cubicBezTo>
                      <a:cubicBezTo>
                        <a:pt x="199390" y="183592"/>
                        <a:pt x="88900" y="252172"/>
                        <a:pt x="53340" y="268682"/>
                      </a:cubicBezTo>
                      <a:cubicBezTo>
                        <a:pt x="17780" y="285192"/>
                        <a:pt x="0" y="238202"/>
                        <a:pt x="0" y="238202"/>
                      </a:cubicBezTo>
                      <a:lnTo>
                        <a:pt x="0" y="238202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Rectangle: Top Corners Rounded 150">
                  <a:extLst>
                    <a:ext uri="{FF2B5EF4-FFF2-40B4-BE49-F238E27FC236}">
                      <a16:creationId xmlns:a16="http://schemas.microsoft.com/office/drawing/2014/main" id="{267C5E30-297F-4D30-A448-235D6F08BAD7}"/>
                    </a:ext>
                  </a:extLst>
                </p:cNvPr>
                <p:cNvSpPr/>
                <p:nvPr/>
              </p:nvSpPr>
              <p:spPr>
                <a:xfrm>
                  <a:off x="10446201" y="1512578"/>
                  <a:ext cx="265019" cy="290459"/>
                </a:xfrm>
                <a:prstGeom prst="round2Same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AE8B7917-D0A7-4007-B530-48F6F15FB16D}"/>
                  </a:ext>
                </a:extLst>
              </p:cNvPr>
              <p:cNvGrpSpPr/>
              <p:nvPr/>
            </p:nvGrpSpPr>
            <p:grpSpPr>
              <a:xfrm>
                <a:off x="4941779" y="1053274"/>
                <a:ext cx="372599" cy="290459"/>
                <a:chOff x="10446201" y="1512578"/>
                <a:chExt cx="372599" cy="290459"/>
              </a:xfrm>
            </p:grpSpPr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B22CFBEE-3946-4808-BAA3-129D2D9AC370}"/>
                    </a:ext>
                  </a:extLst>
                </p:cNvPr>
                <p:cNvSpPr/>
                <p:nvPr/>
              </p:nvSpPr>
              <p:spPr>
                <a:xfrm>
                  <a:off x="10700782" y="1547371"/>
                  <a:ext cx="118018" cy="149082"/>
                </a:xfrm>
                <a:custGeom>
                  <a:avLst/>
                  <a:gdLst>
                    <a:gd name="connsiteX0" fmla="*/ 22860 w 215481"/>
                    <a:gd name="connsiteY0" fmla="*/ 70562 h 272198"/>
                    <a:gd name="connsiteX1" fmla="*/ 137160 w 215481"/>
                    <a:gd name="connsiteY1" fmla="*/ 1982 h 272198"/>
                    <a:gd name="connsiteX2" fmla="*/ 213360 w 215481"/>
                    <a:gd name="connsiteY2" fmla="*/ 139142 h 272198"/>
                    <a:gd name="connsiteX3" fmla="*/ 53340 w 215481"/>
                    <a:gd name="connsiteY3" fmla="*/ 268682 h 272198"/>
                    <a:gd name="connsiteX4" fmla="*/ 0 w 215481"/>
                    <a:gd name="connsiteY4" fmla="*/ 238202 h 272198"/>
                    <a:gd name="connsiteX5" fmla="*/ 0 w 215481"/>
                    <a:gd name="connsiteY5" fmla="*/ 238202 h 272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5481" h="272198">
                      <a:moveTo>
                        <a:pt x="22860" y="70562"/>
                      </a:moveTo>
                      <a:cubicBezTo>
                        <a:pt x="64135" y="30557"/>
                        <a:pt x="105410" y="-9448"/>
                        <a:pt x="137160" y="1982"/>
                      </a:cubicBezTo>
                      <a:cubicBezTo>
                        <a:pt x="168910" y="13412"/>
                        <a:pt x="227330" y="94692"/>
                        <a:pt x="213360" y="139142"/>
                      </a:cubicBezTo>
                      <a:cubicBezTo>
                        <a:pt x="199390" y="183592"/>
                        <a:pt x="88900" y="252172"/>
                        <a:pt x="53340" y="268682"/>
                      </a:cubicBezTo>
                      <a:cubicBezTo>
                        <a:pt x="17780" y="285192"/>
                        <a:pt x="0" y="238202"/>
                        <a:pt x="0" y="238202"/>
                      </a:cubicBezTo>
                      <a:lnTo>
                        <a:pt x="0" y="238202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Rectangle: Top Corners Rounded 148">
                  <a:extLst>
                    <a:ext uri="{FF2B5EF4-FFF2-40B4-BE49-F238E27FC236}">
                      <a16:creationId xmlns:a16="http://schemas.microsoft.com/office/drawing/2014/main" id="{51B6A70A-FAF9-47D1-B01C-F72F29B4DA4C}"/>
                    </a:ext>
                  </a:extLst>
                </p:cNvPr>
                <p:cNvSpPr/>
                <p:nvPr/>
              </p:nvSpPr>
              <p:spPr>
                <a:xfrm>
                  <a:off x="10446201" y="1512578"/>
                  <a:ext cx="265019" cy="290459"/>
                </a:xfrm>
                <a:prstGeom prst="round2Same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47FA04B4-129D-4D75-B25F-C48001F91DAA}"/>
                  </a:ext>
                </a:extLst>
              </p:cNvPr>
              <p:cNvGrpSpPr/>
              <p:nvPr/>
            </p:nvGrpSpPr>
            <p:grpSpPr>
              <a:xfrm>
                <a:off x="5490378" y="1053274"/>
                <a:ext cx="372599" cy="290459"/>
                <a:chOff x="10446201" y="1512578"/>
                <a:chExt cx="372599" cy="290459"/>
              </a:xfrm>
            </p:grpSpPr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97BF39DE-D420-44A5-81FE-192C77E1F4E0}"/>
                    </a:ext>
                  </a:extLst>
                </p:cNvPr>
                <p:cNvSpPr/>
                <p:nvPr/>
              </p:nvSpPr>
              <p:spPr>
                <a:xfrm>
                  <a:off x="10700782" y="1547371"/>
                  <a:ext cx="118018" cy="149082"/>
                </a:xfrm>
                <a:custGeom>
                  <a:avLst/>
                  <a:gdLst>
                    <a:gd name="connsiteX0" fmla="*/ 22860 w 215481"/>
                    <a:gd name="connsiteY0" fmla="*/ 70562 h 272198"/>
                    <a:gd name="connsiteX1" fmla="*/ 137160 w 215481"/>
                    <a:gd name="connsiteY1" fmla="*/ 1982 h 272198"/>
                    <a:gd name="connsiteX2" fmla="*/ 213360 w 215481"/>
                    <a:gd name="connsiteY2" fmla="*/ 139142 h 272198"/>
                    <a:gd name="connsiteX3" fmla="*/ 53340 w 215481"/>
                    <a:gd name="connsiteY3" fmla="*/ 268682 h 272198"/>
                    <a:gd name="connsiteX4" fmla="*/ 0 w 215481"/>
                    <a:gd name="connsiteY4" fmla="*/ 238202 h 272198"/>
                    <a:gd name="connsiteX5" fmla="*/ 0 w 215481"/>
                    <a:gd name="connsiteY5" fmla="*/ 238202 h 272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5481" h="272198">
                      <a:moveTo>
                        <a:pt x="22860" y="70562"/>
                      </a:moveTo>
                      <a:cubicBezTo>
                        <a:pt x="64135" y="30557"/>
                        <a:pt x="105410" y="-9448"/>
                        <a:pt x="137160" y="1982"/>
                      </a:cubicBezTo>
                      <a:cubicBezTo>
                        <a:pt x="168910" y="13412"/>
                        <a:pt x="227330" y="94692"/>
                        <a:pt x="213360" y="139142"/>
                      </a:cubicBezTo>
                      <a:cubicBezTo>
                        <a:pt x="199390" y="183592"/>
                        <a:pt x="88900" y="252172"/>
                        <a:pt x="53340" y="268682"/>
                      </a:cubicBezTo>
                      <a:cubicBezTo>
                        <a:pt x="17780" y="285192"/>
                        <a:pt x="0" y="238202"/>
                        <a:pt x="0" y="238202"/>
                      </a:cubicBezTo>
                      <a:lnTo>
                        <a:pt x="0" y="238202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Rectangle: Top Corners Rounded 146">
                  <a:extLst>
                    <a:ext uri="{FF2B5EF4-FFF2-40B4-BE49-F238E27FC236}">
                      <a16:creationId xmlns:a16="http://schemas.microsoft.com/office/drawing/2014/main" id="{A951042B-6FDB-40B5-80BE-BE7C54FCC3C1}"/>
                    </a:ext>
                  </a:extLst>
                </p:cNvPr>
                <p:cNvSpPr/>
                <p:nvPr/>
              </p:nvSpPr>
              <p:spPr>
                <a:xfrm>
                  <a:off x="10446201" y="1512578"/>
                  <a:ext cx="265019" cy="290459"/>
                </a:xfrm>
                <a:prstGeom prst="round2Same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4CCA626C-CCB4-433B-8392-66042975B35A}"/>
                  </a:ext>
                </a:extLst>
              </p:cNvPr>
              <p:cNvGrpSpPr/>
              <p:nvPr/>
            </p:nvGrpSpPr>
            <p:grpSpPr>
              <a:xfrm>
                <a:off x="6161068" y="630257"/>
                <a:ext cx="1691800" cy="710301"/>
                <a:chOff x="6161068" y="630257"/>
                <a:chExt cx="1691800" cy="710301"/>
              </a:xfrm>
            </p:grpSpPr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DD3CEAE7-B748-4729-A0F7-D988C0EFFEAA}"/>
                    </a:ext>
                  </a:extLst>
                </p:cNvPr>
                <p:cNvGrpSpPr/>
                <p:nvPr/>
              </p:nvGrpSpPr>
              <p:grpSpPr>
                <a:xfrm>
                  <a:off x="6161068" y="949848"/>
                  <a:ext cx="809199" cy="153746"/>
                  <a:chOff x="6161068" y="949848"/>
                  <a:chExt cx="809199" cy="153746"/>
                </a:xfrm>
              </p:grpSpPr>
              <p:sp>
                <p:nvSpPr>
                  <p:cNvPr id="144" name="Oval 143">
                    <a:extLst>
                      <a:ext uri="{FF2B5EF4-FFF2-40B4-BE49-F238E27FC236}">
                        <a16:creationId xmlns:a16="http://schemas.microsoft.com/office/drawing/2014/main" id="{372F2405-7845-4248-A7AD-CEBBF3AC01B2}"/>
                      </a:ext>
                    </a:extLst>
                  </p:cNvPr>
                  <p:cNvSpPr/>
                  <p:nvPr/>
                </p:nvSpPr>
                <p:spPr>
                  <a:xfrm>
                    <a:off x="6161068" y="968448"/>
                    <a:ext cx="135146" cy="13514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78A086A0-E530-42AB-9096-D08CB3385B2F}"/>
                      </a:ext>
                    </a:extLst>
                  </p:cNvPr>
                  <p:cNvSpPr/>
                  <p:nvPr/>
                </p:nvSpPr>
                <p:spPr>
                  <a:xfrm>
                    <a:off x="6835121" y="949848"/>
                    <a:ext cx="135146" cy="13514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8" name="Oval 4">
                  <a:extLst>
                    <a:ext uri="{FF2B5EF4-FFF2-40B4-BE49-F238E27FC236}">
                      <a16:creationId xmlns:a16="http://schemas.microsoft.com/office/drawing/2014/main" id="{32BDF9E1-529C-4AAD-BC05-A4BC07960EF9}"/>
                    </a:ext>
                  </a:extLst>
                </p:cNvPr>
                <p:cNvSpPr/>
                <p:nvPr/>
              </p:nvSpPr>
              <p:spPr>
                <a:xfrm>
                  <a:off x="6234313" y="859467"/>
                  <a:ext cx="660927" cy="481091"/>
                </a:xfrm>
                <a:custGeom>
                  <a:avLst/>
                  <a:gdLst>
                    <a:gd name="connsiteX0" fmla="*/ 0 w 660914"/>
                    <a:gd name="connsiteY0" fmla="*/ 159583 h 319166"/>
                    <a:gd name="connsiteX1" fmla="*/ 330457 w 660914"/>
                    <a:gd name="connsiteY1" fmla="*/ 0 h 319166"/>
                    <a:gd name="connsiteX2" fmla="*/ 660914 w 660914"/>
                    <a:gd name="connsiteY2" fmla="*/ 159583 h 319166"/>
                    <a:gd name="connsiteX3" fmla="*/ 330457 w 660914"/>
                    <a:gd name="connsiteY3" fmla="*/ 319166 h 319166"/>
                    <a:gd name="connsiteX4" fmla="*/ 0 w 660914"/>
                    <a:gd name="connsiteY4" fmla="*/ 159583 h 319166"/>
                    <a:gd name="connsiteX0" fmla="*/ 13 w 660927"/>
                    <a:gd name="connsiteY0" fmla="*/ 159583 h 481091"/>
                    <a:gd name="connsiteX1" fmla="*/ 330470 w 660927"/>
                    <a:gd name="connsiteY1" fmla="*/ 0 h 481091"/>
                    <a:gd name="connsiteX2" fmla="*/ 660927 w 660927"/>
                    <a:gd name="connsiteY2" fmla="*/ 159583 h 481091"/>
                    <a:gd name="connsiteX3" fmla="*/ 320945 w 660927"/>
                    <a:gd name="connsiteY3" fmla="*/ 481091 h 481091"/>
                    <a:gd name="connsiteX4" fmla="*/ 13 w 660927"/>
                    <a:gd name="connsiteY4" fmla="*/ 159583 h 481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0927" h="481091">
                      <a:moveTo>
                        <a:pt x="13" y="159583"/>
                      </a:moveTo>
                      <a:cubicBezTo>
                        <a:pt x="1600" y="79401"/>
                        <a:pt x="147964" y="0"/>
                        <a:pt x="330470" y="0"/>
                      </a:cubicBezTo>
                      <a:cubicBezTo>
                        <a:pt x="512976" y="0"/>
                        <a:pt x="660927" y="71448"/>
                        <a:pt x="660927" y="159583"/>
                      </a:cubicBezTo>
                      <a:cubicBezTo>
                        <a:pt x="660927" y="247718"/>
                        <a:pt x="503451" y="481091"/>
                        <a:pt x="320945" y="481091"/>
                      </a:cubicBezTo>
                      <a:cubicBezTo>
                        <a:pt x="138439" y="481091"/>
                        <a:pt x="-1574" y="239765"/>
                        <a:pt x="13" y="159583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Oval 4">
                  <a:extLst>
                    <a:ext uri="{FF2B5EF4-FFF2-40B4-BE49-F238E27FC236}">
                      <a16:creationId xmlns:a16="http://schemas.microsoft.com/office/drawing/2014/main" id="{0CEA015F-4031-421D-A6FE-6D7536C617BC}"/>
                    </a:ext>
                  </a:extLst>
                </p:cNvPr>
                <p:cNvSpPr/>
                <p:nvPr/>
              </p:nvSpPr>
              <p:spPr>
                <a:xfrm>
                  <a:off x="6299537" y="854299"/>
                  <a:ext cx="530477" cy="287924"/>
                </a:xfrm>
                <a:custGeom>
                  <a:avLst/>
                  <a:gdLst>
                    <a:gd name="connsiteX0" fmla="*/ 0 w 660914"/>
                    <a:gd name="connsiteY0" fmla="*/ 159583 h 319166"/>
                    <a:gd name="connsiteX1" fmla="*/ 330457 w 660914"/>
                    <a:gd name="connsiteY1" fmla="*/ 0 h 319166"/>
                    <a:gd name="connsiteX2" fmla="*/ 660914 w 660914"/>
                    <a:gd name="connsiteY2" fmla="*/ 159583 h 319166"/>
                    <a:gd name="connsiteX3" fmla="*/ 330457 w 660914"/>
                    <a:gd name="connsiteY3" fmla="*/ 319166 h 319166"/>
                    <a:gd name="connsiteX4" fmla="*/ 0 w 660914"/>
                    <a:gd name="connsiteY4" fmla="*/ 159583 h 319166"/>
                    <a:gd name="connsiteX0" fmla="*/ 13 w 660927"/>
                    <a:gd name="connsiteY0" fmla="*/ 159583 h 481091"/>
                    <a:gd name="connsiteX1" fmla="*/ 330470 w 660927"/>
                    <a:gd name="connsiteY1" fmla="*/ 0 h 481091"/>
                    <a:gd name="connsiteX2" fmla="*/ 660927 w 660927"/>
                    <a:gd name="connsiteY2" fmla="*/ 159583 h 481091"/>
                    <a:gd name="connsiteX3" fmla="*/ 320945 w 660927"/>
                    <a:gd name="connsiteY3" fmla="*/ 481091 h 481091"/>
                    <a:gd name="connsiteX4" fmla="*/ 13 w 660927"/>
                    <a:gd name="connsiteY4" fmla="*/ 159583 h 481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0927" h="481091">
                      <a:moveTo>
                        <a:pt x="13" y="159583"/>
                      </a:moveTo>
                      <a:cubicBezTo>
                        <a:pt x="1600" y="79401"/>
                        <a:pt x="147964" y="0"/>
                        <a:pt x="330470" y="0"/>
                      </a:cubicBezTo>
                      <a:cubicBezTo>
                        <a:pt x="512976" y="0"/>
                        <a:pt x="660927" y="71448"/>
                        <a:pt x="660927" y="159583"/>
                      </a:cubicBezTo>
                      <a:cubicBezTo>
                        <a:pt x="660927" y="247718"/>
                        <a:pt x="503451" y="481091"/>
                        <a:pt x="320945" y="481091"/>
                      </a:cubicBezTo>
                      <a:cubicBezTo>
                        <a:pt x="138439" y="481091"/>
                        <a:pt x="-1574" y="239765"/>
                        <a:pt x="13" y="159583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829D9DAF-302D-4281-8B78-176BE6A99295}"/>
                    </a:ext>
                  </a:extLst>
                </p:cNvPr>
                <p:cNvSpPr/>
                <p:nvPr/>
              </p:nvSpPr>
              <p:spPr>
                <a:xfrm>
                  <a:off x="6549455" y="9613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B395150A-BB5D-4369-9C0A-457D78D65D9B}"/>
                    </a:ext>
                  </a:extLst>
                </p:cNvPr>
                <p:cNvGrpSpPr/>
                <p:nvPr/>
              </p:nvGrpSpPr>
              <p:grpSpPr>
                <a:xfrm>
                  <a:off x="7149118" y="630257"/>
                  <a:ext cx="703750" cy="706014"/>
                  <a:chOff x="7149118" y="630257"/>
                  <a:chExt cx="703750" cy="706014"/>
                </a:xfrm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1E0F15EF-4EFD-48C9-AEC4-41AA8339960A}"/>
                      </a:ext>
                    </a:extLst>
                  </p:cNvPr>
                  <p:cNvSpPr/>
                  <p:nvPr/>
                </p:nvSpPr>
                <p:spPr>
                  <a:xfrm>
                    <a:off x="7717722" y="871931"/>
                    <a:ext cx="135146" cy="13514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Rectangle: Rounded Corners 8">
                    <a:extLst>
                      <a:ext uri="{FF2B5EF4-FFF2-40B4-BE49-F238E27FC236}">
                        <a16:creationId xmlns:a16="http://schemas.microsoft.com/office/drawing/2014/main" id="{1D7449D7-AEA7-4704-B964-28AFFB44F2F7}"/>
                      </a:ext>
                    </a:extLst>
                  </p:cNvPr>
                  <p:cNvSpPr/>
                  <p:nvPr/>
                </p:nvSpPr>
                <p:spPr>
                  <a:xfrm>
                    <a:off x="7149118" y="630257"/>
                    <a:ext cx="623314" cy="706014"/>
                  </a:xfrm>
                  <a:custGeom>
                    <a:avLst/>
                    <a:gdLst>
                      <a:gd name="connsiteX0" fmla="*/ 0 w 529282"/>
                      <a:gd name="connsiteY0" fmla="*/ 88215 h 658389"/>
                      <a:gd name="connsiteX1" fmla="*/ 88215 w 529282"/>
                      <a:gd name="connsiteY1" fmla="*/ 0 h 658389"/>
                      <a:gd name="connsiteX2" fmla="*/ 441067 w 529282"/>
                      <a:gd name="connsiteY2" fmla="*/ 0 h 658389"/>
                      <a:gd name="connsiteX3" fmla="*/ 529282 w 529282"/>
                      <a:gd name="connsiteY3" fmla="*/ 88215 h 658389"/>
                      <a:gd name="connsiteX4" fmla="*/ 529282 w 529282"/>
                      <a:gd name="connsiteY4" fmla="*/ 570174 h 658389"/>
                      <a:gd name="connsiteX5" fmla="*/ 441067 w 529282"/>
                      <a:gd name="connsiteY5" fmla="*/ 658389 h 658389"/>
                      <a:gd name="connsiteX6" fmla="*/ 88215 w 529282"/>
                      <a:gd name="connsiteY6" fmla="*/ 658389 h 658389"/>
                      <a:gd name="connsiteX7" fmla="*/ 0 w 529282"/>
                      <a:gd name="connsiteY7" fmla="*/ 570174 h 658389"/>
                      <a:gd name="connsiteX8" fmla="*/ 0 w 529282"/>
                      <a:gd name="connsiteY8" fmla="*/ 88215 h 658389"/>
                      <a:gd name="connsiteX0" fmla="*/ 94032 w 623314"/>
                      <a:gd name="connsiteY0" fmla="*/ 135840 h 706014"/>
                      <a:gd name="connsiteX1" fmla="*/ 10797 w 623314"/>
                      <a:gd name="connsiteY1" fmla="*/ 0 h 706014"/>
                      <a:gd name="connsiteX2" fmla="*/ 535099 w 623314"/>
                      <a:gd name="connsiteY2" fmla="*/ 47625 h 706014"/>
                      <a:gd name="connsiteX3" fmla="*/ 623314 w 623314"/>
                      <a:gd name="connsiteY3" fmla="*/ 135840 h 706014"/>
                      <a:gd name="connsiteX4" fmla="*/ 623314 w 623314"/>
                      <a:gd name="connsiteY4" fmla="*/ 617799 h 706014"/>
                      <a:gd name="connsiteX5" fmla="*/ 535099 w 623314"/>
                      <a:gd name="connsiteY5" fmla="*/ 706014 h 706014"/>
                      <a:gd name="connsiteX6" fmla="*/ 182247 w 623314"/>
                      <a:gd name="connsiteY6" fmla="*/ 706014 h 706014"/>
                      <a:gd name="connsiteX7" fmla="*/ 94032 w 623314"/>
                      <a:gd name="connsiteY7" fmla="*/ 617799 h 706014"/>
                      <a:gd name="connsiteX8" fmla="*/ 94032 w 623314"/>
                      <a:gd name="connsiteY8" fmla="*/ 135840 h 706014"/>
                      <a:gd name="connsiteX0" fmla="*/ 94032 w 623314"/>
                      <a:gd name="connsiteY0" fmla="*/ 135840 h 706014"/>
                      <a:gd name="connsiteX1" fmla="*/ 10797 w 623314"/>
                      <a:gd name="connsiteY1" fmla="*/ 0 h 706014"/>
                      <a:gd name="connsiteX2" fmla="*/ 535099 w 623314"/>
                      <a:gd name="connsiteY2" fmla="*/ 47625 h 706014"/>
                      <a:gd name="connsiteX3" fmla="*/ 623314 w 623314"/>
                      <a:gd name="connsiteY3" fmla="*/ 135840 h 706014"/>
                      <a:gd name="connsiteX4" fmla="*/ 623314 w 623314"/>
                      <a:gd name="connsiteY4" fmla="*/ 617799 h 706014"/>
                      <a:gd name="connsiteX5" fmla="*/ 535099 w 623314"/>
                      <a:gd name="connsiteY5" fmla="*/ 706014 h 706014"/>
                      <a:gd name="connsiteX6" fmla="*/ 182247 w 623314"/>
                      <a:gd name="connsiteY6" fmla="*/ 706014 h 706014"/>
                      <a:gd name="connsiteX7" fmla="*/ 94032 w 623314"/>
                      <a:gd name="connsiteY7" fmla="*/ 617799 h 706014"/>
                      <a:gd name="connsiteX8" fmla="*/ 94032 w 623314"/>
                      <a:gd name="connsiteY8" fmla="*/ 135840 h 706014"/>
                      <a:gd name="connsiteX0" fmla="*/ 94032 w 623314"/>
                      <a:gd name="connsiteY0" fmla="*/ 135840 h 706014"/>
                      <a:gd name="connsiteX1" fmla="*/ 10797 w 623314"/>
                      <a:gd name="connsiteY1" fmla="*/ 0 h 706014"/>
                      <a:gd name="connsiteX2" fmla="*/ 535099 w 623314"/>
                      <a:gd name="connsiteY2" fmla="*/ 47625 h 706014"/>
                      <a:gd name="connsiteX3" fmla="*/ 623314 w 623314"/>
                      <a:gd name="connsiteY3" fmla="*/ 135840 h 706014"/>
                      <a:gd name="connsiteX4" fmla="*/ 623314 w 623314"/>
                      <a:gd name="connsiteY4" fmla="*/ 617799 h 706014"/>
                      <a:gd name="connsiteX5" fmla="*/ 535099 w 623314"/>
                      <a:gd name="connsiteY5" fmla="*/ 706014 h 706014"/>
                      <a:gd name="connsiteX6" fmla="*/ 182247 w 623314"/>
                      <a:gd name="connsiteY6" fmla="*/ 706014 h 706014"/>
                      <a:gd name="connsiteX7" fmla="*/ 94032 w 623314"/>
                      <a:gd name="connsiteY7" fmla="*/ 617799 h 706014"/>
                      <a:gd name="connsiteX8" fmla="*/ 94032 w 623314"/>
                      <a:gd name="connsiteY8" fmla="*/ 135840 h 70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23314" h="706014">
                        <a:moveTo>
                          <a:pt x="94032" y="135840"/>
                        </a:moveTo>
                        <a:cubicBezTo>
                          <a:pt x="94032" y="87120"/>
                          <a:pt x="-37923" y="0"/>
                          <a:pt x="10797" y="0"/>
                        </a:cubicBezTo>
                        <a:cubicBezTo>
                          <a:pt x="128414" y="0"/>
                          <a:pt x="417482" y="47625"/>
                          <a:pt x="535099" y="47625"/>
                        </a:cubicBezTo>
                        <a:cubicBezTo>
                          <a:pt x="583819" y="47625"/>
                          <a:pt x="623314" y="87120"/>
                          <a:pt x="623314" y="135840"/>
                        </a:cubicBezTo>
                        <a:cubicBezTo>
                          <a:pt x="528064" y="391743"/>
                          <a:pt x="623314" y="457146"/>
                          <a:pt x="623314" y="617799"/>
                        </a:cubicBezTo>
                        <a:cubicBezTo>
                          <a:pt x="623314" y="666519"/>
                          <a:pt x="583819" y="706014"/>
                          <a:pt x="535099" y="706014"/>
                        </a:cubicBezTo>
                        <a:lnTo>
                          <a:pt x="182247" y="706014"/>
                        </a:lnTo>
                        <a:cubicBezTo>
                          <a:pt x="133527" y="706014"/>
                          <a:pt x="94032" y="666519"/>
                          <a:pt x="94032" y="617799"/>
                        </a:cubicBezTo>
                        <a:cubicBezTo>
                          <a:pt x="94032" y="457146"/>
                          <a:pt x="189282" y="325068"/>
                          <a:pt x="94032" y="13584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293EFE7-BA3D-48A7-BFFE-40D89A3E4081}"/>
                </a:ext>
              </a:extLst>
            </p:cNvPr>
            <p:cNvGrpSpPr/>
            <p:nvPr/>
          </p:nvGrpSpPr>
          <p:grpSpPr>
            <a:xfrm>
              <a:off x="8379324" y="811764"/>
              <a:ext cx="685350" cy="492104"/>
              <a:chOff x="8143093" y="792714"/>
              <a:chExt cx="685350" cy="492104"/>
            </a:xfr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A2E3D285-6D7C-4711-B987-6505FAE55DBF}"/>
                  </a:ext>
                </a:extLst>
              </p:cNvPr>
              <p:cNvSpPr/>
              <p:nvPr/>
            </p:nvSpPr>
            <p:spPr>
              <a:xfrm>
                <a:off x="8143093" y="1018123"/>
                <a:ext cx="685350" cy="26669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8FA2F2-7C4B-4368-AA46-F1163E0C88A6}"/>
                  </a:ext>
                </a:extLst>
              </p:cNvPr>
              <p:cNvSpPr/>
              <p:nvPr/>
            </p:nvSpPr>
            <p:spPr>
              <a:xfrm>
                <a:off x="8209749" y="792714"/>
                <a:ext cx="579185" cy="22538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15D1835-ED88-4813-8D60-45D74C5FCC2C}"/>
              </a:ext>
            </a:extLst>
          </p:cNvPr>
          <p:cNvGrpSpPr/>
          <p:nvPr/>
        </p:nvGrpSpPr>
        <p:grpSpPr>
          <a:xfrm>
            <a:off x="7454208" y="3725146"/>
            <a:ext cx="704410" cy="2345204"/>
            <a:chOff x="7263014" y="3767034"/>
            <a:chExt cx="704410" cy="2345204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411E9654-A68C-48A2-B225-D95BB7294AA3}"/>
                </a:ext>
              </a:extLst>
            </p:cNvPr>
            <p:cNvCxnSpPr>
              <a:cxnSpLocks/>
            </p:cNvCxnSpPr>
            <p:nvPr/>
          </p:nvCxnSpPr>
          <p:spPr>
            <a:xfrm>
              <a:off x="7501288" y="3771532"/>
              <a:ext cx="67005" cy="232586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E86BF8D-E868-4F80-8FFA-8D04F37A6682}"/>
                </a:ext>
              </a:extLst>
            </p:cNvPr>
            <p:cNvCxnSpPr>
              <a:cxnSpLocks/>
            </p:cNvCxnSpPr>
            <p:nvPr/>
          </p:nvCxnSpPr>
          <p:spPr>
            <a:xfrm>
              <a:off x="7787505" y="3767034"/>
              <a:ext cx="67149" cy="22845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Rectangle: Top Corners Rounded 163">
              <a:extLst>
                <a:ext uri="{FF2B5EF4-FFF2-40B4-BE49-F238E27FC236}">
                  <a16:creationId xmlns:a16="http://schemas.microsoft.com/office/drawing/2014/main" id="{A6B6F312-D916-451C-BEF5-56F695667D16}"/>
                </a:ext>
              </a:extLst>
            </p:cNvPr>
            <p:cNvSpPr/>
            <p:nvPr/>
          </p:nvSpPr>
          <p:spPr>
            <a:xfrm flipH="1">
              <a:off x="7263014" y="5990965"/>
              <a:ext cx="348301" cy="1042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Rectangle: Top Corners Rounded 164">
              <a:extLst>
                <a:ext uri="{FF2B5EF4-FFF2-40B4-BE49-F238E27FC236}">
                  <a16:creationId xmlns:a16="http://schemas.microsoft.com/office/drawing/2014/main" id="{3AC1CA58-497E-4107-9141-992DB1B247B8}"/>
                </a:ext>
              </a:extLst>
            </p:cNvPr>
            <p:cNvSpPr/>
            <p:nvPr/>
          </p:nvSpPr>
          <p:spPr>
            <a:xfrm rot="21257497" flipH="1">
              <a:off x="7619125" y="6008028"/>
              <a:ext cx="348299" cy="1042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18E9EFD-C3AE-4935-B498-A4B00993B0FC}"/>
              </a:ext>
            </a:extLst>
          </p:cNvPr>
          <p:cNvGrpSpPr/>
          <p:nvPr/>
        </p:nvGrpSpPr>
        <p:grpSpPr>
          <a:xfrm>
            <a:off x="1982068" y="3951488"/>
            <a:ext cx="8160874" cy="2728958"/>
            <a:chOff x="1931682" y="3748599"/>
            <a:chExt cx="7748926" cy="2591205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17C39BA-0202-4F16-BAF1-9993FCC2180E}"/>
                </a:ext>
              </a:extLst>
            </p:cNvPr>
            <p:cNvCxnSpPr>
              <a:cxnSpLocks/>
              <a:stCxn id="170" idx="1"/>
            </p:cNvCxnSpPr>
            <p:nvPr/>
          </p:nvCxnSpPr>
          <p:spPr>
            <a:xfrm>
              <a:off x="8820150" y="3748599"/>
              <a:ext cx="17605" cy="19316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B311CAE-51F3-420C-A1DD-07CD90B6541C}"/>
                </a:ext>
              </a:extLst>
            </p:cNvPr>
            <p:cNvCxnSpPr>
              <a:stCxn id="170" idx="0"/>
            </p:cNvCxnSpPr>
            <p:nvPr/>
          </p:nvCxnSpPr>
          <p:spPr>
            <a:xfrm>
              <a:off x="2194346" y="3748599"/>
              <a:ext cx="87744" cy="19316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019">
              <a:extLst>
                <a:ext uri="{FF2B5EF4-FFF2-40B4-BE49-F238E27FC236}">
                  <a16:creationId xmlns:a16="http://schemas.microsoft.com/office/drawing/2014/main" id="{77F7C377-60B9-460F-9083-3C0CF1A2052A}"/>
                </a:ext>
              </a:extLst>
            </p:cNvPr>
            <p:cNvSpPr/>
            <p:nvPr/>
          </p:nvSpPr>
          <p:spPr>
            <a:xfrm>
              <a:off x="1931682" y="4660318"/>
              <a:ext cx="7748926" cy="446700"/>
            </a:xfrm>
            <a:custGeom>
              <a:avLst/>
              <a:gdLst>
                <a:gd name="connsiteX0" fmla="*/ 0 w 7745751"/>
                <a:gd name="connsiteY0" fmla="*/ 0 h 494325"/>
                <a:gd name="connsiteX1" fmla="*/ 7745751 w 7745751"/>
                <a:gd name="connsiteY1" fmla="*/ 0 h 494325"/>
                <a:gd name="connsiteX2" fmla="*/ 7745751 w 7745751"/>
                <a:gd name="connsiteY2" fmla="*/ 494325 h 494325"/>
                <a:gd name="connsiteX3" fmla="*/ 0 w 7745751"/>
                <a:gd name="connsiteY3" fmla="*/ 494325 h 494325"/>
                <a:gd name="connsiteX4" fmla="*/ 0 w 7745751"/>
                <a:gd name="connsiteY4" fmla="*/ 0 h 494325"/>
                <a:gd name="connsiteX0" fmla="*/ 0 w 7745751"/>
                <a:gd name="connsiteY0" fmla="*/ 83820 h 494325"/>
                <a:gd name="connsiteX1" fmla="*/ 7745751 w 7745751"/>
                <a:gd name="connsiteY1" fmla="*/ 0 h 494325"/>
                <a:gd name="connsiteX2" fmla="*/ 7745751 w 7745751"/>
                <a:gd name="connsiteY2" fmla="*/ 494325 h 494325"/>
                <a:gd name="connsiteX3" fmla="*/ 0 w 7745751"/>
                <a:gd name="connsiteY3" fmla="*/ 494325 h 494325"/>
                <a:gd name="connsiteX4" fmla="*/ 0 w 7745751"/>
                <a:gd name="connsiteY4" fmla="*/ 83820 h 494325"/>
                <a:gd name="connsiteX0" fmla="*/ 0 w 7745751"/>
                <a:gd name="connsiteY0" fmla="*/ 36195 h 446700"/>
                <a:gd name="connsiteX1" fmla="*/ 7717176 w 7745751"/>
                <a:gd name="connsiteY1" fmla="*/ 0 h 446700"/>
                <a:gd name="connsiteX2" fmla="*/ 7745751 w 7745751"/>
                <a:gd name="connsiteY2" fmla="*/ 446700 h 446700"/>
                <a:gd name="connsiteX3" fmla="*/ 0 w 7745751"/>
                <a:gd name="connsiteY3" fmla="*/ 446700 h 446700"/>
                <a:gd name="connsiteX4" fmla="*/ 0 w 7745751"/>
                <a:gd name="connsiteY4" fmla="*/ 36195 h 446700"/>
                <a:gd name="connsiteX0" fmla="*/ 0 w 7748926"/>
                <a:gd name="connsiteY0" fmla="*/ 36195 h 446700"/>
                <a:gd name="connsiteX1" fmla="*/ 7748926 w 7748926"/>
                <a:gd name="connsiteY1" fmla="*/ 0 h 446700"/>
                <a:gd name="connsiteX2" fmla="*/ 7745751 w 7748926"/>
                <a:gd name="connsiteY2" fmla="*/ 446700 h 446700"/>
                <a:gd name="connsiteX3" fmla="*/ 0 w 7748926"/>
                <a:gd name="connsiteY3" fmla="*/ 446700 h 446700"/>
                <a:gd name="connsiteX4" fmla="*/ 0 w 7748926"/>
                <a:gd name="connsiteY4" fmla="*/ 36195 h 44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8926" h="446700">
                  <a:moveTo>
                    <a:pt x="0" y="36195"/>
                  </a:moveTo>
                  <a:lnTo>
                    <a:pt x="7748926" y="0"/>
                  </a:lnTo>
                  <a:cubicBezTo>
                    <a:pt x="7747868" y="148900"/>
                    <a:pt x="7746809" y="297800"/>
                    <a:pt x="7745751" y="446700"/>
                  </a:cubicBezTo>
                  <a:lnTo>
                    <a:pt x="0" y="446700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9">
              <a:extLst>
                <a:ext uri="{FF2B5EF4-FFF2-40B4-BE49-F238E27FC236}">
                  <a16:creationId xmlns:a16="http://schemas.microsoft.com/office/drawing/2014/main" id="{BF4E4FA4-D8D5-4BBF-8B4C-B50A620CC189}"/>
                </a:ext>
              </a:extLst>
            </p:cNvPr>
            <p:cNvSpPr/>
            <p:nvPr/>
          </p:nvSpPr>
          <p:spPr>
            <a:xfrm>
              <a:off x="1946696" y="3748599"/>
              <a:ext cx="7721179" cy="960119"/>
            </a:xfrm>
            <a:custGeom>
              <a:avLst/>
              <a:gdLst>
                <a:gd name="connsiteX0" fmla="*/ 0 w 6625804"/>
                <a:gd name="connsiteY0" fmla="*/ 0 h 45719"/>
                <a:gd name="connsiteX1" fmla="*/ 6625804 w 6625804"/>
                <a:gd name="connsiteY1" fmla="*/ 0 h 45719"/>
                <a:gd name="connsiteX2" fmla="*/ 6625804 w 6625804"/>
                <a:gd name="connsiteY2" fmla="*/ 45719 h 45719"/>
                <a:gd name="connsiteX3" fmla="*/ 0 w 6625804"/>
                <a:gd name="connsiteY3" fmla="*/ 45719 h 45719"/>
                <a:gd name="connsiteX4" fmla="*/ 0 w 6625804"/>
                <a:gd name="connsiteY4" fmla="*/ 0 h 45719"/>
                <a:gd name="connsiteX0" fmla="*/ 247650 w 6873454"/>
                <a:gd name="connsiteY0" fmla="*/ 0 h 855344"/>
                <a:gd name="connsiteX1" fmla="*/ 6873454 w 6873454"/>
                <a:gd name="connsiteY1" fmla="*/ 0 h 855344"/>
                <a:gd name="connsiteX2" fmla="*/ 6873454 w 6873454"/>
                <a:gd name="connsiteY2" fmla="*/ 45719 h 855344"/>
                <a:gd name="connsiteX3" fmla="*/ 0 w 6873454"/>
                <a:gd name="connsiteY3" fmla="*/ 855344 h 855344"/>
                <a:gd name="connsiteX4" fmla="*/ 247650 w 6873454"/>
                <a:gd name="connsiteY4" fmla="*/ 0 h 855344"/>
                <a:gd name="connsiteX0" fmla="*/ 247650 w 7740229"/>
                <a:gd name="connsiteY0" fmla="*/ 0 h 883919"/>
                <a:gd name="connsiteX1" fmla="*/ 6873454 w 7740229"/>
                <a:gd name="connsiteY1" fmla="*/ 0 h 883919"/>
                <a:gd name="connsiteX2" fmla="*/ 7740229 w 7740229"/>
                <a:gd name="connsiteY2" fmla="*/ 883919 h 883919"/>
                <a:gd name="connsiteX3" fmla="*/ 0 w 7740229"/>
                <a:gd name="connsiteY3" fmla="*/ 855344 h 883919"/>
                <a:gd name="connsiteX4" fmla="*/ 247650 w 7740229"/>
                <a:gd name="connsiteY4" fmla="*/ 0 h 883919"/>
                <a:gd name="connsiteX0" fmla="*/ 257175 w 7749754"/>
                <a:gd name="connsiteY0" fmla="*/ 0 h 931544"/>
                <a:gd name="connsiteX1" fmla="*/ 6882979 w 7749754"/>
                <a:gd name="connsiteY1" fmla="*/ 0 h 931544"/>
                <a:gd name="connsiteX2" fmla="*/ 7749754 w 7749754"/>
                <a:gd name="connsiteY2" fmla="*/ 883919 h 931544"/>
                <a:gd name="connsiteX3" fmla="*/ 0 w 7749754"/>
                <a:gd name="connsiteY3" fmla="*/ 931544 h 931544"/>
                <a:gd name="connsiteX4" fmla="*/ 257175 w 7749754"/>
                <a:gd name="connsiteY4" fmla="*/ 0 h 931544"/>
                <a:gd name="connsiteX0" fmla="*/ 247650 w 7740229"/>
                <a:gd name="connsiteY0" fmla="*/ 0 h 960119"/>
                <a:gd name="connsiteX1" fmla="*/ 6873454 w 7740229"/>
                <a:gd name="connsiteY1" fmla="*/ 0 h 960119"/>
                <a:gd name="connsiteX2" fmla="*/ 7740229 w 7740229"/>
                <a:gd name="connsiteY2" fmla="*/ 883919 h 960119"/>
                <a:gd name="connsiteX3" fmla="*/ 0 w 7740229"/>
                <a:gd name="connsiteY3" fmla="*/ 960119 h 960119"/>
                <a:gd name="connsiteX4" fmla="*/ 247650 w 7740229"/>
                <a:gd name="connsiteY4" fmla="*/ 0 h 960119"/>
                <a:gd name="connsiteX0" fmla="*/ 247650 w 7721179"/>
                <a:gd name="connsiteY0" fmla="*/ 0 h 960119"/>
                <a:gd name="connsiteX1" fmla="*/ 6873454 w 7721179"/>
                <a:gd name="connsiteY1" fmla="*/ 0 h 960119"/>
                <a:gd name="connsiteX2" fmla="*/ 7721179 w 7721179"/>
                <a:gd name="connsiteY2" fmla="*/ 922019 h 960119"/>
                <a:gd name="connsiteX3" fmla="*/ 0 w 7721179"/>
                <a:gd name="connsiteY3" fmla="*/ 960119 h 960119"/>
                <a:gd name="connsiteX4" fmla="*/ 247650 w 7721179"/>
                <a:gd name="connsiteY4" fmla="*/ 0 h 96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21179" h="960119">
                  <a:moveTo>
                    <a:pt x="247650" y="0"/>
                  </a:moveTo>
                  <a:lnTo>
                    <a:pt x="6873454" y="0"/>
                  </a:lnTo>
                  <a:lnTo>
                    <a:pt x="7721179" y="922019"/>
                  </a:lnTo>
                  <a:lnTo>
                    <a:pt x="0" y="960119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A141A0B-CAC1-4112-9791-83A8F095497E}"/>
                </a:ext>
              </a:extLst>
            </p:cNvPr>
            <p:cNvCxnSpPr>
              <a:cxnSpLocks/>
            </p:cNvCxnSpPr>
            <p:nvPr/>
          </p:nvCxnSpPr>
          <p:spPr>
            <a:xfrm>
              <a:off x="1959359" y="4750600"/>
              <a:ext cx="15014" cy="15892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84A533C9-0B47-4B22-B22C-5A526A3247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58317" y="4711721"/>
              <a:ext cx="9558" cy="14458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A70F74A-74BB-462B-A367-27BF97C51C13}"/>
              </a:ext>
            </a:extLst>
          </p:cNvPr>
          <p:cNvGrpSpPr/>
          <p:nvPr/>
        </p:nvGrpSpPr>
        <p:grpSpPr>
          <a:xfrm rot="21257497">
            <a:off x="6788888" y="1810938"/>
            <a:ext cx="2263506" cy="2087935"/>
            <a:chOff x="3978437" y="6339494"/>
            <a:chExt cx="2550512" cy="2352679"/>
          </a:xfrm>
          <a:effectLst/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7C4B6B1-63FA-4FD6-B5C3-093308757AC5}"/>
                </a:ext>
              </a:extLst>
            </p:cNvPr>
            <p:cNvGrpSpPr/>
            <p:nvPr/>
          </p:nvGrpSpPr>
          <p:grpSpPr>
            <a:xfrm flipH="1">
              <a:off x="4170569" y="6342976"/>
              <a:ext cx="2358380" cy="2349197"/>
              <a:chOff x="-704602" y="7985701"/>
              <a:chExt cx="3042572" cy="3030722"/>
            </a:xfrm>
          </p:grpSpPr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A1EEBEA1-D5C7-490E-BB3D-DC30CE7DCFAD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C4E3A75A-8C4A-4D4D-902C-9D022C77DFF6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567646" cy="2532425"/>
                <a:chOff x="-229676" y="8483998"/>
                <a:chExt cx="2567646" cy="2532425"/>
              </a:xfrm>
            </p:grpSpPr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F60D135A-B383-4F96-8732-F8E3B8F91403}"/>
                    </a:ext>
                  </a:extLst>
                </p:cNvPr>
                <p:cNvSpPr/>
                <p:nvPr/>
              </p:nvSpPr>
              <p:spPr>
                <a:xfrm rot="16960440" flipH="1">
                  <a:off x="1551027" y="9936896"/>
                  <a:ext cx="649908" cy="923978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E1A74B0D-505F-433F-A2A7-2D109A540D82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7C6F3DA6-A449-44ED-901D-1481FA8FACA2}"/>
                    </a:ext>
                  </a:extLst>
                </p:cNvPr>
                <p:cNvSpPr/>
                <p:nvPr/>
              </p:nvSpPr>
              <p:spPr>
                <a:xfrm>
                  <a:off x="719597" y="9181935"/>
                  <a:ext cx="261278" cy="25952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EF76B1B5-9629-44EF-9F2A-E1F59E273CDF}"/>
                    </a:ext>
                  </a:extLst>
                </p:cNvPr>
                <p:cNvSpPr/>
                <p:nvPr/>
              </p:nvSpPr>
              <p:spPr>
                <a:xfrm rot="235171">
                  <a:off x="384035" y="10092447"/>
                  <a:ext cx="649908" cy="923976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BF9CB874-6FE7-4C13-A702-630044D6242A}"/>
                    </a:ext>
                  </a:extLst>
                </p:cNvPr>
                <p:cNvSpPr/>
                <p:nvPr/>
              </p:nvSpPr>
              <p:spPr>
                <a:xfrm>
                  <a:off x="1208463" y="9597662"/>
                  <a:ext cx="184936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D617A56B-262C-4237-B15A-DE86E7C9B766}"/>
                    </a:ext>
                  </a:extLst>
                </p:cNvPr>
                <p:cNvSpPr/>
                <p:nvPr/>
              </p:nvSpPr>
              <p:spPr>
                <a:xfrm>
                  <a:off x="1602192" y="9181935"/>
                  <a:ext cx="261278" cy="25952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77D7270C-93AC-45A1-B3E3-AC5DAA9A4921}"/>
                    </a:ext>
                  </a:extLst>
                </p:cNvPr>
                <p:cNvSpPr/>
                <p:nvPr/>
              </p:nvSpPr>
              <p:spPr>
                <a:xfrm>
                  <a:off x="830532" y="9272623"/>
                  <a:ext cx="100007" cy="13046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F57B289F-3841-4F3C-907D-9EDC2A91F3C2}"/>
                    </a:ext>
                  </a:extLst>
                </p:cNvPr>
                <p:cNvSpPr/>
                <p:nvPr/>
              </p:nvSpPr>
              <p:spPr>
                <a:xfrm>
                  <a:off x="1694336" y="9275278"/>
                  <a:ext cx="100007" cy="13046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388D92-594D-4094-9707-9968CD2F1A77}"/>
                </a:ext>
              </a:extLst>
            </p:cNvPr>
            <p:cNvSpPr/>
            <p:nvPr/>
          </p:nvSpPr>
          <p:spPr>
            <a:xfrm>
              <a:off x="3978437" y="6339494"/>
              <a:ext cx="2509531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40B845FA-7E00-4625-8CFE-CC31D3D2167A}"/>
                </a:ext>
              </a:extLst>
            </p:cNvPr>
            <p:cNvGrpSpPr/>
            <p:nvPr/>
          </p:nvGrpSpPr>
          <p:grpSpPr>
            <a:xfrm>
              <a:off x="5284903" y="6347744"/>
              <a:ext cx="1054009" cy="1558727"/>
              <a:chOff x="5284903" y="6347744"/>
              <a:chExt cx="1054009" cy="1558727"/>
            </a:xfrm>
          </p:grpSpPr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93014E1F-F7F7-4FAF-9EB8-F93EC8CAAEA1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FB1A0CD2-6844-46D3-98DF-DE4E3F70A591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630EEB5-52DA-43DE-88E1-F636D92E0E72}"/>
                  </a:ext>
                </a:extLst>
              </p:cNvPr>
              <p:cNvSpPr/>
              <p:nvPr/>
            </p:nvSpPr>
            <p:spPr>
              <a:xfrm rot="20615175" flipH="1">
                <a:off x="5284903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744" name="emojimouth">
            <a:hlinkClick r:id="" action="ppaction://media"/>
            <a:extLst>
              <a:ext uri="{FF2B5EF4-FFF2-40B4-BE49-F238E27FC236}">
                <a16:creationId xmlns:a16="http://schemas.microsoft.com/office/drawing/2014/main" id="{0A9C5F4C-09B8-4831-8D8E-D045ACB7736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4"/>
          <a:srcRect l="49010" t="20632" r="43027" b="69011"/>
          <a:stretch/>
        </p:blipFill>
        <p:spPr>
          <a:xfrm flipH="1">
            <a:off x="7721200" y="3141456"/>
            <a:ext cx="154536" cy="113054"/>
          </a:xfrm>
          <a:prstGeom prst="rect">
            <a:avLst/>
          </a:prstGeom>
        </p:spPr>
      </p:pic>
      <p:sp>
        <p:nvSpPr>
          <p:cNvPr id="745" name="Arc 744">
            <a:extLst>
              <a:ext uri="{FF2B5EF4-FFF2-40B4-BE49-F238E27FC236}">
                <a16:creationId xmlns:a16="http://schemas.microsoft.com/office/drawing/2014/main" id="{9F9B6850-2F54-4714-8965-417472C14ECC}"/>
              </a:ext>
            </a:extLst>
          </p:cNvPr>
          <p:cNvSpPr/>
          <p:nvPr/>
        </p:nvSpPr>
        <p:spPr>
          <a:xfrm rot="20533087">
            <a:off x="7102928" y="2660140"/>
            <a:ext cx="258272" cy="45719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48" name="Group 747">
            <a:extLst>
              <a:ext uri="{FF2B5EF4-FFF2-40B4-BE49-F238E27FC236}">
                <a16:creationId xmlns:a16="http://schemas.microsoft.com/office/drawing/2014/main" id="{A644BE60-3143-457A-A289-FA2596537ECE}"/>
              </a:ext>
            </a:extLst>
          </p:cNvPr>
          <p:cNvGrpSpPr/>
          <p:nvPr/>
        </p:nvGrpSpPr>
        <p:grpSpPr>
          <a:xfrm>
            <a:off x="5019735" y="3636415"/>
            <a:ext cx="2971833" cy="958897"/>
            <a:chOff x="5738651" y="4125019"/>
            <a:chExt cx="1366830" cy="441024"/>
          </a:xfrm>
        </p:grpSpPr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7D507402-BD8D-429C-A94E-D93B64C1FE5E}"/>
                </a:ext>
              </a:extLst>
            </p:cNvPr>
            <p:cNvSpPr/>
            <p:nvPr/>
          </p:nvSpPr>
          <p:spPr>
            <a:xfrm>
              <a:off x="5738651" y="4371529"/>
              <a:ext cx="1366830" cy="1945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BECA7A19-22A6-4E5D-AF18-71925426A40E}"/>
                </a:ext>
              </a:extLst>
            </p:cNvPr>
            <p:cNvGrpSpPr/>
            <p:nvPr/>
          </p:nvGrpSpPr>
          <p:grpSpPr>
            <a:xfrm>
              <a:off x="5915875" y="4125019"/>
              <a:ext cx="1040409" cy="381952"/>
              <a:chOff x="9497713" y="4072133"/>
              <a:chExt cx="1040409" cy="362707"/>
            </a:xfrm>
            <a:solidFill>
              <a:srgbClr val="DAA36D"/>
            </a:solidFill>
          </p:grpSpPr>
          <p:sp>
            <p:nvSpPr>
              <p:cNvPr id="751" name="Oval 750">
                <a:extLst>
                  <a:ext uri="{FF2B5EF4-FFF2-40B4-BE49-F238E27FC236}">
                    <a16:creationId xmlns:a16="http://schemas.microsoft.com/office/drawing/2014/main" id="{3B4B8FD2-B375-4794-8BAF-09C0AB3805C4}"/>
                  </a:ext>
                </a:extLst>
              </p:cNvPr>
              <p:cNvSpPr/>
              <p:nvPr/>
            </p:nvSpPr>
            <p:spPr>
              <a:xfrm>
                <a:off x="9555480" y="4368218"/>
                <a:ext cx="929640" cy="66622"/>
              </a:xfrm>
              <a:prstGeom prst="ellipse">
                <a:avLst/>
              </a:prstGeom>
              <a:grpFill/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2" name="Oval 74">
                <a:extLst>
                  <a:ext uri="{FF2B5EF4-FFF2-40B4-BE49-F238E27FC236}">
                    <a16:creationId xmlns:a16="http://schemas.microsoft.com/office/drawing/2014/main" id="{41314BF3-8BD3-44F1-8E0A-1F9D99C0406D}"/>
                  </a:ext>
                </a:extLst>
              </p:cNvPr>
              <p:cNvSpPr/>
              <p:nvPr/>
            </p:nvSpPr>
            <p:spPr>
              <a:xfrm>
                <a:off x="9497713" y="4107656"/>
                <a:ext cx="1040409" cy="324972"/>
              </a:xfrm>
              <a:custGeom>
                <a:avLst/>
                <a:gdLst>
                  <a:gd name="connsiteX0" fmla="*/ 0 w 929640"/>
                  <a:gd name="connsiteY0" fmla="*/ 178091 h 356182"/>
                  <a:gd name="connsiteX1" fmla="*/ 464820 w 929640"/>
                  <a:gd name="connsiteY1" fmla="*/ 0 h 356182"/>
                  <a:gd name="connsiteX2" fmla="*/ 929640 w 929640"/>
                  <a:gd name="connsiteY2" fmla="*/ 178091 h 356182"/>
                  <a:gd name="connsiteX3" fmla="*/ 464820 w 929640"/>
                  <a:gd name="connsiteY3" fmla="*/ 356182 h 356182"/>
                  <a:gd name="connsiteX4" fmla="*/ 0 w 929640"/>
                  <a:gd name="connsiteY4" fmla="*/ 178091 h 356182"/>
                  <a:gd name="connsiteX0" fmla="*/ 47905 w 977545"/>
                  <a:gd name="connsiteY0" fmla="*/ 188404 h 366495"/>
                  <a:gd name="connsiteX1" fmla="*/ 67431 w 977545"/>
                  <a:gd name="connsiteY1" fmla="*/ 39311 h 366495"/>
                  <a:gd name="connsiteX2" fmla="*/ 512725 w 977545"/>
                  <a:gd name="connsiteY2" fmla="*/ 10313 h 366495"/>
                  <a:gd name="connsiteX3" fmla="*/ 977545 w 977545"/>
                  <a:gd name="connsiteY3" fmla="*/ 188404 h 366495"/>
                  <a:gd name="connsiteX4" fmla="*/ 512725 w 977545"/>
                  <a:gd name="connsiteY4" fmla="*/ 366495 h 366495"/>
                  <a:gd name="connsiteX5" fmla="*/ 47905 w 977545"/>
                  <a:gd name="connsiteY5" fmla="*/ 188404 h 366495"/>
                  <a:gd name="connsiteX0" fmla="*/ 56648 w 967238"/>
                  <a:gd name="connsiteY0" fmla="*/ 340804 h 384217"/>
                  <a:gd name="connsiteX1" fmla="*/ 57124 w 967238"/>
                  <a:gd name="connsiteY1" fmla="*/ 39311 h 384217"/>
                  <a:gd name="connsiteX2" fmla="*/ 502418 w 967238"/>
                  <a:gd name="connsiteY2" fmla="*/ 10313 h 384217"/>
                  <a:gd name="connsiteX3" fmla="*/ 967238 w 967238"/>
                  <a:gd name="connsiteY3" fmla="*/ 188404 h 384217"/>
                  <a:gd name="connsiteX4" fmla="*/ 502418 w 967238"/>
                  <a:gd name="connsiteY4" fmla="*/ 366495 h 384217"/>
                  <a:gd name="connsiteX5" fmla="*/ 56648 w 967238"/>
                  <a:gd name="connsiteY5" fmla="*/ 340804 h 384217"/>
                  <a:gd name="connsiteX0" fmla="*/ 56648 w 967238"/>
                  <a:gd name="connsiteY0" fmla="*/ 333573 h 376986"/>
                  <a:gd name="connsiteX1" fmla="*/ 57124 w 967238"/>
                  <a:gd name="connsiteY1" fmla="*/ 32080 h 376986"/>
                  <a:gd name="connsiteX2" fmla="*/ 502418 w 967238"/>
                  <a:gd name="connsiteY2" fmla="*/ 3082 h 376986"/>
                  <a:gd name="connsiteX3" fmla="*/ 967238 w 967238"/>
                  <a:gd name="connsiteY3" fmla="*/ 181173 h 376986"/>
                  <a:gd name="connsiteX4" fmla="*/ 502418 w 967238"/>
                  <a:gd name="connsiteY4" fmla="*/ 359264 h 376986"/>
                  <a:gd name="connsiteX5" fmla="*/ 56648 w 967238"/>
                  <a:gd name="connsiteY5" fmla="*/ 333573 h 376986"/>
                  <a:gd name="connsiteX0" fmla="*/ 56648 w 967238"/>
                  <a:gd name="connsiteY0" fmla="*/ 301493 h 344906"/>
                  <a:gd name="connsiteX1" fmla="*/ 57124 w 967238"/>
                  <a:gd name="connsiteY1" fmla="*/ 0 h 344906"/>
                  <a:gd name="connsiteX2" fmla="*/ 502418 w 967238"/>
                  <a:gd name="connsiteY2" fmla="*/ 32915 h 344906"/>
                  <a:gd name="connsiteX3" fmla="*/ 967238 w 967238"/>
                  <a:gd name="connsiteY3" fmla="*/ 149093 h 344906"/>
                  <a:gd name="connsiteX4" fmla="*/ 502418 w 967238"/>
                  <a:gd name="connsiteY4" fmla="*/ 327184 h 344906"/>
                  <a:gd name="connsiteX5" fmla="*/ 56648 w 967238"/>
                  <a:gd name="connsiteY5" fmla="*/ 301493 h 344906"/>
                  <a:gd name="connsiteX0" fmla="*/ 56648 w 967238"/>
                  <a:gd name="connsiteY0" fmla="*/ 301493 h 344906"/>
                  <a:gd name="connsiteX1" fmla="*/ 57124 w 967238"/>
                  <a:gd name="connsiteY1" fmla="*/ 0 h 344906"/>
                  <a:gd name="connsiteX2" fmla="*/ 502418 w 967238"/>
                  <a:gd name="connsiteY2" fmla="*/ 35296 h 344906"/>
                  <a:gd name="connsiteX3" fmla="*/ 967238 w 967238"/>
                  <a:gd name="connsiteY3" fmla="*/ 149093 h 344906"/>
                  <a:gd name="connsiteX4" fmla="*/ 502418 w 967238"/>
                  <a:gd name="connsiteY4" fmla="*/ 327184 h 344906"/>
                  <a:gd name="connsiteX5" fmla="*/ 56648 w 967238"/>
                  <a:gd name="connsiteY5" fmla="*/ 301493 h 344906"/>
                  <a:gd name="connsiteX0" fmla="*/ 56648 w 967238"/>
                  <a:gd name="connsiteY0" fmla="*/ 301493 h 344906"/>
                  <a:gd name="connsiteX1" fmla="*/ 57124 w 967238"/>
                  <a:gd name="connsiteY1" fmla="*/ 0 h 344906"/>
                  <a:gd name="connsiteX2" fmla="*/ 502418 w 967238"/>
                  <a:gd name="connsiteY2" fmla="*/ 35296 h 344906"/>
                  <a:gd name="connsiteX3" fmla="*/ 967238 w 967238"/>
                  <a:gd name="connsiteY3" fmla="*/ 149093 h 344906"/>
                  <a:gd name="connsiteX4" fmla="*/ 502418 w 967238"/>
                  <a:gd name="connsiteY4" fmla="*/ 327184 h 344906"/>
                  <a:gd name="connsiteX5" fmla="*/ 56648 w 967238"/>
                  <a:gd name="connsiteY5" fmla="*/ 301493 h 344906"/>
                  <a:gd name="connsiteX0" fmla="*/ 56648 w 967238"/>
                  <a:gd name="connsiteY0" fmla="*/ 301493 h 344906"/>
                  <a:gd name="connsiteX1" fmla="*/ 57124 w 967238"/>
                  <a:gd name="connsiteY1" fmla="*/ 0 h 344906"/>
                  <a:gd name="connsiteX2" fmla="*/ 502418 w 967238"/>
                  <a:gd name="connsiteY2" fmla="*/ 35296 h 344906"/>
                  <a:gd name="connsiteX3" fmla="*/ 967238 w 967238"/>
                  <a:gd name="connsiteY3" fmla="*/ 149093 h 344906"/>
                  <a:gd name="connsiteX4" fmla="*/ 502418 w 967238"/>
                  <a:gd name="connsiteY4" fmla="*/ 327184 h 344906"/>
                  <a:gd name="connsiteX5" fmla="*/ 56648 w 967238"/>
                  <a:gd name="connsiteY5" fmla="*/ 301493 h 344906"/>
                  <a:gd name="connsiteX0" fmla="*/ 56648 w 970107"/>
                  <a:gd name="connsiteY0" fmla="*/ 301493 h 344906"/>
                  <a:gd name="connsiteX1" fmla="*/ 57124 w 970107"/>
                  <a:gd name="connsiteY1" fmla="*/ 0 h 344906"/>
                  <a:gd name="connsiteX2" fmla="*/ 502418 w 970107"/>
                  <a:gd name="connsiteY2" fmla="*/ 35296 h 344906"/>
                  <a:gd name="connsiteX3" fmla="*/ 967238 w 970107"/>
                  <a:gd name="connsiteY3" fmla="*/ 149093 h 344906"/>
                  <a:gd name="connsiteX4" fmla="*/ 502418 w 970107"/>
                  <a:gd name="connsiteY4" fmla="*/ 327184 h 344906"/>
                  <a:gd name="connsiteX5" fmla="*/ 56648 w 970107"/>
                  <a:gd name="connsiteY5" fmla="*/ 301493 h 344906"/>
                  <a:gd name="connsiteX0" fmla="*/ 56648 w 1031672"/>
                  <a:gd name="connsiteY0" fmla="*/ 301493 h 344906"/>
                  <a:gd name="connsiteX1" fmla="*/ 57124 w 1031672"/>
                  <a:gd name="connsiteY1" fmla="*/ 0 h 344906"/>
                  <a:gd name="connsiteX2" fmla="*/ 502418 w 1031672"/>
                  <a:gd name="connsiteY2" fmla="*/ 35296 h 344906"/>
                  <a:gd name="connsiteX3" fmla="*/ 985812 w 1031672"/>
                  <a:gd name="connsiteY3" fmla="*/ 28575 h 344906"/>
                  <a:gd name="connsiteX4" fmla="*/ 967238 w 1031672"/>
                  <a:gd name="connsiteY4" fmla="*/ 149093 h 344906"/>
                  <a:gd name="connsiteX5" fmla="*/ 502418 w 1031672"/>
                  <a:gd name="connsiteY5" fmla="*/ 327184 h 344906"/>
                  <a:gd name="connsiteX6" fmla="*/ 56648 w 1031672"/>
                  <a:gd name="connsiteY6" fmla="*/ 301493 h 344906"/>
                  <a:gd name="connsiteX0" fmla="*/ 56648 w 1005486"/>
                  <a:gd name="connsiteY0" fmla="*/ 301493 h 344906"/>
                  <a:gd name="connsiteX1" fmla="*/ 57124 w 1005486"/>
                  <a:gd name="connsiteY1" fmla="*/ 0 h 344906"/>
                  <a:gd name="connsiteX2" fmla="*/ 502418 w 1005486"/>
                  <a:gd name="connsiteY2" fmla="*/ 35296 h 344906"/>
                  <a:gd name="connsiteX3" fmla="*/ 985812 w 1005486"/>
                  <a:gd name="connsiteY3" fmla="*/ 28575 h 344906"/>
                  <a:gd name="connsiteX4" fmla="*/ 967238 w 1005486"/>
                  <a:gd name="connsiteY4" fmla="*/ 149093 h 344906"/>
                  <a:gd name="connsiteX5" fmla="*/ 502418 w 1005486"/>
                  <a:gd name="connsiteY5" fmla="*/ 327184 h 344906"/>
                  <a:gd name="connsiteX6" fmla="*/ 56648 w 1005486"/>
                  <a:gd name="connsiteY6" fmla="*/ 301493 h 344906"/>
                  <a:gd name="connsiteX0" fmla="*/ 56648 w 1006513"/>
                  <a:gd name="connsiteY0" fmla="*/ 305515 h 348928"/>
                  <a:gd name="connsiteX1" fmla="*/ 57124 w 1006513"/>
                  <a:gd name="connsiteY1" fmla="*/ 4022 h 348928"/>
                  <a:gd name="connsiteX2" fmla="*/ 502418 w 1006513"/>
                  <a:gd name="connsiteY2" fmla="*/ 39318 h 348928"/>
                  <a:gd name="connsiteX3" fmla="*/ 988194 w 1006513"/>
                  <a:gd name="connsiteY3" fmla="*/ 4022 h 348928"/>
                  <a:gd name="connsiteX4" fmla="*/ 967238 w 1006513"/>
                  <a:gd name="connsiteY4" fmla="*/ 153115 h 348928"/>
                  <a:gd name="connsiteX5" fmla="*/ 502418 w 1006513"/>
                  <a:gd name="connsiteY5" fmla="*/ 331206 h 348928"/>
                  <a:gd name="connsiteX6" fmla="*/ 56648 w 1006513"/>
                  <a:gd name="connsiteY6" fmla="*/ 305515 h 348928"/>
                  <a:gd name="connsiteX0" fmla="*/ 56648 w 1006513"/>
                  <a:gd name="connsiteY0" fmla="*/ 301493 h 344906"/>
                  <a:gd name="connsiteX1" fmla="*/ 57124 w 1006513"/>
                  <a:gd name="connsiteY1" fmla="*/ 0 h 344906"/>
                  <a:gd name="connsiteX2" fmla="*/ 502418 w 1006513"/>
                  <a:gd name="connsiteY2" fmla="*/ 35296 h 344906"/>
                  <a:gd name="connsiteX3" fmla="*/ 988194 w 1006513"/>
                  <a:gd name="connsiteY3" fmla="*/ 0 h 344906"/>
                  <a:gd name="connsiteX4" fmla="*/ 967238 w 1006513"/>
                  <a:gd name="connsiteY4" fmla="*/ 149093 h 344906"/>
                  <a:gd name="connsiteX5" fmla="*/ 502418 w 1006513"/>
                  <a:gd name="connsiteY5" fmla="*/ 327184 h 344906"/>
                  <a:gd name="connsiteX6" fmla="*/ 56648 w 1006513"/>
                  <a:gd name="connsiteY6" fmla="*/ 301493 h 344906"/>
                  <a:gd name="connsiteX0" fmla="*/ 56648 w 1004506"/>
                  <a:gd name="connsiteY0" fmla="*/ 303874 h 347287"/>
                  <a:gd name="connsiteX1" fmla="*/ 57124 w 1004506"/>
                  <a:gd name="connsiteY1" fmla="*/ 2381 h 347287"/>
                  <a:gd name="connsiteX2" fmla="*/ 502418 w 1004506"/>
                  <a:gd name="connsiteY2" fmla="*/ 37677 h 347287"/>
                  <a:gd name="connsiteX3" fmla="*/ 983431 w 1004506"/>
                  <a:gd name="connsiteY3" fmla="*/ 0 h 347287"/>
                  <a:gd name="connsiteX4" fmla="*/ 967238 w 1004506"/>
                  <a:gd name="connsiteY4" fmla="*/ 151474 h 347287"/>
                  <a:gd name="connsiteX5" fmla="*/ 502418 w 1004506"/>
                  <a:gd name="connsiteY5" fmla="*/ 329565 h 347287"/>
                  <a:gd name="connsiteX6" fmla="*/ 56648 w 1004506"/>
                  <a:gd name="connsiteY6" fmla="*/ 303874 h 347287"/>
                  <a:gd name="connsiteX0" fmla="*/ 56648 w 1003105"/>
                  <a:gd name="connsiteY0" fmla="*/ 303874 h 338870"/>
                  <a:gd name="connsiteX1" fmla="*/ 57124 w 1003105"/>
                  <a:gd name="connsiteY1" fmla="*/ 2381 h 338870"/>
                  <a:gd name="connsiteX2" fmla="*/ 502418 w 1003105"/>
                  <a:gd name="connsiteY2" fmla="*/ 37677 h 338870"/>
                  <a:gd name="connsiteX3" fmla="*/ 983431 w 1003105"/>
                  <a:gd name="connsiteY3" fmla="*/ 0 h 338870"/>
                  <a:gd name="connsiteX4" fmla="*/ 964857 w 1003105"/>
                  <a:gd name="connsiteY4" fmla="*/ 277680 h 338870"/>
                  <a:gd name="connsiteX5" fmla="*/ 502418 w 1003105"/>
                  <a:gd name="connsiteY5" fmla="*/ 329565 h 338870"/>
                  <a:gd name="connsiteX6" fmla="*/ 56648 w 1003105"/>
                  <a:gd name="connsiteY6" fmla="*/ 303874 h 338870"/>
                  <a:gd name="connsiteX0" fmla="*/ 56648 w 1003105"/>
                  <a:gd name="connsiteY0" fmla="*/ 303874 h 338808"/>
                  <a:gd name="connsiteX1" fmla="*/ 57124 w 1003105"/>
                  <a:gd name="connsiteY1" fmla="*/ 2381 h 338808"/>
                  <a:gd name="connsiteX2" fmla="*/ 502418 w 1003105"/>
                  <a:gd name="connsiteY2" fmla="*/ 37677 h 338808"/>
                  <a:gd name="connsiteX3" fmla="*/ 983431 w 1003105"/>
                  <a:gd name="connsiteY3" fmla="*/ 0 h 338808"/>
                  <a:gd name="connsiteX4" fmla="*/ 964857 w 1003105"/>
                  <a:gd name="connsiteY4" fmla="*/ 277680 h 338808"/>
                  <a:gd name="connsiteX5" fmla="*/ 502418 w 1003105"/>
                  <a:gd name="connsiteY5" fmla="*/ 329565 h 338808"/>
                  <a:gd name="connsiteX6" fmla="*/ 56648 w 1003105"/>
                  <a:gd name="connsiteY6" fmla="*/ 303874 h 338808"/>
                  <a:gd name="connsiteX0" fmla="*/ 56648 w 1004506"/>
                  <a:gd name="connsiteY0" fmla="*/ 303874 h 337621"/>
                  <a:gd name="connsiteX1" fmla="*/ 57124 w 1004506"/>
                  <a:gd name="connsiteY1" fmla="*/ 2381 h 337621"/>
                  <a:gd name="connsiteX2" fmla="*/ 502418 w 1004506"/>
                  <a:gd name="connsiteY2" fmla="*/ 37677 h 337621"/>
                  <a:gd name="connsiteX3" fmla="*/ 983431 w 1004506"/>
                  <a:gd name="connsiteY3" fmla="*/ 0 h 337621"/>
                  <a:gd name="connsiteX4" fmla="*/ 967238 w 1004506"/>
                  <a:gd name="connsiteY4" fmla="*/ 296730 h 337621"/>
                  <a:gd name="connsiteX5" fmla="*/ 502418 w 1004506"/>
                  <a:gd name="connsiteY5" fmla="*/ 329565 h 337621"/>
                  <a:gd name="connsiteX6" fmla="*/ 56648 w 1004506"/>
                  <a:gd name="connsiteY6" fmla="*/ 303874 h 337621"/>
                  <a:gd name="connsiteX0" fmla="*/ 56648 w 1037471"/>
                  <a:gd name="connsiteY0" fmla="*/ 303874 h 337621"/>
                  <a:gd name="connsiteX1" fmla="*/ 57124 w 1037471"/>
                  <a:gd name="connsiteY1" fmla="*/ 2381 h 337621"/>
                  <a:gd name="connsiteX2" fmla="*/ 502418 w 1037471"/>
                  <a:gd name="connsiteY2" fmla="*/ 37677 h 337621"/>
                  <a:gd name="connsiteX3" fmla="*/ 983431 w 1037471"/>
                  <a:gd name="connsiteY3" fmla="*/ 0 h 337621"/>
                  <a:gd name="connsiteX4" fmla="*/ 967238 w 1037471"/>
                  <a:gd name="connsiteY4" fmla="*/ 296730 h 337621"/>
                  <a:gd name="connsiteX5" fmla="*/ 502418 w 1037471"/>
                  <a:gd name="connsiteY5" fmla="*/ 329565 h 337621"/>
                  <a:gd name="connsiteX6" fmla="*/ 56648 w 1037471"/>
                  <a:gd name="connsiteY6" fmla="*/ 303874 h 337621"/>
                  <a:gd name="connsiteX0" fmla="*/ 56648 w 1052313"/>
                  <a:gd name="connsiteY0" fmla="*/ 303874 h 337621"/>
                  <a:gd name="connsiteX1" fmla="*/ 57124 w 1052313"/>
                  <a:gd name="connsiteY1" fmla="*/ 2381 h 337621"/>
                  <a:gd name="connsiteX2" fmla="*/ 502418 w 1052313"/>
                  <a:gd name="connsiteY2" fmla="*/ 37677 h 337621"/>
                  <a:gd name="connsiteX3" fmla="*/ 983431 w 1052313"/>
                  <a:gd name="connsiteY3" fmla="*/ 0 h 337621"/>
                  <a:gd name="connsiteX4" fmla="*/ 967238 w 1052313"/>
                  <a:gd name="connsiteY4" fmla="*/ 296730 h 337621"/>
                  <a:gd name="connsiteX5" fmla="*/ 502418 w 1052313"/>
                  <a:gd name="connsiteY5" fmla="*/ 329565 h 337621"/>
                  <a:gd name="connsiteX6" fmla="*/ 56648 w 1052313"/>
                  <a:gd name="connsiteY6" fmla="*/ 303874 h 337621"/>
                  <a:gd name="connsiteX0" fmla="*/ 56648 w 1020209"/>
                  <a:gd name="connsiteY0" fmla="*/ 303874 h 337621"/>
                  <a:gd name="connsiteX1" fmla="*/ 57124 w 1020209"/>
                  <a:gd name="connsiteY1" fmla="*/ 2381 h 337621"/>
                  <a:gd name="connsiteX2" fmla="*/ 502418 w 1020209"/>
                  <a:gd name="connsiteY2" fmla="*/ 37677 h 337621"/>
                  <a:gd name="connsiteX3" fmla="*/ 983431 w 1020209"/>
                  <a:gd name="connsiteY3" fmla="*/ 0 h 337621"/>
                  <a:gd name="connsiteX4" fmla="*/ 967238 w 1020209"/>
                  <a:gd name="connsiteY4" fmla="*/ 296730 h 337621"/>
                  <a:gd name="connsiteX5" fmla="*/ 502418 w 1020209"/>
                  <a:gd name="connsiteY5" fmla="*/ 329565 h 337621"/>
                  <a:gd name="connsiteX6" fmla="*/ 56648 w 1020209"/>
                  <a:gd name="connsiteY6" fmla="*/ 303874 h 337621"/>
                  <a:gd name="connsiteX0" fmla="*/ 56648 w 1020209"/>
                  <a:gd name="connsiteY0" fmla="*/ 303874 h 337621"/>
                  <a:gd name="connsiteX1" fmla="*/ 57124 w 1020209"/>
                  <a:gd name="connsiteY1" fmla="*/ 2381 h 337621"/>
                  <a:gd name="connsiteX2" fmla="*/ 502418 w 1020209"/>
                  <a:gd name="connsiteY2" fmla="*/ 37677 h 337621"/>
                  <a:gd name="connsiteX3" fmla="*/ 983431 w 1020209"/>
                  <a:gd name="connsiteY3" fmla="*/ 0 h 337621"/>
                  <a:gd name="connsiteX4" fmla="*/ 967238 w 1020209"/>
                  <a:gd name="connsiteY4" fmla="*/ 296730 h 337621"/>
                  <a:gd name="connsiteX5" fmla="*/ 502418 w 1020209"/>
                  <a:gd name="connsiteY5" fmla="*/ 329565 h 337621"/>
                  <a:gd name="connsiteX6" fmla="*/ 56648 w 1020209"/>
                  <a:gd name="connsiteY6" fmla="*/ 303874 h 337621"/>
                  <a:gd name="connsiteX0" fmla="*/ 68669 w 1032230"/>
                  <a:gd name="connsiteY0" fmla="*/ 303874 h 329657"/>
                  <a:gd name="connsiteX1" fmla="*/ 69145 w 1032230"/>
                  <a:gd name="connsiteY1" fmla="*/ 2381 h 329657"/>
                  <a:gd name="connsiteX2" fmla="*/ 514439 w 1032230"/>
                  <a:gd name="connsiteY2" fmla="*/ 37677 h 329657"/>
                  <a:gd name="connsiteX3" fmla="*/ 995452 w 1032230"/>
                  <a:gd name="connsiteY3" fmla="*/ 0 h 329657"/>
                  <a:gd name="connsiteX4" fmla="*/ 979259 w 1032230"/>
                  <a:gd name="connsiteY4" fmla="*/ 296730 h 329657"/>
                  <a:gd name="connsiteX5" fmla="*/ 514439 w 1032230"/>
                  <a:gd name="connsiteY5" fmla="*/ 329565 h 329657"/>
                  <a:gd name="connsiteX6" fmla="*/ 68669 w 1032230"/>
                  <a:gd name="connsiteY6" fmla="*/ 303874 h 329657"/>
                  <a:gd name="connsiteX0" fmla="*/ 74469 w 1038030"/>
                  <a:gd name="connsiteY0" fmla="*/ 303874 h 329622"/>
                  <a:gd name="connsiteX1" fmla="*/ 74945 w 1038030"/>
                  <a:gd name="connsiteY1" fmla="*/ 2381 h 329622"/>
                  <a:gd name="connsiteX2" fmla="*/ 520239 w 1038030"/>
                  <a:gd name="connsiteY2" fmla="*/ 37677 h 329622"/>
                  <a:gd name="connsiteX3" fmla="*/ 1001252 w 1038030"/>
                  <a:gd name="connsiteY3" fmla="*/ 0 h 329622"/>
                  <a:gd name="connsiteX4" fmla="*/ 985059 w 1038030"/>
                  <a:gd name="connsiteY4" fmla="*/ 296730 h 329622"/>
                  <a:gd name="connsiteX5" fmla="*/ 520239 w 1038030"/>
                  <a:gd name="connsiteY5" fmla="*/ 329565 h 329622"/>
                  <a:gd name="connsiteX6" fmla="*/ 74469 w 1038030"/>
                  <a:gd name="connsiteY6" fmla="*/ 303874 h 329622"/>
                  <a:gd name="connsiteX0" fmla="*/ 56500 w 1020061"/>
                  <a:gd name="connsiteY0" fmla="*/ 303874 h 331778"/>
                  <a:gd name="connsiteX1" fmla="*/ 56976 w 1020061"/>
                  <a:gd name="connsiteY1" fmla="*/ 2381 h 331778"/>
                  <a:gd name="connsiteX2" fmla="*/ 502270 w 1020061"/>
                  <a:gd name="connsiteY2" fmla="*/ 37677 h 331778"/>
                  <a:gd name="connsiteX3" fmla="*/ 983283 w 1020061"/>
                  <a:gd name="connsiteY3" fmla="*/ 0 h 331778"/>
                  <a:gd name="connsiteX4" fmla="*/ 967090 w 1020061"/>
                  <a:gd name="connsiteY4" fmla="*/ 296730 h 331778"/>
                  <a:gd name="connsiteX5" fmla="*/ 499889 w 1020061"/>
                  <a:gd name="connsiteY5" fmla="*/ 317659 h 331778"/>
                  <a:gd name="connsiteX6" fmla="*/ 56500 w 1020061"/>
                  <a:gd name="connsiteY6" fmla="*/ 303874 h 331778"/>
                  <a:gd name="connsiteX0" fmla="*/ 56500 w 1020061"/>
                  <a:gd name="connsiteY0" fmla="*/ 303874 h 335119"/>
                  <a:gd name="connsiteX1" fmla="*/ 56976 w 1020061"/>
                  <a:gd name="connsiteY1" fmla="*/ 2381 h 335119"/>
                  <a:gd name="connsiteX2" fmla="*/ 502270 w 1020061"/>
                  <a:gd name="connsiteY2" fmla="*/ 37677 h 335119"/>
                  <a:gd name="connsiteX3" fmla="*/ 983283 w 1020061"/>
                  <a:gd name="connsiteY3" fmla="*/ 0 h 335119"/>
                  <a:gd name="connsiteX4" fmla="*/ 967090 w 1020061"/>
                  <a:gd name="connsiteY4" fmla="*/ 296730 h 335119"/>
                  <a:gd name="connsiteX5" fmla="*/ 499889 w 1020061"/>
                  <a:gd name="connsiteY5" fmla="*/ 324803 h 335119"/>
                  <a:gd name="connsiteX6" fmla="*/ 56500 w 1020061"/>
                  <a:gd name="connsiteY6" fmla="*/ 303874 h 335119"/>
                  <a:gd name="connsiteX0" fmla="*/ 67556 w 1031117"/>
                  <a:gd name="connsiteY0" fmla="*/ 303874 h 325271"/>
                  <a:gd name="connsiteX1" fmla="*/ 68032 w 1031117"/>
                  <a:gd name="connsiteY1" fmla="*/ 2381 h 325271"/>
                  <a:gd name="connsiteX2" fmla="*/ 513326 w 1031117"/>
                  <a:gd name="connsiteY2" fmla="*/ 37677 h 325271"/>
                  <a:gd name="connsiteX3" fmla="*/ 994339 w 1031117"/>
                  <a:gd name="connsiteY3" fmla="*/ 0 h 325271"/>
                  <a:gd name="connsiteX4" fmla="*/ 978146 w 1031117"/>
                  <a:gd name="connsiteY4" fmla="*/ 296730 h 325271"/>
                  <a:gd name="connsiteX5" fmla="*/ 510945 w 1031117"/>
                  <a:gd name="connsiteY5" fmla="*/ 324803 h 325271"/>
                  <a:gd name="connsiteX6" fmla="*/ 67556 w 1031117"/>
                  <a:gd name="connsiteY6" fmla="*/ 303874 h 325271"/>
                  <a:gd name="connsiteX0" fmla="*/ 67556 w 1046119"/>
                  <a:gd name="connsiteY0" fmla="*/ 303874 h 325271"/>
                  <a:gd name="connsiteX1" fmla="*/ 68032 w 1046119"/>
                  <a:gd name="connsiteY1" fmla="*/ 2381 h 325271"/>
                  <a:gd name="connsiteX2" fmla="*/ 513326 w 1046119"/>
                  <a:gd name="connsiteY2" fmla="*/ 37677 h 325271"/>
                  <a:gd name="connsiteX3" fmla="*/ 994339 w 1046119"/>
                  <a:gd name="connsiteY3" fmla="*/ 0 h 325271"/>
                  <a:gd name="connsiteX4" fmla="*/ 978146 w 1046119"/>
                  <a:gd name="connsiteY4" fmla="*/ 296730 h 325271"/>
                  <a:gd name="connsiteX5" fmla="*/ 510945 w 1046119"/>
                  <a:gd name="connsiteY5" fmla="*/ 324803 h 325271"/>
                  <a:gd name="connsiteX6" fmla="*/ 67556 w 1046119"/>
                  <a:gd name="connsiteY6" fmla="*/ 303874 h 325271"/>
                  <a:gd name="connsiteX0" fmla="*/ 63559 w 1042122"/>
                  <a:gd name="connsiteY0" fmla="*/ 303874 h 335119"/>
                  <a:gd name="connsiteX1" fmla="*/ 52129 w 1042122"/>
                  <a:gd name="connsiteY1" fmla="*/ 2381 h 335119"/>
                  <a:gd name="connsiteX2" fmla="*/ 509329 w 1042122"/>
                  <a:gd name="connsiteY2" fmla="*/ 37677 h 335119"/>
                  <a:gd name="connsiteX3" fmla="*/ 990342 w 1042122"/>
                  <a:gd name="connsiteY3" fmla="*/ 0 h 335119"/>
                  <a:gd name="connsiteX4" fmla="*/ 974149 w 1042122"/>
                  <a:gd name="connsiteY4" fmla="*/ 296730 h 335119"/>
                  <a:gd name="connsiteX5" fmla="*/ 506948 w 1042122"/>
                  <a:gd name="connsiteY5" fmla="*/ 324803 h 335119"/>
                  <a:gd name="connsiteX6" fmla="*/ 63559 w 1042122"/>
                  <a:gd name="connsiteY6" fmla="*/ 303874 h 335119"/>
                  <a:gd name="connsiteX0" fmla="*/ 67747 w 1046310"/>
                  <a:gd name="connsiteY0" fmla="*/ 303874 h 326028"/>
                  <a:gd name="connsiteX1" fmla="*/ 56317 w 1046310"/>
                  <a:gd name="connsiteY1" fmla="*/ 2381 h 326028"/>
                  <a:gd name="connsiteX2" fmla="*/ 513517 w 1046310"/>
                  <a:gd name="connsiteY2" fmla="*/ 37677 h 326028"/>
                  <a:gd name="connsiteX3" fmla="*/ 994530 w 1046310"/>
                  <a:gd name="connsiteY3" fmla="*/ 0 h 326028"/>
                  <a:gd name="connsiteX4" fmla="*/ 978337 w 1046310"/>
                  <a:gd name="connsiteY4" fmla="*/ 296730 h 326028"/>
                  <a:gd name="connsiteX5" fmla="*/ 511136 w 1046310"/>
                  <a:gd name="connsiteY5" fmla="*/ 324803 h 326028"/>
                  <a:gd name="connsiteX6" fmla="*/ 67747 w 1046310"/>
                  <a:gd name="connsiteY6" fmla="*/ 303874 h 326028"/>
                  <a:gd name="connsiteX0" fmla="*/ 69021 w 1045202"/>
                  <a:gd name="connsiteY0" fmla="*/ 296730 h 324803"/>
                  <a:gd name="connsiteX1" fmla="*/ 55209 w 1045202"/>
                  <a:gd name="connsiteY1" fmla="*/ 2381 h 324803"/>
                  <a:gd name="connsiteX2" fmla="*/ 512409 w 1045202"/>
                  <a:gd name="connsiteY2" fmla="*/ 37677 h 324803"/>
                  <a:gd name="connsiteX3" fmla="*/ 993422 w 1045202"/>
                  <a:gd name="connsiteY3" fmla="*/ 0 h 324803"/>
                  <a:gd name="connsiteX4" fmla="*/ 977229 w 1045202"/>
                  <a:gd name="connsiteY4" fmla="*/ 296730 h 324803"/>
                  <a:gd name="connsiteX5" fmla="*/ 510028 w 1045202"/>
                  <a:gd name="connsiteY5" fmla="*/ 324803 h 324803"/>
                  <a:gd name="connsiteX6" fmla="*/ 69021 w 1045202"/>
                  <a:gd name="connsiteY6" fmla="*/ 296730 h 324803"/>
                  <a:gd name="connsiteX0" fmla="*/ 65282 w 1048606"/>
                  <a:gd name="connsiteY0" fmla="*/ 306255 h 326897"/>
                  <a:gd name="connsiteX1" fmla="*/ 58613 w 1048606"/>
                  <a:gd name="connsiteY1" fmla="*/ 2381 h 326897"/>
                  <a:gd name="connsiteX2" fmla="*/ 515813 w 1048606"/>
                  <a:gd name="connsiteY2" fmla="*/ 37677 h 326897"/>
                  <a:gd name="connsiteX3" fmla="*/ 996826 w 1048606"/>
                  <a:gd name="connsiteY3" fmla="*/ 0 h 326897"/>
                  <a:gd name="connsiteX4" fmla="*/ 980633 w 1048606"/>
                  <a:gd name="connsiteY4" fmla="*/ 296730 h 326897"/>
                  <a:gd name="connsiteX5" fmla="*/ 513432 w 1048606"/>
                  <a:gd name="connsiteY5" fmla="*/ 324803 h 326897"/>
                  <a:gd name="connsiteX6" fmla="*/ 65282 w 1048606"/>
                  <a:gd name="connsiteY6" fmla="*/ 306255 h 326897"/>
                  <a:gd name="connsiteX0" fmla="*/ 74363 w 1041018"/>
                  <a:gd name="connsiteY0" fmla="*/ 299112 h 324951"/>
                  <a:gd name="connsiteX1" fmla="*/ 51025 w 1041018"/>
                  <a:gd name="connsiteY1" fmla="*/ 2381 h 324951"/>
                  <a:gd name="connsiteX2" fmla="*/ 508225 w 1041018"/>
                  <a:gd name="connsiteY2" fmla="*/ 37677 h 324951"/>
                  <a:gd name="connsiteX3" fmla="*/ 989238 w 1041018"/>
                  <a:gd name="connsiteY3" fmla="*/ 0 h 324951"/>
                  <a:gd name="connsiteX4" fmla="*/ 973045 w 1041018"/>
                  <a:gd name="connsiteY4" fmla="*/ 296730 h 324951"/>
                  <a:gd name="connsiteX5" fmla="*/ 505844 w 1041018"/>
                  <a:gd name="connsiteY5" fmla="*/ 324803 h 324951"/>
                  <a:gd name="connsiteX6" fmla="*/ 74363 w 1041018"/>
                  <a:gd name="connsiteY6" fmla="*/ 299112 h 324951"/>
                  <a:gd name="connsiteX0" fmla="*/ 74363 w 1038627"/>
                  <a:gd name="connsiteY0" fmla="*/ 299112 h 324951"/>
                  <a:gd name="connsiteX1" fmla="*/ 51025 w 1038627"/>
                  <a:gd name="connsiteY1" fmla="*/ 2381 h 324951"/>
                  <a:gd name="connsiteX2" fmla="*/ 508225 w 1038627"/>
                  <a:gd name="connsiteY2" fmla="*/ 37677 h 324951"/>
                  <a:gd name="connsiteX3" fmla="*/ 989238 w 1038627"/>
                  <a:gd name="connsiteY3" fmla="*/ 0 h 324951"/>
                  <a:gd name="connsiteX4" fmla="*/ 968282 w 1038627"/>
                  <a:gd name="connsiteY4" fmla="*/ 296730 h 324951"/>
                  <a:gd name="connsiteX5" fmla="*/ 505844 w 1038627"/>
                  <a:gd name="connsiteY5" fmla="*/ 324803 h 324951"/>
                  <a:gd name="connsiteX6" fmla="*/ 74363 w 1038627"/>
                  <a:gd name="connsiteY6" fmla="*/ 299112 h 324951"/>
                  <a:gd name="connsiteX0" fmla="*/ 70552 w 1034816"/>
                  <a:gd name="connsiteY0" fmla="*/ 299112 h 332264"/>
                  <a:gd name="connsiteX1" fmla="*/ 47214 w 1034816"/>
                  <a:gd name="connsiteY1" fmla="*/ 2381 h 332264"/>
                  <a:gd name="connsiteX2" fmla="*/ 504414 w 1034816"/>
                  <a:gd name="connsiteY2" fmla="*/ 37677 h 332264"/>
                  <a:gd name="connsiteX3" fmla="*/ 985427 w 1034816"/>
                  <a:gd name="connsiteY3" fmla="*/ 0 h 332264"/>
                  <a:gd name="connsiteX4" fmla="*/ 964471 w 1034816"/>
                  <a:gd name="connsiteY4" fmla="*/ 296730 h 332264"/>
                  <a:gd name="connsiteX5" fmla="*/ 502033 w 1034816"/>
                  <a:gd name="connsiteY5" fmla="*/ 324803 h 332264"/>
                  <a:gd name="connsiteX6" fmla="*/ 70552 w 1034816"/>
                  <a:gd name="connsiteY6" fmla="*/ 299112 h 332264"/>
                  <a:gd name="connsiteX0" fmla="*/ 70552 w 1034816"/>
                  <a:gd name="connsiteY0" fmla="*/ 299112 h 328661"/>
                  <a:gd name="connsiteX1" fmla="*/ 47214 w 1034816"/>
                  <a:gd name="connsiteY1" fmla="*/ 2381 h 328661"/>
                  <a:gd name="connsiteX2" fmla="*/ 504414 w 1034816"/>
                  <a:gd name="connsiteY2" fmla="*/ 37677 h 328661"/>
                  <a:gd name="connsiteX3" fmla="*/ 985427 w 1034816"/>
                  <a:gd name="connsiteY3" fmla="*/ 0 h 328661"/>
                  <a:gd name="connsiteX4" fmla="*/ 964471 w 1034816"/>
                  <a:gd name="connsiteY4" fmla="*/ 296730 h 328661"/>
                  <a:gd name="connsiteX5" fmla="*/ 502033 w 1034816"/>
                  <a:gd name="connsiteY5" fmla="*/ 324803 h 328661"/>
                  <a:gd name="connsiteX6" fmla="*/ 70552 w 1034816"/>
                  <a:gd name="connsiteY6" fmla="*/ 299112 h 328661"/>
                  <a:gd name="connsiteX0" fmla="*/ 80909 w 1045173"/>
                  <a:gd name="connsiteY0" fmla="*/ 299112 h 328661"/>
                  <a:gd name="connsiteX1" fmla="*/ 57571 w 1045173"/>
                  <a:gd name="connsiteY1" fmla="*/ 2381 h 328661"/>
                  <a:gd name="connsiteX2" fmla="*/ 514771 w 1045173"/>
                  <a:gd name="connsiteY2" fmla="*/ 37677 h 328661"/>
                  <a:gd name="connsiteX3" fmla="*/ 995784 w 1045173"/>
                  <a:gd name="connsiteY3" fmla="*/ 0 h 328661"/>
                  <a:gd name="connsiteX4" fmla="*/ 974828 w 1045173"/>
                  <a:gd name="connsiteY4" fmla="*/ 296730 h 328661"/>
                  <a:gd name="connsiteX5" fmla="*/ 512390 w 1045173"/>
                  <a:gd name="connsiteY5" fmla="*/ 324803 h 328661"/>
                  <a:gd name="connsiteX6" fmla="*/ 80909 w 1045173"/>
                  <a:gd name="connsiteY6" fmla="*/ 299112 h 328661"/>
                  <a:gd name="connsiteX0" fmla="*/ 80909 w 1045173"/>
                  <a:gd name="connsiteY0" fmla="*/ 299112 h 328092"/>
                  <a:gd name="connsiteX1" fmla="*/ 57571 w 1045173"/>
                  <a:gd name="connsiteY1" fmla="*/ 2381 h 328092"/>
                  <a:gd name="connsiteX2" fmla="*/ 514771 w 1045173"/>
                  <a:gd name="connsiteY2" fmla="*/ 37677 h 328092"/>
                  <a:gd name="connsiteX3" fmla="*/ 995784 w 1045173"/>
                  <a:gd name="connsiteY3" fmla="*/ 0 h 328092"/>
                  <a:gd name="connsiteX4" fmla="*/ 974828 w 1045173"/>
                  <a:gd name="connsiteY4" fmla="*/ 296730 h 328092"/>
                  <a:gd name="connsiteX5" fmla="*/ 512390 w 1045173"/>
                  <a:gd name="connsiteY5" fmla="*/ 324803 h 328092"/>
                  <a:gd name="connsiteX6" fmla="*/ 80909 w 1045173"/>
                  <a:gd name="connsiteY6" fmla="*/ 299112 h 328092"/>
                  <a:gd name="connsiteX0" fmla="*/ 80909 w 1045173"/>
                  <a:gd name="connsiteY0" fmla="*/ 299112 h 324822"/>
                  <a:gd name="connsiteX1" fmla="*/ 57571 w 1045173"/>
                  <a:gd name="connsiteY1" fmla="*/ 2381 h 324822"/>
                  <a:gd name="connsiteX2" fmla="*/ 514771 w 1045173"/>
                  <a:gd name="connsiteY2" fmla="*/ 37677 h 324822"/>
                  <a:gd name="connsiteX3" fmla="*/ 995784 w 1045173"/>
                  <a:gd name="connsiteY3" fmla="*/ 0 h 324822"/>
                  <a:gd name="connsiteX4" fmla="*/ 974828 w 1045173"/>
                  <a:gd name="connsiteY4" fmla="*/ 296730 h 324822"/>
                  <a:gd name="connsiteX5" fmla="*/ 512390 w 1045173"/>
                  <a:gd name="connsiteY5" fmla="*/ 324803 h 324822"/>
                  <a:gd name="connsiteX6" fmla="*/ 80909 w 1045173"/>
                  <a:gd name="connsiteY6" fmla="*/ 299112 h 324822"/>
                  <a:gd name="connsiteX0" fmla="*/ 80909 w 1045173"/>
                  <a:gd name="connsiteY0" fmla="*/ 299112 h 324810"/>
                  <a:gd name="connsiteX1" fmla="*/ 57571 w 1045173"/>
                  <a:gd name="connsiteY1" fmla="*/ 2381 h 324810"/>
                  <a:gd name="connsiteX2" fmla="*/ 514771 w 1045173"/>
                  <a:gd name="connsiteY2" fmla="*/ 37677 h 324810"/>
                  <a:gd name="connsiteX3" fmla="*/ 995784 w 1045173"/>
                  <a:gd name="connsiteY3" fmla="*/ 0 h 324810"/>
                  <a:gd name="connsiteX4" fmla="*/ 974828 w 1045173"/>
                  <a:gd name="connsiteY4" fmla="*/ 301492 h 324810"/>
                  <a:gd name="connsiteX5" fmla="*/ 512390 w 1045173"/>
                  <a:gd name="connsiteY5" fmla="*/ 324803 h 324810"/>
                  <a:gd name="connsiteX6" fmla="*/ 80909 w 1045173"/>
                  <a:gd name="connsiteY6" fmla="*/ 299112 h 324810"/>
                  <a:gd name="connsiteX0" fmla="*/ 80909 w 1045173"/>
                  <a:gd name="connsiteY0" fmla="*/ 299112 h 324810"/>
                  <a:gd name="connsiteX1" fmla="*/ 57571 w 1045173"/>
                  <a:gd name="connsiteY1" fmla="*/ 2381 h 324810"/>
                  <a:gd name="connsiteX2" fmla="*/ 514771 w 1045173"/>
                  <a:gd name="connsiteY2" fmla="*/ 37677 h 324810"/>
                  <a:gd name="connsiteX3" fmla="*/ 995784 w 1045173"/>
                  <a:gd name="connsiteY3" fmla="*/ 0 h 324810"/>
                  <a:gd name="connsiteX4" fmla="*/ 974828 w 1045173"/>
                  <a:gd name="connsiteY4" fmla="*/ 301492 h 324810"/>
                  <a:gd name="connsiteX5" fmla="*/ 512390 w 1045173"/>
                  <a:gd name="connsiteY5" fmla="*/ 324803 h 324810"/>
                  <a:gd name="connsiteX6" fmla="*/ 80909 w 1045173"/>
                  <a:gd name="connsiteY6" fmla="*/ 299112 h 324810"/>
                  <a:gd name="connsiteX0" fmla="*/ 80909 w 1031427"/>
                  <a:gd name="connsiteY0" fmla="*/ 299112 h 324972"/>
                  <a:gd name="connsiteX1" fmla="*/ 57571 w 1031427"/>
                  <a:gd name="connsiteY1" fmla="*/ 2381 h 324972"/>
                  <a:gd name="connsiteX2" fmla="*/ 514771 w 1031427"/>
                  <a:gd name="connsiteY2" fmla="*/ 37677 h 324972"/>
                  <a:gd name="connsiteX3" fmla="*/ 995784 w 1031427"/>
                  <a:gd name="connsiteY3" fmla="*/ 0 h 324972"/>
                  <a:gd name="connsiteX4" fmla="*/ 941490 w 1031427"/>
                  <a:gd name="connsiteY4" fmla="*/ 308636 h 324972"/>
                  <a:gd name="connsiteX5" fmla="*/ 512390 w 1031427"/>
                  <a:gd name="connsiteY5" fmla="*/ 324803 h 324972"/>
                  <a:gd name="connsiteX6" fmla="*/ 80909 w 1031427"/>
                  <a:gd name="connsiteY6" fmla="*/ 299112 h 324972"/>
                  <a:gd name="connsiteX0" fmla="*/ 80909 w 1057083"/>
                  <a:gd name="connsiteY0" fmla="*/ 299112 h 324972"/>
                  <a:gd name="connsiteX1" fmla="*/ 57571 w 1057083"/>
                  <a:gd name="connsiteY1" fmla="*/ 2381 h 324972"/>
                  <a:gd name="connsiteX2" fmla="*/ 514771 w 1057083"/>
                  <a:gd name="connsiteY2" fmla="*/ 37677 h 324972"/>
                  <a:gd name="connsiteX3" fmla="*/ 995784 w 1057083"/>
                  <a:gd name="connsiteY3" fmla="*/ 0 h 324972"/>
                  <a:gd name="connsiteX4" fmla="*/ 941490 w 1057083"/>
                  <a:gd name="connsiteY4" fmla="*/ 308636 h 324972"/>
                  <a:gd name="connsiteX5" fmla="*/ 512390 w 1057083"/>
                  <a:gd name="connsiteY5" fmla="*/ 324803 h 324972"/>
                  <a:gd name="connsiteX6" fmla="*/ 80909 w 1057083"/>
                  <a:gd name="connsiteY6" fmla="*/ 299112 h 324972"/>
                  <a:gd name="connsiteX0" fmla="*/ 80909 w 1050872"/>
                  <a:gd name="connsiteY0" fmla="*/ 299112 h 324972"/>
                  <a:gd name="connsiteX1" fmla="*/ 57571 w 1050872"/>
                  <a:gd name="connsiteY1" fmla="*/ 2381 h 324972"/>
                  <a:gd name="connsiteX2" fmla="*/ 514771 w 1050872"/>
                  <a:gd name="connsiteY2" fmla="*/ 37677 h 324972"/>
                  <a:gd name="connsiteX3" fmla="*/ 995784 w 1050872"/>
                  <a:gd name="connsiteY3" fmla="*/ 0 h 324972"/>
                  <a:gd name="connsiteX4" fmla="*/ 941490 w 1050872"/>
                  <a:gd name="connsiteY4" fmla="*/ 308636 h 324972"/>
                  <a:gd name="connsiteX5" fmla="*/ 512390 w 1050872"/>
                  <a:gd name="connsiteY5" fmla="*/ 324803 h 324972"/>
                  <a:gd name="connsiteX6" fmla="*/ 80909 w 1050872"/>
                  <a:gd name="connsiteY6" fmla="*/ 299112 h 324972"/>
                  <a:gd name="connsiteX0" fmla="*/ 80909 w 1054392"/>
                  <a:gd name="connsiteY0" fmla="*/ 299112 h 324972"/>
                  <a:gd name="connsiteX1" fmla="*/ 57571 w 1054392"/>
                  <a:gd name="connsiteY1" fmla="*/ 2381 h 324972"/>
                  <a:gd name="connsiteX2" fmla="*/ 514771 w 1054392"/>
                  <a:gd name="connsiteY2" fmla="*/ 37677 h 324972"/>
                  <a:gd name="connsiteX3" fmla="*/ 995784 w 1054392"/>
                  <a:gd name="connsiteY3" fmla="*/ 0 h 324972"/>
                  <a:gd name="connsiteX4" fmla="*/ 941490 w 1054392"/>
                  <a:gd name="connsiteY4" fmla="*/ 308636 h 324972"/>
                  <a:gd name="connsiteX5" fmla="*/ 512390 w 1054392"/>
                  <a:gd name="connsiteY5" fmla="*/ 324803 h 324972"/>
                  <a:gd name="connsiteX6" fmla="*/ 80909 w 1054392"/>
                  <a:gd name="connsiteY6" fmla="*/ 299112 h 324972"/>
                  <a:gd name="connsiteX0" fmla="*/ 80909 w 1054392"/>
                  <a:gd name="connsiteY0" fmla="*/ 299112 h 324972"/>
                  <a:gd name="connsiteX1" fmla="*/ 57571 w 1054392"/>
                  <a:gd name="connsiteY1" fmla="*/ 2381 h 324972"/>
                  <a:gd name="connsiteX2" fmla="*/ 516569 w 1054392"/>
                  <a:gd name="connsiteY2" fmla="*/ 32555 h 324972"/>
                  <a:gd name="connsiteX3" fmla="*/ 995784 w 1054392"/>
                  <a:gd name="connsiteY3" fmla="*/ 0 h 324972"/>
                  <a:gd name="connsiteX4" fmla="*/ 941490 w 1054392"/>
                  <a:gd name="connsiteY4" fmla="*/ 308636 h 324972"/>
                  <a:gd name="connsiteX5" fmla="*/ 512390 w 1054392"/>
                  <a:gd name="connsiteY5" fmla="*/ 324803 h 324972"/>
                  <a:gd name="connsiteX6" fmla="*/ 80909 w 1054392"/>
                  <a:gd name="connsiteY6" fmla="*/ 299112 h 324972"/>
                  <a:gd name="connsiteX0" fmla="*/ 80909 w 1054392"/>
                  <a:gd name="connsiteY0" fmla="*/ 299112 h 324972"/>
                  <a:gd name="connsiteX1" fmla="*/ 57571 w 1054392"/>
                  <a:gd name="connsiteY1" fmla="*/ 2381 h 324972"/>
                  <a:gd name="connsiteX2" fmla="*/ 516569 w 1054392"/>
                  <a:gd name="connsiteY2" fmla="*/ 32555 h 324972"/>
                  <a:gd name="connsiteX3" fmla="*/ 995784 w 1054392"/>
                  <a:gd name="connsiteY3" fmla="*/ 0 h 324972"/>
                  <a:gd name="connsiteX4" fmla="*/ 941490 w 1054392"/>
                  <a:gd name="connsiteY4" fmla="*/ 308636 h 324972"/>
                  <a:gd name="connsiteX5" fmla="*/ 512390 w 1054392"/>
                  <a:gd name="connsiteY5" fmla="*/ 324803 h 324972"/>
                  <a:gd name="connsiteX6" fmla="*/ 80909 w 1054392"/>
                  <a:gd name="connsiteY6" fmla="*/ 299112 h 324972"/>
                  <a:gd name="connsiteX0" fmla="*/ 80909 w 1054392"/>
                  <a:gd name="connsiteY0" fmla="*/ 299112 h 324972"/>
                  <a:gd name="connsiteX1" fmla="*/ 57571 w 1054392"/>
                  <a:gd name="connsiteY1" fmla="*/ 2381 h 324972"/>
                  <a:gd name="connsiteX2" fmla="*/ 516569 w 1054392"/>
                  <a:gd name="connsiteY2" fmla="*/ 32555 h 324972"/>
                  <a:gd name="connsiteX3" fmla="*/ 995784 w 1054392"/>
                  <a:gd name="connsiteY3" fmla="*/ 0 h 324972"/>
                  <a:gd name="connsiteX4" fmla="*/ 941490 w 1054392"/>
                  <a:gd name="connsiteY4" fmla="*/ 308636 h 324972"/>
                  <a:gd name="connsiteX5" fmla="*/ 512390 w 1054392"/>
                  <a:gd name="connsiteY5" fmla="*/ 324803 h 324972"/>
                  <a:gd name="connsiteX6" fmla="*/ 80909 w 1054392"/>
                  <a:gd name="connsiteY6" fmla="*/ 299112 h 324972"/>
                  <a:gd name="connsiteX0" fmla="*/ 80909 w 1054392"/>
                  <a:gd name="connsiteY0" fmla="*/ 299112 h 324972"/>
                  <a:gd name="connsiteX1" fmla="*/ 57571 w 1054392"/>
                  <a:gd name="connsiteY1" fmla="*/ 2381 h 324972"/>
                  <a:gd name="connsiteX2" fmla="*/ 516569 w 1054392"/>
                  <a:gd name="connsiteY2" fmla="*/ 32555 h 324972"/>
                  <a:gd name="connsiteX3" fmla="*/ 995784 w 1054392"/>
                  <a:gd name="connsiteY3" fmla="*/ 0 h 324972"/>
                  <a:gd name="connsiteX4" fmla="*/ 941490 w 1054392"/>
                  <a:gd name="connsiteY4" fmla="*/ 308636 h 324972"/>
                  <a:gd name="connsiteX5" fmla="*/ 512390 w 1054392"/>
                  <a:gd name="connsiteY5" fmla="*/ 324803 h 324972"/>
                  <a:gd name="connsiteX6" fmla="*/ 80909 w 1054392"/>
                  <a:gd name="connsiteY6" fmla="*/ 299112 h 324972"/>
                  <a:gd name="connsiteX0" fmla="*/ 80909 w 1054392"/>
                  <a:gd name="connsiteY0" fmla="*/ 299112 h 324972"/>
                  <a:gd name="connsiteX1" fmla="*/ 57571 w 1054392"/>
                  <a:gd name="connsiteY1" fmla="*/ 2381 h 324972"/>
                  <a:gd name="connsiteX2" fmla="*/ 516569 w 1054392"/>
                  <a:gd name="connsiteY2" fmla="*/ 32555 h 324972"/>
                  <a:gd name="connsiteX3" fmla="*/ 995784 w 1054392"/>
                  <a:gd name="connsiteY3" fmla="*/ 0 h 324972"/>
                  <a:gd name="connsiteX4" fmla="*/ 941490 w 1054392"/>
                  <a:gd name="connsiteY4" fmla="*/ 308636 h 324972"/>
                  <a:gd name="connsiteX5" fmla="*/ 512390 w 1054392"/>
                  <a:gd name="connsiteY5" fmla="*/ 324803 h 324972"/>
                  <a:gd name="connsiteX6" fmla="*/ 80909 w 1054392"/>
                  <a:gd name="connsiteY6" fmla="*/ 299112 h 324972"/>
                  <a:gd name="connsiteX0" fmla="*/ 80909 w 1054392"/>
                  <a:gd name="connsiteY0" fmla="*/ 299112 h 324972"/>
                  <a:gd name="connsiteX1" fmla="*/ 57571 w 1054392"/>
                  <a:gd name="connsiteY1" fmla="*/ 2381 h 324972"/>
                  <a:gd name="connsiteX2" fmla="*/ 516569 w 1054392"/>
                  <a:gd name="connsiteY2" fmla="*/ 32555 h 324972"/>
                  <a:gd name="connsiteX3" fmla="*/ 995784 w 1054392"/>
                  <a:gd name="connsiteY3" fmla="*/ 0 h 324972"/>
                  <a:gd name="connsiteX4" fmla="*/ 941490 w 1054392"/>
                  <a:gd name="connsiteY4" fmla="*/ 308636 h 324972"/>
                  <a:gd name="connsiteX5" fmla="*/ 512390 w 1054392"/>
                  <a:gd name="connsiteY5" fmla="*/ 324803 h 324972"/>
                  <a:gd name="connsiteX6" fmla="*/ 80909 w 1054392"/>
                  <a:gd name="connsiteY6" fmla="*/ 299112 h 324972"/>
                  <a:gd name="connsiteX0" fmla="*/ 80909 w 1054392"/>
                  <a:gd name="connsiteY0" fmla="*/ 299112 h 324972"/>
                  <a:gd name="connsiteX1" fmla="*/ 57571 w 1054392"/>
                  <a:gd name="connsiteY1" fmla="*/ 2381 h 324972"/>
                  <a:gd name="connsiteX2" fmla="*/ 516569 w 1054392"/>
                  <a:gd name="connsiteY2" fmla="*/ 32555 h 324972"/>
                  <a:gd name="connsiteX3" fmla="*/ 995784 w 1054392"/>
                  <a:gd name="connsiteY3" fmla="*/ 0 h 324972"/>
                  <a:gd name="connsiteX4" fmla="*/ 941490 w 1054392"/>
                  <a:gd name="connsiteY4" fmla="*/ 308636 h 324972"/>
                  <a:gd name="connsiteX5" fmla="*/ 512390 w 1054392"/>
                  <a:gd name="connsiteY5" fmla="*/ 324803 h 324972"/>
                  <a:gd name="connsiteX6" fmla="*/ 80909 w 1054392"/>
                  <a:gd name="connsiteY6" fmla="*/ 299112 h 324972"/>
                  <a:gd name="connsiteX0" fmla="*/ 80909 w 1054392"/>
                  <a:gd name="connsiteY0" fmla="*/ 299112 h 324972"/>
                  <a:gd name="connsiteX1" fmla="*/ 57571 w 1054392"/>
                  <a:gd name="connsiteY1" fmla="*/ 2381 h 324972"/>
                  <a:gd name="connsiteX2" fmla="*/ 516569 w 1054392"/>
                  <a:gd name="connsiteY2" fmla="*/ 32555 h 324972"/>
                  <a:gd name="connsiteX3" fmla="*/ 995784 w 1054392"/>
                  <a:gd name="connsiteY3" fmla="*/ 0 h 324972"/>
                  <a:gd name="connsiteX4" fmla="*/ 941490 w 1054392"/>
                  <a:gd name="connsiteY4" fmla="*/ 308636 h 324972"/>
                  <a:gd name="connsiteX5" fmla="*/ 512390 w 1054392"/>
                  <a:gd name="connsiteY5" fmla="*/ 324803 h 324972"/>
                  <a:gd name="connsiteX6" fmla="*/ 80909 w 1054392"/>
                  <a:gd name="connsiteY6" fmla="*/ 299112 h 324972"/>
                  <a:gd name="connsiteX0" fmla="*/ 80909 w 1040409"/>
                  <a:gd name="connsiteY0" fmla="*/ 299112 h 324972"/>
                  <a:gd name="connsiteX1" fmla="*/ 57571 w 1040409"/>
                  <a:gd name="connsiteY1" fmla="*/ 2381 h 324972"/>
                  <a:gd name="connsiteX2" fmla="*/ 516569 w 1040409"/>
                  <a:gd name="connsiteY2" fmla="*/ 32555 h 324972"/>
                  <a:gd name="connsiteX3" fmla="*/ 995784 w 1040409"/>
                  <a:gd name="connsiteY3" fmla="*/ 0 h 324972"/>
                  <a:gd name="connsiteX4" fmla="*/ 941490 w 1040409"/>
                  <a:gd name="connsiteY4" fmla="*/ 308636 h 324972"/>
                  <a:gd name="connsiteX5" fmla="*/ 512390 w 1040409"/>
                  <a:gd name="connsiteY5" fmla="*/ 324803 h 324972"/>
                  <a:gd name="connsiteX6" fmla="*/ 80909 w 1040409"/>
                  <a:gd name="connsiteY6" fmla="*/ 299112 h 324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09" h="324972">
                    <a:moveTo>
                      <a:pt x="80909" y="299112"/>
                    </a:moveTo>
                    <a:cubicBezTo>
                      <a:pt x="-25850" y="278713"/>
                      <a:pt x="-19899" y="32063"/>
                      <a:pt x="57571" y="2381"/>
                    </a:cubicBezTo>
                    <a:cubicBezTo>
                      <a:pt x="230340" y="34925"/>
                      <a:pt x="367392" y="27830"/>
                      <a:pt x="516569" y="32555"/>
                    </a:cubicBezTo>
                    <a:cubicBezTo>
                      <a:pt x="665746" y="37280"/>
                      <a:pt x="907477" y="20076"/>
                      <a:pt x="995784" y="0"/>
                    </a:cubicBezTo>
                    <a:cubicBezTo>
                      <a:pt x="1056585" y="49922"/>
                      <a:pt x="1069811" y="292050"/>
                      <a:pt x="941490" y="308636"/>
                    </a:cubicBezTo>
                    <a:cubicBezTo>
                      <a:pt x="843859" y="316505"/>
                      <a:pt x="655820" y="326390"/>
                      <a:pt x="512390" y="324803"/>
                    </a:cubicBezTo>
                    <a:cubicBezTo>
                      <a:pt x="368960" y="323216"/>
                      <a:pt x="187668" y="319511"/>
                      <a:pt x="80909" y="299112"/>
                    </a:cubicBezTo>
                    <a:close/>
                  </a:path>
                </a:pathLst>
              </a:custGeom>
              <a:grpFill/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3" name="Oval 752">
                <a:extLst>
                  <a:ext uri="{FF2B5EF4-FFF2-40B4-BE49-F238E27FC236}">
                    <a16:creationId xmlns:a16="http://schemas.microsoft.com/office/drawing/2014/main" id="{5ACE5746-C2B9-466C-9DF2-9F217A2A72B2}"/>
                  </a:ext>
                </a:extLst>
              </p:cNvPr>
              <p:cNvSpPr/>
              <p:nvPr/>
            </p:nvSpPr>
            <p:spPr>
              <a:xfrm>
                <a:off x="9543812" y="4072133"/>
                <a:ext cx="952976" cy="66622"/>
              </a:xfrm>
              <a:prstGeom prst="ellipse">
                <a:avLst/>
              </a:prstGeom>
              <a:grpFill/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9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7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4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368E7-1173-57C6-33E3-007F503EC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lowchart: Manual Operation 85">
            <a:extLst>
              <a:ext uri="{FF2B5EF4-FFF2-40B4-BE49-F238E27FC236}">
                <a16:creationId xmlns:a16="http://schemas.microsoft.com/office/drawing/2014/main" id="{2E24A33F-2968-F664-700B-E24C6FDD12C0}"/>
              </a:ext>
            </a:extLst>
          </p:cNvPr>
          <p:cNvSpPr/>
          <p:nvPr/>
        </p:nvSpPr>
        <p:spPr>
          <a:xfrm flipV="1">
            <a:off x="-154924" y="3803411"/>
            <a:ext cx="12442140" cy="308696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1143"/>
              <a:gd name="connsiteY0" fmla="*/ 0 h 10248"/>
              <a:gd name="connsiteX1" fmla="*/ 11143 w 11143"/>
              <a:gd name="connsiteY1" fmla="*/ 248 h 10248"/>
              <a:gd name="connsiteX2" fmla="*/ 9143 w 11143"/>
              <a:gd name="connsiteY2" fmla="*/ 10248 h 10248"/>
              <a:gd name="connsiteX3" fmla="*/ 3143 w 11143"/>
              <a:gd name="connsiteY3" fmla="*/ 10248 h 10248"/>
              <a:gd name="connsiteX4" fmla="*/ 0 w 11143"/>
              <a:gd name="connsiteY4" fmla="*/ 0 h 10248"/>
              <a:gd name="connsiteX0" fmla="*/ 0 w 11733"/>
              <a:gd name="connsiteY0" fmla="*/ 0 h 10248"/>
              <a:gd name="connsiteX1" fmla="*/ 11733 w 11733"/>
              <a:gd name="connsiteY1" fmla="*/ 372 h 10248"/>
              <a:gd name="connsiteX2" fmla="*/ 9143 w 11733"/>
              <a:gd name="connsiteY2" fmla="*/ 10248 h 10248"/>
              <a:gd name="connsiteX3" fmla="*/ 3143 w 11733"/>
              <a:gd name="connsiteY3" fmla="*/ 10248 h 10248"/>
              <a:gd name="connsiteX4" fmla="*/ 0 w 11733"/>
              <a:gd name="connsiteY4" fmla="*/ 0 h 10248"/>
              <a:gd name="connsiteX0" fmla="*/ 0 w 13264"/>
              <a:gd name="connsiteY0" fmla="*/ 0 h 10248"/>
              <a:gd name="connsiteX1" fmla="*/ 13264 w 13264"/>
              <a:gd name="connsiteY1" fmla="*/ 4341 h 10248"/>
              <a:gd name="connsiteX2" fmla="*/ 9143 w 13264"/>
              <a:gd name="connsiteY2" fmla="*/ 10248 h 10248"/>
              <a:gd name="connsiteX3" fmla="*/ 3143 w 13264"/>
              <a:gd name="connsiteY3" fmla="*/ 10248 h 10248"/>
              <a:gd name="connsiteX4" fmla="*/ 0 w 13264"/>
              <a:gd name="connsiteY4" fmla="*/ 0 h 10248"/>
              <a:gd name="connsiteX0" fmla="*/ 0 w 11779"/>
              <a:gd name="connsiteY0" fmla="*/ 0 h 10248"/>
              <a:gd name="connsiteX1" fmla="*/ 11779 w 11779"/>
              <a:gd name="connsiteY1" fmla="*/ 212 h 10248"/>
              <a:gd name="connsiteX2" fmla="*/ 9143 w 11779"/>
              <a:gd name="connsiteY2" fmla="*/ 10248 h 10248"/>
              <a:gd name="connsiteX3" fmla="*/ 3143 w 11779"/>
              <a:gd name="connsiteY3" fmla="*/ 10248 h 10248"/>
              <a:gd name="connsiteX4" fmla="*/ 0 w 11779"/>
              <a:gd name="connsiteY4" fmla="*/ 0 h 10248"/>
              <a:gd name="connsiteX0" fmla="*/ 0 w 12250"/>
              <a:gd name="connsiteY0" fmla="*/ 0 h 10248"/>
              <a:gd name="connsiteX1" fmla="*/ 11779 w 12250"/>
              <a:gd name="connsiteY1" fmla="*/ 212 h 10248"/>
              <a:gd name="connsiteX2" fmla="*/ 9143 w 12250"/>
              <a:gd name="connsiteY2" fmla="*/ 10248 h 10248"/>
              <a:gd name="connsiteX3" fmla="*/ 3143 w 12250"/>
              <a:gd name="connsiteY3" fmla="*/ 10248 h 10248"/>
              <a:gd name="connsiteX4" fmla="*/ 0 w 12250"/>
              <a:gd name="connsiteY4" fmla="*/ 0 h 10248"/>
              <a:gd name="connsiteX0" fmla="*/ 0 w 12389"/>
              <a:gd name="connsiteY0" fmla="*/ 0 h 12130"/>
              <a:gd name="connsiteX1" fmla="*/ 11779 w 12389"/>
              <a:gd name="connsiteY1" fmla="*/ 212 h 12130"/>
              <a:gd name="connsiteX2" fmla="*/ 9143 w 12389"/>
              <a:gd name="connsiteY2" fmla="*/ 10248 h 12130"/>
              <a:gd name="connsiteX3" fmla="*/ 3143 w 12389"/>
              <a:gd name="connsiteY3" fmla="*/ 10248 h 12130"/>
              <a:gd name="connsiteX4" fmla="*/ 0 w 12389"/>
              <a:gd name="connsiteY4" fmla="*/ 0 h 12130"/>
              <a:gd name="connsiteX0" fmla="*/ 0 w 12351"/>
              <a:gd name="connsiteY0" fmla="*/ 0 h 10248"/>
              <a:gd name="connsiteX1" fmla="*/ 11779 w 12351"/>
              <a:gd name="connsiteY1" fmla="*/ 212 h 10248"/>
              <a:gd name="connsiteX2" fmla="*/ 9143 w 12351"/>
              <a:gd name="connsiteY2" fmla="*/ 10248 h 10248"/>
              <a:gd name="connsiteX3" fmla="*/ 3143 w 12351"/>
              <a:gd name="connsiteY3" fmla="*/ 10248 h 10248"/>
              <a:gd name="connsiteX4" fmla="*/ 0 w 12351"/>
              <a:gd name="connsiteY4" fmla="*/ 0 h 10248"/>
              <a:gd name="connsiteX0" fmla="*/ 0 w 12474"/>
              <a:gd name="connsiteY0" fmla="*/ 0 h 10344"/>
              <a:gd name="connsiteX1" fmla="*/ 11779 w 12474"/>
              <a:gd name="connsiteY1" fmla="*/ 212 h 10344"/>
              <a:gd name="connsiteX2" fmla="*/ 9885 w 12474"/>
              <a:gd name="connsiteY2" fmla="*/ 10344 h 10344"/>
              <a:gd name="connsiteX3" fmla="*/ 3143 w 12474"/>
              <a:gd name="connsiteY3" fmla="*/ 10248 h 10344"/>
              <a:gd name="connsiteX4" fmla="*/ 0 w 12474"/>
              <a:gd name="connsiteY4" fmla="*/ 0 h 10344"/>
              <a:gd name="connsiteX0" fmla="*/ 0 w 12269"/>
              <a:gd name="connsiteY0" fmla="*/ 0 h 10344"/>
              <a:gd name="connsiteX1" fmla="*/ 11779 w 12269"/>
              <a:gd name="connsiteY1" fmla="*/ 212 h 10344"/>
              <a:gd name="connsiteX2" fmla="*/ 9885 w 12269"/>
              <a:gd name="connsiteY2" fmla="*/ 10344 h 10344"/>
              <a:gd name="connsiteX3" fmla="*/ 3143 w 12269"/>
              <a:gd name="connsiteY3" fmla="*/ 10248 h 10344"/>
              <a:gd name="connsiteX4" fmla="*/ 0 w 12269"/>
              <a:gd name="connsiteY4" fmla="*/ 0 h 10344"/>
              <a:gd name="connsiteX0" fmla="*/ 0 w 11779"/>
              <a:gd name="connsiteY0" fmla="*/ 0 h 10344"/>
              <a:gd name="connsiteX1" fmla="*/ 11779 w 11779"/>
              <a:gd name="connsiteY1" fmla="*/ 212 h 10344"/>
              <a:gd name="connsiteX2" fmla="*/ 9885 w 11779"/>
              <a:gd name="connsiteY2" fmla="*/ 10344 h 10344"/>
              <a:gd name="connsiteX3" fmla="*/ 3143 w 11779"/>
              <a:gd name="connsiteY3" fmla="*/ 10248 h 10344"/>
              <a:gd name="connsiteX4" fmla="*/ 0 w 11779"/>
              <a:gd name="connsiteY4" fmla="*/ 0 h 10344"/>
              <a:gd name="connsiteX0" fmla="*/ 0 w 11779"/>
              <a:gd name="connsiteY0" fmla="*/ 0 h 10344"/>
              <a:gd name="connsiteX1" fmla="*/ 11779 w 11779"/>
              <a:gd name="connsiteY1" fmla="*/ 212 h 10344"/>
              <a:gd name="connsiteX2" fmla="*/ 9885 w 11779"/>
              <a:gd name="connsiteY2" fmla="*/ 10344 h 10344"/>
              <a:gd name="connsiteX3" fmla="*/ 3143 w 11779"/>
              <a:gd name="connsiteY3" fmla="*/ 10248 h 10344"/>
              <a:gd name="connsiteX4" fmla="*/ 0 w 11779"/>
              <a:gd name="connsiteY4" fmla="*/ 0 h 10344"/>
              <a:gd name="connsiteX0" fmla="*/ 0 w 11779"/>
              <a:gd name="connsiteY0" fmla="*/ 0 h 10248"/>
              <a:gd name="connsiteX1" fmla="*/ 11779 w 11779"/>
              <a:gd name="connsiteY1" fmla="*/ 212 h 10248"/>
              <a:gd name="connsiteX2" fmla="*/ 9885 w 11779"/>
              <a:gd name="connsiteY2" fmla="*/ 10056 h 10248"/>
              <a:gd name="connsiteX3" fmla="*/ 3143 w 11779"/>
              <a:gd name="connsiteY3" fmla="*/ 10248 h 10248"/>
              <a:gd name="connsiteX4" fmla="*/ 0 w 11779"/>
              <a:gd name="connsiteY4" fmla="*/ 0 h 10248"/>
              <a:gd name="connsiteX0" fmla="*/ 0 w 11779"/>
              <a:gd name="connsiteY0" fmla="*/ 0 h 10248"/>
              <a:gd name="connsiteX1" fmla="*/ 11779 w 11779"/>
              <a:gd name="connsiteY1" fmla="*/ 212 h 10248"/>
              <a:gd name="connsiteX2" fmla="*/ 9885 w 11779"/>
              <a:gd name="connsiteY2" fmla="*/ 10056 h 10248"/>
              <a:gd name="connsiteX3" fmla="*/ 3143 w 11779"/>
              <a:gd name="connsiteY3" fmla="*/ 10248 h 10248"/>
              <a:gd name="connsiteX4" fmla="*/ 0 w 11779"/>
              <a:gd name="connsiteY4" fmla="*/ 0 h 10248"/>
              <a:gd name="connsiteX0" fmla="*/ 0 w 12045"/>
              <a:gd name="connsiteY0" fmla="*/ 0 h 10050"/>
              <a:gd name="connsiteX1" fmla="*/ 12045 w 12045"/>
              <a:gd name="connsiteY1" fmla="*/ 14 h 10050"/>
              <a:gd name="connsiteX2" fmla="*/ 10151 w 12045"/>
              <a:gd name="connsiteY2" fmla="*/ 9858 h 10050"/>
              <a:gd name="connsiteX3" fmla="*/ 3409 w 12045"/>
              <a:gd name="connsiteY3" fmla="*/ 10050 h 10050"/>
              <a:gd name="connsiteX4" fmla="*/ 0 w 12045"/>
              <a:gd name="connsiteY4" fmla="*/ 0 h 1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45" h="10050">
                <a:moveTo>
                  <a:pt x="0" y="0"/>
                </a:moveTo>
                <a:lnTo>
                  <a:pt x="12045" y="14"/>
                </a:lnTo>
                <a:cubicBezTo>
                  <a:pt x="9967" y="11425"/>
                  <a:pt x="10630" y="7281"/>
                  <a:pt x="10151" y="9858"/>
                </a:cubicBezTo>
                <a:lnTo>
                  <a:pt x="3409" y="10050"/>
                </a:lnTo>
                <a:lnTo>
                  <a:pt x="0" y="0"/>
                </a:lnTo>
                <a:close/>
              </a:path>
            </a:pathLst>
          </a:custGeom>
          <a:solidFill>
            <a:srgbClr val="B18B74"/>
          </a:solidFill>
          <a:ln>
            <a:solidFill>
              <a:srgbClr val="B18B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C43D166-66E1-EB6E-38A2-73EB8868C2F6}"/>
              </a:ext>
            </a:extLst>
          </p:cNvPr>
          <p:cNvGrpSpPr/>
          <p:nvPr/>
        </p:nvGrpSpPr>
        <p:grpSpPr>
          <a:xfrm flipH="1">
            <a:off x="8638920" y="2950525"/>
            <a:ext cx="1458048" cy="1214058"/>
            <a:chOff x="3601045" y="3523664"/>
            <a:chExt cx="1458048" cy="1214058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F4DC647-8371-5B3F-4338-C69F3E9038AE}"/>
                </a:ext>
              </a:extLst>
            </p:cNvPr>
            <p:cNvSpPr/>
            <p:nvPr/>
          </p:nvSpPr>
          <p:spPr>
            <a:xfrm rot="21353498">
              <a:off x="4965383" y="3779566"/>
              <a:ext cx="45719" cy="742659"/>
            </a:xfrm>
            <a:prstGeom prst="rect">
              <a:avLst/>
            </a:prstGeom>
            <a:solidFill>
              <a:srgbClr val="B18B74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">
              <a:extLst>
                <a:ext uri="{FF2B5EF4-FFF2-40B4-BE49-F238E27FC236}">
                  <a16:creationId xmlns:a16="http://schemas.microsoft.com/office/drawing/2014/main" id="{DB72905E-0309-4CC0-CFFF-B0065A001C85}"/>
                </a:ext>
              </a:extLst>
            </p:cNvPr>
            <p:cNvSpPr/>
            <p:nvPr/>
          </p:nvSpPr>
          <p:spPr>
            <a:xfrm>
              <a:off x="4807475" y="3566870"/>
              <a:ext cx="226318" cy="709734"/>
            </a:xfrm>
            <a:custGeom>
              <a:avLst/>
              <a:gdLst>
                <a:gd name="connsiteX0" fmla="*/ 0 w 194886"/>
                <a:gd name="connsiteY0" fmla="*/ 0 h 526854"/>
                <a:gd name="connsiteX1" fmla="*/ 194886 w 194886"/>
                <a:gd name="connsiteY1" fmla="*/ 0 h 526854"/>
                <a:gd name="connsiteX2" fmla="*/ 194886 w 194886"/>
                <a:gd name="connsiteY2" fmla="*/ 526854 h 526854"/>
                <a:gd name="connsiteX3" fmla="*/ 0 w 194886"/>
                <a:gd name="connsiteY3" fmla="*/ 526854 h 526854"/>
                <a:gd name="connsiteX4" fmla="*/ 0 w 194886"/>
                <a:gd name="connsiteY4" fmla="*/ 0 h 52685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194886 w 217746"/>
                <a:gd name="connsiteY2" fmla="*/ 74021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210126 w 217746"/>
                <a:gd name="connsiteY2" fmla="*/ 59543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210126 w 217746"/>
                <a:gd name="connsiteY2" fmla="*/ 59543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179646 w 217746"/>
                <a:gd name="connsiteY2" fmla="*/ 58019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187266"/>
                <a:gd name="connsiteY0" fmla="*/ 167640 h 747834"/>
                <a:gd name="connsiteX1" fmla="*/ 187266 w 187266"/>
                <a:gd name="connsiteY1" fmla="*/ 0 h 747834"/>
                <a:gd name="connsiteX2" fmla="*/ 179646 w 187266"/>
                <a:gd name="connsiteY2" fmla="*/ 534474 h 747834"/>
                <a:gd name="connsiteX3" fmla="*/ 15240 w 187266"/>
                <a:gd name="connsiteY3" fmla="*/ 747834 h 747834"/>
                <a:gd name="connsiteX4" fmla="*/ 0 w 187266"/>
                <a:gd name="connsiteY4" fmla="*/ 167640 h 747834"/>
                <a:gd name="connsiteX0" fmla="*/ 37147 w 224413"/>
                <a:gd name="connsiteY0" fmla="*/ 167640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37147 w 224413"/>
                <a:gd name="connsiteY4" fmla="*/ 167640 h 709734"/>
                <a:gd name="connsiteX0" fmla="*/ 18097 w 224413"/>
                <a:gd name="connsiteY0" fmla="*/ 181928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18097 w 224413"/>
                <a:gd name="connsiteY4" fmla="*/ 181928 h 709734"/>
                <a:gd name="connsiteX0" fmla="*/ 18097 w 226318"/>
                <a:gd name="connsiteY0" fmla="*/ 181928 h 709734"/>
                <a:gd name="connsiteX1" fmla="*/ 224413 w 226318"/>
                <a:gd name="connsiteY1" fmla="*/ 0 h 709734"/>
                <a:gd name="connsiteX2" fmla="*/ 226318 w 226318"/>
                <a:gd name="connsiteY2" fmla="*/ 532092 h 709734"/>
                <a:gd name="connsiteX3" fmla="*/ 0 w 226318"/>
                <a:gd name="connsiteY3" fmla="*/ 709734 h 709734"/>
                <a:gd name="connsiteX4" fmla="*/ 18097 w 226318"/>
                <a:gd name="connsiteY4" fmla="*/ 181928 h 709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318" h="709734">
                  <a:moveTo>
                    <a:pt x="18097" y="181928"/>
                  </a:moveTo>
                  <a:lnTo>
                    <a:pt x="224413" y="0"/>
                  </a:lnTo>
                  <a:lnTo>
                    <a:pt x="226318" y="532092"/>
                  </a:lnTo>
                  <a:lnTo>
                    <a:pt x="0" y="709734"/>
                  </a:lnTo>
                  <a:lnTo>
                    <a:pt x="18097" y="181928"/>
                  </a:lnTo>
                  <a:close/>
                </a:path>
              </a:pathLst>
            </a:cu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AD3B480-A486-6CC4-15E4-62022DF44684}"/>
                </a:ext>
              </a:extLst>
            </p:cNvPr>
            <p:cNvSpPr/>
            <p:nvPr/>
          </p:nvSpPr>
          <p:spPr>
            <a:xfrm rot="166327">
              <a:off x="4031860" y="3825910"/>
              <a:ext cx="45719" cy="742659"/>
            </a:xfrm>
            <a:prstGeom prst="rect">
              <a:avLst/>
            </a:prstGeom>
            <a:solidFill>
              <a:srgbClr val="B18B74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C5D48FF-3790-573E-1F5F-08936883FF9D}"/>
                </a:ext>
              </a:extLst>
            </p:cNvPr>
            <p:cNvSpPr/>
            <p:nvPr/>
          </p:nvSpPr>
          <p:spPr>
            <a:xfrm rot="166327">
              <a:off x="3688734" y="3995063"/>
              <a:ext cx="45719" cy="742659"/>
            </a:xfrm>
            <a:prstGeom prst="rect">
              <a:avLst/>
            </a:prstGeom>
            <a:solidFill>
              <a:srgbClr val="B18B74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230F86F-9538-6D2A-BAC3-0CF343567249}"/>
                </a:ext>
              </a:extLst>
            </p:cNvPr>
            <p:cNvSpPr/>
            <p:nvPr/>
          </p:nvSpPr>
          <p:spPr>
            <a:xfrm rot="21353498">
              <a:off x="4742536" y="3986184"/>
              <a:ext cx="45719" cy="742659"/>
            </a:xfrm>
            <a:prstGeom prst="rect">
              <a:avLst/>
            </a:prstGeom>
            <a:solidFill>
              <a:srgbClr val="B18B74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1F3C55C-7496-F573-9A0A-B5EFD2A914CB}"/>
                </a:ext>
              </a:extLst>
            </p:cNvPr>
            <p:cNvSpPr/>
            <p:nvPr/>
          </p:nvSpPr>
          <p:spPr>
            <a:xfrm>
              <a:off x="3601045" y="3766503"/>
              <a:ext cx="1209822" cy="519624"/>
            </a:xfrm>
            <a:prstGeom prst="rect">
              <a:avLst/>
            </a:prstGeom>
            <a:solidFill>
              <a:srgbClr val="745E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41E6ECF-2D80-722B-7AD5-DB0A82AB4208}"/>
                </a:ext>
              </a:extLst>
            </p:cNvPr>
            <p:cNvSpPr/>
            <p:nvPr/>
          </p:nvSpPr>
          <p:spPr>
            <a:xfrm>
              <a:off x="3601045" y="3723959"/>
              <a:ext cx="1209822" cy="519624"/>
            </a:xfrm>
            <a:prstGeom prst="rect">
              <a:avLst/>
            </a:prstGeom>
            <a:solidFill>
              <a:srgbClr val="B18B74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439E8BB-ED95-921C-C2EA-7194DF4E439A}"/>
                </a:ext>
              </a:extLst>
            </p:cNvPr>
            <p:cNvSpPr/>
            <p:nvPr/>
          </p:nvSpPr>
          <p:spPr>
            <a:xfrm>
              <a:off x="3676995" y="3837889"/>
              <a:ext cx="1057921" cy="313007"/>
            </a:xfrm>
            <a:prstGeom prst="rect">
              <a:avLst/>
            </a:prstGeom>
            <a:solidFill>
              <a:srgbClr val="B18B74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E23CE15-4E7D-0371-9130-B33BC1A31E52}"/>
                </a:ext>
              </a:extLst>
            </p:cNvPr>
            <p:cNvSpPr/>
            <p:nvPr/>
          </p:nvSpPr>
          <p:spPr>
            <a:xfrm flipV="1">
              <a:off x="4110204" y="3929098"/>
              <a:ext cx="136989" cy="142734"/>
            </a:xfrm>
            <a:prstGeom prst="ellipse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Rectangle 12">
              <a:extLst>
                <a:ext uri="{FF2B5EF4-FFF2-40B4-BE49-F238E27FC236}">
                  <a16:creationId xmlns:a16="http://schemas.microsoft.com/office/drawing/2014/main" id="{D96DDC4D-AA0B-1ADB-0463-BC6895115F39}"/>
                </a:ext>
              </a:extLst>
            </p:cNvPr>
            <p:cNvSpPr/>
            <p:nvPr/>
          </p:nvSpPr>
          <p:spPr>
            <a:xfrm>
              <a:off x="3615396" y="3523664"/>
              <a:ext cx="1443697" cy="191087"/>
            </a:xfrm>
            <a:custGeom>
              <a:avLst/>
              <a:gdLst>
                <a:gd name="connsiteX0" fmla="*/ 0 w 919374"/>
                <a:gd name="connsiteY0" fmla="*/ 0 h 263989"/>
                <a:gd name="connsiteX1" fmla="*/ 919374 w 919374"/>
                <a:gd name="connsiteY1" fmla="*/ 0 h 263989"/>
                <a:gd name="connsiteX2" fmla="*/ 919374 w 919374"/>
                <a:gd name="connsiteY2" fmla="*/ 263989 h 263989"/>
                <a:gd name="connsiteX3" fmla="*/ 0 w 919374"/>
                <a:gd name="connsiteY3" fmla="*/ 263989 h 263989"/>
                <a:gd name="connsiteX4" fmla="*/ 0 w 919374"/>
                <a:gd name="connsiteY4" fmla="*/ 0 h 263989"/>
                <a:gd name="connsiteX0" fmla="*/ 407963 w 1327337"/>
                <a:gd name="connsiteY0" fmla="*/ 0 h 334327"/>
                <a:gd name="connsiteX1" fmla="*/ 1327337 w 1327337"/>
                <a:gd name="connsiteY1" fmla="*/ 0 h 334327"/>
                <a:gd name="connsiteX2" fmla="*/ 1327337 w 1327337"/>
                <a:gd name="connsiteY2" fmla="*/ 263989 h 334327"/>
                <a:gd name="connsiteX3" fmla="*/ 0 w 1327337"/>
                <a:gd name="connsiteY3" fmla="*/ 334327 h 334327"/>
                <a:gd name="connsiteX4" fmla="*/ 407963 w 1327337"/>
                <a:gd name="connsiteY4" fmla="*/ 0 h 334327"/>
                <a:gd name="connsiteX0" fmla="*/ 407963 w 1327337"/>
                <a:gd name="connsiteY0" fmla="*/ 0 h 404666"/>
                <a:gd name="connsiteX1" fmla="*/ 1327337 w 1327337"/>
                <a:gd name="connsiteY1" fmla="*/ 0 h 404666"/>
                <a:gd name="connsiteX2" fmla="*/ 1144457 w 1327337"/>
                <a:gd name="connsiteY2" fmla="*/ 404666 h 404666"/>
                <a:gd name="connsiteX3" fmla="*/ 0 w 1327337"/>
                <a:gd name="connsiteY3" fmla="*/ 334327 h 404666"/>
                <a:gd name="connsiteX4" fmla="*/ 407963 w 1327337"/>
                <a:gd name="connsiteY4" fmla="*/ 0 h 404666"/>
                <a:gd name="connsiteX0" fmla="*/ 407963 w 1369541"/>
                <a:gd name="connsiteY0" fmla="*/ 0 h 404666"/>
                <a:gd name="connsiteX1" fmla="*/ 1369541 w 1369541"/>
                <a:gd name="connsiteY1" fmla="*/ 70339 h 404666"/>
                <a:gd name="connsiteX2" fmla="*/ 1144457 w 1369541"/>
                <a:gd name="connsiteY2" fmla="*/ 404666 h 404666"/>
                <a:gd name="connsiteX3" fmla="*/ 0 w 1369541"/>
                <a:gd name="connsiteY3" fmla="*/ 334327 h 404666"/>
                <a:gd name="connsiteX4" fmla="*/ 407963 w 1369541"/>
                <a:gd name="connsiteY4" fmla="*/ 0 h 404666"/>
                <a:gd name="connsiteX0" fmla="*/ 407963 w 1369541"/>
                <a:gd name="connsiteY0" fmla="*/ 0 h 334327"/>
                <a:gd name="connsiteX1" fmla="*/ 1369541 w 1369541"/>
                <a:gd name="connsiteY1" fmla="*/ 0 h 334327"/>
                <a:gd name="connsiteX2" fmla="*/ 1144457 w 1369541"/>
                <a:gd name="connsiteY2" fmla="*/ 334327 h 334327"/>
                <a:gd name="connsiteX3" fmla="*/ 0 w 1369541"/>
                <a:gd name="connsiteY3" fmla="*/ 263988 h 334327"/>
                <a:gd name="connsiteX4" fmla="*/ 407963 w 1369541"/>
                <a:gd name="connsiteY4" fmla="*/ 0 h 334327"/>
                <a:gd name="connsiteX0" fmla="*/ 407963 w 1369541"/>
                <a:gd name="connsiteY0" fmla="*/ 0 h 334327"/>
                <a:gd name="connsiteX1" fmla="*/ 1369541 w 1369541"/>
                <a:gd name="connsiteY1" fmla="*/ 0 h 334327"/>
                <a:gd name="connsiteX2" fmla="*/ 1144457 w 1369541"/>
                <a:gd name="connsiteY2" fmla="*/ 334327 h 334327"/>
                <a:gd name="connsiteX3" fmla="*/ 0 w 1369541"/>
                <a:gd name="connsiteY3" fmla="*/ 320259 h 334327"/>
                <a:gd name="connsiteX4" fmla="*/ 407963 w 1369541"/>
                <a:gd name="connsiteY4" fmla="*/ 0 h 334327"/>
                <a:gd name="connsiteX0" fmla="*/ 336509 w 1298087"/>
                <a:gd name="connsiteY0" fmla="*/ 0 h 334327"/>
                <a:gd name="connsiteX1" fmla="*/ 1298087 w 1298087"/>
                <a:gd name="connsiteY1" fmla="*/ 0 h 334327"/>
                <a:gd name="connsiteX2" fmla="*/ 1073003 w 1298087"/>
                <a:gd name="connsiteY2" fmla="*/ 334327 h 334327"/>
                <a:gd name="connsiteX3" fmla="*/ 0 w 1298087"/>
                <a:gd name="connsiteY3" fmla="*/ 307018 h 334327"/>
                <a:gd name="connsiteX4" fmla="*/ 336509 w 1298087"/>
                <a:gd name="connsiteY4" fmla="*/ 0 h 334327"/>
                <a:gd name="connsiteX0" fmla="*/ 336509 w 1298087"/>
                <a:gd name="connsiteY0" fmla="*/ 0 h 307018"/>
                <a:gd name="connsiteX1" fmla="*/ 1298087 w 1298087"/>
                <a:gd name="connsiteY1" fmla="*/ 0 h 307018"/>
                <a:gd name="connsiteX2" fmla="*/ 1049185 w 1298087"/>
                <a:gd name="connsiteY2" fmla="*/ 294605 h 307018"/>
                <a:gd name="connsiteX3" fmla="*/ 0 w 1298087"/>
                <a:gd name="connsiteY3" fmla="*/ 307018 h 307018"/>
                <a:gd name="connsiteX4" fmla="*/ 336509 w 1298087"/>
                <a:gd name="connsiteY4" fmla="*/ 0 h 307018"/>
                <a:gd name="connsiteX0" fmla="*/ 336509 w 1250451"/>
                <a:gd name="connsiteY0" fmla="*/ 0 h 307018"/>
                <a:gd name="connsiteX1" fmla="*/ 1250451 w 1250451"/>
                <a:gd name="connsiteY1" fmla="*/ 0 h 307018"/>
                <a:gd name="connsiteX2" fmla="*/ 1049185 w 1250451"/>
                <a:gd name="connsiteY2" fmla="*/ 294605 h 307018"/>
                <a:gd name="connsiteX3" fmla="*/ 0 w 1250451"/>
                <a:gd name="connsiteY3" fmla="*/ 307018 h 307018"/>
                <a:gd name="connsiteX4" fmla="*/ 336509 w 1250451"/>
                <a:gd name="connsiteY4" fmla="*/ 0 h 307018"/>
                <a:gd name="connsiteX0" fmla="*/ 372236 w 1250451"/>
                <a:gd name="connsiteY0" fmla="*/ 0 h 307018"/>
                <a:gd name="connsiteX1" fmla="*/ 1250451 w 1250451"/>
                <a:gd name="connsiteY1" fmla="*/ 0 h 307018"/>
                <a:gd name="connsiteX2" fmla="*/ 1049185 w 1250451"/>
                <a:gd name="connsiteY2" fmla="*/ 294605 h 307018"/>
                <a:gd name="connsiteX3" fmla="*/ 0 w 1250451"/>
                <a:gd name="connsiteY3" fmla="*/ 307018 h 307018"/>
                <a:gd name="connsiteX4" fmla="*/ 372236 w 1250451"/>
                <a:gd name="connsiteY4" fmla="*/ 0 h 307018"/>
                <a:gd name="connsiteX0" fmla="*/ 372236 w 1214724"/>
                <a:gd name="connsiteY0" fmla="*/ 0 h 307018"/>
                <a:gd name="connsiteX1" fmla="*/ 1214724 w 1214724"/>
                <a:gd name="connsiteY1" fmla="*/ 0 h 307018"/>
                <a:gd name="connsiteX2" fmla="*/ 1049185 w 1214724"/>
                <a:gd name="connsiteY2" fmla="*/ 294605 h 307018"/>
                <a:gd name="connsiteX3" fmla="*/ 0 w 1214724"/>
                <a:gd name="connsiteY3" fmla="*/ 307018 h 307018"/>
                <a:gd name="connsiteX4" fmla="*/ 372236 w 1214724"/>
                <a:gd name="connsiteY4" fmla="*/ 0 h 307018"/>
                <a:gd name="connsiteX0" fmla="*/ 324600 w 1167088"/>
                <a:gd name="connsiteY0" fmla="*/ 0 h 307018"/>
                <a:gd name="connsiteX1" fmla="*/ 1167088 w 1167088"/>
                <a:gd name="connsiteY1" fmla="*/ 0 h 307018"/>
                <a:gd name="connsiteX2" fmla="*/ 1001549 w 1167088"/>
                <a:gd name="connsiteY2" fmla="*/ 294605 h 307018"/>
                <a:gd name="connsiteX3" fmla="*/ 0 w 1167088"/>
                <a:gd name="connsiteY3" fmla="*/ 307018 h 307018"/>
                <a:gd name="connsiteX4" fmla="*/ 324600 w 1167088"/>
                <a:gd name="connsiteY4" fmla="*/ 0 h 307018"/>
                <a:gd name="connsiteX0" fmla="*/ 360327 w 1202815"/>
                <a:gd name="connsiteY0" fmla="*/ 0 h 294605"/>
                <a:gd name="connsiteX1" fmla="*/ 1202815 w 1202815"/>
                <a:gd name="connsiteY1" fmla="*/ 0 h 294605"/>
                <a:gd name="connsiteX2" fmla="*/ 1037276 w 1202815"/>
                <a:gd name="connsiteY2" fmla="*/ 294605 h 294605"/>
                <a:gd name="connsiteX3" fmla="*/ 0 w 1202815"/>
                <a:gd name="connsiteY3" fmla="*/ 293777 h 294605"/>
                <a:gd name="connsiteX4" fmla="*/ 360327 w 1202815"/>
                <a:gd name="connsiteY4" fmla="*/ 0 h 294605"/>
                <a:gd name="connsiteX0" fmla="*/ 312691 w 1202815"/>
                <a:gd name="connsiteY0" fmla="*/ 0 h 294605"/>
                <a:gd name="connsiteX1" fmla="*/ 1202815 w 1202815"/>
                <a:gd name="connsiteY1" fmla="*/ 0 h 294605"/>
                <a:gd name="connsiteX2" fmla="*/ 1037276 w 1202815"/>
                <a:gd name="connsiteY2" fmla="*/ 294605 h 294605"/>
                <a:gd name="connsiteX3" fmla="*/ 0 w 1202815"/>
                <a:gd name="connsiteY3" fmla="*/ 293777 h 294605"/>
                <a:gd name="connsiteX4" fmla="*/ 312691 w 1202815"/>
                <a:gd name="connsiteY4" fmla="*/ 0 h 294605"/>
                <a:gd name="connsiteX0" fmla="*/ 312691 w 1222167"/>
                <a:gd name="connsiteY0" fmla="*/ 0 h 294605"/>
                <a:gd name="connsiteX1" fmla="*/ 1222167 w 1222167"/>
                <a:gd name="connsiteY1" fmla="*/ 114752 h 294605"/>
                <a:gd name="connsiteX2" fmla="*/ 1037276 w 1222167"/>
                <a:gd name="connsiteY2" fmla="*/ 294605 h 294605"/>
                <a:gd name="connsiteX3" fmla="*/ 0 w 1222167"/>
                <a:gd name="connsiteY3" fmla="*/ 293777 h 294605"/>
                <a:gd name="connsiteX4" fmla="*/ 312691 w 1222167"/>
                <a:gd name="connsiteY4" fmla="*/ 0 h 294605"/>
                <a:gd name="connsiteX0" fmla="*/ 280437 w 1222167"/>
                <a:gd name="connsiteY0" fmla="*/ 0 h 187025"/>
                <a:gd name="connsiteX1" fmla="*/ 1222167 w 1222167"/>
                <a:gd name="connsiteY1" fmla="*/ 7172 h 187025"/>
                <a:gd name="connsiteX2" fmla="*/ 1037276 w 1222167"/>
                <a:gd name="connsiteY2" fmla="*/ 187025 h 187025"/>
                <a:gd name="connsiteX3" fmla="*/ 0 w 1222167"/>
                <a:gd name="connsiteY3" fmla="*/ 186197 h 187025"/>
                <a:gd name="connsiteX4" fmla="*/ 280437 w 1222167"/>
                <a:gd name="connsiteY4" fmla="*/ 0 h 187025"/>
                <a:gd name="connsiteX0" fmla="*/ 228831 w 1222167"/>
                <a:gd name="connsiteY0" fmla="*/ 0 h 179853"/>
                <a:gd name="connsiteX1" fmla="*/ 1222167 w 1222167"/>
                <a:gd name="connsiteY1" fmla="*/ 0 h 179853"/>
                <a:gd name="connsiteX2" fmla="*/ 1037276 w 1222167"/>
                <a:gd name="connsiteY2" fmla="*/ 179853 h 179853"/>
                <a:gd name="connsiteX3" fmla="*/ 0 w 1222167"/>
                <a:gd name="connsiteY3" fmla="*/ 179025 h 179853"/>
                <a:gd name="connsiteX4" fmla="*/ 228831 w 1222167"/>
                <a:gd name="connsiteY4" fmla="*/ 0 h 17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167" h="179853">
                  <a:moveTo>
                    <a:pt x="228831" y="0"/>
                  </a:moveTo>
                  <a:lnTo>
                    <a:pt x="1222167" y="0"/>
                  </a:lnTo>
                  <a:lnTo>
                    <a:pt x="1037276" y="179853"/>
                  </a:lnTo>
                  <a:lnTo>
                    <a:pt x="0" y="179025"/>
                  </a:lnTo>
                  <a:lnTo>
                    <a:pt x="228831" y="0"/>
                  </a:lnTo>
                  <a:close/>
                </a:path>
              </a:pathLst>
            </a:custGeom>
            <a:solidFill>
              <a:srgbClr val="B18B74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Rectangle 1">
              <a:extLst>
                <a:ext uri="{FF2B5EF4-FFF2-40B4-BE49-F238E27FC236}">
                  <a16:creationId xmlns:a16="http://schemas.microsoft.com/office/drawing/2014/main" id="{518E693B-6BD1-5075-059B-652DDFC5E423}"/>
                </a:ext>
              </a:extLst>
            </p:cNvPr>
            <p:cNvSpPr/>
            <p:nvPr/>
          </p:nvSpPr>
          <p:spPr>
            <a:xfrm>
              <a:off x="4817329" y="3540383"/>
              <a:ext cx="229176" cy="700392"/>
            </a:xfrm>
            <a:custGeom>
              <a:avLst/>
              <a:gdLst>
                <a:gd name="connsiteX0" fmla="*/ 0 w 194886"/>
                <a:gd name="connsiteY0" fmla="*/ 0 h 526854"/>
                <a:gd name="connsiteX1" fmla="*/ 194886 w 194886"/>
                <a:gd name="connsiteY1" fmla="*/ 0 h 526854"/>
                <a:gd name="connsiteX2" fmla="*/ 194886 w 194886"/>
                <a:gd name="connsiteY2" fmla="*/ 526854 h 526854"/>
                <a:gd name="connsiteX3" fmla="*/ 0 w 194886"/>
                <a:gd name="connsiteY3" fmla="*/ 526854 h 526854"/>
                <a:gd name="connsiteX4" fmla="*/ 0 w 194886"/>
                <a:gd name="connsiteY4" fmla="*/ 0 h 52685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194886 w 217746"/>
                <a:gd name="connsiteY2" fmla="*/ 74021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210126 w 217746"/>
                <a:gd name="connsiteY2" fmla="*/ 59543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210126 w 217746"/>
                <a:gd name="connsiteY2" fmla="*/ 59543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179646 w 217746"/>
                <a:gd name="connsiteY2" fmla="*/ 58019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187266"/>
                <a:gd name="connsiteY0" fmla="*/ 167640 h 747834"/>
                <a:gd name="connsiteX1" fmla="*/ 187266 w 187266"/>
                <a:gd name="connsiteY1" fmla="*/ 0 h 747834"/>
                <a:gd name="connsiteX2" fmla="*/ 179646 w 187266"/>
                <a:gd name="connsiteY2" fmla="*/ 534474 h 747834"/>
                <a:gd name="connsiteX3" fmla="*/ 15240 w 187266"/>
                <a:gd name="connsiteY3" fmla="*/ 747834 h 747834"/>
                <a:gd name="connsiteX4" fmla="*/ 0 w 187266"/>
                <a:gd name="connsiteY4" fmla="*/ 167640 h 747834"/>
                <a:gd name="connsiteX0" fmla="*/ 37147 w 224413"/>
                <a:gd name="connsiteY0" fmla="*/ 167640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37147 w 224413"/>
                <a:gd name="connsiteY4" fmla="*/ 167640 h 709734"/>
                <a:gd name="connsiteX0" fmla="*/ 18097 w 224413"/>
                <a:gd name="connsiteY0" fmla="*/ 181928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18097 w 224413"/>
                <a:gd name="connsiteY4" fmla="*/ 181928 h 709734"/>
                <a:gd name="connsiteX0" fmla="*/ 10953 w 217269"/>
                <a:gd name="connsiteY0" fmla="*/ 181928 h 740246"/>
                <a:gd name="connsiteX1" fmla="*/ 217269 w 217269"/>
                <a:gd name="connsiteY1" fmla="*/ 0 h 740246"/>
                <a:gd name="connsiteX2" fmla="*/ 209649 w 217269"/>
                <a:gd name="connsiteY2" fmla="*/ 534474 h 740246"/>
                <a:gd name="connsiteX3" fmla="*/ 0 w 217269"/>
                <a:gd name="connsiteY3" fmla="*/ 740246 h 740246"/>
                <a:gd name="connsiteX4" fmla="*/ 10953 w 217269"/>
                <a:gd name="connsiteY4" fmla="*/ 181928 h 740246"/>
                <a:gd name="connsiteX0" fmla="*/ 10953 w 243463"/>
                <a:gd name="connsiteY0" fmla="*/ 181928 h 740246"/>
                <a:gd name="connsiteX1" fmla="*/ 243463 w 243463"/>
                <a:gd name="connsiteY1" fmla="*/ 0 h 740246"/>
                <a:gd name="connsiteX2" fmla="*/ 209649 w 243463"/>
                <a:gd name="connsiteY2" fmla="*/ 534474 h 740246"/>
                <a:gd name="connsiteX3" fmla="*/ 0 w 243463"/>
                <a:gd name="connsiteY3" fmla="*/ 740246 h 740246"/>
                <a:gd name="connsiteX4" fmla="*/ 10953 w 243463"/>
                <a:gd name="connsiteY4" fmla="*/ 181928 h 740246"/>
                <a:gd name="connsiteX0" fmla="*/ 10953 w 236320"/>
                <a:gd name="connsiteY0" fmla="*/ 187013 h 745331"/>
                <a:gd name="connsiteX1" fmla="*/ 236320 w 236320"/>
                <a:gd name="connsiteY1" fmla="*/ 0 h 745331"/>
                <a:gd name="connsiteX2" fmla="*/ 209649 w 236320"/>
                <a:gd name="connsiteY2" fmla="*/ 539559 h 745331"/>
                <a:gd name="connsiteX3" fmla="*/ 0 w 236320"/>
                <a:gd name="connsiteY3" fmla="*/ 745331 h 745331"/>
                <a:gd name="connsiteX4" fmla="*/ 10953 w 236320"/>
                <a:gd name="connsiteY4" fmla="*/ 187013 h 745331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02505 w 229176"/>
                <a:gd name="connsiteY2" fmla="*/ 539559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12030 w 229176"/>
                <a:gd name="connsiteY2" fmla="*/ 559900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12030 w 229176"/>
                <a:gd name="connsiteY2" fmla="*/ 572614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176" h="747873">
                  <a:moveTo>
                    <a:pt x="3809" y="187013"/>
                  </a:moveTo>
                  <a:lnTo>
                    <a:pt x="229176" y="0"/>
                  </a:lnTo>
                  <a:lnTo>
                    <a:pt x="212030" y="572614"/>
                  </a:lnTo>
                  <a:lnTo>
                    <a:pt x="0" y="747873"/>
                  </a:lnTo>
                  <a:cubicBezTo>
                    <a:pt x="1270" y="560920"/>
                    <a:pt x="2539" y="373966"/>
                    <a:pt x="3809" y="187013"/>
                  </a:cubicBezTo>
                  <a:close/>
                </a:path>
              </a:pathLst>
            </a:custGeom>
            <a:solidFill>
              <a:srgbClr val="B18B74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68517FC-AFD8-D212-55F5-33C85E9B5C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908616" y="3626343"/>
            <a:ext cx="7433933" cy="495595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318ACC2-F800-2743-97D4-C969472982CE}"/>
              </a:ext>
            </a:extLst>
          </p:cNvPr>
          <p:cNvGrpSpPr/>
          <p:nvPr/>
        </p:nvGrpSpPr>
        <p:grpSpPr>
          <a:xfrm>
            <a:off x="3415522" y="2863880"/>
            <a:ext cx="1458048" cy="1214058"/>
            <a:chOff x="3601045" y="3523664"/>
            <a:chExt cx="1458048" cy="121405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2A9AF06-D96A-1FD6-F952-713F3F169787}"/>
                </a:ext>
              </a:extLst>
            </p:cNvPr>
            <p:cNvSpPr/>
            <p:nvPr/>
          </p:nvSpPr>
          <p:spPr>
            <a:xfrm rot="21353498">
              <a:off x="4965383" y="3779566"/>
              <a:ext cx="45719" cy="742659"/>
            </a:xfrm>
            <a:prstGeom prst="rect">
              <a:avLst/>
            </a:prstGeom>
            <a:solidFill>
              <a:srgbClr val="B18B74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FD8896-E24B-EF41-AF22-4EACF371DA38}"/>
                </a:ext>
              </a:extLst>
            </p:cNvPr>
            <p:cNvSpPr/>
            <p:nvPr/>
          </p:nvSpPr>
          <p:spPr>
            <a:xfrm>
              <a:off x="4807475" y="3566870"/>
              <a:ext cx="226318" cy="709734"/>
            </a:xfrm>
            <a:custGeom>
              <a:avLst/>
              <a:gdLst>
                <a:gd name="connsiteX0" fmla="*/ 0 w 194886"/>
                <a:gd name="connsiteY0" fmla="*/ 0 h 526854"/>
                <a:gd name="connsiteX1" fmla="*/ 194886 w 194886"/>
                <a:gd name="connsiteY1" fmla="*/ 0 h 526854"/>
                <a:gd name="connsiteX2" fmla="*/ 194886 w 194886"/>
                <a:gd name="connsiteY2" fmla="*/ 526854 h 526854"/>
                <a:gd name="connsiteX3" fmla="*/ 0 w 194886"/>
                <a:gd name="connsiteY3" fmla="*/ 526854 h 526854"/>
                <a:gd name="connsiteX4" fmla="*/ 0 w 194886"/>
                <a:gd name="connsiteY4" fmla="*/ 0 h 52685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194886 w 217746"/>
                <a:gd name="connsiteY2" fmla="*/ 74021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210126 w 217746"/>
                <a:gd name="connsiteY2" fmla="*/ 59543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210126 w 217746"/>
                <a:gd name="connsiteY2" fmla="*/ 59543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179646 w 217746"/>
                <a:gd name="connsiteY2" fmla="*/ 58019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187266"/>
                <a:gd name="connsiteY0" fmla="*/ 167640 h 747834"/>
                <a:gd name="connsiteX1" fmla="*/ 187266 w 187266"/>
                <a:gd name="connsiteY1" fmla="*/ 0 h 747834"/>
                <a:gd name="connsiteX2" fmla="*/ 179646 w 187266"/>
                <a:gd name="connsiteY2" fmla="*/ 534474 h 747834"/>
                <a:gd name="connsiteX3" fmla="*/ 15240 w 187266"/>
                <a:gd name="connsiteY3" fmla="*/ 747834 h 747834"/>
                <a:gd name="connsiteX4" fmla="*/ 0 w 187266"/>
                <a:gd name="connsiteY4" fmla="*/ 167640 h 747834"/>
                <a:gd name="connsiteX0" fmla="*/ 37147 w 224413"/>
                <a:gd name="connsiteY0" fmla="*/ 167640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37147 w 224413"/>
                <a:gd name="connsiteY4" fmla="*/ 167640 h 709734"/>
                <a:gd name="connsiteX0" fmla="*/ 18097 w 224413"/>
                <a:gd name="connsiteY0" fmla="*/ 181928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18097 w 224413"/>
                <a:gd name="connsiteY4" fmla="*/ 181928 h 709734"/>
                <a:gd name="connsiteX0" fmla="*/ 18097 w 226318"/>
                <a:gd name="connsiteY0" fmla="*/ 181928 h 709734"/>
                <a:gd name="connsiteX1" fmla="*/ 224413 w 226318"/>
                <a:gd name="connsiteY1" fmla="*/ 0 h 709734"/>
                <a:gd name="connsiteX2" fmla="*/ 226318 w 226318"/>
                <a:gd name="connsiteY2" fmla="*/ 532092 h 709734"/>
                <a:gd name="connsiteX3" fmla="*/ 0 w 226318"/>
                <a:gd name="connsiteY3" fmla="*/ 709734 h 709734"/>
                <a:gd name="connsiteX4" fmla="*/ 18097 w 226318"/>
                <a:gd name="connsiteY4" fmla="*/ 181928 h 709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318" h="709734">
                  <a:moveTo>
                    <a:pt x="18097" y="181928"/>
                  </a:moveTo>
                  <a:lnTo>
                    <a:pt x="224413" y="0"/>
                  </a:lnTo>
                  <a:lnTo>
                    <a:pt x="226318" y="532092"/>
                  </a:lnTo>
                  <a:lnTo>
                    <a:pt x="0" y="709734"/>
                  </a:lnTo>
                  <a:lnTo>
                    <a:pt x="18097" y="181928"/>
                  </a:lnTo>
                  <a:close/>
                </a:path>
              </a:pathLst>
            </a:cu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67026D6-51A0-5B73-F94B-96610817AA93}"/>
                </a:ext>
              </a:extLst>
            </p:cNvPr>
            <p:cNvSpPr/>
            <p:nvPr/>
          </p:nvSpPr>
          <p:spPr>
            <a:xfrm rot="166327">
              <a:off x="4031860" y="3825910"/>
              <a:ext cx="45719" cy="742659"/>
            </a:xfrm>
            <a:prstGeom prst="rect">
              <a:avLst/>
            </a:prstGeom>
            <a:solidFill>
              <a:srgbClr val="B18B74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B249C8-CDE1-C6D2-AC8D-283C8A6B1F10}"/>
                </a:ext>
              </a:extLst>
            </p:cNvPr>
            <p:cNvSpPr/>
            <p:nvPr/>
          </p:nvSpPr>
          <p:spPr>
            <a:xfrm rot="166327">
              <a:off x="3688734" y="3995063"/>
              <a:ext cx="45719" cy="742659"/>
            </a:xfrm>
            <a:prstGeom prst="rect">
              <a:avLst/>
            </a:prstGeom>
            <a:solidFill>
              <a:srgbClr val="B18B74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F3ACC6-80A0-CC28-5404-FCEABA3BE392}"/>
                </a:ext>
              </a:extLst>
            </p:cNvPr>
            <p:cNvSpPr/>
            <p:nvPr/>
          </p:nvSpPr>
          <p:spPr>
            <a:xfrm rot="21353498">
              <a:off x="4742536" y="3986184"/>
              <a:ext cx="45719" cy="742659"/>
            </a:xfrm>
            <a:prstGeom prst="rect">
              <a:avLst/>
            </a:prstGeom>
            <a:solidFill>
              <a:srgbClr val="B18B74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AD1CF6-8F24-C7D1-81A3-B7AA729E081B}"/>
                </a:ext>
              </a:extLst>
            </p:cNvPr>
            <p:cNvSpPr/>
            <p:nvPr/>
          </p:nvSpPr>
          <p:spPr>
            <a:xfrm>
              <a:off x="3601045" y="3766503"/>
              <a:ext cx="1209822" cy="519624"/>
            </a:xfrm>
            <a:prstGeom prst="rect">
              <a:avLst/>
            </a:prstGeom>
            <a:solidFill>
              <a:srgbClr val="745E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F68F41C-D0D9-EAA1-03C1-5048988D57C7}"/>
                </a:ext>
              </a:extLst>
            </p:cNvPr>
            <p:cNvSpPr/>
            <p:nvPr/>
          </p:nvSpPr>
          <p:spPr>
            <a:xfrm>
              <a:off x="3601045" y="3723959"/>
              <a:ext cx="1209822" cy="519624"/>
            </a:xfrm>
            <a:prstGeom prst="rect">
              <a:avLst/>
            </a:prstGeom>
            <a:solidFill>
              <a:srgbClr val="B18B74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D1393D-8DAE-DB50-FCB4-4C06C412D21F}"/>
                </a:ext>
              </a:extLst>
            </p:cNvPr>
            <p:cNvSpPr/>
            <p:nvPr/>
          </p:nvSpPr>
          <p:spPr>
            <a:xfrm>
              <a:off x="3676995" y="3837889"/>
              <a:ext cx="1057921" cy="313007"/>
            </a:xfrm>
            <a:prstGeom prst="rect">
              <a:avLst/>
            </a:prstGeom>
            <a:solidFill>
              <a:srgbClr val="B18B74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286007-FC14-EAA0-4F80-6F4E4F5640A9}"/>
                </a:ext>
              </a:extLst>
            </p:cNvPr>
            <p:cNvSpPr/>
            <p:nvPr/>
          </p:nvSpPr>
          <p:spPr>
            <a:xfrm flipV="1">
              <a:off x="4110204" y="3929098"/>
              <a:ext cx="136989" cy="142734"/>
            </a:xfrm>
            <a:prstGeom prst="ellipse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68B9156-C450-4245-A35C-C374110A191C}"/>
                </a:ext>
              </a:extLst>
            </p:cNvPr>
            <p:cNvSpPr/>
            <p:nvPr/>
          </p:nvSpPr>
          <p:spPr>
            <a:xfrm>
              <a:off x="3615396" y="3523664"/>
              <a:ext cx="1443697" cy="191087"/>
            </a:xfrm>
            <a:custGeom>
              <a:avLst/>
              <a:gdLst>
                <a:gd name="connsiteX0" fmla="*/ 0 w 919374"/>
                <a:gd name="connsiteY0" fmla="*/ 0 h 263989"/>
                <a:gd name="connsiteX1" fmla="*/ 919374 w 919374"/>
                <a:gd name="connsiteY1" fmla="*/ 0 h 263989"/>
                <a:gd name="connsiteX2" fmla="*/ 919374 w 919374"/>
                <a:gd name="connsiteY2" fmla="*/ 263989 h 263989"/>
                <a:gd name="connsiteX3" fmla="*/ 0 w 919374"/>
                <a:gd name="connsiteY3" fmla="*/ 263989 h 263989"/>
                <a:gd name="connsiteX4" fmla="*/ 0 w 919374"/>
                <a:gd name="connsiteY4" fmla="*/ 0 h 263989"/>
                <a:gd name="connsiteX0" fmla="*/ 407963 w 1327337"/>
                <a:gd name="connsiteY0" fmla="*/ 0 h 334327"/>
                <a:gd name="connsiteX1" fmla="*/ 1327337 w 1327337"/>
                <a:gd name="connsiteY1" fmla="*/ 0 h 334327"/>
                <a:gd name="connsiteX2" fmla="*/ 1327337 w 1327337"/>
                <a:gd name="connsiteY2" fmla="*/ 263989 h 334327"/>
                <a:gd name="connsiteX3" fmla="*/ 0 w 1327337"/>
                <a:gd name="connsiteY3" fmla="*/ 334327 h 334327"/>
                <a:gd name="connsiteX4" fmla="*/ 407963 w 1327337"/>
                <a:gd name="connsiteY4" fmla="*/ 0 h 334327"/>
                <a:gd name="connsiteX0" fmla="*/ 407963 w 1327337"/>
                <a:gd name="connsiteY0" fmla="*/ 0 h 404666"/>
                <a:gd name="connsiteX1" fmla="*/ 1327337 w 1327337"/>
                <a:gd name="connsiteY1" fmla="*/ 0 h 404666"/>
                <a:gd name="connsiteX2" fmla="*/ 1144457 w 1327337"/>
                <a:gd name="connsiteY2" fmla="*/ 404666 h 404666"/>
                <a:gd name="connsiteX3" fmla="*/ 0 w 1327337"/>
                <a:gd name="connsiteY3" fmla="*/ 334327 h 404666"/>
                <a:gd name="connsiteX4" fmla="*/ 407963 w 1327337"/>
                <a:gd name="connsiteY4" fmla="*/ 0 h 404666"/>
                <a:gd name="connsiteX0" fmla="*/ 407963 w 1369541"/>
                <a:gd name="connsiteY0" fmla="*/ 0 h 404666"/>
                <a:gd name="connsiteX1" fmla="*/ 1369541 w 1369541"/>
                <a:gd name="connsiteY1" fmla="*/ 70339 h 404666"/>
                <a:gd name="connsiteX2" fmla="*/ 1144457 w 1369541"/>
                <a:gd name="connsiteY2" fmla="*/ 404666 h 404666"/>
                <a:gd name="connsiteX3" fmla="*/ 0 w 1369541"/>
                <a:gd name="connsiteY3" fmla="*/ 334327 h 404666"/>
                <a:gd name="connsiteX4" fmla="*/ 407963 w 1369541"/>
                <a:gd name="connsiteY4" fmla="*/ 0 h 404666"/>
                <a:gd name="connsiteX0" fmla="*/ 407963 w 1369541"/>
                <a:gd name="connsiteY0" fmla="*/ 0 h 334327"/>
                <a:gd name="connsiteX1" fmla="*/ 1369541 w 1369541"/>
                <a:gd name="connsiteY1" fmla="*/ 0 h 334327"/>
                <a:gd name="connsiteX2" fmla="*/ 1144457 w 1369541"/>
                <a:gd name="connsiteY2" fmla="*/ 334327 h 334327"/>
                <a:gd name="connsiteX3" fmla="*/ 0 w 1369541"/>
                <a:gd name="connsiteY3" fmla="*/ 263988 h 334327"/>
                <a:gd name="connsiteX4" fmla="*/ 407963 w 1369541"/>
                <a:gd name="connsiteY4" fmla="*/ 0 h 334327"/>
                <a:gd name="connsiteX0" fmla="*/ 407963 w 1369541"/>
                <a:gd name="connsiteY0" fmla="*/ 0 h 334327"/>
                <a:gd name="connsiteX1" fmla="*/ 1369541 w 1369541"/>
                <a:gd name="connsiteY1" fmla="*/ 0 h 334327"/>
                <a:gd name="connsiteX2" fmla="*/ 1144457 w 1369541"/>
                <a:gd name="connsiteY2" fmla="*/ 334327 h 334327"/>
                <a:gd name="connsiteX3" fmla="*/ 0 w 1369541"/>
                <a:gd name="connsiteY3" fmla="*/ 320259 h 334327"/>
                <a:gd name="connsiteX4" fmla="*/ 407963 w 1369541"/>
                <a:gd name="connsiteY4" fmla="*/ 0 h 334327"/>
                <a:gd name="connsiteX0" fmla="*/ 336509 w 1298087"/>
                <a:gd name="connsiteY0" fmla="*/ 0 h 334327"/>
                <a:gd name="connsiteX1" fmla="*/ 1298087 w 1298087"/>
                <a:gd name="connsiteY1" fmla="*/ 0 h 334327"/>
                <a:gd name="connsiteX2" fmla="*/ 1073003 w 1298087"/>
                <a:gd name="connsiteY2" fmla="*/ 334327 h 334327"/>
                <a:gd name="connsiteX3" fmla="*/ 0 w 1298087"/>
                <a:gd name="connsiteY3" fmla="*/ 307018 h 334327"/>
                <a:gd name="connsiteX4" fmla="*/ 336509 w 1298087"/>
                <a:gd name="connsiteY4" fmla="*/ 0 h 334327"/>
                <a:gd name="connsiteX0" fmla="*/ 336509 w 1298087"/>
                <a:gd name="connsiteY0" fmla="*/ 0 h 307018"/>
                <a:gd name="connsiteX1" fmla="*/ 1298087 w 1298087"/>
                <a:gd name="connsiteY1" fmla="*/ 0 h 307018"/>
                <a:gd name="connsiteX2" fmla="*/ 1049185 w 1298087"/>
                <a:gd name="connsiteY2" fmla="*/ 294605 h 307018"/>
                <a:gd name="connsiteX3" fmla="*/ 0 w 1298087"/>
                <a:gd name="connsiteY3" fmla="*/ 307018 h 307018"/>
                <a:gd name="connsiteX4" fmla="*/ 336509 w 1298087"/>
                <a:gd name="connsiteY4" fmla="*/ 0 h 307018"/>
                <a:gd name="connsiteX0" fmla="*/ 336509 w 1250451"/>
                <a:gd name="connsiteY0" fmla="*/ 0 h 307018"/>
                <a:gd name="connsiteX1" fmla="*/ 1250451 w 1250451"/>
                <a:gd name="connsiteY1" fmla="*/ 0 h 307018"/>
                <a:gd name="connsiteX2" fmla="*/ 1049185 w 1250451"/>
                <a:gd name="connsiteY2" fmla="*/ 294605 h 307018"/>
                <a:gd name="connsiteX3" fmla="*/ 0 w 1250451"/>
                <a:gd name="connsiteY3" fmla="*/ 307018 h 307018"/>
                <a:gd name="connsiteX4" fmla="*/ 336509 w 1250451"/>
                <a:gd name="connsiteY4" fmla="*/ 0 h 307018"/>
                <a:gd name="connsiteX0" fmla="*/ 372236 w 1250451"/>
                <a:gd name="connsiteY0" fmla="*/ 0 h 307018"/>
                <a:gd name="connsiteX1" fmla="*/ 1250451 w 1250451"/>
                <a:gd name="connsiteY1" fmla="*/ 0 h 307018"/>
                <a:gd name="connsiteX2" fmla="*/ 1049185 w 1250451"/>
                <a:gd name="connsiteY2" fmla="*/ 294605 h 307018"/>
                <a:gd name="connsiteX3" fmla="*/ 0 w 1250451"/>
                <a:gd name="connsiteY3" fmla="*/ 307018 h 307018"/>
                <a:gd name="connsiteX4" fmla="*/ 372236 w 1250451"/>
                <a:gd name="connsiteY4" fmla="*/ 0 h 307018"/>
                <a:gd name="connsiteX0" fmla="*/ 372236 w 1214724"/>
                <a:gd name="connsiteY0" fmla="*/ 0 h 307018"/>
                <a:gd name="connsiteX1" fmla="*/ 1214724 w 1214724"/>
                <a:gd name="connsiteY1" fmla="*/ 0 h 307018"/>
                <a:gd name="connsiteX2" fmla="*/ 1049185 w 1214724"/>
                <a:gd name="connsiteY2" fmla="*/ 294605 h 307018"/>
                <a:gd name="connsiteX3" fmla="*/ 0 w 1214724"/>
                <a:gd name="connsiteY3" fmla="*/ 307018 h 307018"/>
                <a:gd name="connsiteX4" fmla="*/ 372236 w 1214724"/>
                <a:gd name="connsiteY4" fmla="*/ 0 h 307018"/>
                <a:gd name="connsiteX0" fmla="*/ 324600 w 1167088"/>
                <a:gd name="connsiteY0" fmla="*/ 0 h 307018"/>
                <a:gd name="connsiteX1" fmla="*/ 1167088 w 1167088"/>
                <a:gd name="connsiteY1" fmla="*/ 0 h 307018"/>
                <a:gd name="connsiteX2" fmla="*/ 1001549 w 1167088"/>
                <a:gd name="connsiteY2" fmla="*/ 294605 h 307018"/>
                <a:gd name="connsiteX3" fmla="*/ 0 w 1167088"/>
                <a:gd name="connsiteY3" fmla="*/ 307018 h 307018"/>
                <a:gd name="connsiteX4" fmla="*/ 324600 w 1167088"/>
                <a:gd name="connsiteY4" fmla="*/ 0 h 307018"/>
                <a:gd name="connsiteX0" fmla="*/ 360327 w 1202815"/>
                <a:gd name="connsiteY0" fmla="*/ 0 h 294605"/>
                <a:gd name="connsiteX1" fmla="*/ 1202815 w 1202815"/>
                <a:gd name="connsiteY1" fmla="*/ 0 h 294605"/>
                <a:gd name="connsiteX2" fmla="*/ 1037276 w 1202815"/>
                <a:gd name="connsiteY2" fmla="*/ 294605 h 294605"/>
                <a:gd name="connsiteX3" fmla="*/ 0 w 1202815"/>
                <a:gd name="connsiteY3" fmla="*/ 293777 h 294605"/>
                <a:gd name="connsiteX4" fmla="*/ 360327 w 1202815"/>
                <a:gd name="connsiteY4" fmla="*/ 0 h 294605"/>
                <a:gd name="connsiteX0" fmla="*/ 312691 w 1202815"/>
                <a:gd name="connsiteY0" fmla="*/ 0 h 294605"/>
                <a:gd name="connsiteX1" fmla="*/ 1202815 w 1202815"/>
                <a:gd name="connsiteY1" fmla="*/ 0 h 294605"/>
                <a:gd name="connsiteX2" fmla="*/ 1037276 w 1202815"/>
                <a:gd name="connsiteY2" fmla="*/ 294605 h 294605"/>
                <a:gd name="connsiteX3" fmla="*/ 0 w 1202815"/>
                <a:gd name="connsiteY3" fmla="*/ 293777 h 294605"/>
                <a:gd name="connsiteX4" fmla="*/ 312691 w 1202815"/>
                <a:gd name="connsiteY4" fmla="*/ 0 h 294605"/>
                <a:gd name="connsiteX0" fmla="*/ 312691 w 1222167"/>
                <a:gd name="connsiteY0" fmla="*/ 0 h 294605"/>
                <a:gd name="connsiteX1" fmla="*/ 1222167 w 1222167"/>
                <a:gd name="connsiteY1" fmla="*/ 114752 h 294605"/>
                <a:gd name="connsiteX2" fmla="*/ 1037276 w 1222167"/>
                <a:gd name="connsiteY2" fmla="*/ 294605 h 294605"/>
                <a:gd name="connsiteX3" fmla="*/ 0 w 1222167"/>
                <a:gd name="connsiteY3" fmla="*/ 293777 h 294605"/>
                <a:gd name="connsiteX4" fmla="*/ 312691 w 1222167"/>
                <a:gd name="connsiteY4" fmla="*/ 0 h 294605"/>
                <a:gd name="connsiteX0" fmla="*/ 280437 w 1222167"/>
                <a:gd name="connsiteY0" fmla="*/ 0 h 187025"/>
                <a:gd name="connsiteX1" fmla="*/ 1222167 w 1222167"/>
                <a:gd name="connsiteY1" fmla="*/ 7172 h 187025"/>
                <a:gd name="connsiteX2" fmla="*/ 1037276 w 1222167"/>
                <a:gd name="connsiteY2" fmla="*/ 187025 h 187025"/>
                <a:gd name="connsiteX3" fmla="*/ 0 w 1222167"/>
                <a:gd name="connsiteY3" fmla="*/ 186197 h 187025"/>
                <a:gd name="connsiteX4" fmla="*/ 280437 w 1222167"/>
                <a:gd name="connsiteY4" fmla="*/ 0 h 187025"/>
                <a:gd name="connsiteX0" fmla="*/ 228831 w 1222167"/>
                <a:gd name="connsiteY0" fmla="*/ 0 h 179853"/>
                <a:gd name="connsiteX1" fmla="*/ 1222167 w 1222167"/>
                <a:gd name="connsiteY1" fmla="*/ 0 h 179853"/>
                <a:gd name="connsiteX2" fmla="*/ 1037276 w 1222167"/>
                <a:gd name="connsiteY2" fmla="*/ 179853 h 179853"/>
                <a:gd name="connsiteX3" fmla="*/ 0 w 1222167"/>
                <a:gd name="connsiteY3" fmla="*/ 179025 h 179853"/>
                <a:gd name="connsiteX4" fmla="*/ 228831 w 1222167"/>
                <a:gd name="connsiteY4" fmla="*/ 0 h 17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167" h="179853">
                  <a:moveTo>
                    <a:pt x="228831" y="0"/>
                  </a:moveTo>
                  <a:lnTo>
                    <a:pt x="1222167" y="0"/>
                  </a:lnTo>
                  <a:lnTo>
                    <a:pt x="1037276" y="179853"/>
                  </a:lnTo>
                  <a:lnTo>
                    <a:pt x="0" y="179025"/>
                  </a:lnTo>
                  <a:lnTo>
                    <a:pt x="228831" y="0"/>
                  </a:lnTo>
                  <a:close/>
                </a:path>
              </a:pathLst>
            </a:custGeom>
            <a:solidFill>
              <a:srgbClr val="B18B74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1">
              <a:extLst>
                <a:ext uri="{FF2B5EF4-FFF2-40B4-BE49-F238E27FC236}">
                  <a16:creationId xmlns:a16="http://schemas.microsoft.com/office/drawing/2014/main" id="{8B163E1D-CD01-976A-8992-2BCB78905286}"/>
                </a:ext>
              </a:extLst>
            </p:cNvPr>
            <p:cNvSpPr/>
            <p:nvPr/>
          </p:nvSpPr>
          <p:spPr>
            <a:xfrm>
              <a:off x="4817329" y="3540383"/>
              <a:ext cx="229176" cy="700392"/>
            </a:xfrm>
            <a:custGeom>
              <a:avLst/>
              <a:gdLst>
                <a:gd name="connsiteX0" fmla="*/ 0 w 194886"/>
                <a:gd name="connsiteY0" fmla="*/ 0 h 526854"/>
                <a:gd name="connsiteX1" fmla="*/ 194886 w 194886"/>
                <a:gd name="connsiteY1" fmla="*/ 0 h 526854"/>
                <a:gd name="connsiteX2" fmla="*/ 194886 w 194886"/>
                <a:gd name="connsiteY2" fmla="*/ 526854 h 526854"/>
                <a:gd name="connsiteX3" fmla="*/ 0 w 194886"/>
                <a:gd name="connsiteY3" fmla="*/ 526854 h 526854"/>
                <a:gd name="connsiteX4" fmla="*/ 0 w 194886"/>
                <a:gd name="connsiteY4" fmla="*/ 0 h 52685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194886 w 217746"/>
                <a:gd name="connsiteY2" fmla="*/ 74021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210126 w 217746"/>
                <a:gd name="connsiteY2" fmla="*/ 59543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210126 w 217746"/>
                <a:gd name="connsiteY2" fmla="*/ 59543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179646 w 217746"/>
                <a:gd name="connsiteY2" fmla="*/ 58019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187266"/>
                <a:gd name="connsiteY0" fmla="*/ 167640 h 747834"/>
                <a:gd name="connsiteX1" fmla="*/ 187266 w 187266"/>
                <a:gd name="connsiteY1" fmla="*/ 0 h 747834"/>
                <a:gd name="connsiteX2" fmla="*/ 179646 w 187266"/>
                <a:gd name="connsiteY2" fmla="*/ 534474 h 747834"/>
                <a:gd name="connsiteX3" fmla="*/ 15240 w 187266"/>
                <a:gd name="connsiteY3" fmla="*/ 747834 h 747834"/>
                <a:gd name="connsiteX4" fmla="*/ 0 w 187266"/>
                <a:gd name="connsiteY4" fmla="*/ 167640 h 747834"/>
                <a:gd name="connsiteX0" fmla="*/ 37147 w 224413"/>
                <a:gd name="connsiteY0" fmla="*/ 167640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37147 w 224413"/>
                <a:gd name="connsiteY4" fmla="*/ 167640 h 709734"/>
                <a:gd name="connsiteX0" fmla="*/ 18097 w 224413"/>
                <a:gd name="connsiteY0" fmla="*/ 181928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18097 w 224413"/>
                <a:gd name="connsiteY4" fmla="*/ 181928 h 709734"/>
                <a:gd name="connsiteX0" fmla="*/ 10953 w 217269"/>
                <a:gd name="connsiteY0" fmla="*/ 181928 h 740246"/>
                <a:gd name="connsiteX1" fmla="*/ 217269 w 217269"/>
                <a:gd name="connsiteY1" fmla="*/ 0 h 740246"/>
                <a:gd name="connsiteX2" fmla="*/ 209649 w 217269"/>
                <a:gd name="connsiteY2" fmla="*/ 534474 h 740246"/>
                <a:gd name="connsiteX3" fmla="*/ 0 w 217269"/>
                <a:gd name="connsiteY3" fmla="*/ 740246 h 740246"/>
                <a:gd name="connsiteX4" fmla="*/ 10953 w 217269"/>
                <a:gd name="connsiteY4" fmla="*/ 181928 h 740246"/>
                <a:gd name="connsiteX0" fmla="*/ 10953 w 243463"/>
                <a:gd name="connsiteY0" fmla="*/ 181928 h 740246"/>
                <a:gd name="connsiteX1" fmla="*/ 243463 w 243463"/>
                <a:gd name="connsiteY1" fmla="*/ 0 h 740246"/>
                <a:gd name="connsiteX2" fmla="*/ 209649 w 243463"/>
                <a:gd name="connsiteY2" fmla="*/ 534474 h 740246"/>
                <a:gd name="connsiteX3" fmla="*/ 0 w 243463"/>
                <a:gd name="connsiteY3" fmla="*/ 740246 h 740246"/>
                <a:gd name="connsiteX4" fmla="*/ 10953 w 243463"/>
                <a:gd name="connsiteY4" fmla="*/ 181928 h 740246"/>
                <a:gd name="connsiteX0" fmla="*/ 10953 w 236320"/>
                <a:gd name="connsiteY0" fmla="*/ 187013 h 745331"/>
                <a:gd name="connsiteX1" fmla="*/ 236320 w 236320"/>
                <a:gd name="connsiteY1" fmla="*/ 0 h 745331"/>
                <a:gd name="connsiteX2" fmla="*/ 209649 w 236320"/>
                <a:gd name="connsiteY2" fmla="*/ 539559 h 745331"/>
                <a:gd name="connsiteX3" fmla="*/ 0 w 236320"/>
                <a:gd name="connsiteY3" fmla="*/ 745331 h 745331"/>
                <a:gd name="connsiteX4" fmla="*/ 10953 w 236320"/>
                <a:gd name="connsiteY4" fmla="*/ 187013 h 745331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02505 w 229176"/>
                <a:gd name="connsiteY2" fmla="*/ 539559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12030 w 229176"/>
                <a:gd name="connsiteY2" fmla="*/ 559900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12030 w 229176"/>
                <a:gd name="connsiteY2" fmla="*/ 572614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176" h="747873">
                  <a:moveTo>
                    <a:pt x="3809" y="187013"/>
                  </a:moveTo>
                  <a:lnTo>
                    <a:pt x="229176" y="0"/>
                  </a:lnTo>
                  <a:lnTo>
                    <a:pt x="212030" y="572614"/>
                  </a:lnTo>
                  <a:lnTo>
                    <a:pt x="0" y="747873"/>
                  </a:lnTo>
                  <a:cubicBezTo>
                    <a:pt x="1270" y="560920"/>
                    <a:pt x="2539" y="373966"/>
                    <a:pt x="3809" y="187013"/>
                  </a:cubicBezTo>
                  <a:close/>
                </a:path>
              </a:pathLst>
            </a:custGeom>
            <a:solidFill>
              <a:srgbClr val="B18B74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DDBB4A-8F54-4C08-3693-574083104B57}"/>
              </a:ext>
            </a:extLst>
          </p:cNvPr>
          <p:cNvGrpSpPr/>
          <p:nvPr/>
        </p:nvGrpSpPr>
        <p:grpSpPr>
          <a:xfrm>
            <a:off x="4463049" y="1036039"/>
            <a:ext cx="4563521" cy="623379"/>
            <a:chOff x="3845293" y="1070530"/>
            <a:chExt cx="4563521" cy="62337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B71D5D6-2949-0A68-9479-AFCA0EA047ED}"/>
                </a:ext>
              </a:extLst>
            </p:cNvPr>
            <p:cNvGrpSpPr/>
            <p:nvPr/>
          </p:nvGrpSpPr>
          <p:grpSpPr>
            <a:xfrm>
              <a:off x="3845293" y="1070530"/>
              <a:ext cx="595521" cy="623377"/>
              <a:chOff x="4890879" y="2017393"/>
              <a:chExt cx="595521" cy="62337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EA1F98A-7A46-4415-DFBE-EC6BDBE48866}"/>
                  </a:ext>
                </a:extLst>
              </p:cNvPr>
              <p:cNvSpPr/>
              <p:nvPr/>
            </p:nvSpPr>
            <p:spPr>
              <a:xfrm>
                <a:off x="4890879" y="2017393"/>
                <a:ext cx="595521" cy="623377"/>
              </a:xfrm>
              <a:prstGeom prst="rect">
                <a:avLst/>
              </a:prstGeom>
              <a:solidFill>
                <a:srgbClr val="B18B74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5851183-8ACE-9667-FA79-D65B62C4F40D}"/>
                  </a:ext>
                </a:extLst>
              </p:cNvPr>
              <p:cNvSpPr/>
              <p:nvPr/>
            </p:nvSpPr>
            <p:spPr>
              <a:xfrm>
                <a:off x="4939404" y="2068188"/>
                <a:ext cx="498469" cy="5217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D175F6F-4D45-9A64-E46A-4C7BA7754A12}"/>
                </a:ext>
              </a:extLst>
            </p:cNvPr>
            <p:cNvGrpSpPr/>
            <p:nvPr/>
          </p:nvGrpSpPr>
          <p:grpSpPr>
            <a:xfrm>
              <a:off x="7813293" y="1070532"/>
              <a:ext cx="595521" cy="623377"/>
              <a:chOff x="4890879" y="2017393"/>
              <a:chExt cx="595521" cy="623377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924904B-1FF6-51A7-83E1-C567AC0EBF9F}"/>
                  </a:ext>
                </a:extLst>
              </p:cNvPr>
              <p:cNvSpPr/>
              <p:nvPr/>
            </p:nvSpPr>
            <p:spPr>
              <a:xfrm>
                <a:off x="4890879" y="2017393"/>
                <a:ext cx="595521" cy="623377"/>
              </a:xfrm>
              <a:prstGeom prst="rect">
                <a:avLst/>
              </a:prstGeom>
              <a:solidFill>
                <a:srgbClr val="B18B74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5C03ED2-19F8-D9BD-9547-A6EE9A7B10F7}"/>
                  </a:ext>
                </a:extLst>
              </p:cNvPr>
              <p:cNvSpPr/>
              <p:nvPr/>
            </p:nvSpPr>
            <p:spPr>
              <a:xfrm>
                <a:off x="4939404" y="2068188"/>
                <a:ext cx="498469" cy="5217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33E2C33-B2D3-E1CA-9B29-85CEB425A918}"/>
              </a:ext>
            </a:extLst>
          </p:cNvPr>
          <p:cNvSpPr/>
          <p:nvPr/>
        </p:nvSpPr>
        <p:spPr>
          <a:xfrm>
            <a:off x="4882846" y="1914851"/>
            <a:ext cx="3756074" cy="2138290"/>
          </a:xfrm>
          <a:prstGeom prst="rect">
            <a:avLst/>
          </a:prstGeom>
          <a:solidFill>
            <a:srgbClr val="B18B7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914301-CEF6-29AD-59A6-FC900D40866F}"/>
              </a:ext>
            </a:extLst>
          </p:cNvPr>
          <p:cNvGrpSpPr/>
          <p:nvPr/>
        </p:nvGrpSpPr>
        <p:grpSpPr>
          <a:xfrm>
            <a:off x="4052853" y="2885521"/>
            <a:ext cx="5444197" cy="1617786"/>
            <a:chOff x="4459459" y="3699802"/>
            <a:chExt cx="5444197" cy="161778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A1F090C-8FDC-AD97-BAB9-0C9661798F37}"/>
                </a:ext>
              </a:extLst>
            </p:cNvPr>
            <p:cNvSpPr/>
            <p:nvPr/>
          </p:nvSpPr>
          <p:spPr>
            <a:xfrm>
              <a:off x="4459459" y="3699802"/>
              <a:ext cx="5444197" cy="1182368"/>
            </a:xfrm>
            <a:custGeom>
              <a:avLst/>
              <a:gdLst>
                <a:gd name="connsiteX0" fmla="*/ 0 w 5444197"/>
                <a:gd name="connsiteY0" fmla="*/ 0 h 1154232"/>
                <a:gd name="connsiteX1" fmla="*/ 5444197 w 5444197"/>
                <a:gd name="connsiteY1" fmla="*/ 0 h 1154232"/>
                <a:gd name="connsiteX2" fmla="*/ 5444197 w 5444197"/>
                <a:gd name="connsiteY2" fmla="*/ 1154232 h 1154232"/>
                <a:gd name="connsiteX3" fmla="*/ 0 w 5444197"/>
                <a:gd name="connsiteY3" fmla="*/ 1154232 h 1154232"/>
                <a:gd name="connsiteX4" fmla="*/ 0 w 5444197"/>
                <a:gd name="connsiteY4" fmla="*/ 0 h 1154232"/>
                <a:gd name="connsiteX0" fmla="*/ 858129 w 5444197"/>
                <a:gd name="connsiteY0" fmla="*/ 0 h 1182368"/>
                <a:gd name="connsiteX1" fmla="*/ 5444197 w 5444197"/>
                <a:gd name="connsiteY1" fmla="*/ 28136 h 1182368"/>
                <a:gd name="connsiteX2" fmla="*/ 5444197 w 5444197"/>
                <a:gd name="connsiteY2" fmla="*/ 1182368 h 1182368"/>
                <a:gd name="connsiteX3" fmla="*/ 0 w 5444197"/>
                <a:gd name="connsiteY3" fmla="*/ 1182368 h 1182368"/>
                <a:gd name="connsiteX4" fmla="*/ 858129 w 5444197"/>
                <a:gd name="connsiteY4" fmla="*/ 0 h 1182368"/>
                <a:gd name="connsiteX0" fmla="*/ 858129 w 5444197"/>
                <a:gd name="connsiteY0" fmla="*/ 0 h 1182368"/>
                <a:gd name="connsiteX1" fmla="*/ 4417256 w 5444197"/>
                <a:gd name="connsiteY1" fmla="*/ 56272 h 1182368"/>
                <a:gd name="connsiteX2" fmla="*/ 5444197 w 5444197"/>
                <a:gd name="connsiteY2" fmla="*/ 1182368 h 1182368"/>
                <a:gd name="connsiteX3" fmla="*/ 0 w 5444197"/>
                <a:gd name="connsiteY3" fmla="*/ 1182368 h 1182368"/>
                <a:gd name="connsiteX4" fmla="*/ 858129 w 5444197"/>
                <a:gd name="connsiteY4" fmla="*/ 0 h 1182368"/>
                <a:gd name="connsiteX0" fmla="*/ 858129 w 5444197"/>
                <a:gd name="connsiteY0" fmla="*/ 0 h 1182368"/>
                <a:gd name="connsiteX1" fmla="*/ 4501662 w 5444197"/>
                <a:gd name="connsiteY1" fmla="*/ 56272 h 1182368"/>
                <a:gd name="connsiteX2" fmla="*/ 5444197 w 5444197"/>
                <a:gd name="connsiteY2" fmla="*/ 1182368 h 1182368"/>
                <a:gd name="connsiteX3" fmla="*/ 0 w 5444197"/>
                <a:gd name="connsiteY3" fmla="*/ 1182368 h 1182368"/>
                <a:gd name="connsiteX4" fmla="*/ 858129 w 5444197"/>
                <a:gd name="connsiteY4" fmla="*/ 0 h 118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4197" h="1182368">
                  <a:moveTo>
                    <a:pt x="858129" y="0"/>
                  </a:moveTo>
                  <a:lnTo>
                    <a:pt x="4501662" y="56272"/>
                  </a:lnTo>
                  <a:lnTo>
                    <a:pt x="5444197" y="1182368"/>
                  </a:lnTo>
                  <a:lnTo>
                    <a:pt x="0" y="1182368"/>
                  </a:lnTo>
                  <a:lnTo>
                    <a:pt x="858129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EC8AC1-F14E-1C1F-6ACA-CC18A830F213}"/>
                </a:ext>
              </a:extLst>
            </p:cNvPr>
            <p:cNvSpPr/>
            <p:nvPr/>
          </p:nvSpPr>
          <p:spPr>
            <a:xfrm>
              <a:off x="4459459" y="4867422"/>
              <a:ext cx="5444196" cy="450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B137BD4-7471-2B4B-0F6F-F9AC1FF592C4}"/>
              </a:ext>
            </a:extLst>
          </p:cNvPr>
          <p:cNvSpPr/>
          <p:nvPr/>
        </p:nvSpPr>
        <p:spPr>
          <a:xfrm>
            <a:off x="4934278" y="2276831"/>
            <a:ext cx="1406770" cy="879672"/>
          </a:xfrm>
          <a:custGeom>
            <a:avLst/>
            <a:gdLst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68759 w 1406770"/>
              <a:gd name="connsiteY1" fmla="*/ 140677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54691 h 857790"/>
              <a:gd name="connsiteX1" fmla="*/ 168759 w 1406770"/>
              <a:gd name="connsiteY1" fmla="*/ 154745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79672"/>
              <a:gd name="connsiteX1" fmla="*/ 168759 w 1406770"/>
              <a:gd name="connsiteY1" fmla="*/ 84406 h 879672"/>
              <a:gd name="connsiteX2" fmla="*/ 1266147 w 1406770"/>
              <a:gd name="connsiteY2" fmla="*/ 0 h 879672"/>
              <a:gd name="connsiteX3" fmla="*/ 1406770 w 1406770"/>
              <a:gd name="connsiteY3" fmla="*/ 154691 h 879672"/>
              <a:gd name="connsiteX4" fmla="*/ 1406770 w 1406770"/>
              <a:gd name="connsiteY4" fmla="*/ 717167 h 879672"/>
              <a:gd name="connsiteX5" fmla="*/ 1308350 w 1406770"/>
              <a:gd name="connsiteY5" fmla="*/ 829655 h 879672"/>
              <a:gd name="connsiteX6" fmla="*/ 210962 w 1406770"/>
              <a:gd name="connsiteY6" fmla="*/ 829654 h 879672"/>
              <a:gd name="connsiteX7" fmla="*/ 0 w 1406770"/>
              <a:gd name="connsiteY7" fmla="*/ 717167 h 879672"/>
              <a:gd name="connsiteX8" fmla="*/ 0 w 1406770"/>
              <a:gd name="connsiteY8" fmla="*/ 154691 h 87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6770" h="879672">
                <a:moveTo>
                  <a:pt x="0" y="154691"/>
                </a:moveTo>
                <a:cubicBezTo>
                  <a:pt x="0" y="77027"/>
                  <a:pt x="91095" y="84406"/>
                  <a:pt x="168759" y="84406"/>
                </a:cubicBezTo>
                <a:cubicBezTo>
                  <a:pt x="543934" y="84406"/>
                  <a:pt x="905040" y="225083"/>
                  <a:pt x="1266147" y="0"/>
                </a:cubicBezTo>
                <a:cubicBezTo>
                  <a:pt x="1343811" y="0"/>
                  <a:pt x="1406770" y="77027"/>
                  <a:pt x="1406770" y="154691"/>
                </a:cubicBezTo>
                <a:cubicBezTo>
                  <a:pt x="1392703" y="398454"/>
                  <a:pt x="1392702" y="487472"/>
                  <a:pt x="1406770" y="717167"/>
                </a:cubicBezTo>
                <a:cubicBezTo>
                  <a:pt x="1406770" y="794831"/>
                  <a:pt x="1386014" y="829655"/>
                  <a:pt x="1308350" y="829655"/>
                </a:cubicBezTo>
                <a:cubicBezTo>
                  <a:pt x="815945" y="942196"/>
                  <a:pt x="576758" y="829654"/>
                  <a:pt x="210962" y="829654"/>
                </a:cubicBezTo>
                <a:cubicBezTo>
                  <a:pt x="133298" y="829654"/>
                  <a:pt x="0" y="794831"/>
                  <a:pt x="0" y="717167"/>
                </a:cubicBezTo>
                <a:cubicBezTo>
                  <a:pt x="70339" y="571878"/>
                  <a:pt x="98474" y="342183"/>
                  <a:pt x="0" y="1546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: Rounded Corners 11">
            <a:extLst>
              <a:ext uri="{FF2B5EF4-FFF2-40B4-BE49-F238E27FC236}">
                <a16:creationId xmlns:a16="http://schemas.microsoft.com/office/drawing/2014/main" id="{7ED8362E-DB45-2014-2FF1-0A11C9FDB48E}"/>
              </a:ext>
            </a:extLst>
          </p:cNvPr>
          <p:cNvSpPr/>
          <p:nvPr/>
        </p:nvSpPr>
        <p:spPr>
          <a:xfrm flipH="1">
            <a:off x="6853012" y="2248298"/>
            <a:ext cx="1406770" cy="879672"/>
          </a:xfrm>
          <a:custGeom>
            <a:avLst/>
            <a:gdLst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68759 w 1406770"/>
              <a:gd name="connsiteY1" fmla="*/ 140677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54691 h 857790"/>
              <a:gd name="connsiteX1" fmla="*/ 168759 w 1406770"/>
              <a:gd name="connsiteY1" fmla="*/ 154745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79672"/>
              <a:gd name="connsiteX1" fmla="*/ 168759 w 1406770"/>
              <a:gd name="connsiteY1" fmla="*/ 84406 h 879672"/>
              <a:gd name="connsiteX2" fmla="*/ 1266147 w 1406770"/>
              <a:gd name="connsiteY2" fmla="*/ 0 h 879672"/>
              <a:gd name="connsiteX3" fmla="*/ 1406770 w 1406770"/>
              <a:gd name="connsiteY3" fmla="*/ 154691 h 879672"/>
              <a:gd name="connsiteX4" fmla="*/ 1406770 w 1406770"/>
              <a:gd name="connsiteY4" fmla="*/ 717167 h 879672"/>
              <a:gd name="connsiteX5" fmla="*/ 1308350 w 1406770"/>
              <a:gd name="connsiteY5" fmla="*/ 829655 h 879672"/>
              <a:gd name="connsiteX6" fmla="*/ 210962 w 1406770"/>
              <a:gd name="connsiteY6" fmla="*/ 829654 h 879672"/>
              <a:gd name="connsiteX7" fmla="*/ 0 w 1406770"/>
              <a:gd name="connsiteY7" fmla="*/ 717167 h 879672"/>
              <a:gd name="connsiteX8" fmla="*/ 0 w 1406770"/>
              <a:gd name="connsiteY8" fmla="*/ 154691 h 87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6770" h="879672">
                <a:moveTo>
                  <a:pt x="0" y="154691"/>
                </a:moveTo>
                <a:cubicBezTo>
                  <a:pt x="0" y="77027"/>
                  <a:pt x="91095" y="84406"/>
                  <a:pt x="168759" y="84406"/>
                </a:cubicBezTo>
                <a:cubicBezTo>
                  <a:pt x="543934" y="84406"/>
                  <a:pt x="905040" y="225083"/>
                  <a:pt x="1266147" y="0"/>
                </a:cubicBezTo>
                <a:cubicBezTo>
                  <a:pt x="1343811" y="0"/>
                  <a:pt x="1406770" y="77027"/>
                  <a:pt x="1406770" y="154691"/>
                </a:cubicBezTo>
                <a:cubicBezTo>
                  <a:pt x="1392703" y="398454"/>
                  <a:pt x="1392702" y="487472"/>
                  <a:pt x="1406770" y="717167"/>
                </a:cubicBezTo>
                <a:cubicBezTo>
                  <a:pt x="1406770" y="794831"/>
                  <a:pt x="1386014" y="829655"/>
                  <a:pt x="1308350" y="829655"/>
                </a:cubicBezTo>
                <a:cubicBezTo>
                  <a:pt x="815945" y="942196"/>
                  <a:pt x="576758" y="829654"/>
                  <a:pt x="210962" y="829654"/>
                </a:cubicBezTo>
                <a:cubicBezTo>
                  <a:pt x="133298" y="829654"/>
                  <a:pt x="0" y="794831"/>
                  <a:pt x="0" y="717167"/>
                </a:cubicBezTo>
                <a:cubicBezTo>
                  <a:pt x="70339" y="571878"/>
                  <a:pt x="98474" y="342183"/>
                  <a:pt x="0" y="1546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: Rounded Corners 11">
            <a:extLst>
              <a:ext uri="{FF2B5EF4-FFF2-40B4-BE49-F238E27FC236}">
                <a16:creationId xmlns:a16="http://schemas.microsoft.com/office/drawing/2014/main" id="{F77623A1-5FE7-9A52-DC33-C05A1C6F02AB}"/>
              </a:ext>
            </a:extLst>
          </p:cNvPr>
          <p:cNvSpPr/>
          <p:nvPr/>
        </p:nvSpPr>
        <p:spPr>
          <a:xfrm flipH="1">
            <a:off x="6065807" y="2546049"/>
            <a:ext cx="1406770" cy="799630"/>
          </a:xfrm>
          <a:custGeom>
            <a:avLst/>
            <a:gdLst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68759 w 1406770"/>
              <a:gd name="connsiteY1" fmla="*/ 140677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54691 h 857790"/>
              <a:gd name="connsiteX1" fmla="*/ 168759 w 1406770"/>
              <a:gd name="connsiteY1" fmla="*/ 154745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79672"/>
              <a:gd name="connsiteX1" fmla="*/ 168759 w 1406770"/>
              <a:gd name="connsiteY1" fmla="*/ 84406 h 879672"/>
              <a:gd name="connsiteX2" fmla="*/ 1266147 w 1406770"/>
              <a:gd name="connsiteY2" fmla="*/ 0 h 879672"/>
              <a:gd name="connsiteX3" fmla="*/ 1406770 w 1406770"/>
              <a:gd name="connsiteY3" fmla="*/ 154691 h 879672"/>
              <a:gd name="connsiteX4" fmla="*/ 1406770 w 1406770"/>
              <a:gd name="connsiteY4" fmla="*/ 717167 h 879672"/>
              <a:gd name="connsiteX5" fmla="*/ 1308350 w 1406770"/>
              <a:gd name="connsiteY5" fmla="*/ 829655 h 879672"/>
              <a:gd name="connsiteX6" fmla="*/ 210962 w 1406770"/>
              <a:gd name="connsiteY6" fmla="*/ 829654 h 879672"/>
              <a:gd name="connsiteX7" fmla="*/ 0 w 1406770"/>
              <a:gd name="connsiteY7" fmla="*/ 717167 h 879672"/>
              <a:gd name="connsiteX8" fmla="*/ 0 w 1406770"/>
              <a:gd name="connsiteY8" fmla="*/ 154691 h 879672"/>
              <a:gd name="connsiteX0" fmla="*/ 0 w 1406770"/>
              <a:gd name="connsiteY0" fmla="*/ 154691 h 879672"/>
              <a:gd name="connsiteX1" fmla="*/ 168759 w 1406770"/>
              <a:gd name="connsiteY1" fmla="*/ 84406 h 879672"/>
              <a:gd name="connsiteX2" fmla="*/ 1266147 w 1406770"/>
              <a:gd name="connsiteY2" fmla="*/ 0 h 879672"/>
              <a:gd name="connsiteX3" fmla="*/ 1406770 w 1406770"/>
              <a:gd name="connsiteY3" fmla="*/ 230891 h 879672"/>
              <a:gd name="connsiteX4" fmla="*/ 1406770 w 1406770"/>
              <a:gd name="connsiteY4" fmla="*/ 717167 h 879672"/>
              <a:gd name="connsiteX5" fmla="*/ 1308350 w 1406770"/>
              <a:gd name="connsiteY5" fmla="*/ 829655 h 879672"/>
              <a:gd name="connsiteX6" fmla="*/ 210962 w 1406770"/>
              <a:gd name="connsiteY6" fmla="*/ 829654 h 879672"/>
              <a:gd name="connsiteX7" fmla="*/ 0 w 1406770"/>
              <a:gd name="connsiteY7" fmla="*/ 717167 h 879672"/>
              <a:gd name="connsiteX8" fmla="*/ 0 w 1406770"/>
              <a:gd name="connsiteY8" fmla="*/ 154691 h 879672"/>
              <a:gd name="connsiteX0" fmla="*/ 3457 w 1410227"/>
              <a:gd name="connsiteY0" fmla="*/ 70579 h 795560"/>
              <a:gd name="connsiteX1" fmla="*/ 172216 w 1410227"/>
              <a:gd name="connsiteY1" fmla="*/ 294 h 795560"/>
              <a:gd name="connsiteX2" fmla="*/ 1269604 w 1410227"/>
              <a:gd name="connsiteY2" fmla="*/ 11138 h 795560"/>
              <a:gd name="connsiteX3" fmla="*/ 1410227 w 1410227"/>
              <a:gd name="connsiteY3" fmla="*/ 146779 h 795560"/>
              <a:gd name="connsiteX4" fmla="*/ 1410227 w 1410227"/>
              <a:gd name="connsiteY4" fmla="*/ 633055 h 795560"/>
              <a:gd name="connsiteX5" fmla="*/ 1311807 w 1410227"/>
              <a:gd name="connsiteY5" fmla="*/ 745543 h 795560"/>
              <a:gd name="connsiteX6" fmla="*/ 214419 w 1410227"/>
              <a:gd name="connsiteY6" fmla="*/ 745542 h 795560"/>
              <a:gd name="connsiteX7" fmla="*/ 3457 w 1410227"/>
              <a:gd name="connsiteY7" fmla="*/ 633055 h 795560"/>
              <a:gd name="connsiteX8" fmla="*/ 3457 w 1410227"/>
              <a:gd name="connsiteY8" fmla="*/ 70579 h 795560"/>
              <a:gd name="connsiteX0" fmla="*/ 3457 w 1410227"/>
              <a:gd name="connsiteY0" fmla="*/ 70706 h 795687"/>
              <a:gd name="connsiteX1" fmla="*/ 172216 w 1410227"/>
              <a:gd name="connsiteY1" fmla="*/ 421 h 795687"/>
              <a:gd name="connsiteX2" fmla="*/ 1269604 w 1410227"/>
              <a:gd name="connsiteY2" fmla="*/ 11265 h 795687"/>
              <a:gd name="connsiteX3" fmla="*/ 1410227 w 1410227"/>
              <a:gd name="connsiteY3" fmla="*/ 146906 h 795687"/>
              <a:gd name="connsiteX4" fmla="*/ 1410227 w 1410227"/>
              <a:gd name="connsiteY4" fmla="*/ 633182 h 795687"/>
              <a:gd name="connsiteX5" fmla="*/ 1311807 w 1410227"/>
              <a:gd name="connsiteY5" fmla="*/ 745670 h 795687"/>
              <a:gd name="connsiteX6" fmla="*/ 214419 w 1410227"/>
              <a:gd name="connsiteY6" fmla="*/ 745669 h 795687"/>
              <a:gd name="connsiteX7" fmla="*/ 3457 w 1410227"/>
              <a:gd name="connsiteY7" fmla="*/ 633182 h 795687"/>
              <a:gd name="connsiteX8" fmla="*/ 3457 w 1410227"/>
              <a:gd name="connsiteY8" fmla="*/ 70706 h 795687"/>
              <a:gd name="connsiteX0" fmla="*/ 95250 w 1406770"/>
              <a:gd name="connsiteY0" fmla="*/ 109458 h 796339"/>
              <a:gd name="connsiteX1" fmla="*/ 168759 w 1406770"/>
              <a:gd name="connsiteY1" fmla="*/ 1073 h 796339"/>
              <a:gd name="connsiteX2" fmla="*/ 1266147 w 1406770"/>
              <a:gd name="connsiteY2" fmla="*/ 11917 h 796339"/>
              <a:gd name="connsiteX3" fmla="*/ 1406770 w 1406770"/>
              <a:gd name="connsiteY3" fmla="*/ 147558 h 796339"/>
              <a:gd name="connsiteX4" fmla="*/ 1406770 w 1406770"/>
              <a:gd name="connsiteY4" fmla="*/ 633834 h 796339"/>
              <a:gd name="connsiteX5" fmla="*/ 1308350 w 1406770"/>
              <a:gd name="connsiteY5" fmla="*/ 746322 h 796339"/>
              <a:gd name="connsiteX6" fmla="*/ 210962 w 1406770"/>
              <a:gd name="connsiteY6" fmla="*/ 746321 h 796339"/>
              <a:gd name="connsiteX7" fmla="*/ 0 w 1406770"/>
              <a:gd name="connsiteY7" fmla="*/ 633834 h 796339"/>
              <a:gd name="connsiteX8" fmla="*/ 95250 w 1406770"/>
              <a:gd name="connsiteY8" fmla="*/ 109458 h 796339"/>
              <a:gd name="connsiteX0" fmla="*/ 95250 w 1406770"/>
              <a:gd name="connsiteY0" fmla="*/ 246800 h 800331"/>
              <a:gd name="connsiteX1" fmla="*/ 168759 w 1406770"/>
              <a:gd name="connsiteY1" fmla="*/ 5065 h 800331"/>
              <a:gd name="connsiteX2" fmla="*/ 1266147 w 1406770"/>
              <a:gd name="connsiteY2" fmla="*/ 15909 h 800331"/>
              <a:gd name="connsiteX3" fmla="*/ 1406770 w 1406770"/>
              <a:gd name="connsiteY3" fmla="*/ 151550 h 800331"/>
              <a:gd name="connsiteX4" fmla="*/ 1406770 w 1406770"/>
              <a:gd name="connsiteY4" fmla="*/ 637826 h 800331"/>
              <a:gd name="connsiteX5" fmla="*/ 1308350 w 1406770"/>
              <a:gd name="connsiteY5" fmla="*/ 750314 h 800331"/>
              <a:gd name="connsiteX6" fmla="*/ 210962 w 1406770"/>
              <a:gd name="connsiteY6" fmla="*/ 750313 h 800331"/>
              <a:gd name="connsiteX7" fmla="*/ 0 w 1406770"/>
              <a:gd name="connsiteY7" fmla="*/ 637826 h 800331"/>
              <a:gd name="connsiteX8" fmla="*/ 95250 w 1406770"/>
              <a:gd name="connsiteY8" fmla="*/ 246800 h 800331"/>
              <a:gd name="connsiteX0" fmla="*/ 95250 w 1406770"/>
              <a:gd name="connsiteY0" fmla="*/ 246800 h 800331"/>
              <a:gd name="connsiteX1" fmla="*/ 168759 w 1406770"/>
              <a:gd name="connsiteY1" fmla="*/ 5065 h 800331"/>
              <a:gd name="connsiteX2" fmla="*/ 1266147 w 1406770"/>
              <a:gd name="connsiteY2" fmla="*/ 15909 h 800331"/>
              <a:gd name="connsiteX3" fmla="*/ 1406770 w 1406770"/>
              <a:gd name="connsiteY3" fmla="*/ 151550 h 800331"/>
              <a:gd name="connsiteX4" fmla="*/ 1406770 w 1406770"/>
              <a:gd name="connsiteY4" fmla="*/ 637826 h 800331"/>
              <a:gd name="connsiteX5" fmla="*/ 1308350 w 1406770"/>
              <a:gd name="connsiteY5" fmla="*/ 750314 h 800331"/>
              <a:gd name="connsiteX6" fmla="*/ 210962 w 1406770"/>
              <a:gd name="connsiteY6" fmla="*/ 750313 h 800331"/>
              <a:gd name="connsiteX7" fmla="*/ 0 w 1406770"/>
              <a:gd name="connsiteY7" fmla="*/ 637826 h 800331"/>
              <a:gd name="connsiteX8" fmla="*/ 95250 w 1406770"/>
              <a:gd name="connsiteY8" fmla="*/ 246800 h 800331"/>
              <a:gd name="connsiteX0" fmla="*/ 38100 w 1406770"/>
              <a:gd name="connsiteY0" fmla="*/ 227049 h 799630"/>
              <a:gd name="connsiteX1" fmla="*/ 168759 w 1406770"/>
              <a:gd name="connsiteY1" fmla="*/ 4364 h 799630"/>
              <a:gd name="connsiteX2" fmla="*/ 1266147 w 1406770"/>
              <a:gd name="connsiteY2" fmla="*/ 15208 h 799630"/>
              <a:gd name="connsiteX3" fmla="*/ 1406770 w 1406770"/>
              <a:gd name="connsiteY3" fmla="*/ 150849 h 799630"/>
              <a:gd name="connsiteX4" fmla="*/ 1406770 w 1406770"/>
              <a:gd name="connsiteY4" fmla="*/ 637125 h 799630"/>
              <a:gd name="connsiteX5" fmla="*/ 1308350 w 1406770"/>
              <a:gd name="connsiteY5" fmla="*/ 749613 h 799630"/>
              <a:gd name="connsiteX6" fmla="*/ 210962 w 1406770"/>
              <a:gd name="connsiteY6" fmla="*/ 749612 h 799630"/>
              <a:gd name="connsiteX7" fmla="*/ 0 w 1406770"/>
              <a:gd name="connsiteY7" fmla="*/ 637125 h 799630"/>
              <a:gd name="connsiteX8" fmla="*/ 38100 w 1406770"/>
              <a:gd name="connsiteY8" fmla="*/ 227049 h 79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6770" h="799630">
                <a:moveTo>
                  <a:pt x="38100" y="227049"/>
                </a:moveTo>
                <a:cubicBezTo>
                  <a:pt x="38100" y="149385"/>
                  <a:pt x="-35915" y="39671"/>
                  <a:pt x="168759" y="4364"/>
                </a:cubicBezTo>
                <a:cubicBezTo>
                  <a:pt x="373433" y="-30943"/>
                  <a:pt x="809790" y="164091"/>
                  <a:pt x="1266147" y="15208"/>
                </a:cubicBezTo>
                <a:cubicBezTo>
                  <a:pt x="1343811" y="15208"/>
                  <a:pt x="1406770" y="73185"/>
                  <a:pt x="1406770" y="150849"/>
                </a:cubicBezTo>
                <a:cubicBezTo>
                  <a:pt x="1392703" y="394612"/>
                  <a:pt x="1392702" y="407430"/>
                  <a:pt x="1406770" y="637125"/>
                </a:cubicBezTo>
                <a:cubicBezTo>
                  <a:pt x="1406770" y="714789"/>
                  <a:pt x="1386014" y="749613"/>
                  <a:pt x="1308350" y="749613"/>
                </a:cubicBezTo>
                <a:cubicBezTo>
                  <a:pt x="815945" y="862154"/>
                  <a:pt x="576758" y="749612"/>
                  <a:pt x="210962" y="749612"/>
                </a:cubicBezTo>
                <a:cubicBezTo>
                  <a:pt x="133298" y="749612"/>
                  <a:pt x="0" y="714789"/>
                  <a:pt x="0" y="637125"/>
                </a:cubicBezTo>
                <a:cubicBezTo>
                  <a:pt x="70339" y="491836"/>
                  <a:pt x="3224" y="414541"/>
                  <a:pt x="38100" y="22704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F21F4C-FC19-D37A-F300-939DFAFF8E9C}"/>
              </a:ext>
            </a:extLst>
          </p:cNvPr>
          <p:cNvGrpSpPr/>
          <p:nvPr/>
        </p:nvGrpSpPr>
        <p:grpSpPr>
          <a:xfrm>
            <a:off x="4018233" y="1914851"/>
            <a:ext cx="579120" cy="1067054"/>
            <a:chOff x="4163590" y="2440952"/>
            <a:chExt cx="579120" cy="106705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E46E6A-345A-98B0-C503-2F6A4AC9F22D}"/>
                </a:ext>
              </a:extLst>
            </p:cNvPr>
            <p:cNvSpPr/>
            <p:nvPr/>
          </p:nvSpPr>
          <p:spPr>
            <a:xfrm>
              <a:off x="4280746" y="2955715"/>
              <a:ext cx="327660" cy="552291"/>
            </a:xfrm>
            <a:custGeom>
              <a:avLst/>
              <a:gdLst>
                <a:gd name="connsiteX0" fmla="*/ 0 w 106680"/>
                <a:gd name="connsiteY0" fmla="*/ 0 h 538676"/>
                <a:gd name="connsiteX1" fmla="*/ 106680 w 106680"/>
                <a:gd name="connsiteY1" fmla="*/ 0 h 538676"/>
                <a:gd name="connsiteX2" fmla="*/ 106680 w 106680"/>
                <a:gd name="connsiteY2" fmla="*/ 538676 h 538676"/>
                <a:gd name="connsiteX3" fmla="*/ 0 w 106680"/>
                <a:gd name="connsiteY3" fmla="*/ 538676 h 538676"/>
                <a:gd name="connsiteX4" fmla="*/ 0 w 106680"/>
                <a:gd name="connsiteY4" fmla="*/ 0 h 538676"/>
                <a:gd name="connsiteX0" fmla="*/ 0 w 228600"/>
                <a:gd name="connsiteY0" fmla="*/ 0 h 538676"/>
                <a:gd name="connsiteX1" fmla="*/ 106680 w 228600"/>
                <a:gd name="connsiteY1" fmla="*/ 0 h 538676"/>
                <a:gd name="connsiteX2" fmla="*/ 228600 w 228600"/>
                <a:gd name="connsiteY2" fmla="*/ 523436 h 538676"/>
                <a:gd name="connsiteX3" fmla="*/ 0 w 228600"/>
                <a:gd name="connsiteY3" fmla="*/ 538676 h 538676"/>
                <a:gd name="connsiteX4" fmla="*/ 0 w 228600"/>
                <a:gd name="connsiteY4" fmla="*/ 0 h 538676"/>
                <a:gd name="connsiteX0" fmla="*/ 99060 w 327660"/>
                <a:gd name="connsiteY0" fmla="*/ 0 h 523436"/>
                <a:gd name="connsiteX1" fmla="*/ 205740 w 327660"/>
                <a:gd name="connsiteY1" fmla="*/ 0 h 523436"/>
                <a:gd name="connsiteX2" fmla="*/ 327660 w 327660"/>
                <a:gd name="connsiteY2" fmla="*/ 523436 h 523436"/>
                <a:gd name="connsiteX3" fmla="*/ 0 w 327660"/>
                <a:gd name="connsiteY3" fmla="*/ 523436 h 523436"/>
                <a:gd name="connsiteX4" fmla="*/ 99060 w 327660"/>
                <a:gd name="connsiteY4" fmla="*/ 0 h 523436"/>
                <a:gd name="connsiteX0" fmla="*/ 99060 w 327660"/>
                <a:gd name="connsiteY0" fmla="*/ 0 h 543756"/>
                <a:gd name="connsiteX1" fmla="*/ 205740 w 327660"/>
                <a:gd name="connsiteY1" fmla="*/ 0 h 543756"/>
                <a:gd name="connsiteX2" fmla="*/ 327660 w 327660"/>
                <a:gd name="connsiteY2" fmla="*/ 523436 h 543756"/>
                <a:gd name="connsiteX3" fmla="*/ 0 w 327660"/>
                <a:gd name="connsiteY3" fmla="*/ 523436 h 543756"/>
                <a:gd name="connsiteX4" fmla="*/ 99060 w 327660"/>
                <a:gd name="connsiteY4" fmla="*/ 0 h 543756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660" h="552291">
                  <a:moveTo>
                    <a:pt x="99060" y="0"/>
                  </a:moveTo>
                  <a:lnTo>
                    <a:pt x="205740" y="0"/>
                  </a:lnTo>
                  <a:cubicBezTo>
                    <a:pt x="198755" y="241154"/>
                    <a:pt x="287020" y="348957"/>
                    <a:pt x="327660" y="523436"/>
                  </a:cubicBezTo>
                  <a:cubicBezTo>
                    <a:pt x="218440" y="553916"/>
                    <a:pt x="109220" y="569156"/>
                    <a:pt x="0" y="523436"/>
                  </a:cubicBezTo>
                  <a:cubicBezTo>
                    <a:pt x="33020" y="348957"/>
                    <a:pt x="132715" y="193529"/>
                    <a:pt x="990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9FC8BB4D-7B66-1F0D-D5FC-80E84880A023}"/>
                </a:ext>
              </a:extLst>
            </p:cNvPr>
            <p:cNvSpPr/>
            <p:nvPr/>
          </p:nvSpPr>
          <p:spPr>
            <a:xfrm rot="21428165">
              <a:off x="4163590" y="2440952"/>
              <a:ext cx="579120" cy="594359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7E42322-11F5-9FBC-44DD-EFA22646E62E}"/>
              </a:ext>
            </a:extLst>
          </p:cNvPr>
          <p:cNvGrpSpPr/>
          <p:nvPr/>
        </p:nvGrpSpPr>
        <p:grpSpPr>
          <a:xfrm>
            <a:off x="15198861" y="-914487"/>
            <a:ext cx="3134650" cy="5192711"/>
            <a:chOff x="7870811" y="1759934"/>
            <a:chExt cx="801004" cy="3537201"/>
          </a:xfrm>
        </p:grpSpPr>
        <p:sp>
          <p:nvSpPr>
            <p:cNvPr id="78" name="Rectangle 42">
              <a:extLst>
                <a:ext uri="{FF2B5EF4-FFF2-40B4-BE49-F238E27FC236}">
                  <a16:creationId xmlns:a16="http://schemas.microsoft.com/office/drawing/2014/main" id="{F46115F0-6C3D-AAC6-C446-F6F3D4593E3F}"/>
                </a:ext>
              </a:extLst>
            </p:cNvPr>
            <p:cNvSpPr/>
            <p:nvPr/>
          </p:nvSpPr>
          <p:spPr>
            <a:xfrm>
              <a:off x="7870811" y="1801885"/>
              <a:ext cx="716916" cy="3457256"/>
            </a:xfrm>
            <a:custGeom>
              <a:avLst/>
              <a:gdLst>
                <a:gd name="connsiteX0" fmla="*/ 0 w 658413"/>
                <a:gd name="connsiteY0" fmla="*/ 0 h 45719"/>
                <a:gd name="connsiteX1" fmla="*/ 658413 w 658413"/>
                <a:gd name="connsiteY1" fmla="*/ 0 h 45719"/>
                <a:gd name="connsiteX2" fmla="*/ 658413 w 658413"/>
                <a:gd name="connsiteY2" fmla="*/ 45719 h 45719"/>
                <a:gd name="connsiteX3" fmla="*/ 0 w 658413"/>
                <a:gd name="connsiteY3" fmla="*/ 45719 h 45719"/>
                <a:gd name="connsiteX4" fmla="*/ 0 w 658413"/>
                <a:gd name="connsiteY4" fmla="*/ 0 h 45719"/>
                <a:gd name="connsiteX0" fmla="*/ 0 w 710801"/>
                <a:gd name="connsiteY0" fmla="*/ 242887 h 288606"/>
                <a:gd name="connsiteX1" fmla="*/ 710801 w 710801"/>
                <a:gd name="connsiteY1" fmla="*/ 0 h 288606"/>
                <a:gd name="connsiteX2" fmla="*/ 658413 w 710801"/>
                <a:gd name="connsiteY2" fmla="*/ 288606 h 288606"/>
                <a:gd name="connsiteX3" fmla="*/ 0 w 710801"/>
                <a:gd name="connsiteY3" fmla="*/ 288606 h 288606"/>
                <a:gd name="connsiteX4" fmla="*/ 0 w 710801"/>
                <a:gd name="connsiteY4" fmla="*/ 242887 h 288606"/>
                <a:gd name="connsiteX0" fmla="*/ 0 w 710801"/>
                <a:gd name="connsiteY0" fmla="*/ 242887 h 1336356"/>
                <a:gd name="connsiteX1" fmla="*/ 710801 w 710801"/>
                <a:gd name="connsiteY1" fmla="*/ 0 h 1336356"/>
                <a:gd name="connsiteX2" fmla="*/ 701276 w 710801"/>
                <a:gd name="connsiteY2" fmla="*/ 1336356 h 1336356"/>
                <a:gd name="connsiteX3" fmla="*/ 0 w 710801"/>
                <a:gd name="connsiteY3" fmla="*/ 288606 h 1336356"/>
                <a:gd name="connsiteX4" fmla="*/ 0 w 710801"/>
                <a:gd name="connsiteY4" fmla="*/ 242887 h 1336356"/>
                <a:gd name="connsiteX0" fmla="*/ 0 w 710801"/>
                <a:gd name="connsiteY0" fmla="*/ 242887 h 1360169"/>
                <a:gd name="connsiteX1" fmla="*/ 710801 w 710801"/>
                <a:gd name="connsiteY1" fmla="*/ 0 h 1360169"/>
                <a:gd name="connsiteX2" fmla="*/ 701276 w 710801"/>
                <a:gd name="connsiteY2" fmla="*/ 1336356 h 1360169"/>
                <a:gd name="connsiteX3" fmla="*/ 14288 w 710801"/>
                <a:gd name="connsiteY3" fmla="*/ 1360169 h 1360169"/>
                <a:gd name="connsiteX4" fmla="*/ 0 w 710801"/>
                <a:gd name="connsiteY4" fmla="*/ 242887 h 1360169"/>
                <a:gd name="connsiteX0" fmla="*/ 0 w 710801"/>
                <a:gd name="connsiteY0" fmla="*/ 242887 h 3457256"/>
                <a:gd name="connsiteX1" fmla="*/ 710801 w 710801"/>
                <a:gd name="connsiteY1" fmla="*/ 0 h 3457256"/>
                <a:gd name="connsiteX2" fmla="*/ 656826 w 710801"/>
                <a:gd name="connsiteY2" fmla="*/ 3457256 h 3457256"/>
                <a:gd name="connsiteX3" fmla="*/ 14288 w 710801"/>
                <a:gd name="connsiteY3" fmla="*/ 1360169 h 3457256"/>
                <a:gd name="connsiteX4" fmla="*/ 0 w 710801"/>
                <a:gd name="connsiteY4" fmla="*/ 242887 h 3457256"/>
                <a:gd name="connsiteX0" fmla="*/ 0 w 710801"/>
                <a:gd name="connsiteY0" fmla="*/ 242887 h 3457256"/>
                <a:gd name="connsiteX1" fmla="*/ 710801 w 710801"/>
                <a:gd name="connsiteY1" fmla="*/ 0 h 3457256"/>
                <a:gd name="connsiteX2" fmla="*/ 656826 w 710801"/>
                <a:gd name="connsiteY2" fmla="*/ 3457256 h 3457256"/>
                <a:gd name="connsiteX3" fmla="*/ 14288 w 710801"/>
                <a:gd name="connsiteY3" fmla="*/ 3214369 h 3457256"/>
                <a:gd name="connsiteX4" fmla="*/ 0 w 710801"/>
                <a:gd name="connsiteY4" fmla="*/ 242887 h 3457256"/>
                <a:gd name="connsiteX0" fmla="*/ 0 w 710801"/>
                <a:gd name="connsiteY0" fmla="*/ 242887 h 3457256"/>
                <a:gd name="connsiteX1" fmla="*/ 710801 w 710801"/>
                <a:gd name="connsiteY1" fmla="*/ 0 h 3457256"/>
                <a:gd name="connsiteX2" fmla="*/ 694926 w 710801"/>
                <a:gd name="connsiteY2" fmla="*/ 3457256 h 3457256"/>
                <a:gd name="connsiteX3" fmla="*/ 14288 w 710801"/>
                <a:gd name="connsiteY3" fmla="*/ 3214369 h 3457256"/>
                <a:gd name="connsiteX4" fmla="*/ 0 w 710801"/>
                <a:gd name="connsiteY4" fmla="*/ 242887 h 345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801" h="3457256">
                  <a:moveTo>
                    <a:pt x="0" y="242887"/>
                  </a:moveTo>
                  <a:lnTo>
                    <a:pt x="710801" y="0"/>
                  </a:lnTo>
                  <a:cubicBezTo>
                    <a:pt x="705509" y="1152419"/>
                    <a:pt x="700218" y="2304837"/>
                    <a:pt x="694926" y="3457256"/>
                  </a:cubicBezTo>
                  <a:lnTo>
                    <a:pt x="14288" y="3214369"/>
                  </a:lnTo>
                  <a:cubicBezTo>
                    <a:pt x="9525" y="2223875"/>
                    <a:pt x="4763" y="1233381"/>
                    <a:pt x="0" y="242887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44">
              <a:extLst>
                <a:ext uri="{FF2B5EF4-FFF2-40B4-BE49-F238E27FC236}">
                  <a16:creationId xmlns:a16="http://schemas.microsoft.com/office/drawing/2014/main" id="{C85A2CFA-DB59-DE8E-E73A-E7EA94C00E1E}"/>
                </a:ext>
              </a:extLst>
            </p:cNvPr>
            <p:cNvSpPr/>
            <p:nvPr/>
          </p:nvSpPr>
          <p:spPr>
            <a:xfrm flipV="1">
              <a:off x="7886396" y="4880271"/>
              <a:ext cx="686841" cy="357204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59080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59080 h 388619"/>
                <a:gd name="connsiteX0" fmla="*/ 0 w 701128"/>
                <a:gd name="connsiteY0" fmla="*/ 269874 h 399413"/>
                <a:gd name="connsiteX1" fmla="*/ 663028 w 701128"/>
                <a:gd name="connsiteY1" fmla="*/ 0 h 399413"/>
                <a:gd name="connsiteX2" fmla="*/ 701128 w 701128"/>
                <a:gd name="connsiteY2" fmla="*/ 161288 h 399413"/>
                <a:gd name="connsiteX3" fmla="*/ 9525 w 701128"/>
                <a:gd name="connsiteY3" fmla="*/ 399413 h 399413"/>
                <a:gd name="connsiteX4" fmla="*/ 0 w 701128"/>
                <a:gd name="connsiteY4" fmla="*/ 269874 h 399413"/>
                <a:gd name="connsiteX0" fmla="*/ 0 w 686841"/>
                <a:gd name="connsiteY0" fmla="*/ 269874 h 399413"/>
                <a:gd name="connsiteX1" fmla="*/ 663028 w 686841"/>
                <a:gd name="connsiteY1" fmla="*/ 0 h 399413"/>
                <a:gd name="connsiteX2" fmla="*/ 686841 w 686841"/>
                <a:gd name="connsiteY2" fmla="*/ 172082 h 399413"/>
                <a:gd name="connsiteX3" fmla="*/ 9525 w 686841"/>
                <a:gd name="connsiteY3" fmla="*/ 399413 h 399413"/>
                <a:gd name="connsiteX4" fmla="*/ 0 w 686841"/>
                <a:gd name="connsiteY4" fmla="*/ 269874 h 399413"/>
                <a:gd name="connsiteX0" fmla="*/ 0 w 686841"/>
                <a:gd name="connsiteY0" fmla="*/ 275272 h 404811"/>
                <a:gd name="connsiteX1" fmla="*/ 682078 w 686841"/>
                <a:gd name="connsiteY1" fmla="*/ 0 h 404811"/>
                <a:gd name="connsiteX2" fmla="*/ 686841 w 686841"/>
                <a:gd name="connsiteY2" fmla="*/ 177480 h 404811"/>
                <a:gd name="connsiteX3" fmla="*/ 9525 w 686841"/>
                <a:gd name="connsiteY3" fmla="*/ 404811 h 404811"/>
                <a:gd name="connsiteX4" fmla="*/ 0 w 686841"/>
                <a:gd name="connsiteY4" fmla="*/ 275272 h 40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841" h="404811">
                  <a:moveTo>
                    <a:pt x="0" y="275272"/>
                  </a:moveTo>
                  <a:lnTo>
                    <a:pt x="682078" y="0"/>
                  </a:lnTo>
                  <a:lnTo>
                    <a:pt x="686841" y="177480"/>
                  </a:lnTo>
                  <a:lnTo>
                    <a:pt x="9525" y="404811"/>
                  </a:lnTo>
                  <a:lnTo>
                    <a:pt x="0" y="275272"/>
                  </a:lnTo>
                  <a:close/>
                </a:path>
              </a:pathLst>
            </a:custGeom>
            <a:solidFill>
              <a:srgbClr val="DAA36D"/>
            </a:solidFill>
            <a:ln w="38100">
              <a:solidFill>
                <a:srgbClr val="745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E6D29C1E-7737-05F4-4BD8-8516E4A48D82}"/>
                </a:ext>
              </a:extLst>
            </p:cNvPr>
            <p:cNvSpPr/>
            <p:nvPr/>
          </p:nvSpPr>
          <p:spPr>
            <a:xfrm flipV="1">
              <a:off x="7886905" y="4891513"/>
              <a:ext cx="686841" cy="357204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59080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59080 h 388619"/>
                <a:gd name="connsiteX0" fmla="*/ 0 w 701128"/>
                <a:gd name="connsiteY0" fmla="*/ 269874 h 399413"/>
                <a:gd name="connsiteX1" fmla="*/ 663028 w 701128"/>
                <a:gd name="connsiteY1" fmla="*/ 0 h 399413"/>
                <a:gd name="connsiteX2" fmla="*/ 701128 w 701128"/>
                <a:gd name="connsiteY2" fmla="*/ 161288 h 399413"/>
                <a:gd name="connsiteX3" fmla="*/ 9525 w 701128"/>
                <a:gd name="connsiteY3" fmla="*/ 399413 h 399413"/>
                <a:gd name="connsiteX4" fmla="*/ 0 w 701128"/>
                <a:gd name="connsiteY4" fmla="*/ 269874 h 399413"/>
                <a:gd name="connsiteX0" fmla="*/ 0 w 686841"/>
                <a:gd name="connsiteY0" fmla="*/ 269874 h 399413"/>
                <a:gd name="connsiteX1" fmla="*/ 663028 w 686841"/>
                <a:gd name="connsiteY1" fmla="*/ 0 h 399413"/>
                <a:gd name="connsiteX2" fmla="*/ 686841 w 686841"/>
                <a:gd name="connsiteY2" fmla="*/ 172082 h 399413"/>
                <a:gd name="connsiteX3" fmla="*/ 9525 w 686841"/>
                <a:gd name="connsiteY3" fmla="*/ 399413 h 399413"/>
                <a:gd name="connsiteX4" fmla="*/ 0 w 686841"/>
                <a:gd name="connsiteY4" fmla="*/ 269874 h 399413"/>
                <a:gd name="connsiteX0" fmla="*/ 0 w 686841"/>
                <a:gd name="connsiteY0" fmla="*/ 275272 h 404811"/>
                <a:gd name="connsiteX1" fmla="*/ 682078 w 686841"/>
                <a:gd name="connsiteY1" fmla="*/ 0 h 404811"/>
                <a:gd name="connsiteX2" fmla="*/ 686841 w 686841"/>
                <a:gd name="connsiteY2" fmla="*/ 177480 h 404811"/>
                <a:gd name="connsiteX3" fmla="*/ 9525 w 686841"/>
                <a:gd name="connsiteY3" fmla="*/ 404811 h 404811"/>
                <a:gd name="connsiteX4" fmla="*/ 0 w 686841"/>
                <a:gd name="connsiteY4" fmla="*/ 275272 h 40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841" h="404811">
                  <a:moveTo>
                    <a:pt x="0" y="275272"/>
                  </a:moveTo>
                  <a:lnTo>
                    <a:pt x="682078" y="0"/>
                  </a:lnTo>
                  <a:lnTo>
                    <a:pt x="686841" y="177480"/>
                  </a:lnTo>
                  <a:lnTo>
                    <a:pt x="9525" y="404811"/>
                  </a:lnTo>
                  <a:lnTo>
                    <a:pt x="0" y="27527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CD750A4-5445-4050-90BC-28E4D8FD8BC2}"/>
                </a:ext>
              </a:extLst>
            </p:cNvPr>
            <p:cNvSpPr/>
            <p:nvPr/>
          </p:nvSpPr>
          <p:spPr>
            <a:xfrm>
              <a:off x="7873374" y="2042163"/>
              <a:ext cx="46624" cy="3009469"/>
            </a:xfrm>
            <a:prstGeom prst="rect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89D899E-DA66-890E-67DA-74B168F3D8A4}"/>
                </a:ext>
              </a:extLst>
            </p:cNvPr>
            <p:cNvSpPr/>
            <p:nvPr/>
          </p:nvSpPr>
          <p:spPr>
            <a:xfrm>
              <a:off x="8229817" y="2042162"/>
              <a:ext cx="48566" cy="2951553"/>
            </a:xfrm>
            <a:prstGeom prst="rect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698E455-F09E-FBE9-31B3-D165EB7FE48A}"/>
                </a:ext>
              </a:extLst>
            </p:cNvPr>
            <p:cNvSpPr/>
            <p:nvPr/>
          </p:nvSpPr>
          <p:spPr>
            <a:xfrm>
              <a:off x="8172723" y="2006256"/>
              <a:ext cx="77563" cy="30453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CF5B9AB9-238D-A492-FC1D-4C3EFEB32EC8}"/>
                </a:ext>
              </a:extLst>
            </p:cNvPr>
            <p:cNvSpPr/>
            <p:nvPr/>
          </p:nvSpPr>
          <p:spPr>
            <a:xfrm>
              <a:off x="8583786" y="1759934"/>
              <a:ext cx="88029" cy="3537201"/>
            </a:xfrm>
            <a:prstGeom prst="roundRect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44">
              <a:extLst>
                <a:ext uri="{FF2B5EF4-FFF2-40B4-BE49-F238E27FC236}">
                  <a16:creationId xmlns:a16="http://schemas.microsoft.com/office/drawing/2014/main" id="{5B98E86D-4D6C-C081-A795-3DD7FD0C6BF9}"/>
                </a:ext>
              </a:extLst>
            </p:cNvPr>
            <p:cNvSpPr/>
            <p:nvPr/>
          </p:nvSpPr>
          <p:spPr>
            <a:xfrm>
              <a:off x="7883127" y="1864720"/>
              <a:ext cx="673974" cy="347640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42508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37185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29199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128" h="388619">
                  <a:moveTo>
                    <a:pt x="0" y="242888"/>
                  </a:moveTo>
                  <a:lnTo>
                    <a:pt x="701128" y="0"/>
                  </a:lnTo>
                  <a:lnTo>
                    <a:pt x="701128" y="129199"/>
                  </a:lnTo>
                  <a:lnTo>
                    <a:pt x="9525" y="388619"/>
                  </a:lnTo>
                  <a:lnTo>
                    <a:pt x="0" y="242888"/>
                  </a:lnTo>
                  <a:close/>
                </a:path>
              </a:pathLst>
            </a:custGeom>
            <a:solidFill>
              <a:srgbClr val="745E50"/>
            </a:solidFill>
            <a:ln w="38100">
              <a:solidFill>
                <a:srgbClr val="745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 62">
              <a:extLst>
                <a:ext uri="{FF2B5EF4-FFF2-40B4-BE49-F238E27FC236}">
                  <a16:creationId xmlns:a16="http://schemas.microsoft.com/office/drawing/2014/main" id="{AD75D7BE-FDFE-BBBC-D34C-6C06679F38A0}"/>
                </a:ext>
              </a:extLst>
            </p:cNvPr>
            <p:cNvSpPr/>
            <p:nvPr/>
          </p:nvSpPr>
          <p:spPr>
            <a:xfrm rot="21381014">
              <a:off x="7894524" y="2438641"/>
              <a:ext cx="690511" cy="168961"/>
            </a:xfrm>
            <a:custGeom>
              <a:avLst/>
              <a:gdLst>
                <a:gd name="connsiteX0" fmla="*/ 0 w 622249"/>
                <a:gd name="connsiteY0" fmla="*/ 0 h 157056"/>
                <a:gd name="connsiteX1" fmla="*/ 622249 w 622249"/>
                <a:gd name="connsiteY1" fmla="*/ 0 h 157056"/>
                <a:gd name="connsiteX2" fmla="*/ 622249 w 622249"/>
                <a:gd name="connsiteY2" fmla="*/ 157056 h 157056"/>
                <a:gd name="connsiteX3" fmla="*/ 0 w 622249"/>
                <a:gd name="connsiteY3" fmla="*/ 157056 h 157056"/>
                <a:gd name="connsiteX4" fmla="*/ 0 w 62224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0 w 628599"/>
                <a:gd name="connsiteY3" fmla="*/ 157056 h 157056"/>
                <a:gd name="connsiteX4" fmla="*/ 0 w 62859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19050 w 628599"/>
                <a:gd name="connsiteY3" fmla="*/ 61806 h 157056"/>
                <a:gd name="connsiteX4" fmla="*/ 0 w 628599"/>
                <a:gd name="connsiteY4" fmla="*/ 0 h 157056"/>
                <a:gd name="connsiteX0" fmla="*/ 0 w 704799"/>
                <a:gd name="connsiteY0" fmla="*/ 0 h 172931"/>
                <a:gd name="connsiteX1" fmla="*/ 62859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95250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695274"/>
                <a:gd name="connsiteY0" fmla="*/ 0 h 169756"/>
                <a:gd name="connsiteX1" fmla="*/ 688924 w 695274"/>
                <a:gd name="connsiteY1" fmla="*/ 92075 h 169756"/>
                <a:gd name="connsiteX2" fmla="*/ 695274 w 695274"/>
                <a:gd name="connsiteY2" fmla="*/ 169756 h 169756"/>
                <a:gd name="connsiteX3" fmla="*/ 9525 w 695274"/>
                <a:gd name="connsiteY3" fmla="*/ 58631 h 169756"/>
                <a:gd name="connsiteX4" fmla="*/ 0 w 695274"/>
                <a:gd name="connsiteY4" fmla="*/ 0 h 169756"/>
                <a:gd name="connsiteX0" fmla="*/ 3175 w 698449"/>
                <a:gd name="connsiteY0" fmla="*/ 0 h 169756"/>
                <a:gd name="connsiteX1" fmla="*/ 692099 w 698449"/>
                <a:gd name="connsiteY1" fmla="*/ 92075 h 169756"/>
                <a:gd name="connsiteX2" fmla="*/ 698449 w 698449"/>
                <a:gd name="connsiteY2" fmla="*/ 169756 h 169756"/>
                <a:gd name="connsiteX3" fmla="*/ 0 w 698449"/>
                <a:gd name="connsiteY3" fmla="*/ 58631 h 169756"/>
                <a:gd name="connsiteX4" fmla="*/ 3175 w 698449"/>
                <a:gd name="connsiteY4" fmla="*/ 0 h 169756"/>
                <a:gd name="connsiteX0" fmla="*/ 3175 w 698449"/>
                <a:gd name="connsiteY0" fmla="*/ 105568 h 275324"/>
                <a:gd name="connsiteX1" fmla="*/ 684956 w 698449"/>
                <a:gd name="connsiteY1" fmla="*/ 0 h 275324"/>
                <a:gd name="connsiteX2" fmla="*/ 698449 w 698449"/>
                <a:gd name="connsiteY2" fmla="*/ 275324 h 275324"/>
                <a:gd name="connsiteX3" fmla="*/ 0 w 698449"/>
                <a:gd name="connsiteY3" fmla="*/ 164199 h 275324"/>
                <a:gd name="connsiteX4" fmla="*/ 3175 w 698449"/>
                <a:gd name="connsiteY4" fmla="*/ 105568 h 275324"/>
                <a:gd name="connsiteX0" fmla="*/ 3175 w 686543"/>
                <a:gd name="connsiteY0" fmla="*/ 105568 h 164199"/>
                <a:gd name="connsiteX1" fmla="*/ 684956 w 686543"/>
                <a:gd name="connsiteY1" fmla="*/ 0 h 164199"/>
                <a:gd name="connsiteX2" fmla="*/ 686543 w 686543"/>
                <a:gd name="connsiteY2" fmla="*/ 70536 h 164199"/>
                <a:gd name="connsiteX3" fmla="*/ 0 w 686543"/>
                <a:gd name="connsiteY3" fmla="*/ 164199 h 164199"/>
                <a:gd name="connsiteX4" fmla="*/ 3175 w 686543"/>
                <a:gd name="connsiteY4" fmla="*/ 105568 h 164199"/>
                <a:gd name="connsiteX0" fmla="*/ 3175 w 686543"/>
                <a:gd name="connsiteY0" fmla="*/ 105568 h 168961"/>
                <a:gd name="connsiteX1" fmla="*/ 684956 w 686543"/>
                <a:gd name="connsiteY1" fmla="*/ 0 h 168961"/>
                <a:gd name="connsiteX2" fmla="*/ 686543 w 686543"/>
                <a:gd name="connsiteY2" fmla="*/ 70536 h 168961"/>
                <a:gd name="connsiteX3" fmla="*/ 0 w 686543"/>
                <a:gd name="connsiteY3" fmla="*/ 168961 h 168961"/>
                <a:gd name="connsiteX4" fmla="*/ 3175 w 686543"/>
                <a:gd name="connsiteY4" fmla="*/ 105568 h 168961"/>
                <a:gd name="connsiteX0" fmla="*/ 0 w 690511"/>
                <a:gd name="connsiteY0" fmla="*/ 105568 h 168961"/>
                <a:gd name="connsiteX1" fmla="*/ 688924 w 690511"/>
                <a:gd name="connsiteY1" fmla="*/ 0 h 168961"/>
                <a:gd name="connsiteX2" fmla="*/ 690511 w 690511"/>
                <a:gd name="connsiteY2" fmla="*/ 70536 h 168961"/>
                <a:gd name="connsiteX3" fmla="*/ 3968 w 690511"/>
                <a:gd name="connsiteY3" fmla="*/ 168961 h 168961"/>
                <a:gd name="connsiteX4" fmla="*/ 0 w 690511"/>
                <a:gd name="connsiteY4" fmla="*/ 105568 h 16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511" h="168961">
                  <a:moveTo>
                    <a:pt x="0" y="105568"/>
                  </a:moveTo>
                  <a:lnTo>
                    <a:pt x="688924" y="0"/>
                  </a:lnTo>
                  <a:lnTo>
                    <a:pt x="690511" y="70536"/>
                  </a:lnTo>
                  <a:lnTo>
                    <a:pt x="3968" y="168961"/>
                  </a:lnTo>
                  <a:lnTo>
                    <a:pt x="0" y="105568"/>
                  </a:lnTo>
                  <a:close/>
                </a:path>
              </a:pathLst>
            </a:custGeom>
            <a:solidFill>
              <a:srgbClr val="44180D"/>
            </a:solidFill>
            <a:ln w="28575">
              <a:solidFill>
                <a:srgbClr val="745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Rectangle 44">
              <a:extLst>
                <a:ext uri="{FF2B5EF4-FFF2-40B4-BE49-F238E27FC236}">
                  <a16:creationId xmlns:a16="http://schemas.microsoft.com/office/drawing/2014/main" id="{BC389F1E-0173-6409-F0D8-763E003FF21B}"/>
                </a:ext>
              </a:extLst>
            </p:cNvPr>
            <p:cNvSpPr/>
            <p:nvPr/>
          </p:nvSpPr>
          <p:spPr>
            <a:xfrm>
              <a:off x="7879252" y="1801885"/>
              <a:ext cx="701128" cy="388619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128" h="388619">
                  <a:moveTo>
                    <a:pt x="0" y="242888"/>
                  </a:moveTo>
                  <a:lnTo>
                    <a:pt x="701128" y="0"/>
                  </a:lnTo>
                  <a:lnTo>
                    <a:pt x="701128" y="150494"/>
                  </a:lnTo>
                  <a:lnTo>
                    <a:pt x="9525" y="388619"/>
                  </a:lnTo>
                  <a:lnTo>
                    <a:pt x="0" y="24288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Rectangle 62">
              <a:extLst>
                <a:ext uri="{FF2B5EF4-FFF2-40B4-BE49-F238E27FC236}">
                  <a16:creationId xmlns:a16="http://schemas.microsoft.com/office/drawing/2014/main" id="{522DF77A-C7D0-F396-A884-72697EF0705F}"/>
                </a:ext>
              </a:extLst>
            </p:cNvPr>
            <p:cNvSpPr/>
            <p:nvPr/>
          </p:nvSpPr>
          <p:spPr>
            <a:xfrm rot="21326355">
              <a:off x="7890448" y="2425240"/>
              <a:ext cx="690511" cy="168961"/>
            </a:xfrm>
            <a:custGeom>
              <a:avLst/>
              <a:gdLst>
                <a:gd name="connsiteX0" fmla="*/ 0 w 622249"/>
                <a:gd name="connsiteY0" fmla="*/ 0 h 157056"/>
                <a:gd name="connsiteX1" fmla="*/ 622249 w 622249"/>
                <a:gd name="connsiteY1" fmla="*/ 0 h 157056"/>
                <a:gd name="connsiteX2" fmla="*/ 622249 w 622249"/>
                <a:gd name="connsiteY2" fmla="*/ 157056 h 157056"/>
                <a:gd name="connsiteX3" fmla="*/ 0 w 622249"/>
                <a:gd name="connsiteY3" fmla="*/ 157056 h 157056"/>
                <a:gd name="connsiteX4" fmla="*/ 0 w 62224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0 w 628599"/>
                <a:gd name="connsiteY3" fmla="*/ 157056 h 157056"/>
                <a:gd name="connsiteX4" fmla="*/ 0 w 62859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19050 w 628599"/>
                <a:gd name="connsiteY3" fmla="*/ 61806 h 157056"/>
                <a:gd name="connsiteX4" fmla="*/ 0 w 628599"/>
                <a:gd name="connsiteY4" fmla="*/ 0 h 157056"/>
                <a:gd name="connsiteX0" fmla="*/ 0 w 704799"/>
                <a:gd name="connsiteY0" fmla="*/ 0 h 172931"/>
                <a:gd name="connsiteX1" fmla="*/ 62859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95250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695274"/>
                <a:gd name="connsiteY0" fmla="*/ 0 h 169756"/>
                <a:gd name="connsiteX1" fmla="*/ 688924 w 695274"/>
                <a:gd name="connsiteY1" fmla="*/ 92075 h 169756"/>
                <a:gd name="connsiteX2" fmla="*/ 695274 w 695274"/>
                <a:gd name="connsiteY2" fmla="*/ 169756 h 169756"/>
                <a:gd name="connsiteX3" fmla="*/ 9525 w 695274"/>
                <a:gd name="connsiteY3" fmla="*/ 58631 h 169756"/>
                <a:gd name="connsiteX4" fmla="*/ 0 w 695274"/>
                <a:gd name="connsiteY4" fmla="*/ 0 h 169756"/>
                <a:gd name="connsiteX0" fmla="*/ 3175 w 698449"/>
                <a:gd name="connsiteY0" fmla="*/ 0 h 169756"/>
                <a:gd name="connsiteX1" fmla="*/ 692099 w 698449"/>
                <a:gd name="connsiteY1" fmla="*/ 92075 h 169756"/>
                <a:gd name="connsiteX2" fmla="*/ 698449 w 698449"/>
                <a:gd name="connsiteY2" fmla="*/ 169756 h 169756"/>
                <a:gd name="connsiteX3" fmla="*/ 0 w 698449"/>
                <a:gd name="connsiteY3" fmla="*/ 58631 h 169756"/>
                <a:gd name="connsiteX4" fmla="*/ 3175 w 698449"/>
                <a:gd name="connsiteY4" fmla="*/ 0 h 169756"/>
                <a:gd name="connsiteX0" fmla="*/ 3175 w 698449"/>
                <a:gd name="connsiteY0" fmla="*/ 105568 h 275324"/>
                <a:gd name="connsiteX1" fmla="*/ 684956 w 698449"/>
                <a:gd name="connsiteY1" fmla="*/ 0 h 275324"/>
                <a:gd name="connsiteX2" fmla="*/ 698449 w 698449"/>
                <a:gd name="connsiteY2" fmla="*/ 275324 h 275324"/>
                <a:gd name="connsiteX3" fmla="*/ 0 w 698449"/>
                <a:gd name="connsiteY3" fmla="*/ 164199 h 275324"/>
                <a:gd name="connsiteX4" fmla="*/ 3175 w 698449"/>
                <a:gd name="connsiteY4" fmla="*/ 105568 h 275324"/>
                <a:gd name="connsiteX0" fmla="*/ 3175 w 686543"/>
                <a:gd name="connsiteY0" fmla="*/ 105568 h 164199"/>
                <a:gd name="connsiteX1" fmla="*/ 684956 w 686543"/>
                <a:gd name="connsiteY1" fmla="*/ 0 h 164199"/>
                <a:gd name="connsiteX2" fmla="*/ 686543 w 686543"/>
                <a:gd name="connsiteY2" fmla="*/ 70536 h 164199"/>
                <a:gd name="connsiteX3" fmla="*/ 0 w 686543"/>
                <a:gd name="connsiteY3" fmla="*/ 164199 h 164199"/>
                <a:gd name="connsiteX4" fmla="*/ 3175 w 686543"/>
                <a:gd name="connsiteY4" fmla="*/ 105568 h 164199"/>
                <a:gd name="connsiteX0" fmla="*/ 3175 w 686543"/>
                <a:gd name="connsiteY0" fmla="*/ 105568 h 168961"/>
                <a:gd name="connsiteX1" fmla="*/ 684956 w 686543"/>
                <a:gd name="connsiteY1" fmla="*/ 0 h 168961"/>
                <a:gd name="connsiteX2" fmla="*/ 686543 w 686543"/>
                <a:gd name="connsiteY2" fmla="*/ 70536 h 168961"/>
                <a:gd name="connsiteX3" fmla="*/ 0 w 686543"/>
                <a:gd name="connsiteY3" fmla="*/ 168961 h 168961"/>
                <a:gd name="connsiteX4" fmla="*/ 3175 w 686543"/>
                <a:gd name="connsiteY4" fmla="*/ 105568 h 168961"/>
                <a:gd name="connsiteX0" fmla="*/ 0 w 690511"/>
                <a:gd name="connsiteY0" fmla="*/ 105568 h 168961"/>
                <a:gd name="connsiteX1" fmla="*/ 688924 w 690511"/>
                <a:gd name="connsiteY1" fmla="*/ 0 h 168961"/>
                <a:gd name="connsiteX2" fmla="*/ 690511 w 690511"/>
                <a:gd name="connsiteY2" fmla="*/ 70536 h 168961"/>
                <a:gd name="connsiteX3" fmla="*/ 3968 w 690511"/>
                <a:gd name="connsiteY3" fmla="*/ 168961 h 168961"/>
                <a:gd name="connsiteX4" fmla="*/ 0 w 690511"/>
                <a:gd name="connsiteY4" fmla="*/ 105568 h 16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511" h="168961">
                  <a:moveTo>
                    <a:pt x="0" y="105568"/>
                  </a:moveTo>
                  <a:lnTo>
                    <a:pt x="688924" y="0"/>
                  </a:lnTo>
                  <a:lnTo>
                    <a:pt x="690511" y="70536"/>
                  </a:lnTo>
                  <a:lnTo>
                    <a:pt x="3968" y="168961"/>
                  </a:lnTo>
                  <a:lnTo>
                    <a:pt x="0" y="10556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62">
              <a:extLst>
                <a:ext uri="{FF2B5EF4-FFF2-40B4-BE49-F238E27FC236}">
                  <a16:creationId xmlns:a16="http://schemas.microsoft.com/office/drawing/2014/main" id="{3E6D076B-0871-8758-3453-ACB6CAA101F1}"/>
                </a:ext>
              </a:extLst>
            </p:cNvPr>
            <p:cNvSpPr/>
            <p:nvPr/>
          </p:nvSpPr>
          <p:spPr>
            <a:xfrm flipV="1">
              <a:off x="8152676" y="3551732"/>
              <a:ext cx="75915" cy="157116"/>
            </a:xfrm>
            <a:prstGeom prst="ellipse">
              <a:avLst/>
            </a:prstGeom>
            <a:solidFill>
              <a:srgbClr val="B18B74"/>
            </a:solidFill>
            <a:ln w="28575">
              <a:solidFill>
                <a:srgbClr val="B18B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Rectangle 62">
              <a:extLst>
                <a:ext uri="{FF2B5EF4-FFF2-40B4-BE49-F238E27FC236}">
                  <a16:creationId xmlns:a16="http://schemas.microsoft.com/office/drawing/2014/main" id="{C9D91D28-340F-1C0F-842F-ECC1CC051C4B}"/>
                </a:ext>
              </a:extLst>
            </p:cNvPr>
            <p:cNvSpPr/>
            <p:nvPr/>
          </p:nvSpPr>
          <p:spPr>
            <a:xfrm rot="21283975" flipV="1">
              <a:off x="8308025" y="3551731"/>
              <a:ext cx="75915" cy="157116"/>
            </a:xfrm>
            <a:prstGeom prst="ellipse">
              <a:avLst/>
            </a:prstGeom>
            <a:solidFill>
              <a:srgbClr val="B18B74"/>
            </a:solidFill>
            <a:ln w="28575">
              <a:solidFill>
                <a:srgbClr val="B18B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BE4871B-404B-920B-8E70-80D1C06B9A77}"/>
              </a:ext>
            </a:extLst>
          </p:cNvPr>
          <p:cNvGrpSpPr/>
          <p:nvPr/>
        </p:nvGrpSpPr>
        <p:grpSpPr>
          <a:xfrm flipH="1">
            <a:off x="9036670" y="1944296"/>
            <a:ext cx="579120" cy="1067054"/>
            <a:chOff x="4163590" y="2440952"/>
            <a:chExt cx="579120" cy="1067054"/>
          </a:xfrm>
        </p:grpSpPr>
        <p:sp>
          <p:nvSpPr>
            <p:cNvPr id="124" name="Rectangle 25">
              <a:extLst>
                <a:ext uri="{FF2B5EF4-FFF2-40B4-BE49-F238E27FC236}">
                  <a16:creationId xmlns:a16="http://schemas.microsoft.com/office/drawing/2014/main" id="{158DFA52-A8E1-CFD4-A13F-0F97F67B5190}"/>
                </a:ext>
              </a:extLst>
            </p:cNvPr>
            <p:cNvSpPr/>
            <p:nvPr/>
          </p:nvSpPr>
          <p:spPr>
            <a:xfrm>
              <a:off x="4280746" y="2955715"/>
              <a:ext cx="327660" cy="552291"/>
            </a:xfrm>
            <a:custGeom>
              <a:avLst/>
              <a:gdLst>
                <a:gd name="connsiteX0" fmla="*/ 0 w 106680"/>
                <a:gd name="connsiteY0" fmla="*/ 0 h 538676"/>
                <a:gd name="connsiteX1" fmla="*/ 106680 w 106680"/>
                <a:gd name="connsiteY1" fmla="*/ 0 h 538676"/>
                <a:gd name="connsiteX2" fmla="*/ 106680 w 106680"/>
                <a:gd name="connsiteY2" fmla="*/ 538676 h 538676"/>
                <a:gd name="connsiteX3" fmla="*/ 0 w 106680"/>
                <a:gd name="connsiteY3" fmla="*/ 538676 h 538676"/>
                <a:gd name="connsiteX4" fmla="*/ 0 w 106680"/>
                <a:gd name="connsiteY4" fmla="*/ 0 h 538676"/>
                <a:gd name="connsiteX0" fmla="*/ 0 w 228600"/>
                <a:gd name="connsiteY0" fmla="*/ 0 h 538676"/>
                <a:gd name="connsiteX1" fmla="*/ 106680 w 228600"/>
                <a:gd name="connsiteY1" fmla="*/ 0 h 538676"/>
                <a:gd name="connsiteX2" fmla="*/ 228600 w 228600"/>
                <a:gd name="connsiteY2" fmla="*/ 523436 h 538676"/>
                <a:gd name="connsiteX3" fmla="*/ 0 w 228600"/>
                <a:gd name="connsiteY3" fmla="*/ 538676 h 538676"/>
                <a:gd name="connsiteX4" fmla="*/ 0 w 228600"/>
                <a:gd name="connsiteY4" fmla="*/ 0 h 538676"/>
                <a:gd name="connsiteX0" fmla="*/ 99060 w 327660"/>
                <a:gd name="connsiteY0" fmla="*/ 0 h 523436"/>
                <a:gd name="connsiteX1" fmla="*/ 205740 w 327660"/>
                <a:gd name="connsiteY1" fmla="*/ 0 h 523436"/>
                <a:gd name="connsiteX2" fmla="*/ 327660 w 327660"/>
                <a:gd name="connsiteY2" fmla="*/ 523436 h 523436"/>
                <a:gd name="connsiteX3" fmla="*/ 0 w 327660"/>
                <a:gd name="connsiteY3" fmla="*/ 523436 h 523436"/>
                <a:gd name="connsiteX4" fmla="*/ 99060 w 327660"/>
                <a:gd name="connsiteY4" fmla="*/ 0 h 523436"/>
                <a:gd name="connsiteX0" fmla="*/ 99060 w 327660"/>
                <a:gd name="connsiteY0" fmla="*/ 0 h 543756"/>
                <a:gd name="connsiteX1" fmla="*/ 205740 w 327660"/>
                <a:gd name="connsiteY1" fmla="*/ 0 h 543756"/>
                <a:gd name="connsiteX2" fmla="*/ 327660 w 327660"/>
                <a:gd name="connsiteY2" fmla="*/ 523436 h 543756"/>
                <a:gd name="connsiteX3" fmla="*/ 0 w 327660"/>
                <a:gd name="connsiteY3" fmla="*/ 523436 h 543756"/>
                <a:gd name="connsiteX4" fmla="*/ 99060 w 327660"/>
                <a:gd name="connsiteY4" fmla="*/ 0 h 543756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660" h="552291">
                  <a:moveTo>
                    <a:pt x="99060" y="0"/>
                  </a:moveTo>
                  <a:lnTo>
                    <a:pt x="205740" y="0"/>
                  </a:lnTo>
                  <a:cubicBezTo>
                    <a:pt x="198755" y="241154"/>
                    <a:pt x="287020" y="348957"/>
                    <a:pt x="327660" y="523436"/>
                  </a:cubicBezTo>
                  <a:cubicBezTo>
                    <a:pt x="218440" y="553916"/>
                    <a:pt x="109220" y="569156"/>
                    <a:pt x="0" y="523436"/>
                  </a:cubicBezTo>
                  <a:cubicBezTo>
                    <a:pt x="33020" y="348957"/>
                    <a:pt x="132715" y="193529"/>
                    <a:pt x="990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Cylinder 124">
              <a:extLst>
                <a:ext uri="{FF2B5EF4-FFF2-40B4-BE49-F238E27FC236}">
                  <a16:creationId xmlns:a16="http://schemas.microsoft.com/office/drawing/2014/main" id="{187569ED-B19E-DDF2-4565-8E51A4848894}"/>
                </a:ext>
              </a:extLst>
            </p:cNvPr>
            <p:cNvSpPr/>
            <p:nvPr/>
          </p:nvSpPr>
          <p:spPr>
            <a:xfrm rot="21428165">
              <a:off x="4163590" y="2440952"/>
              <a:ext cx="579120" cy="594359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16C4755-1F9D-E4D0-A965-89DE98B0244B}"/>
              </a:ext>
            </a:extLst>
          </p:cNvPr>
          <p:cNvGrpSpPr/>
          <p:nvPr/>
        </p:nvGrpSpPr>
        <p:grpSpPr>
          <a:xfrm>
            <a:off x="2034568" y="304523"/>
            <a:ext cx="446001" cy="347751"/>
            <a:chOff x="5321614" y="2760725"/>
            <a:chExt cx="1538280" cy="1287414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9000">
                <a:schemeClr val="accent1">
                  <a:lumMod val="20000"/>
                  <a:lumOff val="80000"/>
                </a:schemeClr>
              </a:gs>
              <a:gs pos="46000">
                <a:schemeClr val="accent4">
                  <a:lumMod val="75000"/>
                </a:schemeClr>
              </a:gs>
              <a:gs pos="89381">
                <a:schemeClr val="bg2"/>
              </a:gs>
              <a:gs pos="23000">
                <a:schemeClr val="accent6">
                  <a:lumMod val="75000"/>
                </a:schemeClr>
              </a:gs>
            </a:gsLst>
            <a:lin ang="7800000" scaled="0"/>
          </a:gradFill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14D5D1F-7C12-FCEE-3072-3C8B78A086A3}"/>
                </a:ext>
              </a:extLst>
            </p:cNvPr>
            <p:cNvSpPr/>
            <p:nvPr/>
          </p:nvSpPr>
          <p:spPr>
            <a:xfrm rot="20292023">
              <a:off x="5907208" y="2929627"/>
              <a:ext cx="401671" cy="544723"/>
            </a:xfrm>
            <a:custGeom>
              <a:avLst/>
              <a:gdLst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4300 w 381948"/>
                <a:gd name="connsiteY3" fmla="*/ 269551 h 545776"/>
                <a:gd name="connsiteX4" fmla="*/ 152400 w 381948"/>
                <a:gd name="connsiteY4" fmla="*/ 218751 h 545776"/>
                <a:gd name="connsiteX5" fmla="*/ 257175 w 381948"/>
                <a:gd name="connsiteY5" fmla="*/ 142551 h 545776"/>
                <a:gd name="connsiteX6" fmla="*/ 349250 w 381948"/>
                <a:gd name="connsiteY6" fmla="*/ 25076 h 545776"/>
                <a:gd name="connsiteX7" fmla="*/ 371475 w 381948"/>
                <a:gd name="connsiteY7" fmla="*/ 6026 h 545776"/>
                <a:gd name="connsiteX8" fmla="*/ 377825 w 381948"/>
                <a:gd name="connsiteY8" fmla="*/ 104451 h 545776"/>
                <a:gd name="connsiteX9" fmla="*/ 358775 w 381948"/>
                <a:gd name="connsiteY9" fmla="*/ 129851 h 545776"/>
                <a:gd name="connsiteX10" fmla="*/ 377825 w 381948"/>
                <a:gd name="connsiteY10" fmla="*/ 123501 h 545776"/>
                <a:gd name="connsiteX11" fmla="*/ 381000 w 381948"/>
                <a:gd name="connsiteY11" fmla="*/ 180651 h 545776"/>
                <a:gd name="connsiteX12" fmla="*/ 365125 w 381948"/>
                <a:gd name="connsiteY12" fmla="*/ 199701 h 545776"/>
                <a:gd name="connsiteX13" fmla="*/ 323850 w 381948"/>
                <a:gd name="connsiteY13" fmla="*/ 342576 h 545776"/>
                <a:gd name="connsiteX14" fmla="*/ 323850 w 381948"/>
                <a:gd name="connsiteY14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52400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6682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406813"/>
                <a:gd name="connsiteY0" fmla="*/ 545776 h 545776"/>
                <a:gd name="connsiteX1" fmla="*/ 53975 w 406813"/>
                <a:gd name="connsiteY1" fmla="*/ 501326 h 545776"/>
                <a:gd name="connsiteX2" fmla="*/ 69850 w 406813"/>
                <a:gd name="connsiteY2" fmla="*/ 377501 h 545776"/>
                <a:gd name="connsiteX3" fmla="*/ 116682 w 406813"/>
                <a:gd name="connsiteY3" fmla="*/ 218751 h 545776"/>
                <a:gd name="connsiteX4" fmla="*/ 257175 w 406813"/>
                <a:gd name="connsiteY4" fmla="*/ 142551 h 545776"/>
                <a:gd name="connsiteX5" fmla="*/ 349250 w 406813"/>
                <a:gd name="connsiteY5" fmla="*/ 25076 h 545776"/>
                <a:gd name="connsiteX6" fmla="*/ 371475 w 406813"/>
                <a:gd name="connsiteY6" fmla="*/ 6026 h 545776"/>
                <a:gd name="connsiteX7" fmla="*/ 377825 w 406813"/>
                <a:gd name="connsiteY7" fmla="*/ 104451 h 545776"/>
                <a:gd name="connsiteX8" fmla="*/ 358775 w 406813"/>
                <a:gd name="connsiteY8" fmla="*/ 129851 h 545776"/>
                <a:gd name="connsiteX9" fmla="*/ 406400 w 406813"/>
                <a:gd name="connsiteY9" fmla="*/ 140170 h 545776"/>
                <a:gd name="connsiteX10" fmla="*/ 381000 w 406813"/>
                <a:gd name="connsiteY10" fmla="*/ 180651 h 545776"/>
                <a:gd name="connsiteX11" fmla="*/ 365125 w 406813"/>
                <a:gd name="connsiteY11" fmla="*/ 199701 h 545776"/>
                <a:gd name="connsiteX12" fmla="*/ 323850 w 406813"/>
                <a:gd name="connsiteY12" fmla="*/ 342576 h 545776"/>
                <a:gd name="connsiteX13" fmla="*/ 323850 w 406813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1671"/>
                <a:gd name="connsiteY0" fmla="*/ 545776 h 545776"/>
                <a:gd name="connsiteX1" fmla="*/ 53975 w 401671"/>
                <a:gd name="connsiteY1" fmla="*/ 501326 h 545776"/>
                <a:gd name="connsiteX2" fmla="*/ 69850 w 401671"/>
                <a:gd name="connsiteY2" fmla="*/ 377501 h 545776"/>
                <a:gd name="connsiteX3" fmla="*/ 116682 w 401671"/>
                <a:gd name="connsiteY3" fmla="*/ 218751 h 545776"/>
                <a:gd name="connsiteX4" fmla="*/ 257175 w 401671"/>
                <a:gd name="connsiteY4" fmla="*/ 142551 h 545776"/>
                <a:gd name="connsiteX5" fmla="*/ 349250 w 401671"/>
                <a:gd name="connsiteY5" fmla="*/ 25076 h 545776"/>
                <a:gd name="connsiteX6" fmla="*/ 371475 w 401671"/>
                <a:gd name="connsiteY6" fmla="*/ 6026 h 545776"/>
                <a:gd name="connsiteX7" fmla="*/ 377825 w 401671"/>
                <a:gd name="connsiteY7" fmla="*/ 104451 h 545776"/>
                <a:gd name="connsiteX8" fmla="*/ 358775 w 401671"/>
                <a:gd name="connsiteY8" fmla="*/ 129851 h 545776"/>
                <a:gd name="connsiteX9" fmla="*/ 401638 w 401671"/>
                <a:gd name="connsiteY9" fmla="*/ 147314 h 545776"/>
                <a:gd name="connsiteX10" fmla="*/ 365125 w 401671"/>
                <a:gd name="connsiteY10" fmla="*/ 199701 h 545776"/>
                <a:gd name="connsiteX11" fmla="*/ 323850 w 401671"/>
                <a:gd name="connsiteY11" fmla="*/ 342576 h 545776"/>
                <a:gd name="connsiteX12" fmla="*/ 323850 w 401671"/>
                <a:gd name="connsiteY12" fmla="*/ 342576 h 545776"/>
                <a:gd name="connsiteX0" fmla="*/ 0 w 401671"/>
                <a:gd name="connsiteY0" fmla="*/ 544723 h 544723"/>
                <a:gd name="connsiteX1" fmla="*/ 53975 w 401671"/>
                <a:gd name="connsiteY1" fmla="*/ 500273 h 544723"/>
                <a:gd name="connsiteX2" fmla="*/ 69850 w 401671"/>
                <a:gd name="connsiteY2" fmla="*/ 376448 h 544723"/>
                <a:gd name="connsiteX3" fmla="*/ 116682 w 401671"/>
                <a:gd name="connsiteY3" fmla="*/ 217698 h 544723"/>
                <a:gd name="connsiteX4" fmla="*/ 257175 w 401671"/>
                <a:gd name="connsiteY4" fmla="*/ 141498 h 544723"/>
                <a:gd name="connsiteX5" fmla="*/ 349250 w 401671"/>
                <a:gd name="connsiteY5" fmla="*/ 24023 h 544723"/>
                <a:gd name="connsiteX6" fmla="*/ 371475 w 401671"/>
                <a:gd name="connsiteY6" fmla="*/ 4973 h 544723"/>
                <a:gd name="connsiteX7" fmla="*/ 384969 w 401671"/>
                <a:gd name="connsiteY7" fmla="*/ 89111 h 544723"/>
                <a:gd name="connsiteX8" fmla="*/ 358775 w 401671"/>
                <a:gd name="connsiteY8" fmla="*/ 128798 h 544723"/>
                <a:gd name="connsiteX9" fmla="*/ 401638 w 401671"/>
                <a:gd name="connsiteY9" fmla="*/ 146261 h 544723"/>
                <a:gd name="connsiteX10" fmla="*/ 365125 w 401671"/>
                <a:gd name="connsiteY10" fmla="*/ 198648 h 544723"/>
                <a:gd name="connsiteX11" fmla="*/ 323850 w 401671"/>
                <a:gd name="connsiteY11" fmla="*/ 341523 h 544723"/>
                <a:gd name="connsiteX12" fmla="*/ 323850 w 401671"/>
                <a:gd name="connsiteY12" fmla="*/ 341523 h 5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671" h="544723">
                  <a:moveTo>
                    <a:pt x="0" y="544723"/>
                  </a:moveTo>
                  <a:cubicBezTo>
                    <a:pt x="21166" y="536521"/>
                    <a:pt x="42333" y="528319"/>
                    <a:pt x="53975" y="500273"/>
                  </a:cubicBezTo>
                  <a:cubicBezTo>
                    <a:pt x="65617" y="472227"/>
                    <a:pt x="59399" y="423544"/>
                    <a:pt x="69850" y="376448"/>
                  </a:cubicBezTo>
                  <a:cubicBezTo>
                    <a:pt x="80301" y="329352"/>
                    <a:pt x="85461" y="256856"/>
                    <a:pt x="116682" y="217698"/>
                  </a:cubicBezTo>
                  <a:cubicBezTo>
                    <a:pt x="147903" y="178540"/>
                    <a:pt x="218414" y="173777"/>
                    <a:pt x="257175" y="141498"/>
                  </a:cubicBezTo>
                  <a:cubicBezTo>
                    <a:pt x="295936" y="109219"/>
                    <a:pt x="330200" y="46777"/>
                    <a:pt x="349250" y="24023"/>
                  </a:cubicBezTo>
                  <a:cubicBezTo>
                    <a:pt x="368300" y="1269"/>
                    <a:pt x="365522" y="-5875"/>
                    <a:pt x="371475" y="4973"/>
                  </a:cubicBezTo>
                  <a:cubicBezTo>
                    <a:pt x="377428" y="15821"/>
                    <a:pt x="387086" y="68474"/>
                    <a:pt x="384969" y="89111"/>
                  </a:cubicBezTo>
                  <a:cubicBezTo>
                    <a:pt x="382852" y="109748"/>
                    <a:pt x="355997" y="119273"/>
                    <a:pt x="358775" y="128798"/>
                  </a:cubicBezTo>
                  <a:cubicBezTo>
                    <a:pt x="361553" y="138323"/>
                    <a:pt x="400580" y="134619"/>
                    <a:pt x="401638" y="146261"/>
                  </a:cubicBezTo>
                  <a:cubicBezTo>
                    <a:pt x="402696" y="157903"/>
                    <a:pt x="378090" y="166104"/>
                    <a:pt x="365125" y="198648"/>
                  </a:cubicBezTo>
                  <a:cubicBezTo>
                    <a:pt x="355600" y="225635"/>
                    <a:pt x="323850" y="341523"/>
                    <a:pt x="323850" y="341523"/>
                  </a:cubicBezTo>
                  <a:lnTo>
                    <a:pt x="323850" y="341523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2377CC0-74BE-85D9-7BDF-F404A8F62A86}"/>
                </a:ext>
              </a:extLst>
            </p:cNvPr>
            <p:cNvSpPr/>
            <p:nvPr/>
          </p:nvSpPr>
          <p:spPr>
            <a:xfrm>
              <a:off x="5418046" y="2760725"/>
              <a:ext cx="1441848" cy="1287414"/>
            </a:xfrm>
            <a:custGeom>
              <a:avLst/>
              <a:gdLst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638287 w 1437106"/>
                <a:gd name="connsiteY7" fmla="*/ 649225 h 1287414"/>
                <a:gd name="connsiteX8" fmla="*/ 724012 w 1437106"/>
                <a:gd name="connsiteY8" fmla="*/ 541275 h 1287414"/>
                <a:gd name="connsiteX9" fmla="*/ 781162 w 1437106"/>
                <a:gd name="connsiteY9" fmla="*/ 353950 h 1287414"/>
                <a:gd name="connsiteX10" fmla="*/ 908162 w 1437106"/>
                <a:gd name="connsiteY10" fmla="*/ 249175 h 1287414"/>
                <a:gd name="connsiteX11" fmla="*/ 1082787 w 1437106"/>
                <a:gd name="connsiteY11" fmla="*/ 198375 h 1287414"/>
                <a:gd name="connsiteX12" fmla="*/ 1409812 w 1437106"/>
                <a:gd name="connsiteY12" fmla="*/ 1525 h 1287414"/>
                <a:gd name="connsiteX13" fmla="*/ 1387587 w 1437106"/>
                <a:gd name="connsiteY13" fmla="*/ 109475 h 1287414"/>
                <a:gd name="connsiteX14" fmla="*/ 1330437 w 1437106"/>
                <a:gd name="connsiteY14" fmla="*/ 153925 h 1287414"/>
                <a:gd name="connsiteX15" fmla="*/ 1428862 w 1437106"/>
                <a:gd name="connsiteY15" fmla="*/ 115825 h 1287414"/>
                <a:gd name="connsiteX16" fmla="*/ 1419337 w 1437106"/>
                <a:gd name="connsiteY16" fmla="*/ 201550 h 1287414"/>
                <a:gd name="connsiteX17" fmla="*/ 1320912 w 1437106"/>
                <a:gd name="connsiteY17" fmla="*/ 252350 h 1287414"/>
                <a:gd name="connsiteX18" fmla="*/ 1432037 w 1437106"/>
                <a:gd name="connsiteY18" fmla="*/ 239650 h 1287414"/>
                <a:gd name="connsiteX19" fmla="*/ 1371712 w 1437106"/>
                <a:gd name="connsiteY19" fmla="*/ 338075 h 1287414"/>
                <a:gd name="connsiteX20" fmla="*/ 1317737 w 1437106"/>
                <a:gd name="connsiteY20" fmla="*/ 366650 h 1287414"/>
                <a:gd name="connsiteX21" fmla="*/ 1419337 w 1437106"/>
                <a:gd name="connsiteY21" fmla="*/ 366650 h 1287414"/>
                <a:gd name="connsiteX22" fmla="*/ 1324087 w 1437106"/>
                <a:gd name="connsiteY22" fmla="*/ 468250 h 1287414"/>
                <a:gd name="connsiteX23" fmla="*/ 1301862 w 1437106"/>
                <a:gd name="connsiteY23" fmla="*/ 468250 h 1287414"/>
                <a:gd name="connsiteX24" fmla="*/ 1390762 w 1437106"/>
                <a:gd name="connsiteY24" fmla="*/ 487300 h 1287414"/>
                <a:gd name="connsiteX25" fmla="*/ 1273287 w 1437106"/>
                <a:gd name="connsiteY25" fmla="*/ 560325 h 1287414"/>
                <a:gd name="connsiteX26" fmla="*/ 1330437 w 1437106"/>
                <a:gd name="connsiteY26" fmla="*/ 585725 h 1287414"/>
                <a:gd name="connsiteX27" fmla="*/ 1216137 w 1437106"/>
                <a:gd name="connsiteY27" fmla="*/ 646050 h 1287414"/>
                <a:gd name="connsiteX28" fmla="*/ 1235187 w 1437106"/>
                <a:gd name="connsiteY28" fmla="*/ 709550 h 1287414"/>
                <a:gd name="connsiteX29" fmla="*/ 1124062 w 1437106"/>
                <a:gd name="connsiteY29" fmla="*/ 719075 h 1287414"/>
                <a:gd name="connsiteX30" fmla="*/ 1143112 w 1437106"/>
                <a:gd name="connsiteY30" fmla="*/ 757175 h 1287414"/>
                <a:gd name="connsiteX31" fmla="*/ 1054212 w 1437106"/>
                <a:gd name="connsiteY31" fmla="*/ 782575 h 1287414"/>
                <a:gd name="connsiteX32" fmla="*/ 987537 w 1437106"/>
                <a:gd name="connsiteY32" fmla="*/ 754000 h 1287414"/>
                <a:gd name="connsiteX33" fmla="*/ 1028812 w 1437106"/>
                <a:gd name="connsiteY33" fmla="*/ 925450 h 1287414"/>
                <a:gd name="connsiteX34" fmla="*/ 1070087 w 1437106"/>
                <a:gd name="connsiteY34" fmla="*/ 976250 h 1287414"/>
                <a:gd name="connsiteX35" fmla="*/ 1257412 w 1437106"/>
                <a:gd name="connsiteY35" fmla="*/ 1087375 h 1287414"/>
                <a:gd name="connsiteX36" fmla="*/ 1336787 w 1437106"/>
                <a:gd name="connsiteY36" fmla="*/ 1131825 h 1287414"/>
                <a:gd name="connsiteX37" fmla="*/ 1282812 w 1437106"/>
                <a:gd name="connsiteY37" fmla="*/ 1144525 h 1287414"/>
                <a:gd name="connsiteX38" fmla="*/ 1327262 w 1437106"/>
                <a:gd name="connsiteY38" fmla="*/ 1204850 h 1287414"/>
                <a:gd name="connsiteX39" fmla="*/ 1247887 w 1437106"/>
                <a:gd name="connsiteY39" fmla="*/ 1201675 h 1287414"/>
                <a:gd name="connsiteX40" fmla="*/ 1270112 w 1437106"/>
                <a:gd name="connsiteY40" fmla="*/ 1262000 h 1287414"/>
                <a:gd name="connsiteX41" fmla="*/ 1181212 w 1437106"/>
                <a:gd name="connsiteY41" fmla="*/ 1236600 h 1287414"/>
                <a:gd name="connsiteX42" fmla="*/ 1149462 w 1437106"/>
                <a:gd name="connsiteY42" fmla="*/ 1277875 h 1287414"/>
                <a:gd name="connsiteX43" fmla="*/ 955787 w 1437106"/>
                <a:gd name="connsiteY43" fmla="*/ 1058800 h 1287414"/>
                <a:gd name="connsiteX44" fmla="*/ 841487 w 1437106"/>
                <a:gd name="connsiteY44" fmla="*/ 1100075 h 1287414"/>
                <a:gd name="connsiteX45" fmla="*/ 695437 w 1437106"/>
                <a:gd name="connsiteY45" fmla="*/ 1128650 h 1287414"/>
                <a:gd name="connsiteX46" fmla="*/ 647812 w 1437106"/>
                <a:gd name="connsiteY46" fmla="*/ 1163575 h 1287414"/>
                <a:gd name="connsiteX47" fmla="*/ 720837 w 1437106"/>
                <a:gd name="connsiteY47" fmla="*/ 1182625 h 1287414"/>
                <a:gd name="connsiteX48" fmla="*/ 720837 w 1437106"/>
                <a:gd name="connsiteY48" fmla="*/ 1220725 h 1287414"/>
                <a:gd name="connsiteX49" fmla="*/ 650987 w 1437106"/>
                <a:gd name="connsiteY49" fmla="*/ 1192150 h 1287414"/>
                <a:gd name="connsiteX50" fmla="*/ 565262 w 1437106"/>
                <a:gd name="connsiteY50" fmla="*/ 1214375 h 1287414"/>
                <a:gd name="connsiteX51" fmla="*/ 530337 w 1437106"/>
                <a:gd name="connsiteY51" fmla="*/ 1287400 h 1287414"/>
                <a:gd name="connsiteX52" fmla="*/ 530337 w 1437106"/>
                <a:gd name="connsiteY52" fmla="*/ 1208025 h 1287414"/>
                <a:gd name="connsiteX53" fmla="*/ 539862 w 1437106"/>
                <a:gd name="connsiteY53" fmla="*/ 1198500 h 1287414"/>
                <a:gd name="connsiteX54" fmla="*/ 470012 w 1437106"/>
                <a:gd name="connsiteY54" fmla="*/ 1233425 h 1287414"/>
                <a:gd name="connsiteX55" fmla="*/ 460487 w 1437106"/>
                <a:gd name="connsiteY55" fmla="*/ 1198500 h 1287414"/>
                <a:gd name="connsiteX56" fmla="*/ 508112 w 1437106"/>
                <a:gd name="connsiteY56" fmla="*/ 1157225 h 1287414"/>
                <a:gd name="connsiteX57" fmla="*/ 606537 w 1437106"/>
                <a:gd name="connsiteY57" fmla="*/ 1147700 h 1287414"/>
                <a:gd name="connsiteX58" fmla="*/ 730362 w 1437106"/>
                <a:gd name="connsiteY58" fmla="*/ 1074675 h 1287414"/>
                <a:gd name="connsiteX59" fmla="*/ 603362 w 1437106"/>
                <a:gd name="connsiteY59" fmla="*/ 1112775 h 1287414"/>
                <a:gd name="connsiteX60" fmla="*/ 565262 w 1437106"/>
                <a:gd name="connsiteY60" fmla="*/ 1112775 h 1287414"/>
                <a:gd name="connsiteX61" fmla="*/ 530337 w 1437106"/>
                <a:gd name="connsiteY61" fmla="*/ 1154050 h 1287414"/>
                <a:gd name="connsiteX62" fmla="*/ 568437 w 1437106"/>
                <a:gd name="connsiteY62" fmla="*/ 1160400 h 1287414"/>
                <a:gd name="connsiteX63" fmla="*/ 406512 w 1437106"/>
                <a:gd name="connsiteY63" fmla="*/ 1182625 h 1287414"/>
                <a:gd name="connsiteX64" fmla="*/ 454137 w 1437106"/>
                <a:gd name="connsiteY64" fmla="*/ 1179450 h 1287414"/>
                <a:gd name="connsiteX65" fmla="*/ 387462 w 1437106"/>
                <a:gd name="connsiteY65" fmla="*/ 1236600 h 1287414"/>
                <a:gd name="connsiteX66" fmla="*/ 377937 w 1437106"/>
                <a:gd name="connsiteY66" fmla="*/ 1246125 h 1287414"/>
                <a:gd name="connsiteX67" fmla="*/ 396987 w 1437106"/>
                <a:gd name="connsiteY67" fmla="*/ 1169925 h 1287414"/>
                <a:gd name="connsiteX68" fmla="*/ 330312 w 1437106"/>
                <a:gd name="connsiteY68" fmla="*/ 1185800 h 1287414"/>
                <a:gd name="connsiteX69" fmla="*/ 368412 w 1437106"/>
                <a:gd name="connsiteY69" fmla="*/ 1131825 h 1287414"/>
                <a:gd name="connsiteX70" fmla="*/ 492237 w 1437106"/>
                <a:gd name="connsiteY70" fmla="*/ 1141350 h 1287414"/>
                <a:gd name="connsiteX71" fmla="*/ 555737 w 1437106"/>
                <a:gd name="connsiteY71" fmla="*/ 1103250 h 1287414"/>
                <a:gd name="connsiteX72" fmla="*/ 371587 w 1437106"/>
                <a:gd name="connsiteY72" fmla="*/ 1030225 h 1287414"/>
                <a:gd name="connsiteX73" fmla="*/ 292212 w 1437106"/>
                <a:gd name="connsiteY73" fmla="*/ 915925 h 1287414"/>
                <a:gd name="connsiteX74" fmla="*/ 212837 w 1437106"/>
                <a:gd name="connsiteY74" fmla="*/ 798450 h 1287414"/>
                <a:gd name="connsiteX75" fmla="*/ 136637 w 1437106"/>
                <a:gd name="connsiteY75" fmla="*/ 769875 h 1287414"/>
                <a:gd name="connsiteX76" fmla="*/ 41387 w 1437106"/>
                <a:gd name="connsiteY76" fmla="*/ 715900 h 1287414"/>
                <a:gd name="connsiteX77" fmla="*/ 50912 w 1437106"/>
                <a:gd name="connsiteY77" fmla="*/ 668275 h 1287414"/>
                <a:gd name="connsiteX78" fmla="*/ 112 w 1437106"/>
                <a:gd name="connsiteY78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06512 w 1437106"/>
                <a:gd name="connsiteY62" fmla="*/ 1182625 h 1287414"/>
                <a:gd name="connsiteX63" fmla="*/ 454137 w 1437106"/>
                <a:gd name="connsiteY63" fmla="*/ 1179450 h 1287414"/>
                <a:gd name="connsiteX64" fmla="*/ 387462 w 1437106"/>
                <a:gd name="connsiteY64" fmla="*/ 1236600 h 1287414"/>
                <a:gd name="connsiteX65" fmla="*/ 377937 w 1437106"/>
                <a:gd name="connsiteY65" fmla="*/ 1246125 h 1287414"/>
                <a:gd name="connsiteX66" fmla="*/ 396987 w 1437106"/>
                <a:gd name="connsiteY66" fmla="*/ 1169925 h 1287414"/>
                <a:gd name="connsiteX67" fmla="*/ 330312 w 1437106"/>
                <a:gd name="connsiteY67" fmla="*/ 1185800 h 1287414"/>
                <a:gd name="connsiteX68" fmla="*/ 368412 w 1437106"/>
                <a:gd name="connsiteY68" fmla="*/ 1131825 h 1287414"/>
                <a:gd name="connsiteX69" fmla="*/ 492237 w 1437106"/>
                <a:gd name="connsiteY69" fmla="*/ 1141350 h 1287414"/>
                <a:gd name="connsiteX70" fmla="*/ 555737 w 1437106"/>
                <a:gd name="connsiteY70" fmla="*/ 1103250 h 1287414"/>
                <a:gd name="connsiteX71" fmla="*/ 371587 w 1437106"/>
                <a:gd name="connsiteY71" fmla="*/ 1030225 h 1287414"/>
                <a:gd name="connsiteX72" fmla="*/ 292212 w 1437106"/>
                <a:gd name="connsiteY72" fmla="*/ 915925 h 1287414"/>
                <a:gd name="connsiteX73" fmla="*/ 212837 w 1437106"/>
                <a:gd name="connsiteY73" fmla="*/ 798450 h 1287414"/>
                <a:gd name="connsiteX74" fmla="*/ 136637 w 1437106"/>
                <a:gd name="connsiteY74" fmla="*/ 769875 h 1287414"/>
                <a:gd name="connsiteX75" fmla="*/ 41387 w 1437106"/>
                <a:gd name="connsiteY75" fmla="*/ 715900 h 1287414"/>
                <a:gd name="connsiteX76" fmla="*/ 50912 w 1437106"/>
                <a:gd name="connsiteY76" fmla="*/ 668275 h 1287414"/>
                <a:gd name="connsiteX77" fmla="*/ 112 w 1437106"/>
                <a:gd name="connsiteY77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03362 w 1437106"/>
                <a:gd name="connsiteY57" fmla="*/ 1112775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8900 w 1437106"/>
                <a:gd name="connsiteY61" fmla="*/ 1188975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15900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27806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560479 w 1441848"/>
                <a:gd name="connsiteY67" fmla="*/ 1103250 h 1287414"/>
                <a:gd name="connsiteX68" fmla="*/ 376329 w 1441848"/>
                <a:gd name="connsiteY68" fmla="*/ 1030225 h 1287414"/>
                <a:gd name="connsiteX69" fmla="*/ 296954 w 1441848"/>
                <a:gd name="connsiteY69" fmla="*/ 915925 h 1287414"/>
                <a:gd name="connsiteX70" fmla="*/ 217579 w 1441848"/>
                <a:gd name="connsiteY70" fmla="*/ 798450 h 1287414"/>
                <a:gd name="connsiteX71" fmla="*/ 141379 w 1441848"/>
                <a:gd name="connsiteY71" fmla="*/ 769875 h 1287414"/>
                <a:gd name="connsiteX72" fmla="*/ 46129 w 1441848"/>
                <a:gd name="connsiteY72" fmla="*/ 727806 h 1287414"/>
                <a:gd name="connsiteX73" fmla="*/ 55654 w 1441848"/>
                <a:gd name="connsiteY73" fmla="*/ 668275 h 1287414"/>
                <a:gd name="connsiteX74" fmla="*/ 91 w 1441848"/>
                <a:gd name="connsiteY74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376329 w 1441848"/>
                <a:gd name="connsiteY67" fmla="*/ 1030225 h 1287414"/>
                <a:gd name="connsiteX68" fmla="*/ 296954 w 1441848"/>
                <a:gd name="connsiteY68" fmla="*/ 915925 h 1287414"/>
                <a:gd name="connsiteX69" fmla="*/ 217579 w 1441848"/>
                <a:gd name="connsiteY69" fmla="*/ 798450 h 1287414"/>
                <a:gd name="connsiteX70" fmla="*/ 141379 w 1441848"/>
                <a:gd name="connsiteY70" fmla="*/ 769875 h 1287414"/>
                <a:gd name="connsiteX71" fmla="*/ 46129 w 1441848"/>
                <a:gd name="connsiteY71" fmla="*/ 727806 h 1287414"/>
                <a:gd name="connsiteX72" fmla="*/ 55654 w 1441848"/>
                <a:gd name="connsiteY72" fmla="*/ 668275 h 1287414"/>
                <a:gd name="connsiteX73" fmla="*/ 91 w 1441848"/>
                <a:gd name="connsiteY73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694623 w 1441848"/>
                <a:gd name="connsiteY57" fmla="*/ 1101663 h 1287414"/>
                <a:gd name="connsiteX58" fmla="*/ 573179 w 1441848"/>
                <a:gd name="connsiteY58" fmla="*/ 1160400 h 1287414"/>
                <a:gd name="connsiteX59" fmla="*/ 463642 w 1441848"/>
                <a:gd name="connsiteY59" fmla="*/ 1188975 h 1287414"/>
                <a:gd name="connsiteX60" fmla="*/ 392204 w 1441848"/>
                <a:gd name="connsiteY60" fmla="*/ 1236600 h 1287414"/>
                <a:gd name="connsiteX61" fmla="*/ 382679 w 1441848"/>
                <a:gd name="connsiteY61" fmla="*/ 1246125 h 1287414"/>
                <a:gd name="connsiteX62" fmla="*/ 401729 w 1441848"/>
                <a:gd name="connsiteY62" fmla="*/ 1169925 h 1287414"/>
                <a:gd name="connsiteX63" fmla="*/ 335054 w 1441848"/>
                <a:gd name="connsiteY63" fmla="*/ 1185800 h 1287414"/>
                <a:gd name="connsiteX64" fmla="*/ 373154 w 1441848"/>
                <a:gd name="connsiteY64" fmla="*/ 1131825 h 1287414"/>
                <a:gd name="connsiteX65" fmla="*/ 496979 w 1441848"/>
                <a:gd name="connsiteY65" fmla="*/ 1141350 h 1287414"/>
                <a:gd name="connsiteX66" fmla="*/ 376329 w 1441848"/>
                <a:gd name="connsiteY66" fmla="*/ 1030225 h 1287414"/>
                <a:gd name="connsiteX67" fmla="*/ 296954 w 1441848"/>
                <a:gd name="connsiteY67" fmla="*/ 915925 h 1287414"/>
                <a:gd name="connsiteX68" fmla="*/ 217579 w 1441848"/>
                <a:gd name="connsiteY68" fmla="*/ 798450 h 1287414"/>
                <a:gd name="connsiteX69" fmla="*/ 141379 w 1441848"/>
                <a:gd name="connsiteY69" fmla="*/ 769875 h 1287414"/>
                <a:gd name="connsiteX70" fmla="*/ 46129 w 1441848"/>
                <a:gd name="connsiteY70" fmla="*/ 727806 h 1287414"/>
                <a:gd name="connsiteX71" fmla="*/ 55654 w 1441848"/>
                <a:gd name="connsiteY71" fmla="*/ 668275 h 1287414"/>
                <a:gd name="connsiteX72" fmla="*/ 91 w 1441848"/>
                <a:gd name="connsiteY72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3179 w 1441848"/>
                <a:gd name="connsiteY57" fmla="*/ 1160400 h 1287414"/>
                <a:gd name="connsiteX58" fmla="*/ 463642 w 1441848"/>
                <a:gd name="connsiteY58" fmla="*/ 1188975 h 1287414"/>
                <a:gd name="connsiteX59" fmla="*/ 392204 w 1441848"/>
                <a:gd name="connsiteY59" fmla="*/ 1236600 h 1287414"/>
                <a:gd name="connsiteX60" fmla="*/ 382679 w 1441848"/>
                <a:gd name="connsiteY60" fmla="*/ 1246125 h 1287414"/>
                <a:gd name="connsiteX61" fmla="*/ 401729 w 1441848"/>
                <a:gd name="connsiteY61" fmla="*/ 1169925 h 1287414"/>
                <a:gd name="connsiteX62" fmla="*/ 335054 w 1441848"/>
                <a:gd name="connsiteY62" fmla="*/ 1185800 h 1287414"/>
                <a:gd name="connsiteX63" fmla="*/ 373154 w 1441848"/>
                <a:gd name="connsiteY63" fmla="*/ 1131825 h 1287414"/>
                <a:gd name="connsiteX64" fmla="*/ 496979 w 1441848"/>
                <a:gd name="connsiteY64" fmla="*/ 1141350 h 1287414"/>
                <a:gd name="connsiteX65" fmla="*/ 376329 w 1441848"/>
                <a:gd name="connsiteY65" fmla="*/ 1030225 h 1287414"/>
                <a:gd name="connsiteX66" fmla="*/ 296954 w 1441848"/>
                <a:gd name="connsiteY66" fmla="*/ 915925 h 1287414"/>
                <a:gd name="connsiteX67" fmla="*/ 217579 w 1441848"/>
                <a:gd name="connsiteY67" fmla="*/ 798450 h 1287414"/>
                <a:gd name="connsiteX68" fmla="*/ 141379 w 1441848"/>
                <a:gd name="connsiteY68" fmla="*/ 769875 h 1287414"/>
                <a:gd name="connsiteX69" fmla="*/ 46129 w 1441848"/>
                <a:gd name="connsiteY69" fmla="*/ 727806 h 1287414"/>
                <a:gd name="connsiteX70" fmla="*/ 55654 w 1441848"/>
                <a:gd name="connsiteY70" fmla="*/ 668275 h 1287414"/>
                <a:gd name="connsiteX71" fmla="*/ 91 w 1441848"/>
                <a:gd name="connsiteY71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573179 w 1441848"/>
                <a:gd name="connsiteY56" fmla="*/ 1160400 h 1287414"/>
                <a:gd name="connsiteX57" fmla="*/ 463642 w 1441848"/>
                <a:gd name="connsiteY57" fmla="*/ 1188975 h 1287414"/>
                <a:gd name="connsiteX58" fmla="*/ 392204 w 1441848"/>
                <a:gd name="connsiteY58" fmla="*/ 1236600 h 1287414"/>
                <a:gd name="connsiteX59" fmla="*/ 382679 w 1441848"/>
                <a:gd name="connsiteY59" fmla="*/ 1246125 h 1287414"/>
                <a:gd name="connsiteX60" fmla="*/ 401729 w 1441848"/>
                <a:gd name="connsiteY60" fmla="*/ 1169925 h 1287414"/>
                <a:gd name="connsiteX61" fmla="*/ 335054 w 1441848"/>
                <a:gd name="connsiteY61" fmla="*/ 1185800 h 1287414"/>
                <a:gd name="connsiteX62" fmla="*/ 373154 w 1441848"/>
                <a:gd name="connsiteY62" fmla="*/ 1131825 h 1287414"/>
                <a:gd name="connsiteX63" fmla="*/ 496979 w 1441848"/>
                <a:gd name="connsiteY63" fmla="*/ 1141350 h 1287414"/>
                <a:gd name="connsiteX64" fmla="*/ 376329 w 1441848"/>
                <a:gd name="connsiteY64" fmla="*/ 1030225 h 1287414"/>
                <a:gd name="connsiteX65" fmla="*/ 296954 w 1441848"/>
                <a:gd name="connsiteY65" fmla="*/ 915925 h 1287414"/>
                <a:gd name="connsiteX66" fmla="*/ 217579 w 1441848"/>
                <a:gd name="connsiteY66" fmla="*/ 798450 h 1287414"/>
                <a:gd name="connsiteX67" fmla="*/ 141379 w 1441848"/>
                <a:gd name="connsiteY67" fmla="*/ 769875 h 1287414"/>
                <a:gd name="connsiteX68" fmla="*/ 46129 w 1441848"/>
                <a:gd name="connsiteY68" fmla="*/ 727806 h 1287414"/>
                <a:gd name="connsiteX69" fmla="*/ 55654 w 1441848"/>
                <a:gd name="connsiteY69" fmla="*/ 668275 h 1287414"/>
                <a:gd name="connsiteX70" fmla="*/ 91 w 1441848"/>
                <a:gd name="connsiteY70" fmla="*/ 623825 h 12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848" h="1287414">
                  <a:moveTo>
                    <a:pt x="91" y="623825"/>
                  </a:moveTo>
                  <a:cubicBezTo>
                    <a:pt x="-1496" y="587313"/>
                    <a:pt x="17818" y="495767"/>
                    <a:pt x="46129" y="449200"/>
                  </a:cubicBezTo>
                  <a:cubicBezTo>
                    <a:pt x="74440" y="402633"/>
                    <a:pt x="117567" y="365592"/>
                    <a:pt x="169954" y="344425"/>
                  </a:cubicBezTo>
                  <a:cubicBezTo>
                    <a:pt x="222342" y="323258"/>
                    <a:pt x="298542" y="307383"/>
                    <a:pt x="360454" y="322200"/>
                  </a:cubicBezTo>
                  <a:cubicBezTo>
                    <a:pt x="422366" y="337017"/>
                    <a:pt x="498567" y="390992"/>
                    <a:pt x="541429" y="433325"/>
                  </a:cubicBezTo>
                  <a:cubicBezTo>
                    <a:pt x="584291" y="475658"/>
                    <a:pt x="594875" y="544450"/>
                    <a:pt x="617629" y="576200"/>
                  </a:cubicBezTo>
                  <a:cubicBezTo>
                    <a:pt x="640383" y="607950"/>
                    <a:pt x="659433" y="629646"/>
                    <a:pt x="677954" y="623825"/>
                  </a:cubicBezTo>
                  <a:cubicBezTo>
                    <a:pt x="696475" y="618004"/>
                    <a:pt x="710762" y="586254"/>
                    <a:pt x="728754" y="541275"/>
                  </a:cubicBezTo>
                  <a:cubicBezTo>
                    <a:pt x="746746" y="496296"/>
                    <a:pt x="755212" y="402633"/>
                    <a:pt x="785904" y="353950"/>
                  </a:cubicBezTo>
                  <a:cubicBezTo>
                    <a:pt x="816596" y="305267"/>
                    <a:pt x="862633" y="275104"/>
                    <a:pt x="912904" y="249175"/>
                  </a:cubicBezTo>
                  <a:cubicBezTo>
                    <a:pt x="963175" y="223246"/>
                    <a:pt x="1003921" y="239650"/>
                    <a:pt x="1087529" y="198375"/>
                  </a:cubicBezTo>
                  <a:cubicBezTo>
                    <a:pt x="1171137" y="157100"/>
                    <a:pt x="1363754" y="16342"/>
                    <a:pt x="1414554" y="1525"/>
                  </a:cubicBezTo>
                  <a:cubicBezTo>
                    <a:pt x="1465354" y="-13292"/>
                    <a:pt x="1405558" y="84075"/>
                    <a:pt x="1392329" y="109475"/>
                  </a:cubicBezTo>
                  <a:cubicBezTo>
                    <a:pt x="1379100" y="134875"/>
                    <a:pt x="1328300" y="152867"/>
                    <a:pt x="1335179" y="153925"/>
                  </a:cubicBezTo>
                  <a:cubicBezTo>
                    <a:pt x="1342058" y="154983"/>
                    <a:pt x="1418787" y="107887"/>
                    <a:pt x="1433604" y="115825"/>
                  </a:cubicBezTo>
                  <a:cubicBezTo>
                    <a:pt x="1448421" y="123762"/>
                    <a:pt x="1442071" y="178796"/>
                    <a:pt x="1424079" y="201550"/>
                  </a:cubicBezTo>
                  <a:cubicBezTo>
                    <a:pt x="1406087" y="224304"/>
                    <a:pt x="1323537" y="246000"/>
                    <a:pt x="1325654" y="252350"/>
                  </a:cubicBezTo>
                  <a:cubicBezTo>
                    <a:pt x="1327771" y="258700"/>
                    <a:pt x="1428312" y="225362"/>
                    <a:pt x="1436779" y="239650"/>
                  </a:cubicBezTo>
                  <a:cubicBezTo>
                    <a:pt x="1445246" y="253938"/>
                    <a:pt x="1395504" y="316909"/>
                    <a:pt x="1376454" y="338075"/>
                  </a:cubicBezTo>
                  <a:cubicBezTo>
                    <a:pt x="1357404" y="359241"/>
                    <a:pt x="1314542" y="361887"/>
                    <a:pt x="1322479" y="366650"/>
                  </a:cubicBezTo>
                  <a:cubicBezTo>
                    <a:pt x="1330417" y="371412"/>
                    <a:pt x="1423021" y="349717"/>
                    <a:pt x="1424079" y="366650"/>
                  </a:cubicBezTo>
                  <a:cubicBezTo>
                    <a:pt x="1425137" y="383583"/>
                    <a:pt x="1333591" y="448142"/>
                    <a:pt x="1328829" y="468250"/>
                  </a:cubicBezTo>
                  <a:cubicBezTo>
                    <a:pt x="1324067" y="488358"/>
                    <a:pt x="1403971" y="471954"/>
                    <a:pt x="1395504" y="487300"/>
                  </a:cubicBezTo>
                  <a:cubicBezTo>
                    <a:pt x="1387037" y="502646"/>
                    <a:pt x="1288083" y="543921"/>
                    <a:pt x="1278029" y="560325"/>
                  </a:cubicBezTo>
                  <a:cubicBezTo>
                    <a:pt x="1267975" y="576729"/>
                    <a:pt x="1344704" y="571438"/>
                    <a:pt x="1335179" y="585725"/>
                  </a:cubicBezTo>
                  <a:cubicBezTo>
                    <a:pt x="1325654" y="600012"/>
                    <a:pt x="1236754" y="625413"/>
                    <a:pt x="1220879" y="646050"/>
                  </a:cubicBezTo>
                  <a:cubicBezTo>
                    <a:pt x="1205004" y="666688"/>
                    <a:pt x="1255275" y="697379"/>
                    <a:pt x="1239929" y="709550"/>
                  </a:cubicBezTo>
                  <a:cubicBezTo>
                    <a:pt x="1224583" y="721721"/>
                    <a:pt x="1144150" y="711138"/>
                    <a:pt x="1128804" y="719075"/>
                  </a:cubicBezTo>
                  <a:cubicBezTo>
                    <a:pt x="1113458" y="727012"/>
                    <a:pt x="1159496" y="746592"/>
                    <a:pt x="1147854" y="757175"/>
                  </a:cubicBezTo>
                  <a:cubicBezTo>
                    <a:pt x="1136212" y="767758"/>
                    <a:pt x="1084883" y="783104"/>
                    <a:pt x="1058954" y="782575"/>
                  </a:cubicBezTo>
                  <a:cubicBezTo>
                    <a:pt x="1033025" y="782046"/>
                    <a:pt x="996512" y="730188"/>
                    <a:pt x="992279" y="754000"/>
                  </a:cubicBezTo>
                  <a:cubicBezTo>
                    <a:pt x="988046" y="777812"/>
                    <a:pt x="1019796" y="888408"/>
                    <a:pt x="1033554" y="925450"/>
                  </a:cubicBezTo>
                  <a:cubicBezTo>
                    <a:pt x="1047312" y="962492"/>
                    <a:pt x="1036729" y="949263"/>
                    <a:pt x="1074829" y="976250"/>
                  </a:cubicBezTo>
                  <a:cubicBezTo>
                    <a:pt x="1112929" y="1003237"/>
                    <a:pt x="1217704" y="1061446"/>
                    <a:pt x="1262154" y="1087375"/>
                  </a:cubicBezTo>
                  <a:cubicBezTo>
                    <a:pt x="1306604" y="1113304"/>
                    <a:pt x="1337296" y="1122300"/>
                    <a:pt x="1341529" y="1131825"/>
                  </a:cubicBezTo>
                  <a:cubicBezTo>
                    <a:pt x="1345762" y="1141350"/>
                    <a:pt x="1289141" y="1132354"/>
                    <a:pt x="1287554" y="1144525"/>
                  </a:cubicBezTo>
                  <a:cubicBezTo>
                    <a:pt x="1285967" y="1156696"/>
                    <a:pt x="1337825" y="1195325"/>
                    <a:pt x="1332004" y="1204850"/>
                  </a:cubicBezTo>
                  <a:cubicBezTo>
                    <a:pt x="1326183" y="1214375"/>
                    <a:pt x="1262154" y="1192150"/>
                    <a:pt x="1252629" y="1201675"/>
                  </a:cubicBezTo>
                  <a:cubicBezTo>
                    <a:pt x="1243104" y="1211200"/>
                    <a:pt x="1285966" y="1256179"/>
                    <a:pt x="1274854" y="1262000"/>
                  </a:cubicBezTo>
                  <a:cubicBezTo>
                    <a:pt x="1263742" y="1267821"/>
                    <a:pt x="1206062" y="1233954"/>
                    <a:pt x="1185954" y="1236600"/>
                  </a:cubicBezTo>
                  <a:cubicBezTo>
                    <a:pt x="1165846" y="1239246"/>
                    <a:pt x="1191775" y="1307508"/>
                    <a:pt x="1154204" y="1277875"/>
                  </a:cubicBezTo>
                  <a:cubicBezTo>
                    <a:pt x="1116633" y="1248242"/>
                    <a:pt x="1011858" y="1088433"/>
                    <a:pt x="960529" y="1058800"/>
                  </a:cubicBezTo>
                  <a:cubicBezTo>
                    <a:pt x="909200" y="1029167"/>
                    <a:pt x="889621" y="1088433"/>
                    <a:pt x="846229" y="1100075"/>
                  </a:cubicBezTo>
                  <a:cubicBezTo>
                    <a:pt x="802837" y="1111717"/>
                    <a:pt x="732458" y="1118067"/>
                    <a:pt x="700179" y="1128650"/>
                  </a:cubicBezTo>
                  <a:cubicBezTo>
                    <a:pt x="667900" y="1139233"/>
                    <a:pt x="648321" y="1154579"/>
                    <a:pt x="652554" y="1163575"/>
                  </a:cubicBezTo>
                  <a:cubicBezTo>
                    <a:pt x="656787" y="1172571"/>
                    <a:pt x="713408" y="1173100"/>
                    <a:pt x="725579" y="1182625"/>
                  </a:cubicBezTo>
                  <a:cubicBezTo>
                    <a:pt x="737750" y="1192150"/>
                    <a:pt x="737221" y="1219138"/>
                    <a:pt x="725579" y="1220725"/>
                  </a:cubicBezTo>
                  <a:cubicBezTo>
                    <a:pt x="713937" y="1222312"/>
                    <a:pt x="681658" y="1193208"/>
                    <a:pt x="655729" y="1192150"/>
                  </a:cubicBezTo>
                  <a:cubicBezTo>
                    <a:pt x="629800" y="1191092"/>
                    <a:pt x="590112" y="1198500"/>
                    <a:pt x="570004" y="1214375"/>
                  </a:cubicBezTo>
                  <a:cubicBezTo>
                    <a:pt x="549896" y="1230250"/>
                    <a:pt x="540900" y="1288458"/>
                    <a:pt x="535079" y="1287400"/>
                  </a:cubicBezTo>
                  <a:cubicBezTo>
                    <a:pt x="529258" y="1286342"/>
                    <a:pt x="535079" y="1208025"/>
                    <a:pt x="535079" y="1208025"/>
                  </a:cubicBezTo>
                  <a:cubicBezTo>
                    <a:pt x="536666" y="1193208"/>
                    <a:pt x="554658" y="1194267"/>
                    <a:pt x="544604" y="1198500"/>
                  </a:cubicBezTo>
                  <a:cubicBezTo>
                    <a:pt x="534550" y="1202733"/>
                    <a:pt x="487983" y="1233425"/>
                    <a:pt x="474754" y="1233425"/>
                  </a:cubicBezTo>
                  <a:cubicBezTo>
                    <a:pt x="461525" y="1233425"/>
                    <a:pt x="458085" y="1208819"/>
                    <a:pt x="465229" y="1198500"/>
                  </a:cubicBezTo>
                  <a:cubicBezTo>
                    <a:pt x="472373" y="1188181"/>
                    <a:pt x="493275" y="1179980"/>
                    <a:pt x="517617" y="1171513"/>
                  </a:cubicBezTo>
                  <a:cubicBezTo>
                    <a:pt x="541959" y="1163046"/>
                    <a:pt x="602019" y="1149552"/>
                    <a:pt x="611279" y="1147700"/>
                  </a:cubicBezTo>
                  <a:cubicBezTo>
                    <a:pt x="620539" y="1145848"/>
                    <a:pt x="597785" y="1153521"/>
                    <a:pt x="573179" y="1160400"/>
                  </a:cubicBezTo>
                  <a:cubicBezTo>
                    <a:pt x="534682" y="1174952"/>
                    <a:pt x="493805" y="1176275"/>
                    <a:pt x="463642" y="1188975"/>
                  </a:cubicBezTo>
                  <a:cubicBezTo>
                    <a:pt x="460467" y="1197971"/>
                    <a:pt x="405698" y="1227075"/>
                    <a:pt x="392204" y="1236600"/>
                  </a:cubicBezTo>
                  <a:cubicBezTo>
                    <a:pt x="378710" y="1246125"/>
                    <a:pt x="381092" y="1257237"/>
                    <a:pt x="382679" y="1246125"/>
                  </a:cubicBezTo>
                  <a:cubicBezTo>
                    <a:pt x="384266" y="1235013"/>
                    <a:pt x="409666" y="1179979"/>
                    <a:pt x="401729" y="1169925"/>
                  </a:cubicBezTo>
                  <a:cubicBezTo>
                    <a:pt x="393792" y="1159871"/>
                    <a:pt x="339816" y="1192150"/>
                    <a:pt x="335054" y="1185800"/>
                  </a:cubicBezTo>
                  <a:cubicBezTo>
                    <a:pt x="330292" y="1179450"/>
                    <a:pt x="346167" y="1139233"/>
                    <a:pt x="373154" y="1131825"/>
                  </a:cubicBezTo>
                  <a:cubicBezTo>
                    <a:pt x="400141" y="1124417"/>
                    <a:pt x="496450" y="1158283"/>
                    <a:pt x="496979" y="1141350"/>
                  </a:cubicBezTo>
                  <a:cubicBezTo>
                    <a:pt x="497508" y="1124417"/>
                    <a:pt x="409666" y="1067796"/>
                    <a:pt x="376329" y="1030225"/>
                  </a:cubicBezTo>
                  <a:cubicBezTo>
                    <a:pt x="342992" y="992654"/>
                    <a:pt x="323412" y="954554"/>
                    <a:pt x="296954" y="915925"/>
                  </a:cubicBezTo>
                  <a:cubicBezTo>
                    <a:pt x="270496" y="877296"/>
                    <a:pt x="243508" y="822792"/>
                    <a:pt x="217579" y="798450"/>
                  </a:cubicBezTo>
                  <a:cubicBezTo>
                    <a:pt x="191650" y="774108"/>
                    <a:pt x="169954" y="781649"/>
                    <a:pt x="141379" y="769875"/>
                  </a:cubicBezTo>
                  <a:cubicBezTo>
                    <a:pt x="112804" y="758101"/>
                    <a:pt x="60416" y="744739"/>
                    <a:pt x="46129" y="727806"/>
                  </a:cubicBezTo>
                  <a:cubicBezTo>
                    <a:pt x="31842" y="710873"/>
                    <a:pt x="63327" y="685605"/>
                    <a:pt x="55654" y="668275"/>
                  </a:cubicBezTo>
                  <a:cubicBezTo>
                    <a:pt x="47981" y="650945"/>
                    <a:pt x="1678" y="660337"/>
                    <a:pt x="91" y="62382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CF48185-9EA8-70CC-3F8F-DF93F734D3EE}"/>
                </a:ext>
              </a:extLst>
            </p:cNvPr>
            <p:cNvSpPr/>
            <p:nvPr/>
          </p:nvSpPr>
          <p:spPr>
            <a:xfrm>
              <a:off x="5321614" y="3390680"/>
              <a:ext cx="155364" cy="103048"/>
            </a:xfrm>
            <a:custGeom>
              <a:avLst/>
              <a:gdLst>
                <a:gd name="connsiteX0" fmla="*/ 94936 w 155626"/>
                <a:gd name="connsiteY0" fmla="*/ 175 h 102137"/>
                <a:gd name="connsiteX1" fmla="*/ 25086 w 155626"/>
                <a:gd name="connsiteY1" fmla="*/ 50975 h 102137"/>
                <a:gd name="connsiteX2" fmla="*/ 6036 w 155626"/>
                <a:gd name="connsiteY2" fmla="*/ 92250 h 102137"/>
                <a:gd name="connsiteX3" fmla="*/ 123511 w 155626"/>
                <a:gd name="connsiteY3" fmla="*/ 101775 h 102137"/>
                <a:gd name="connsiteX4" fmla="*/ 145736 w 155626"/>
                <a:gd name="connsiteY4" fmla="*/ 95425 h 102137"/>
                <a:gd name="connsiteX5" fmla="*/ 152086 w 155626"/>
                <a:gd name="connsiteY5" fmla="*/ 54150 h 102137"/>
                <a:gd name="connsiteX6" fmla="*/ 152086 w 155626"/>
                <a:gd name="connsiteY6" fmla="*/ 35100 h 102137"/>
                <a:gd name="connsiteX7" fmla="*/ 94936 w 155626"/>
                <a:gd name="connsiteY7" fmla="*/ 175 h 102137"/>
                <a:gd name="connsiteX0" fmla="*/ 94936 w 155364"/>
                <a:gd name="connsiteY0" fmla="*/ 220 h 103048"/>
                <a:gd name="connsiteX1" fmla="*/ 25086 w 155364"/>
                <a:gd name="connsiteY1" fmla="*/ 51020 h 103048"/>
                <a:gd name="connsiteX2" fmla="*/ 6036 w 155364"/>
                <a:gd name="connsiteY2" fmla="*/ 92295 h 103048"/>
                <a:gd name="connsiteX3" fmla="*/ 123511 w 155364"/>
                <a:gd name="connsiteY3" fmla="*/ 101820 h 103048"/>
                <a:gd name="connsiteX4" fmla="*/ 145736 w 155364"/>
                <a:gd name="connsiteY4" fmla="*/ 95470 h 103048"/>
                <a:gd name="connsiteX5" fmla="*/ 152086 w 155364"/>
                <a:gd name="connsiteY5" fmla="*/ 35145 h 103048"/>
                <a:gd name="connsiteX6" fmla="*/ 94936 w 155364"/>
                <a:gd name="connsiteY6" fmla="*/ 220 h 10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64" h="103048">
                  <a:moveTo>
                    <a:pt x="94936" y="220"/>
                  </a:moveTo>
                  <a:cubicBezTo>
                    <a:pt x="73769" y="2866"/>
                    <a:pt x="39903" y="35674"/>
                    <a:pt x="25086" y="51020"/>
                  </a:cubicBezTo>
                  <a:cubicBezTo>
                    <a:pt x="10269" y="66366"/>
                    <a:pt x="-10368" y="83828"/>
                    <a:pt x="6036" y="92295"/>
                  </a:cubicBezTo>
                  <a:cubicBezTo>
                    <a:pt x="22440" y="100762"/>
                    <a:pt x="100228" y="101291"/>
                    <a:pt x="123511" y="101820"/>
                  </a:cubicBezTo>
                  <a:cubicBezTo>
                    <a:pt x="146794" y="102349"/>
                    <a:pt x="140974" y="106582"/>
                    <a:pt x="145736" y="95470"/>
                  </a:cubicBezTo>
                  <a:cubicBezTo>
                    <a:pt x="150498" y="84358"/>
                    <a:pt x="160553" y="51020"/>
                    <a:pt x="152086" y="35145"/>
                  </a:cubicBezTo>
                  <a:cubicBezTo>
                    <a:pt x="143619" y="19270"/>
                    <a:pt x="116103" y="-2426"/>
                    <a:pt x="94936" y="22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AB123D47-BA87-4091-4765-903352E0DEDC}"/>
                </a:ext>
              </a:extLst>
            </p:cNvPr>
            <p:cNvCxnSpPr>
              <a:cxnSpLocks/>
              <a:stCxn id="185" idx="2"/>
              <a:endCxn id="185" idx="5"/>
            </p:cNvCxnSpPr>
            <p:nvPr/>
          </p:nvCxnSpPr>
          <p:spPr>
            <a:xfrm flipV="1">
              <a:off x="5327650" y="3425825"/>
              <a:ext cx="146050" cy="57150"/>
            </a:xfrm>
            <a:prstGeom prst="line">
              <a:avLst/>
            </a:prstGeom>
            <a:grpFill/>
            <a:ln>
              <a:solidFill>
                <a:srgbClr val="C3B4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3BD975B-1C29-B3F7-B24E-4E082C36A6ED}"/>
                </a:ext>
              </a:extLst>
            </p:cNvPr>
            <p:cNvSpPr/>
            <p:nvPr/>
          </p:nvSpPr>
          <p:spPr>
            <a:xfrm>
              <a:off x="6156260" y="2974975"/>
              <a:ext cx="384263" cy="543163"/>
            </a:xfrm>
            <a:custGeom>
              <a:avLst/>
              <a:gdLst>
                <a:gd name="connsiteX0" fmla="*/ 314390 w 384263"/>
                <a:gd name="connsiteY0" fmla="*/ 0 h 543163"/>
                <a:gd name="connsiteX1" fmla="*/ 384240 w 384263"/>
                <a:gd name="connsiteY1" fmla="*/ 47625 h 543163"/>
                <a:gd name="connsiteX2" fmla="*/ 308040 w 384263"/>
                <a:gd name="connsiteY2" fmla="*/ 146050 h 543163"/>
                <a:gd name="connsiteX3" fmla="*/ 362015 w 384263"/>
                <a:gd name="connsiteY3" fmla="*/ 168275 h 543163"/>
                <a:gd name="connsiteX4" fmla="*/ 282640 w 384263"/>
                <a:gd name="connsiteY4" fmla="*/ 254000 h 543163"/>
                <a:gd name="connsiteX5" fmla="*/ 333440 w 384263"/>
                <a:gd name="connsiteY5" fmla="*/ 282575 h 543163"/>
                <a:gd name="connsiteX6" fmla="*/ 250890 w 384263"/>
                <a:gd name="connsiteY6" fmla="*/ 342900 h 543163"/>
                <a:gd name="connsiteX7" fmla="*/ 308040 w 384263"/>
                <a:gd name="connsiteY7" fmla="*/ 390525 h 543163"/>
                <a:gd name="connsiteX8" fmla="*/ 200090 w 384263"/>
                <a:gd name="connsiteY8" fmla="*/ 434975 h 543163"/>
                <a:gd name="connsiteX9" fmla="*/ 203265 w 384263"/>
                <a:gd name="connsiteY9" fmla="*/ 479425 h 543163"/>
                <a:gd name="connsiteX10" fmla="*/ 111190 w 384263"/>
                <a:gd name="connsiteY10" fmla="*/ 495300 h 543163"/>
                <a:gd name="connsiteX11" fmla="*/ 73090 w 384263"/>
                <a:gd name="connsiteY11" fmla="*/ 539750 h 543163"/>
                <a:gd name="connsiteX12" fmla="*/ 6415 w 384263"/>
                <a:gd name="connsiteY12" fmla="*/ 539750 h 543163"/>
                <a:gd name="connsiteX13" fmla="*/ 6415 w 384263"/>
                <a:gd name="connsiteY13" fmla="*/ 536575 h 5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263" h="543163">
                  <a:moveTo>
                    <a:pt x="314390" y="0"/>
                  </a:moveTo>
                  <a:cubicBezTo>
                    <a:pt x="349844" y="11641"/>
                    <a:pt x="385298" y="23283"/>
                    <a:pt x="384240" y="47625"/>
                  </a:cubicBezTo>
                  <a:cubicBezTo>
                    <a:pt x="383182" y="71967"/>
                    <a:pt x="311744" y="125942"/>
                    <a:pt x="308040" y="146050"/>
                  </a:cubicBezTo>
                  <a:cubicBezTo>
                    <a:pt x="304336" y="166158"/>
                    <a:pt x="366248" y="150283"/>
                    <a:pt x="362015" y="168275"/>
                  </a:cubicBezTo>
                  <a:cubicBezTo>
                    <a:pt x="357782" y="186267"/>
                    <a:pt x="287402" y="234950"/>
                    <a:pt x="282640" y="254000"/>
                  </a:cubicBezTo>
                  <a:cubicBezTo>
                    <a:pt x="277878" y="273050"/>
                    <a:pt x="338732" y="267758"/>
                    <a:pt x="333440" y="282575"/>
                  </a:cubicBezTo>
                  <a:cubicBezTo>
                    <a:pt x="328148" y="297392"/>
                    <a:pt x="255123" y="324908"/>
                    <a:pt x="250890" y="342900"/>
                  </a:cubicBezTo>
                  <a:cubicBezTo>
                    <a:pt x="246657" y="360892"/>
                    <a:pt x="316507" y="375179"/>
                    <a:pt x="308040" y="390525"/>
                  </a:cubicBezTo>
                  <a:cubicBezTo>
                    <a:pt x="299573" y="405871"/>
                    <a:pt x="217552" y="420158"/>
                    <a:pt x="200090" y="434975"/>
                  </a:cubicBezTo>
                  <a:cubicBezTo>
                    <a:pt x="182628" y="449792"/>
                    <a:pt x="218082" y="469371"/>
                    <a:pt x="203265" y="479425"/>
                  </a:cubicBezTo>
                  <a:cubicBezTo>
                    <a:pt x="188448" y="489479"/>
                    <a:pt x="132886" y="485246"/>
                    <a:pt x="111190" y="495300"/>
                  </a:cubicBezTo>
                  <a:cubicBezTo>
                    <a:pt x="89494" y="505354"/>
                    <a:pt x="90552" y="532342"/>
                    <a:pt x="73090" y="539750"/>
                  </a:cubicBezTo>
                  <a:cubicBezTo>
                    <a:pt x="55628" y="547158"/>
                    <a:pt x="17527" y="540279"/>
                    <a:pt x="6415" y="539750"/>
                  </a:cubicBezTo>
                  <a:cubicBezTo>
                    <a:pt x="-4697" y="539221"/>
                    <a:pt x="859" y="537898"/>
                    <a:pt x="6415" y="536575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5C65FD05-4BCD-79E0-BFFA-C7366EB39585}"/>
                </a:ext>
              </a:extLst>
            </p:cNvPr>
            <p:cNvSpPr/>
            <p:nvPr/>
          </p:nvSpPr>
          <p:spPr>
            <a:xfrm>
              <a:off x="5543450" y="3305175"/>
              <a:ext cx="75354" cy="855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990D680-C536-C8C5-65AA-063F406C8A32}"/>
                </a:ext>
              </a:extLst>
            </p:cNvPr>
            <p:cNvSpPr/>
            <p:nvPr/>
          </p:nvSpPr>
          <p:spPr>
            <a:xfrm>
              <a:off x="5563315" y="330454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834AE221-F5DA-1E7E-798D-3AEA5BAC2177}"/>
              </a:ext>
            </a:extLst>
          </p:cNvPr>
          <p:cNvGrpSpPr/>
          <p:nvPr/>
        </p:nvGrpSpPr>
        <p:grpSpPr>
          <a:xfrm>
            <a:off x="-123006" y="-62903"/>
            <a:ext cx="2914116" cy="6891163"/>
            <a:chOff x="-123006" y="-62903"/>
            <a:chExt cx="2914116" cy="6891163"/>
          </a:xfrm>
        </p:grpSpPr>
        <p:sp>
          <p:nvSpPr>
            <p:cNvPr id="152" name="Rectangle 150">
              <a:extLst>
                <a:ext uri="{FF2B5EF4-FFF2-40B4-BE49-F238E27FC236}">
                  <a16:creationId xmlns:a16="http://schemas.microsoft.com/office/drawing/2014/main" id="{1ACAE94A-CA74-A626-83B3-BEF02AEEE36A}"/>
                </a:ext>
              </a:extLst>
            </p:cNvPr>
            <p:cNvSpPr/>
            <p:nvPr/>
          </p:nvSpPr>
          <p:spPr>
            <a:xfrm>
              <a:off x="1097165" y="-51443"/>
              <a:ext cx="365020" cy="2887369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85B0E85-CF26-9906-1213-6DD8735E5C10}"/>
                </a:ext>
              </a:extLst>
            </p:cNvPr>
            <p:cNvSpPr/>
            <p:nvPr/>
          </p:nvSpPr>
          <p:spPr>
            <a:xfrm>
              <a:off x="1098033" y="-62903"/>
              <a:ext cx="347591" cy="2959191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7CF84C0-C758-0B5F-7A77-04F7DF157C25}"/>
                </a:ext>
              </a:extLst>
            </p:cNvPr>
            <p:cNvSpPr/>
            <p:nvPr/>
          </p:nvSpPr>
          <p:spPr>
            <a:xfrm>
              <a:off x="0" y="-30006"/>
              <a:ext cx="2509457" cy="3442054"/>
            </a:xfrm>
            <a:custGeom>
              <a:avLst/>
              <a:gdLst>
                <a:gd name="connsiteX0" fmla="*/ 0 w 2264082"/>
                <a:gd name="connsiteY0" fmla="*/ 0 h 2822623"/>
                <a:gd name="connsiteX1" fmla="*/ 2264082 w 2264082"/>
                <a:gd name="connsiteY1" fmla="*/ 0 h 2822623"/>
                <a:gd name="connsiteX2" fmla="*/ 2264082 w 2264082"/>
                <a:gd name="connsiteY2" fmla="*/ 2822623 h 2822623"/>
                <a:gd name="connsiteX3" fmla="*/ 0 w 2264082"/>
                <a:gd name="connsiteY3" fmla="*/ 2822623 h 2822623"/>
                <a:gd name="connsiteX4" fmla="*/ 0 w 2264082"/>
                <a:gd name="connsiteY4" fmla="*/ 0 h 2822623"/>
                <a:gd name="connsiteX0" fmla="*/ 0 w 2264082"/>
                <a:gd name="connsiteY0" fmla="*/ 0 h 2822623"/>
                <a:gd name="connsiteX1" fmla="*/ 2264082 w 2264082"/>
                <a:gd name="connsiteY1" fmla="*/ 0 h 2822623"/>
                <a:gd name="connsiteX2" fmla="*/ 1969114 w 2264082"/>
                <a:gd name="connsiteY2" fmla="*/ 2085204 h 2822623"/>
                <a:gd name="connsiteX3" fmla="*/ 0 w 2264082"/>
                <a:gd name="connsiteY3" fmla="*/ 2822623 h 2822623"/>
                <a:gd name="connsiteX4" fmla="*/ 0 w 2264082"/>
                <a:gd name="connsiteY4" fmla="*/ 0 h 2822623"/>
                <a:gd name="connsiteX0" fmla="*/ 0 w 1969115"/>
                <a:gd name="connsiteY0" fmla="*/ 88490 h 2911113"/>
                <a:gd name="connsiteX1" fmla="*/ 1969115 w 1969115"/>
                <a:gd name="connsiteY1" fmla="*/ 0 h 2911113"/>
                <a:gd name="connsiteX2" fmla="*/ 1969114 w 1969115"/>
                <a:gd name="connsiteY2" fmla="*/ 2173694 h 2911113"/>
                <a:gd name="connsiteX3" fmla="*/ 0 w 1969115"/>
                <a:gd name="connsiteY3" fmla="*/ 2911113 h 2911113"/>
                <a:gd name="connsiteX4" fmla="*/ 0 w 1969115"/>
                <a:gd name="connsiteY4" fmla="*/ 88490 h 2911113"/>
                <a:gd name="connsiteX0" fmla="*/ 0 w 1969115"/>
                <a:gd name="connsiteY0" fmla="*/ 88490 h 2911113"/>
                <a:gd name="connsiteX1" fmla="*/ 1969115 w 1969115"/>
                <a:gd name="connsiteY1" fmla="*/ 0 h 2911113"/>
                <a:gd name="connsiteX2" fmla="*/ 1880624 w 1969115"/>
                <a:gd name="connsiteY2" fmla="*/ 1937720 h 2911113"/>
                <a:gd name="connsiteX3" fmla="*/ 0 w 1969115"/>
                <a:gd name="connsiteY3" fmla="*/ 2911113 h 2911113"/>
                <a:gd name="connsiteX4" fmla="*/ 0 w 1969115"/>
                <a:gd name="connsiteY4" fmla="*/ 88490 h 2911113"/>
                <a:gd name="connsiteX0" fmla="*/ 0 w 1880624"/>
                <a:gd name="connsiteY0" fmla="*/ 147483 h 2970106"/>
                <a:gd name="connsiteX1" fmla="*/ 1792134 w 1880624"/>
                <a:gd name="connsiteY1" fmla="*/ 0 h 2970106"/>
                <a:gd name="connsiteX2" fmla="*/ 1880624 w 1880624"/>
                <a:gd name="connsiteY2" fmla="*/ 1996713 h 2970106"/>
                <a:gd name="connsiteX3" fmla="*/ 0 w 1880624"/>
                <a:gd name="connsiteY3" fmla="*/ 2970106 h 2970106"/>
                <a:gd name="connsiteX4" fmla="*/ 0 w 1880624"/>
                <a:gd name="connsiteY4" fmla="*/ 147483 h 2970106"/>
                <a:gd name="connsiteX0" fmla="*/ 0 w 1939618"/>
                <a:gd name="connsiteY0" fmla="*/ 176980 h 2999603"/>
                <a:gd name="connsiteX1" fmla="*/ 1939618 w 1939618"/>
                <a:gd name="connsiteY1" fmla="*/ 0 h 2999603"/>
                <a:gd name="connsiteX2" fmla="*/ 1880624 w 1939618"/>
                <a:gd name="connsiteY2" fmla="*/ 2026210 h 2999603"/>
                <a:gd name="connsiteX3" fmla="*/ 0 w 1939618"/>
                <a:gd name="connsiteY3" fmla="*/ 2999603 h 2999603"/>
                <a:gd name="connsiteX4" fmla="*/ 0 w 1939618"/>
                <a:gd name="connsiteY4" fmla="*/ 176980 h 2999603"/>
                <a:gd name="connsiteX0" fmla="*/ 0 w 1939618"/>
                <a:gd name="connsiteY0" fmla="*/ 176980 h 2999603"/>
                <a:gd name="connsiteX1" fmla="*/ 1939618 w 1939618"/>
                <a:gd name="connsiteY1" fmla="*/ 0 h 2999603"/>
                <a:gd name="connsiteX2" fmla="*/ 1762637 w 1939618"/>
                <a:gd name="connsiteY2" fmla="*/ 1849229 h 2999603"/>
                <a:gd name="connsiteX3" fmla="*/ 0 w 1939618"/>
                <a:gd name="connsiteY3" fmla="*/ 2999603 h 2999603"/>
                <a:gd name="connsiteX4" fmla="*/ 0 w 1939618"/>
                <a:gd name="connsiteY4" fmla="*/ 176980 h 2999603"/>
                <a:gd name="connsiteX0" fmla="*/ 0 w 1762637"/>
                <a:gd name="connsiteY0" fmla="*/ 294968 h 3117591"/>
                <a:gd name="connsiteX1" fmla="*/ 1733140 w 1762637"/>
                <a:gd name="connsiteY1" fmla="*/ 0 h 3117591"/>
                <a:gd name="connsiteX2" fmla="*/ 1762637 w 1762637"/>
                <a:gd name="connsiteY2" fmla="*/ 1967217 h 3117591"/>
                <a:gd name="connsiteX3" fmla="*/ 0 w 1762637"/>
                <a:gd name="connsiteY3" fmla="*/ 3117591 h 3117591"/>
                <a:gd name="connsiteX4" fmla="*/ 0 w 1762637"/>
                <a:gd name="connsiteY4" fmla="*/ 294968 h 3117591"/>
                <a:gd name="connsiteX0" fmla="*/ 0 w 1762637"/>
                <a:gd name="connsiteY0" fmla="*/ 442451 h 3265074"/>
                <a:gd name="connsiteX1" fmla="*/ 1674147 w 1762637"/>
                <a:gd name="connsiteY1" fmla="*/ 0 h 3265074"/>
                <a:gd name="connsiteX2" fmla="*/ 1762637 w 1762637"/>
                <a:gd name="connsiteY2" fmla="*/ 2114700 h 3265074"/>
                <a:gd name="connsiteX3" fmla="*/ 0 w 1762637"/>
                <a:gd name="connsiteY3" fmla="*/ 3265074 h 3265074"/>
                <a:gd name="connsiteX4" fmla="*/ 0 w 1762637"/>
                <a:gd name="connsiteY4" fmla="*/ 442451 h 3265074"/>
                <a:gd name="connsiteX0" fmla="*/ 0 w 1762637"/>
                <a:gd name="connsiteY0" fmla="*/ 442451 h 3265074"/>
                <a:gd name="connsiteX1" fmla="*/ 1526663 w 1762637"/>
                <a:gd name="connsiteY1" fmla="*/ 0 h 3265074"/>
                <a:gd name="connsiteX2" fmla="*/ 1762637 w 1762637"/>
                <a:gd name="connsiteY2" fmla="*/ 2114700 h 3265074"/>
                <a:gd name="connsiteX3" fmla="*/ 0 w 1762637"/>
                <a:gd name="connsiteY3" fmla="*/ 3265074 h 3265074"/>
                <a:gd name="connsiteX4" fmla="*/ 0 w 1762637"/>
                <a:gd name="connsiteY4" fmla="*/ 442451 h 3265074"/>
                <a:gd name="connsiteX0" fmla="*/ 0 w 1762637"/>
                <a:gd name="connsiteY0" fmla="*/ 619431 h 3442054"/>
                <a:gd name="connsiteX1" fmla="*/ 1733140 w 1762637"/>
                <a:gd name="connsiteY1" fmla="*/ 0 h 3442054"/>
                <a:gd name="connsiteX2" fmla="*/ 1762637 w 1762637"/>
                <a:gd name="connsiteY2" fmla="*/ 2291680 h 3442054"/>
                <a:gd name="connsiteX3" fmla="*/ 0 w 1762637"/>
                <a:gd name="connsiteY3" fmla="*/ 3442054 h 3442054"/>
                <a:gd name="connsiteX4" fmla="*/ 0 w 1762637"/>
                <a:gd name="connsiteY4" fmla="*/ 619431 h 3442054"/>
                <a:gd name="connsiteX0" fmla="*/ 0 w 1762637"/>
                <a:gd name="connsiteY0" fmla="*/ 58993 h 3442054"/>
                <a:gd name="connsiteX1" fmla="*/ 1733140 w 1762637"/>
                <a:gd name="connsiteY1" fmla="*/ 0 h 3442054"/>
                <a:gd name="connsiteX2" fmla="*/ 1762637 w 1762637"/>
                <a:gd name="connsiteY2" fmla="*/ 2291680 h 3442054"/>
                <a:gd name="connsiteX3" fmla="*/ 0 w 1762637"/>
                <a:gd name="connsiteY3" fmla="*/ 3442054 h 3442054"/>
                <a:gd name="connsiteX4" fmla="*/ 0 w 1762637"/>
                <a:gd name="connsiteY4" fmla="*/ 58993 h 3442054"/>
                <a:gd name="connsiteX0" fmla="*/ 0 w 1768006"/>
                <a:gd name="connsiteY0" fmla="*/ 58993 h 3442054"/>
                <a:gd name="connsiteX1" fmla="*/ 1733140 w 1768006"/>
                <a:gd name="connsiteY1" fmla="*/ 0 h 3442054"/>
                <a:gd name="connsiteX2" fmla="*/ 1768006 w 1768006"/>
                <a:gd name="connsiteY2" fmla="*/ 2314540 h 3442054"/>
                <a:gd name="connsiteX3" fmla="*/ 0 w 1768006"/>
                <a:gd name="connsiteY3" fmla="*/ 3442054 h 3442054"/>
                <a:gd name="connsiteX4" fmla="*/ 0 w 1768006"/>
                <a:gd name="connsiteY4" fmla="*/ 58993 h 344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006" h="3442054">
                  <a:moveTo>
                    <a:pt x="0" y="58993"/>
                  </a:moveTo>
                  <a:lnTo>
                    <a:pt x="1733140" y="0"/>
                  </a:lnTo>
                  <a:cubicBezTo>
                    <a:pt x="1733140" y="724565"/>
                    <a:pt x="1768006" y="1589975"/>
                    <a:pt x="1768006" y="2314540"/>
                  </a:cubicBezTo>
                  <a:lnTo>
                    <a:pt x="0" y="3442054"/>
                  </a:lnTo>
                  <a:lnTo>
                    <a:pt x="0" y="58993"/>
                  </a:lnTo>
                  <a:close/>
                </a:path>
              </a:pathLst>
            </a:custGeom>
            <a:noFill/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DD08EAE-34E5-02A9-06DB-4FC926CBB883}"/>
                </a:ext>
              </a:extLst>
            </p:cNvPr>
            <p:cNvSpPr/>
            <p:nvPr/>
          </p:nvSpPr>
          <p:spPr>
            <a:xfrm>
              <a:off x="2411564" y="-44843"/>
              <a:ext cx="359236" cy="495595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699FEFE-9D79-8848-BFA9-E38585CBCF30}"/>
                </a:ext>
              </a:extLst>
            </p:cNvPr>
            <p:cNvSpPr/>
            <p:nvPr/>
          </p:nvSpPr>
          <p:spPr>
            <a:xfrm>
              <a:off x="-12995" y="2330940"/>
              <a:ext cx="2733764" cy="1389919"/>
            </a:xfrm>
            <a:custGeom>
              <a:avLst/>
              <a:gdLst>
                <a:gd name="connsiteX0" fmla="*/ 0 w 1701377"/>
                <a:gd name="connsiteY0" fmla="*/ 0 h 496413"/>
                <a:gd name="connsiteX1" fmla="*/ 1701377 w 1701377"/>
                <a:gd name="connsiteY1" fmla="*/ 0 h 496413"/>
                <a:gd name="connsiteX2" fmla="*/ 1701377 w 1701377"/>
                <a:gd name="connsiteY2" fmla="*/ 496413 h 496413"/>
                <a:gd name="connsiteX3" fmla="*/ 0 w 1701377"/>
                <a:gd name="connsiteY3" fmla="*/ 496413 h 496413"/>
                <a:gd name="connsiteX4" fmla="*/ 0 w 1701377"/>
                <a:gd name="connsiteY4" fmla="*/ 0 h 496413"/>
                <a:gd name="connsiteX0" fmla="*/ 0 w 2409300"/>
                <a:gd name="connsiteY0" fmla="*/ 1091380 h 1587793"/>
                <a:gd name="connsiteX1" fmla="*/ 2409300 w 2409300"/>
                <a:gd name="connsiteY1" fmla="*/ 0 h 1587793"/>
                <a:gd name="connsiteX2" fmla="*/ 1701377 w 2409300"/>
                <a:gd name="connsiteY2" fmla="*/ 1587793 h 1587793"/>
                <a:gd name="connsiteX3" fmla="*/ 0 w 2409300"/>
                <a:gd name="connsiteY3" fmla="*/ 1587793 h 1587793"/>
                <a:gd name="connsiteX4" fmla="*/ 0 w 2409300"/>
                <a:gd name="connsiteY4" fmla="*/ 1091380 h 1587793"/>
                <a:gd name="connsiteX0" fmla="*/ 0 w 2733764"/>
                <a:gd name="connsiteY0" fmla="*/ 1091380 h 1587793"/>
                <a:gd name="connsiteX1" fmla="*/ 2409300 w 2733764"/>
                <a:gd name="connsiteY1" fmla="*/ 0 h 1587793"/>
                <a:gd name="connsiteX2" fmla="*/ 2733764 w 2733764"/>
                <a:gd name="connsiteY2" fmla="*/ 260438 h 1587793"/>
                <a:gd name="connsiteX3" fmla="*/ 0 w 2733764"/>
                <a:gd name="connsiteY3" fmla="*/ 1587793 h 1587793"/>
                <a:gd name="connsiteX4" fmla="*/ 0 w 2733764"/>
                <a:gd name="connsiteY4" fmla="*/ 1091380 h 1587793"/>
                <a:gd name="connsiteX0" fmla="*/ 0 w 2733764"/>
                <a:gd name="connsiteY0" fmla="*/ 1091380 h 1587793"/>
                <a:gd name="connsiteX1" fmla="*/ 2409300 w 2733764"/>
                <a:gd name="connsiteY1" fmla="*/ 0 h 1587793"/>
                <a:gd name="connsiteX2" fmla="*/ 2733764 w 2733764"/>
                <a:gd name="connsiteY2" fmla="*/ 53960 h 1587793"/>
                <a:gd name="connsiteX3" fmla="*/ 0 w 2733764"/>
                <a:gd name="connsiteY3" fmla="*/ 1587793 h 1587793"/>
                <a:gd name="connsiteX4" fmla="*/ 0 w 2733764"/>
                <a:gd name="connsiteY4" fmla="*/ 1091380 h 1587793"/>
                <a:gd name="connsiteX0" fmla="*/ 0 w 2733764"/>
                <a:gd name="connsiteY0" fmla="*/ 1091380 h 1440309"/>
                <a:gd name="connsiteX1" fmla="*/ 2409300 w 2733764"/>
                <a:gd name="connsiteY1" fmla="*/ 0 h 1440309"/>
                <a:gd name="connsiteX2" fmla="*/ 2733764 w 2733764"/>
                <a:gd name="connsiteY2" fmla="*/ 53960 h 1440309"/>
                <a:gd name="connsiteX3" fmla="*/ 0 w 2733764"/>
                <a:gd name="connsiteY3" fmla="*/ 1440309 h 1440309"/>
                <a:gd name="connsiteX4" fmla="*/ 0 w 2733764"/>
                <a:gd name="connsiteY4" fmla="*/ 1091380 h 1440309"/>
                <a:gd name="connsiteX0" fmla="*/ 0 w 2733764"/>
                <a:gd name="connsiteY0" fmla="*/ 1091380 h 1351819"/>
                <a:gd name="connsiteX1" fmla="*/ 2409300 w 2733764"/>
                <a:gd name="connsiteY1" fmla="*/ 0 h 1351819"/>
                <a:gd name="connsiteX2" fmla="*/ 2733764 w 2733764"/>
                <a:gd name="connsiteY2" fmla="*/ 53960 h 1351819"/>
                <a:gd name="connsiteX3" fmla="*/ 0 w 2733764"/>
                <a:gd name="connsiteY3" fmla="*/ 1351819 h 1351819"/>
                <a:gd name="connsiteX4" fmla="*/ 0 w 2733764"/>
                <a:gd name="connsiteY4" fmla="*/ 1091380 h 1351819"/>
                <a:gd name="connsiteX0" fmla="*/ 0 w 2733764"/>
                <a:gd name="connsiteY0" fmla="*/ 1091380 h 1389919"/>
                <a:gd name="connsiteX1" fmla="*/ 2409300 w 2733764"/>
                <a:gd name="connsiteY1" fmla="*/ 0 h 1389919"/>
                <a:gd name="connsiteX2" fmla="*/ 2733764 w 2733764"/>
                <a:gd name="connsiteY2" fmla="*/ 53960 h 1389919"/>
                <a:gd name="connsiteX3" fmla="*/ 0 w 2733764"/>
                <a:gd name="connsiteY3" fmla="*/ 1389919 h 1389919"/>
                <a:gd name="connsiteX4" fmla="*/ 0 w 2733764"/>
                <a:gd name="connsiteY4" fmla="*/ 1091380 h 138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764" h="1389919">
                  <a:moveTo>
                    <a:pt x="0" y="1091380"/>
                  </a:moveTo>
                  <a:lnTo>
                    <a:pt x="2409300" y="0"/>
                  </a:lnTo>
                  <a:lnTo>
                    <a:pt x="2733764" y="53960"/>
                  </a:lnTo>
                  <a:lnTo>
                    <a:pt x="0" y="1389919"/>
                  </a:lnTo>
                  <a:lnTo>
                    <a:pt x="0" y="109138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0664DC7-5E6E-9E0C-B116-183F9FC8ECEF}"/>
                </a:ext>
              </a:extLst>
            </p:cNvPr>
            <p:cNvSpPr/>
            <p:nvPr/>
          </p:nvSpPr>
          <p:spPr>
            <a:xfrm>
              <a:off x="-62533" y="2372328"/>
              <a:ext cx="2853643" cy="4455932"/>
            </a:xfrm>
            <a:custGeom>
              <a:avLst/>
              <a:gdLst>
                <a:gd name="connsiteX0" fmla="*/ 0 w 989950"/>
                <a:gd name="connsiteY0" fmla="*/ 0 h 3054589"/>
                <a:gd name="connsiteX1" fmla="*/ 989950 w 989950"/>
                <a:gd name="connsiteY1" fmla="*/ 0 h 3054589"/>
                <a:gd name="connsiteX2" fmla="*/ 989950 w 989950"/>
                <a:gd name="connsiteY2" fmla="*/ 3054589 h 3054589"/>
                <a:gd name="connsiteX3" fmla="*/ 0 w 989950"/>
                <a:gd name="connsiteY3" fmla="*/ 3054589 h 3054589"/>
                <a:gd name="connsiteX4" fmla="*/ 0 w 989950"/>
                <a:gd name="connsiteY4" fmla="*/ 0 h 3054589"/>
                <a:gd name="connsiteX0" fmla="*/ 2697146 w 3687096"/>
                <a:gd name="connsiteY0" fmla="*/ 0 h 3054589"/>
                <a:gd name="connsiteX1" fmla="*/ 0 w 3687096"/>
                <a:gd name="connsiteY1" fmla="*/ 1386349 h 3054589"/>
                <a:gd name="connsiteX2" fmla="*/ 3687096 w 3687096"/>
                <a:gd name="connsiteY2" fmla="*/ 3054589 h 3054589"/>
                <a:gd name="connsiteX3" fmla="*/ 2697146 w 3687096"/>
                <a:gd name="connsiteY3" fmla="*/ 3054589 h 3054589"/>
                <a:gd name="connsiteX4" fmla="*/ 2697146 w 3687096"/>
                <a:gd name="connsiteY4" fmla="*/ 0 h 3054589"/>
                <a:gd name="connsiteX0" fmla="*/ 2697146 w 2697146"/>
                <a:gd name="connsiteY0" fmla="*/ 0 h 4676912"/>
                <a:gd name="connsiteX1" fmla="*/ 0 w 2697146"/>
                <a:gd name="connsiteY1" fmla="*/ 1386349 h 4676912"/>
                <a:gd name="connsiteX2" fmla="*/ 29496 w 2697146"/>
                <a:gd name="connsiteY2" fmla="*/ 4676912 h 4676912"/>
                <a:gd name="connsiteX3" fmla="*/ 2697146 w 2697146"/>
                <a:gd name="connsiteY3" fmla="*/ 3054589 h 4676912"/>
                <a:gd name="connsiteX4" fmla="*/ 2697146 w 2697146"/>
                <a:gd name="connsiteY4" fmla="*/ 0 h 4676912"/>
                <a:gd name="connsiteX0" fmla="*/ 2697146 w 2697146"/>
                <a:gd name="connsiteY0" fmla="*/ 0 h 4676912"/>
                <a:gd name="connsiteX1" fmla="*/ 0 w 2697146"/>
                <a:gd name="connsiteY1" fmla="*/ 1386349 h 4676912"/>
                <a:gd name="connsiteX2" fmla="*/ 29496 w 2697146"/>
                <a:gd name="connsiteY2" fmla="*/ 4676912 h 4676912"/>
                <a:gd name="connsiteX3" fmla="*/ 2608655 w 2697146"/>
                <a:gd name="connsiteY3" fmla="*/ 2435156 h 4676912"/>
                <a:gd name="connsiteX4" fmla="*/ 2697146 w 2697146"/>
                <a:gd name="connsiteY4" fmla="*/ 0 h 4676912"/>
                <a:gd name="connsiteX0" fmla="*/ 2697146 w 2756139"/>
                <a:gd name="connsiteY0" fmla="*/ 0 h 4676912"/>
                <a:gd name="connsiteX1" fmla="*/ 0 w 2756139"/>
                <a:gd name="connsiteY1" fmla="*/ 1386349 h 4676912"/>
                <a:gd name="connsiteX2" fmla="*/ 29496 w 2756139"/>
                <a:gd name="connsiteY2" fmla="*/ 4676912 h 4676912"/>
                <a:gd name="connsiteX3" fmla="*/ 2756139 w 2756139"/>
                <a:gd name="connsiteY3" fmla="*/ 2494149 h 4676912"/>
                <a:gd name="connsiteX4" fmla="*/ 2697146 w 2756139"/>
                <a:gd name="connsiteY4" fmla="*/ 0 h 4676912"/>
                <a:gd name="connsiteX0" fmla="*/ 2697146 w 2806939"/>
                <a:gd name="connsiteY0" fmla="*/ 0 h 4676912"/>
                <a:gd name="connsiteX1" fmla="*/ 0 w 2806939"/>
                <a:gd name="connsiteY1" fmla="*/ 1386349 h 4676912"/>
                <a:gd name="connsiteX2" fmla="*/ 29496 w 2806939"/>
                <a:gd name="connsiteY2" fmla="*/ 4676912 h 4676912"/>
                <a:gd name="connsiteX3" fmla="*/ 2806939 w 2806939"/>
                <a:gd name="connsiteY3" fmla="*/ 2494149 h 4676912"/>
                <a:gd name="connsiteX4" fmla="*/ 2697146 w 2806939"/>
                <a:gd name="connsiteY4" fmla="*/ 0 h 4676912"/>
                <a:gd name="connsiteX0" fmla="*/ 2773346 w 2806939"/>
                <a:gd name="connsiteY0" fmla="*/ 0 h 4664212"/>
                <a:gd name="connsiteX1" fmla="*/ 0 w 2806939"/>
                <a:gd name="connsiteY1" fmla="*/ 1373649 h 4664212"/>
                <a:gd name="connsiteX2" fmla="*/ 29496 w 2806939"/>
                <a:gd name="connsiteY2" fmla="*/ 4664212 h 4664212"/>
                <a:gd name="connsiteX3" fmla="*/ 2806939 w 2806939"/>
                <a:gd name="connsiteY3" fmla="*/ 2481449 h 4664212"/>
                <a:gd name="connsiteX4" fmla="*/ 2773346 w 2806939"/>
                <a:gd name="connsiteY4" fmla="*/ 0 h 4664212"/>
                <a:gd name="connsiteX0" fmla="*/ 2773346 w 2806939"/>
                <a:gd name="connsiteY0" fmla="*/ 0 h 4715012"/>
                <a:gd name="connsiteX1" fmla="*/ 0 w 2806939"/>
                <a:gd name="connsiteY1" fmla="*/ 1424449 h 4715012"/>
                <a:gd name="connsiteX2" fmla="*/ 29496 w 2806939"/>
                <a:gd name="connsiteY2" fmla="*/ 4715012 h 4715012"/>
                <a:gd name="connsiteX3" fmla="*/ 2806939 w 2806939"/>
                <a:gd name="connsiteY3" fmla="*/ 2532249 h 4715012"/>
                <a:gd name="connsiteX4" fmla="*/ 2773346 w 2806939"/>
                <a:gd name="connsiteY4" fmla="*/ 0 h 4715012"/>
                <a:gd name="connsiteX0" fmla="*/ 2786046 w 2819639"/>
                <a:gd name="connsiteY0" fmla="*/ 0 h 4715012"/>
                <a:gd name="connsiteX1" fmla="*/ 0 w 2819639"/>
                <a:gd name="connsiteY1" fmla="*/ 1348249 h 4715012"/>
                <a:gd name="connsiteX2" fmla="*/ 42196 w 2819639"/>
                <a:gd name="connsiteY2" fmla="*/ 4715012 h 4715012"/>
                <a:gd name="connsiteX3" fmla="*/ 2819639 w 2819639"/>
                <a:gd name="connsiteY3" fmla="*/ 2532249 h 4715012"/>
                <a:gd name="connsiteX4" fmla="*/ 2786046 w 2819639"/>
                <a:gd name="connsiteY4" fmla="*/ 0 h 4715012"/>
                <a:gd name="connsiteX0" fmla="*/ 2820050 w 2853643"/>
                <a:gd name="connsiteY0" fmla="*/ 0 h 4577852"/>
                <a:gd name="connsiteX1" fmla="*/ 34004 w 2853643"/>
                <a:gd name="connsiteY1" fmla="*/ 1348249 h 4577852"/>
                <a:gd name="connsiteX2" fmla="*/ 0 w 2853643"/>
                <a:gd name="connsiteY2" fmla="*/ 4577852 h 4577852"/>
                <a:gd name="connsiteX3" fmla="*/ 2853643 w 2853643"/>
                <a:gd name="connsiteY3" fmla="*/ 2532249 h 4577852"/>
                <a:gd name="connsiteX4" fmla="*/ 2820050 w 2853643"/>
                <a:gd name="connsiteY4" fmla="*/ 0 h 4577852"/>
                <a:gd name="connsiteX0" fmla="*/ 2820050 w 2853643"/>
                <a:gd name="connsiteY0" fmla="*/ 0 h 4455932"/>
                <a:gd name="connsiteX1" fmla="*/ 34004 w 2853643"/>
                <a:gd name="connsiteY1" fmla="*/ 1348249 h 4455932"/>
                <a:gd name="connsiteX2" fmla="*/ 0 w 2853643"/>
                <a:gd name="connsiteY2" fmla="*/ 4455932 h 4455932"/>
                <a:gd name="connsiteX3" fmla="*/ 2853643 w 2853643"/>
                <a:gd name="connsiteY3" fmla="*/ 2532249 h 4455932"/>
                <a:gd name="connsiteX4" fmla="*/ 2820050 w 2853643"/>
                <a:gd name="connsiteY4" fmla="*/ 0 h 445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3643" h="4455932">
                  <a:moveTo>
                    <a:pt x="2820050" y="0"/>
                  </a:moveTo>
                  <a:lnTo>
                    <a:pt x="34004" y="1348249"/>
                  </a:lnTo>
                  <a:lnTo>
                    <a:pt x="0" y="4455932"/>
                  </a:lnTo>
                  <a:lnTo>
                    <a:pt x="2853643" y="2532249"/>
                  </a:lnTo>
                  <a:lnTo>
                    <a:pt x="282005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40720BA-F358-E39D-773F-FDB56B259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60304" y="2904037"/>
              <a:ext cx="2831104" cy="1486065"/>
            </a:xfrm>
            <a:prstGeom prst="line">
              <a:avLst/>
            </a:prstGeom>
            <a:ln>
              <a:solidFill>
                <a:srgbClr val="B18B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83D4646-850E-9116-8560-D3662D1806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23006" y="3573280"/>
              <a:ext cx="2911640" cy="1638429"/>
            </a:xfrm>
            <a:prstGeom prst="line">
              <a:avLst/>
            </a:prstGeom>
            <a:ln>
              <a:solidFill>
                <a:srgbClr val="B18B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DE9692F-383C-3A12-286F-B0D89C4C00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03816" y="4190642"/>
              <a:ext cx="2880095" cy="1781147"/>
            </a:xfrm>
            <a:prstGeom prst="line">
              <a:avLst/>
            </a:prstGeom>
            <a:ln>
              <a:solidFill>
                <a:srgbClr val="B18B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AEBE9D5-51B4-C63E-11E0-68218E29C184}"/>
                </a:ext>
              </a:extLst>
            </p:cNvPr>
            <p:cNvCxnSpPr>
              <a:cxnSpLocks/>
            </p:cNvCxnSpPr>
            <p:nvPr/>
          </p:nvCxnSpPr>
          <p:spPr>
            <a:xfrm>
              <a:off x="1353887" y="3064175"/>
              <a:ext cx="22732" cy="618584"/>
            </a:xfrm>
            <a:prstGeom prst="line">
              <a:avLst/>
            </a:prstGeom>
            <a:ln>
              <a:solidFill>
                <a:srgbClr val="B18B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6711774-422F-E968-F35C-428B046F83DB}"/>
                </a:ext>
              </a:extLst>
            </p:cNvPr>
            <p:cNvSpPr/>
            <p:nvPr/>
          </p:nvSpPr>
          <p:spPr>
            <a:xfrm flipV="1">
              <a:off x="578565" y="3648595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F6ED4DE-49D2-A469-F5D9-997335774625}"/>
                </a:ext>
              </a:extLst>
            </p:cNvPr>
            <p:cNvSpPr/>
            <p:nvPr/>
          </p:nvSpPr>
          <p:spPr>
            <a:xfrm flipV="1">
              <a:off x="1970133" y="2938197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4E2ECE1-B784-CE51-D2B7-172757B1DCD5}"/>
                </a:ext>
              </a:extLst>
            </p:cNvPr>
            <p:cNvSpPr/>
            <p:nvPr/>
          </p:nvSpPr>
          <p:spPr>
            <a:xfrm flipV="1">
              <a:off x="2071956" y="3622147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9484D66-9811-3D2C-ABEA-FE27DFA6F200}"/>
                </a:ext>
              </a:extLst>
            </p:cNvPr>
            <p:cNvSpPr/>
            <p:nvPr/>
          </p:nvSpPr>
          <p:spPr>
            <a:xfrm flipV="1">
              <a:off x="666267" y="4320363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4DB7499-BB3F-8B9E-5A5A-32C47D929E14}"/>
                </a:ext>
              </a:extLst>
            </p:cNvPr>
            <p:cNvSpPr/>
            <p:nvPr/>
          </p:nvSpPr>
          <p:spPr>
            <a:xfrm flipV="1">
              <a:off x="718033" y="5060467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267825B-5C52-A5E5-AE59-1D6DC0274665}"/>
                </a:ext>
              </a:extLst>
            </p:cNvPr>
            <p:cNvSpPr/>
            <p:nvPr/>
          </p:nvSpPr>
          <p:spPr>
            <a:xfrm flipV="1">
              <a:off x="805735" y="5728459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50C980B-33E1-942B-F8EE-2C86800B343F}"/>
                </a:ext>
              </a:extLst>
            </p:cNvPr>
            <p:cNvSpPr/>
            <p:nvPr/>
          </p:nvSpPr>
          <p:spPr>
            <a:xfrm flipV="1">
              <a:off x="2223805" y="4875983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3BE48-0CA7-C692-CD14-E2E580B53714}"/>
                </a:ext>
              </a:extLst>
            </p:cNvPr>
            <p:cNvSpPr/>
            <p:nvPr/>
          </p:nvSpPr>
          <p:spPr>
            <a:xfrm flipV="1">
              <a:off x="2131618" y="4222447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5866D2EA-2FEB-EC0B-6DCA-2E3280607755}"/>
                </a:ext>
              </a:extLst>
            </p:cNvPr>
            <p:cNvSpPr/>
            <p:nvPr/>
          </p:nvSpPr>
          <p:spPr>
            <a:xfrm>
              <a:off x="192495" y="2795848"/>
              <a:ext cx="364302" cy="597980"/>
            </a:xfrm>
            <a:custGeom>
              <a:avLst/>
              <a:gdLst>
                <a:gd name="connsiteX0" fmla="*/ 0 w 363887"/>
                <a:gd name="connsiteY0" fmla="*/ 118707 h 701256"/>
                <a:gd name="connsiteX1" fmla="*/ 118707 w 363887"/>
                <a:gd name="connsiteY1" fmla="*/ 0 h 701256"/>
                <a:gd name="connsiteX2" fmla="*/ 245180 w 363887"/>
                <a:gd name="connsiteY2" fmla="*/ 0 h 701256"/>
                <a:gd name="connsiteX3" fmla="*/ 363887 w 363887"/>
                <a:gd name="connsiteY3" fmla="*/ 118707 h 701256"/>
                <a:gd name="connsiteX4" fmla="*/ 363887 w 363887"/>
                <a:gd name="connsiteY4" fmla="*/ 582549 h 701256"/>
                <a:gd name="connsiteX5" fmla="*/ 245180 w 363887"/>
                <a:gd name="connsiteY5" fmla="*/ 701256 h 701256"/>
                <a:gd name="connsiteX6" fmla="*/ 118707 w 363887"/>
                <a:gd name="connsiteY6" fmla="*/ 701256 h 701256"/>
                <a:gd name="connsiteX7" fmla="*/ 0 w 363887"/>
                <a:gd name="connsiteY7" fmla="*/ 582549 h 701256"/>
                <a:gd name="connsiteX8" fmla="*/ 0 w 363887"/>
                <a:gd name="connsiteY8" fmla="*/ 118707 h 701256"/>
                <a:gd name="connsiteX0" fmla="*/ 0 w 363887"/>
                <a:gd name="connsiteY0" fmla="*/ 118707 h 701256"/>
                <a:gd name="connsiteX1" fmla="*/ 118707 w 363887"/>
                <a:gd name="connsiteY1" fmla="*/ 0 h 701256"/>
                <a:gd name="connsiteX2" fmla="*/ 245180 w 363887"/>
                <a:gd name="connsiteY2" fmla="*/ 0 h 701256"/>
                <a:gd name="connsiteX3" fmla="*/ 363887 w 363887"/>
                <a:gd name="connsiteY3" fmla="*/ 118707 h 701256"/>
                <a:gd name="connsiteX4" fmla="*/ 286061 w 363887"/>
                <a:gd name="connsiteY4" fmla="*/ 340915 h 701256"/>
                <a:gd name="connsiteX5" fmla="*/ 363887 w 363887"/>
                <a:gd name="connsiteY5" fmla="*/ 582549 h 701256"/>
                <a:gd name="connsiteX6" fmla="*/ 245180 w 363887"/>
                <a:gd name="connsiteY6" fmla="*/ 701256 h 701256"/>
                <a:gd name="connsiteX7" fmla="*/ 118707 w 363887"/>
                <a:gd name="connsiteY7" fmla="*/ 701256 h 701256"/>
                <a:gd name="connsiteX8" fmla="*/ 0 w 363887"/>
                <a:gd name="connsiteY8" fmla="*/ 582549 h 701256"/>
                <a:gd name="connsiteX9" fmla="*/ 0 w 363887"/>
                <a:gd name="connsiteY9" fmla="*/ 118707 h 701256"/>
                <a:gd name="connsiteX0" fmla="*/ 415 w 364302"/>
                <a:gd name="connsiteY0" fmla="*/ 118707 h 701256"/>
                <a:gd name="connsiteX1" fmla="*/ 119122 w 364302"/>
                <a:gd name="connsiteY1" fmla="*/ 0 h 701256"/>
                <a:gd name="connsiteX2" fmla="*/ 245595 w 364302"/>
                <a:gd name="connsiteY2" fmla="*/ 0 h 701256"/>
                <a:gd name="connsiteX3" fmla="*/ 364302 w 364302"/>
                <a:gd name="connsiteY3" fmla="*/ 118707 h 701256"/>
                <a:gd name="connsiteX4" fmla="*/ 286476 w 364302"/>
                <a:gd name="connsiteY4" fmla="*/ 340915 h 701256"/>
                <a:gd name="connsiteX5" fmla="*/ 364302 w 364302"/>
                <a:gd name="connsiteY5" fmla="*/ 582549 h 701256"/>
                <a:gd name="connsiteX6" fmla="*/ 245595 w 364302"/>
                <a:gd name="connsiteY6" fmla="*/ 701256 h 701256"/>
                <a:gd name="connsiteX7" fmla="*/ 119122 w 364302"/>
                <a:gd name="connsiteY7" fmla="*/ 701256 h 701256"/>
                <a:gd name="connsiteX8" fmla="*/ 415 w 364302"/>
                <a:gd name="connsiteY8" fmla="*/ 582549 h 701256"/>
                <a:gd name="connsiteX9" fmla="*/ 54248 w 364302"/>
                <a:gd name="connsiteY9" fmla="*/ 369943 h 701256"/>
                <a:gd name="connsiteX10" fmla="*/ 415 w 364302"/>
                <a:gd name="connsiteY10" fmla="*/ 118707 h 701256"/>
                <a:gd name="connsiteX0" fmla="*/ 415 w 364302"/>
                <a:gd name="connsiteY0" fmla="*/ 118707 h 701256"/>
                <a:gd name="connsiteX1" fmla="*/ 119122 w 364302"/>
                <a:gd name="connsiteY1" fmla="*/ 116114 h 701256"/>
                <a:gd name="connsiteX2" fmla="*/ 245595 w 364302"/>
                <a:gd name="connsiteY2" fmla="*/ 0 h 701256"/>
                <a:gd name="connsiteX3" fmla="*/ 364302 w 364302"/>
                <a:gd name="connsiteY3" fmla="*/ 118707 h 701256"/>
                <a:gd name="connsiteX4" fmla="*/ 286476 w 364302"/>
                <a:gd name="connsiteY4" fmla="*/ 340915 h 701256"/>
                <a:gd name="connsiteX5" fmla="*/ 364302 w 364302"/>
                <a:gd name="connsiteY5" fmla="*/ 582549 h 701256"/>
                <a:gd name="connsiteX6" fmla="*/ 245595 w 364302"/>
                <a:gd name="connsiteY6" fmla="*/ 701256 h 701256"/>
                <a:gd name="connsiteX7" fmla="*/ 119122 w 364302"/>
                <a:gd name="connsiteY7" fmla="*/ 701256 h 701256"/>
                <a:gd name="connsiteX8" fmla="*/ 415 w 364302"/>
                <a:gd name="connsiteY8" fmla="*/ 582549 h 701256"/>
                <a:gd name="connsiteX9" fmla="*/ 54248 w 364302"/>
                <a:gd name="connsiteY9" fmla="*/ 369943 h 701256"/>
                <a:gd name="connsiteX10" fmla="*/ 415 w 364302"/>
                <a:gd name="connsiteY10" fmla="*/ 118707 h 701256"/>
                <a:gd name="connsiteX0" fmla="*/ 415 w 364302"/>
                <a:gd name="connsiteY0" fmla="*/ 29826 h 612375"/>
                <a:gd name="connsiteX1" fmla="*/ 119122 w 364302"/>
                <a:gd name="connsiteY1" fmla="*/ 27233 h 612375"/>
                <a:gd name="connsiteX2" fmla="*/ 202052 w 364302"/>
                <a:gd name="connsiteY2" fmla="*/ 85290 h 612375"/>
                <a:gd name="connsiteX3" fmla="*/ 364302 w 364302"/>
                <a:gd name="connsiteY3" fmla="*/ 29826 h 612375"/>
                <a:gd name="connsiteX4" fmla="*/ 286476 w 364302"/>
                <a:gd name="connsiteY4" fmla="*/ 252034 h 612375"/>
                <a:gd name="connsiteX5" fmla="*/ 364302 w 364302"/>
                <a:gd name="connsiteY5" fmla="*/ 493668 h 612375"/>
                <a:gd name="connsiteX6" fmla="*/ 245595 w 364302"/>
                <a:gd name="connsiteY6" fmla="*/ 612375 h 612375"/>
                <a:gd name="connsiteX7" fmla="*/ 119122 w 364302"/>
                <a:gd name="connsiteY7" fmla="*/ 612375 h 612375"/>
                <a:gd name="connsiteX8" fmla="*/ 415 w 364302"/>
                <a:gd name="connsiteY8" fmla="*/ 493668 h 612375"/>
                <a:gd name="connsiteX9" fmla="*/ 54248 w 364302"/>
                <a:gd name="connsiteY9" fmla="*/ 281062 h 612375"/>
                <a:gd name="connsiteX10" fmla="*/ 415 w 364302"/>
                <a:gd name="connsiteY10" fmla="*/ 29826 h 612375"/>
                <a:gd name="connsiteX0" fmla="*/ 415 w 364302"/>
                <a:gd name="connsiteY0" fmla="*/ 29826 h 612375"/>
                <a:gd name="connsiteX1" fmla="*/ 119122 w 364302"/>
                <a:gd name="connsiteY1" fmla="*/ 27233 h 612375"/>
                <a:gd name="connsiteX2" fmla="*/ 202052 w 364302"/>
                <a:gd name="connsiteY2" fmla="*/ 128833 h 612375"/>
                <a:gd name="connsiteX3" fmla="*/ 364302 w 364302"/>
                <a:gd name="connsiteY3" fmla="*/ 29826 h 612375"/>
                <a:gd name="connsiteX4" fmla="*/ 286476 w 364302"/>
                <a:gd name="connsiteY4" fmla="*/ 252034 h 612375"/>
                <a:gd name="connsiteX5" fmla="*/ 364302 w 364302"/>
                <a:gd name="connsiteY5" fmla="*/ 493668 h 612375"/>
                <a:gd name="connsiteX6" fmla="*/ 245595 w 364302"/>
                <a:gd name="connsiteY6" fmla="*/ 612375 h 612375"/>
                <a:gd name="connsiteX7" fmla="*/ 119122 w 364302"/>
                <a:gd name="connsiteY7" fmla="*/ 612375 h 612375"/>
                <a:gd name="connsiteX8" fmla="*/ 415 w 364302"/>
                <a:gd name="connsiteY8" fmla="*/ 493668 h 612375"/>
                <a:gd name="connsiteX9" fmla="*/ 54248 w 364302"/>
                <a:gd name="connsiteY9" fmla="*/ 281062 h 612375"/>
                <a:gd name="connsiteX10" fmla="*/ 415 w 364302"/>
                <a:gd name="connsiteY10" fmla="*/ 29826 h 612375"/>
                <a:gd name="connsiteX0" fmla="*/ 415 w 364302"/>
                <a:gd name="connsiteY0" fmla="*/ 15431 h 597980"/>
                <a:gd name="connsiteX1" fmla="*/ 202052 w 364302"/>
                <a:gd name="connsiteY1" fmla="*/ 114438 h 597980"/>
                <a:gd name="connsiteX2" fmla="*/ 364302 w 364302"/>
                <a:gd name="connsiteY2" fmla="*/ 15431 h 597980"/>
                <a:gd name="connsiteX3" fmla="*/ 286476 w 364302"/>
                <a:gd name="connsiteY3" fmla="*/ 237639 h 597980"/>
                <a:gd name="connsiteX4" fmla="*/ 364302 w 364302"/>
                <a:gd name="connsiteY4" fmla="*/ 479273 h 597980"/>
                <a:gd name="connsiteX5" fmla="*/ 245595 w 364302"/>
                <a:gd name="connsiteY5" fmla="*/ 597980 h 597980"/>
                <a:gd name="connsiteX6" fmla="*/ 119122 w 364302"/>
                <a:gd name="connsiteY6" fmla="*/ 597980 h 597980"/>
                <a:gd name="connsiteX7" fmla="*/ 415 w 364302"/>
                <a:gd name="connsiteY7" fmla="*/ 479273 h 597980"/>
                <a:gd name="connsiteX8" fmla="*/ 54248 w 364302"/>
                <a:gd name="connsiteY8" fmla="*/ 266667 h 597980"/>
                <a:gd name="connsiteX9" fmla="*/ 415 w 364302"/>
                <a:gd name="connsiteY9" fmla="*/ 15431 h 597980"/>
                <a:gd name="connsiteX0" fmla="*/ 415 w 364302"/>
                <a:gd name="connsiteY0" fmla="*/ 15431 h 597980"/>
                <a:gd name="connsiteX1" fmla="*/ 158509 w 364302"/>
                <a:gd name="connsiteY1" fmla="*/ 114438 h 597980"/>
                <a:gd name="connsiteX2" fmla="*/ 364302 w 364302"/>
                <a:gd name="connsiteY2" fmla="*/ 15431 h 597980"/>
                <a:gd name="connsiteX3" fmla="*/ 286476 w 364302"/>
                <a:gd name="connsiteY3" fmla="*/ 237639 h 597980"/>
                <a:gd name="connsiteX4" fmla="*/ 364302 w 364302"/>
                <a:gd name="connsiteY4" fmla="*/ 479273 h 597980"/>
                <a:gd name="connsiteX5" fmla="*/ 245595 w 364302"/>
                <a:gd name="connsiteY5" fmla="*/ 597980 h 597980"/>
                <a:gd name="connsiteX6" fmla="*/ 119122 w 364302"/>
                <a:gd name="connsiteY6" fmla="*/ 597980 h 597980"/>
                <a:gd name="connsiteX7" fmla="*/ 415 w 364302"/>
                <a:gd name="connsiteY7" fmla="*/ 479273 h 597980"/>
                <a:gd name="connsiteX8" fmla="*/ 54248 w 364302"/>
                <a:gd name="connsiteY8" fmla="*/ 266667 h 597980"/>
                <a:gd name="connsiteX9" fmla="*/ 415 w 364302"/>
                <a:gd name="connsiteY9" fmla="*/ 15431 h 597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302" h="597980">
                  <a:moveTo>
                    <a:pt x="415" y="15431"/>
                  </a:moveTo>
                  <a:cubicBezTo>
                    <a:pt x="25049" y="-9940"/>
                    <a:pt x="97861" y="114438"/>
                    <a:pt x="158509" y="114438"/>
                  </a:cubicBezTo>
                  <a:cubicBezTo>
                    <a:pt x="224069" y="114438"/>
                    <a:pt x="364302" y="-50129"/>
                    <a:pt x="364302" y="15431"/>
                  </a:cubicBezTo>
                  <a:cubicBezTo>
                    <a:pt x="362551" y="89500"/>
                    <a:pt x="288227" y="163570"/>
                    <a:pt x="286476" y="237639"/>
                  </a:cubicBezTo>
                  <a:cubicBezTo>
                    <a:pt x="288227" y="318184"/>
                    <a:pt x="362551" y="398728"/>
                    <a:pt x="364302" y="479273"/>
                  </a:cubicBezTo>
                  <a:cubicBezTo>
                    <a:pt x="364302" y="544833"/>
                    <a:pt x="311155" y="597980"/>
                    <a:pt x="245595" y="597980"/>
                  </a:cubicBezTo>
                  <a:lnTo>
                    <a:pt x="119122" y="597980"/>
                  </a:lnTo>
                  <a:cubicBezTo>
                    <a:pt x="53562" y="597980"/>
                    <a:pt x="415" y="544833"/>
                    <a:pt x="415" y="479273"/>
                  </a:cubicBezTo>
                  <a:cubicBezTo>
                    <a:pt x="-5831" y="408404"/>
                    <a:pt x="60494" y="337536"/>
                    <a:pt x="54248" y="266667"/>
                  </a:cubicBezTo>
                  <a:lnTo>
                    <a:pt x="415" y="15431"/>
                  </a:lnTo>
                  <a:close/>
                </a:path>
              </a:pathLst>
            </a:custGeom>
            <a:solidFill>
              <a:srgbClr val="745E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8FC015E-D2CE-403B-FC08-0A4785BB3486}"/>
                </a:ext>
              </a:extLst>
            </p:cNvPr>
            <p:cNvCxnSpPr>
              <a:stCxn id="198" idx="1"/>
            </p:cNvCxnSpPr>
            <p:nvPr/>
          </p:nvCxnSpPr>
          <p:spPr>
            <a:xfrm flipV="1">
              <a:off x="351004" y="2654694"/>
              <a:ext cx="30389" cy="255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Cloud 200">
              <a:extLst>
                <a:ext uri="{FF2B5EF4-FFF2-40B4-BE49-F238E27FC236}">
                  <a16:creationId xmlns:a16="http://schemas.microsoft.com/office/drawing/2014/main" id="{17A9CD9C-E761-C5B2-BABE-A04DCBED1843}"/>
                </a:ext>
              </a:extLst>
            </p:cNvPr>
            <p:cNvSpPr/>
            <p:nvPr/>
          </p:nvSpPr>
          <p:spPr>
            <a:xfrm>
              <a:off x="172185" y="2458458"/>
              <a:ext cx="361467" cy="350239"/>
            </a:xfrm>
            <a:prstGeom prst="cloud">
              <a:avLst/>
            </a:prstGeom>
            <a:gradFill>
              <a:gsLst>
                <a:gs pos="46000">
                  <a:srgbClr val="B18B74"/>
                </a:gs>
                <a:gs pos="89381">
                  <a:schemeClr val="bg2"/>
                </a:gs>
                <a:gs pos="23000">
                  <a:srgbClr val="745E50"/>
                </a:gs>
              </a:gsLst>
              <a:lin ang="42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Cloud 201">
              <a:extLst>
                <a:ext uri="{FF2B5EF4-FFF2-40B4-BE49-F238E27FC236}">
                  <a16:creationId xmlns:a16="http://schemas.microsoft.com/office/drawing/2014/main" id="{AA8D9E6D-EB06-5C8A-2619-B8C712908B43}"/>
                </a:ext>
              </a:extLst>
            </p:cNvPr>
            <p:cNvSpPr/>
            <p:nvPr/>
          </p:nvSpPr>
          <p:spPr>
            <a:xfrm>
              <a:off x="421951" y="2595625"/>
              <a:ext cx="361467" cy="350239"/>
            </a:xfrm>
            <a:prstGeom prst="cloud">
              <a:avLst/>
            </a:prstGeom>
            <a:gradFill flip="none" rotWithShape="1">
              <a:gsLst>
                <a:gs pos="46000">
                  <a:srgbClr val="B18B74"/>
                </a:gs>
                <a:gs pos="89381">
                  <a:schemeClr val="bg2"/>
                </a:gs>
                <a:gs pos="23000">
                  <a:srgbClr val="745E5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Cloud 202">
              <a:extLst>
                <a:ext uri="{FF2B5EF4-FFF2-40B4-BE49-F238E27FC236}">
                  <a16:creationId xmlns:a16="http://schemas.microsoft.com/office/drawing/2014/main" id="{EE68D17F-6C49-6754-5E74-D41EDBB5BE90}"/>
                </a:ext>
              </a:extLst>
            </p:cNvPr>
            <p:cNvSpPr/>
            <p:nvPr/>
          </p:nvSpPr>
          <p:spPr>
            <a:xfrm>
              <a:off x="-20618" y="2618521"/>
              <a:ext cx="361467" cy="350239"/>
            </a:xfrm>
            <a:prstGeom prst="cloud">
              <a:avLst/>
            </a:prstGeom>
            <a:gradFill>
              <a:gsLst>
                <a:gs pos="46000">
                  <a:srgbClr val="B18B74"/>
                </a:gs>
                <a:gs pos="89381">
                  <a:schemeClr val="bg2"/>
                </a:gs>
                <a:gs pos="23000">
                  <a:srgbClr val="745E50"/>
                </a:gs>
              </a:gsLst>
              <a:lin ang="78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FABD2B5-7107-6FD6-2CDB-44B6F5BC3404}"/>
              </a:ext>
            </a:extLst>
          </p:cNvPr>
          <p:cNvSpPr/>
          <p:nvPr/>
        </p:nvSpPr>
        <p:spPr>
          <a:xfrm>
            <a:off x="4409558" y="2866150"/>
            <a:ext cx="389975" cy="129800"/>
          </a:xfrm>
          <a:custGeom>
            <a:avLst/>
            <a:gdLst>
              <a:gd name="connsiteX0" fmla="*/ 0 w 212175"/>
              <a:gd name="connsiteY0" fmla="*/ 0 h 337922"/>
              <a:gd name="connsiteX1" fmla="*/ 212175 w 212175"/>
              <a:gd name="connsiteY1" fmla="*/ 0 h 337922"/>
              <a:gd name="connsiteX2" fmla="*/ 212175 w 212175"/>
              <a:gd name="connsiteY2" fmla="*/ 337922 h 337922"/>
              <a:gd name="connsiteX3" fmla="*/ 0 w 212175"/>
              <a:gd name="connsiteY3" fmla="*/ 337922 h 337922"/>
              <a:gd name="connsiteX4" fmla="*/ 0 w 212175"/>
              <a:gd name="connsiteY4" fmla="*/ 0 h 337922"/>
              <a:gd name="connsiteX0" fmla="*/ 0 w 389975"/>
              <a:gd name="connsiteY0" fmla="*/ 0 h 337922"/>
              <a:gd name="connsiteX1" fmla="*/ 389975 w 389975"/>
              <a:gd name="connsiteY1" fmla="*/ 165100 h 337922"/>
              <a:gd name="connsiteX2" fmla="*/ 212175 w 389975"/>
              <a:gd name="connsiteY2" fmla="*/ 337922 h 337922"/>
              <a:gd name="connsiteX3" fmla="*/ 0 w 389975"/>
              <a:gd name="connsiteY3" fmla="*/ 337922 h 337922"/>
              <a:gd name="connsiteX4" fmla="*/ 0 w 389975"/>
              <a:gd name="connsiteY4" fmla="*/ 0 h 337922"/>
              <a:gd name="connsiteX0" fmla="*/ 190500 w 389975"/>
              <a:gd name="connsiteY0" fmla="*/ 0 h 236322"/>
              <a:gd name="connsiteX1" fmla="*/ 389975 w 389975"/>
              <a:gd name="connsiteY1" fmla="*/ 63500 h 236322"/>
              <a:gd name="connsiteX2" fmla="*/ 212175 w 389975"/>
              <a:gd name="connsiteY2" fmla="*/ 236322 h 236322"/>
              <a:gd name="connsiteX3" fmla="*/ 0 w 389975"/>
              <a:gd name="connsiteY3" fmla="*/ 236322 h 236322"/>
              <a:gd name="connsiteX4" fmla="*/ 190500 w 389975"/>
              <a:gd name="connsiteY4" fmla="*/ 0 h 236322"/>
              <a:gd name="connsiteX0" fmla="*/ 196850 w 389975"/>
              <a:gd name="connsiteY0" fmla="*/ 0 h 191872"/>
              <a:gd name="connsiteX1" fmla="*/ 389975 w 389975"/>
              <a:gd name="connsiteY1" fmla="*/ 19050 h 191872"/>
              <a:gd name="connsiteX2" fmla="*/ 212175 w 389975"/>
              <a:gd name="connsiteY2" fmla="*/ 191872 h 191872"/>
              <a:gd name="connsiteX3" fmla="*/ 0 w 389975"/>
              <a:gd name="connsiteY3" fmla="*/ 191872 h 191872"/>
              <a:gd name="connsiteX4" fmla="*/ 196850 w 389975"/>
              <a:gd name="connsiteY4" fmla="*/ 0 h 19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975" h="191872">
                <a:moveTo>
                  <a:pt x="196850" y="0"/>
                </a:moveTo>
                <a:lnTo>
                  <a:pt x="389975" y="19050"/>
                </a:lnTo>
                <a:lnTo>
                  <a:pt x="212175" y="191872"/>
                </a:lnTo>
                <a:lnTo>
                  <a:pt x="0" y="191872"/>
                </a:lnTo>
                <a:lnTo>
                  <a:pt x="196850" y="0"/>
                </a:lnTo>
                <a:close/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E96D1AC-624D-6890-670D-8CBC5F800833}"/>
              </a:ext>
            </a:extLst>
          </p:cNvPr>
          <p:cNvGrpSpPr/>
          <p:nvPr/>
        </p:nvGrpSpPr>
        <p:grpSpPr>
          <a:xfrm>
            <a:off x="3527033" y="2878860"/>
            <a:ext cx="605283" cy="133816"/>
            <a:chOff x="3898425" y="2803085"/>
            <a:chExt cx="839034" cy="185493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D6C8D3A9-7A7B-62D2-654E-3AB79AB28F85}"/>
                </a:ext>
              </a:extLst>
            </p:cNvPr>
            <p:cNvGrpSpPr/>
            <p:nvPr/>
          </p:nvGrpSpPr>
          <p:grpSpPr>
            <a:xfrm>
              <a:off x="3898425" y="2803085"/>
              <a:ext cx="839034" cy="185493"/>
              <a:chOff x="8788940" y="4211812"/>
              <a:chExt cx="839034" cy="185493"/>
            </a:xfrm>
            <a:solidFill>
              <a:schemeClr val="tx2"/>
            </a:solidFill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3E2AD93A-1543-AFD4-4F9C-D07976AE63EA}"/>
                  </a:ext>
                </a:extLst>
              </p:cNvPr>
              <p:cNvSpPr/>
              <p:nvPr/>
            </p:nvSpPr>
            <p:spPr>
              <a:xfrm>
                <a:off x="8788940" y="4211812"/>
                <a:ext cx="839033" cy="14735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Rectangle 35">
                <a:extLst>
                  <a:ext uri="{FF2B5EF4-FFF2-40B4-BE49-F238E27FC236}">
                    <a16:creationId xmlns:a16="http://schemas.microsoft.com/office/drawing/2014/main" id="{873C5565-9440-0FA4-5AC4-467E4B63B8E1}"/>
                  </a:ext>
                </a:extLst>
              </p:cNvPr>
              <p:cNvSpPr/>
              <p:nvPr/>
            </p:nvSpPr>
            <p:spPr>
              <a:xfrm>
                <a:off x="8788941" y="4345196"/>
                <a:ext cx="839033" cy="52109"/>
              </a:xfrm>
              <a:custGeom>
                <a:avLst/>
                <a:gdLst>
                  <a:gd name="connsiteX0" fmla="*/ 0 w 839033"/>
                  <a:gd name="connsiteY0" fmla="*/ 0 h 147359"/>
                  <a:gd name="connsiteX1" fmla="*/ 839033 w 839033"/>
                  <a:gd name="connsiteY1" fmla="*/ 0 h 147359"/>
                  <a:gd name="connsiteX2" fmla="*/ 839033 w 839033"/>
                  <a:gd name="connsiteY2" fmla="*/ 147359 h 147359"/>
                  <a:gd name="connsiteX3" fmla="*/ 0 w 839033"/>
                  <a:gd name="connsiteY3" fmla="*/ 147359 h 147359"/>
                  <a:gd name="connsiteX4" fmla="*/ 0 w 839033"/>
                  <a:gd name="connsiteY4" fmla="*/ 0 h 147359"/>
                  <a:gd name="connsiteX0" fmla="*/ 0 w 839033"/>
                  <a:gd name="connsiteY0" fmla="*/ 23813 h 147359"/>
                  <a:gd name="connsiteX1" fmla="*/ 839033 w 839033"/>
                  <a:gd name="connsiteY1" fmla="*/ 0 h 147359"/>
                  <a:gd name="connsiteX2" fmla="*/ 839033 w 839033"/>
                  <a:gd name="connsiteY2" fmla="*/ 147359 h 147359"/>
                  <a:gd name="connsiteX3" fmla="*/ 0 w 839033"/>
                  <a:gd name="connsiteY3" fmla="*/ 147359 h 147359"/>
                  <a:gd name="connsiteX4" fmla="*/ 0 w 839033"/>
                  <a:gd name="connsiteY4" fmla="*/ 23813 h 147359"/>
                  <a:gd name="connsiteX0" fmla="*/ 0 w 839033"/>
                  <a:gd name="connsiteY0" fmla="*/ 1 h 123547"/>
                  <a:gd name="connsiteX1" fmla="*/ 834270 w 839033"/>
                  <a:gd name="connsiteY1" fmla="*/ 0 h 123547"/>
                  <a:gd name="connsiteX2" fmla="*/ 839033 w 839033"/>
                  <a:gd name="connsiteY2" fmla="*/ 123547 h 123547"/>
                  <a:gd name="connsiteX3" fmla="*/ 0 w 839033"/>
                  <a:gd name="connsiteY3" fmla="*/ 123547 h 123547"/>
                  <a:gd name="connsiteX4" fmla="*/ 0 w 839033"/>
                  <a:gd name="connsiteY4" fmla="*/ 1 h 123547"/>
                  <a:gd name="connsiteX0" fmla="*/ 0 w 839033"/>
                  <a:gd name="connsiteY0" fmla="*/ 28576 h 123547"/>
                  <a:gd name="connsiteX1" fmla="*/ 834270 w 839033"/>
                  <a:gd name="connsiteY1" fmla="*/ 0 h 123547"/>
                  <a:gd name="connsiteX2" fmla="*/ 839033 w 839033"/>
                  <a:gd name="connsiteY2" fmla="*/ 123547 h 123547"/>
                  <a:gd name="connsiteX3" fmla="*/ 0 w 839033"/>
                  <a:gd name="connsiteY3" fmla="*/ 123547 h 123547"/>
                  <a:gd name="connsiteX4" fmla="*/ 0 w 839033"/>
                  <a:gd name="connsiteY4" fmla="*/ 28576 h 123547"/>
                  <a:gd name="connsiteX0" fmla="*/ 0 w 839033"/>
                  <a:gd name="connsiteY0" fmla="*/ 4763 h 99734"/>
                  <a:gd name="connsiteX1" fmla="*/ 839032 w 839033"/>
                  <a:gd name="connsiteY1" fmla="*/ 0 h 99734"/>
                  <a:gd name="connsiteX2" fmla="*/ 839033 w 839033"/>
                  <a:gd name="connsiteY2" fmla="*/ 99734 h 99734"/>
                  <a:gd name="connsiteX3" fmla="*/ 0 w 839033"/>
                  <a:gd name="connsiteY3" fmla="*/ 99734 h 99734"/>
                  <a:gd name="connsiteX4" fmla="*/ 0 w 839033"/>
                  <a:gd name="connsiteY4" fmla="*/ 4763 h 99734"/>
                  <a:gd name="connsiteX0" fmla="*/ 0 w 839033"/>
                  <a:gd name="connsiteY0" fmla="*/ 0 h 94971"/>
                  <a:gd name="connsiteX1" fmla="*/ 839032 w 839033"/>
                  <a:gd name="connsiteY1" fmla="*/ 14287 h 94971"/>
                  <a:gd name="connsiteX2" fmla="*/ 839033 w 839033"/>
                  <a:gd name="connsiteY2" fmla="*/ 94971 h 94971"/>
                  <a:gd name="connsiteX3" fmla="*/ 0 w 839033"/>
                  <a:gd name="connsiteY3" fmla="*/ 94971 h 94971"/>
                  <a:gd name="connsiteX4" fmla="*/ 0 w 839033"/>
                  <a:gd name="connsiteY4" fmla="*/ 0 h 94971"/>
                  <a:gd name="connsiteX0" fmla="*/ 4763 w 839033"/>
                  <a:gd name="connsiteY0" fmla="*/ 19050 h 80684"/>
                  <a:gd name="connsiteX1" fmla="*/ 839032 w 839033"/>
                  <a:gd name="connsiteY1" fmla="*/ 0 h 80684"/>
                  <a:gd name="connsiteX2" fmla="*/ 839033 w 839033"/>
                  <a:gd name="connsiteY2" fmla="*/ 80684 h 80684"/>
                  <a:gd name="connsiteX3" fmla="*/ 0 w 839033"/>
                  <a:gd name="connsiteY3" fmla="*/ 80684 h 80684"/>
                  <a:gd name="connsiteX4" fmla="*/ 4763 w 839033"/>
                  <a:gd name="connsiteY4" fmla="*/ 19050 h 80684"/>
                  <a:gd name="connsiteX0" fmla="*/ 4763 w 839033"/>
                  <a:gd name="connsiteY0" fmla="*/ 0 h 61634"/>
                  <a:gd name="connsiteX1" fmla="*/ 839032 w 839033"/>
                  <a:gd name="connsiteY1" fmla="*/ 9525 h 61634"/>
                  <a:gd name="connsiteX2" fmla="*/ 839033 w 839033"/>
                  <a:gd name="connsiteY2" fmla="*/ 61634 h 61634"/>
                  <a:gd name="connsiteX3" fmla="*/ 0 w 839033"/>
                  <a:gd name="connsiteY3" fmla="*/ 61634 h 61634"/>
                  <a:gd name="connsiteX4" fmla="*/ 4763 w 839033"/>
                  <a:gd name="connsiteY4" fmla="*/ 0 h 61634"/>
                  <a:gd name="connsiteX0" fmla="*/ 1 w 839033"/>
                  <a:gd name="connsiteY0" fmla="*/ 14287 h 52109"/>
                  <a:gd name="connsiteX1" fmla="*/ 839032 w 839033"/>
                  <a:gd name="connsiteY1" fmla="*/ 0 h 52109"/>
                  <a:gd name="connsiteX2" fmla="*/ 839033 w 839033"/>
                  <a:gd name="connsiteY2" fmla="*/ 52109 h 52109"/>
                  <a:gd name="connsiteX3" fmla="*/ 0 w 839033"/>
                  <a:gd name="connsiteY3" fmla="*/ 52109 h 52109"/>
                  <a:gd name="connsiteX4" fmla="*/ 1 w 839033"/>
                  <a:gd name="connsiteY4" fmla="*/ 14287 h 5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033" h="52109">
                    <a:moveTo>
                      <a:pt x="1" y="14287"/>
                    </a:moveTo>
                    <a:lnTo>
                      <a:pt x="839032" y="0"/>
                    </a:lnTo>
                    <a:cubicBezTo>
                      <a:pt x="839032" y="33245"/>
                      <a:pt x="839033" y="18864"/>
                      <a:pt x="839033" y="52109"/>
                    </a:cubicBezTo>
                    <a:lnTo>
                      <a:pt x="0" y="52109"/>
                    </a:lnTo>
                    <a:cubicBezTo>
                      <a:pt x="0" y="39502"/>
                      <a:pt x="1" y="26894"/>
                      <a:pt x="1" y="1428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44571FA5-6532-D7D5-50EA-4EB72B9A164E}"/>
                </a:ext>
              </a:extLst>
            </p:cNvPr>
            <p:cNvGrpSpPr/>
            <p:nvPr/>
          </p:nvGrpSpPr>
          <p:grpSpPr>
            <a:xfrm>
              <a:off x="4113780" y="2829222"/>
              <a:ext cx="405922" cy="144779"/>
              <a:chOff x="8936203" y="3725691"/>
              <a:chExt cx="405922" cy="144779"/>
            </a:xfrm>
          </p:grpSpPr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125BBE24-CEC2-DABD-F2BA-1DC94921ACAF}"/>
                  </a:ext>
                </a:extLst>
              </p:cNvPr>
              <p:cNvCxnSpPr>
                <a:cxnSpLocks/>
                <a:stCxn id="218" idx="3"/>
              </p:cNvCxnSpPr>
              <p:nvPr/>
            </p:nvCxnSpPr>
            <p:spPr>
              <a:xfrm flipH="1" flipV="1">
                <a:off x="8936203" y="3725691"/>
                <a:ext cx="395416" cy="1447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Rectangle: Rounded Corners 217">
                <a:extLst>
                  <a:ext uri="{FF2B5EF4-FFF2-40B4-BE49-F238E27FC236}">
                    <a16:creationId xmlns:a16="http://schemas.microsoft.com/office/drawing/2014/main" id="{A4E00B92-13B3-D19F-B10B-1B5515DAD502}"/>
                  </a:ext>
                </a:extLst>
              </p:cNvPr>
              <p:cNvSpPr/>
              <p:nvPr/>
            </p:nvSpPr>
            <p:spPr>
              <a:xfrm rot="1211980">
                <a:off x="9000499" y="3788630"/>
                <a:ext cx="341626" cy="45719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07A3D60-4D8D-506B-21AB-B36739B25AC9}"/>
              </a:ext>
            </a:extLst>
          </p:cNvPr>
          <p:cNvGrpSpPr/>
          <p:nvPr/>
        </p:nvGrpSpPr>
        <p:grpSpPr>
          <a:xfrm>
            <a:off x="5081107" y="1898614"/>
            <a:ext cx="1518820" cy="2224300"/>
            <a:chOff x="5081107" y="1898614"/>
            <a:chExt cx="1518820" cy="2224300"/>
          </a:xfrm>
        </p:grpSpPr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14F127F-CA7F-238E-795F-8ACA51F2B11F}"/>
                </a:ext>
              </a:extLst>
            </p:cNvPr>
            <p:cNvSpPr/>
            <p:nvPr/>
          </p:nvSpPr>
          <p:spPr>
            <a:xfrm rot="739748" flipH="1">
              <a:off x="5329165" y="1900697"/>
              <a:ext cx="1270762" cy="1132805"/>
            </a:xfrm>
            <a:custGeom>
              <a:avLst/>
              <a:gdLst>
                <a:gd name="connsiteX0" fmla="*/ 1268437 w 2536874"/>
                <a:gd name="connsiteY0" fmla="*/ 0 h 2148762"/>
                <a:gd name="connsiteX1" fmla="*/ 2536874 w 2536874"/>
                <a:gd name="connsiteY1" fmla="*/ 1223889 h 2148762"/>
                <a:gd name="connsiteX2" fmla="*/ 2530325 w 2536874"/>
                <a:gd name="connsiteY2" fmla="*/ 1349025 h 2148762"/>
                <a:gd name="connsiteX3" fmla="*/ 2529071 w 2536874"/>
                <a:gd name="connsiteY3" fmla="*/ 1356956 h 2148762"/>
                <a:gd name="connsiteX4" fmla="*/ 2506790 w 2536874"/>
                <a:gd name="connsiteY4" fmla="*/ 1337417 h 2148762"/>
                <a:gd name="connsiteX5" fmla="*/ 1699946 w 2536874"/>
                <a:gd name="connsiteY5" fmla="*/ 1057940 h 2148762"/>
                <a:gd name="connsiteX6" fmla="*/ 457279 w 2536874"/>
                <a:gd name="connsiteY6" fmla="*/ 2035173 h 2148762"/>
                <a:gd name="connsiteX7" fmla="*/ 439312 w 2536874"/>
                <a:gd name="connsiteY7" fmla="*/ 2148762 h 2148762"/>
                <a:gd name="connsiteX8" fmla="*/ 371517 w 2536874"/>
                <a:gd name="connsiteY8" fmla="*/ 2089309 h 2148762"/>
                <a:gd name="connsiteX9" fmla="*/ 0 w 2536874"/>
                <a:gd name="connsiteY9" fmla="*/ 1223889 h 2148762"/>
                <a:gd name="connsiteX10" fmla="*/ 1268437 w 2536874"/>
                <a:gd name="connsiteY10" fmla="*/ 0 h 214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874" h="2148762">
                  <a:moveTo>
                    <a:pt x="1268437" y="0"/>
                  </a:moveTo>
                  <a:cubicBezTo>
                    <a:pt x="1968975" y="0"/>
                    <a:pt x="2536874" y="547954"/>
                    <a:pt x="2536874" y="1223889"/>
                  </a:cubicBezTo>
                  <a:cubicBezTo>
                    <a:pt x="2536874" y="1266135"/>
                    <a:pt x="2534656" y="1307881"/>
                    <a:pt x="2530325" y="1349025"/>
                  </a:cubicBezTo>
                  <a:lnTo>
                    <a:pt x="2529071" y="1356956"/>
                  </a:lnTo>
                  <a:lnTo>
                    <a:pt x="2506790" y="1337417"/>
                  </a:lnTo>
                  <a:cubicBezTo>
                    <a:pt x="2287529" y="1162822"/>
                    <a:pt x="2006431" y="1057940"/>
                    <a:pt x="1699946" y="1057940"/>
                  </a:cubicBezTo>
                  <a:cubicBezTo>
                    <a:pt x="1086975" y="1057940"/>
                    <a:pt x="575556" y="1477468"/>
                    <a:pt x="457279" y="2035173"/>
                  </a:cubicBezTo>
                  <a:lnTo>
                    <a:pt x="439312" y="2148762"/>
                  </a:lnTo>
                  <a:lnTo>
                    <a:pt x="371517" y="2089309"/>
                  </a:lnTo>
                  <a:cubicBezTo>
                    <a:pt x="141975" y="1867829"/>
                    <a:pt x="0" y="1561857"/>
                    <a:pt x="0" y="1223889"/>
                  </a:cubicBezTo>
                  <a:cubicBezTo>
                    <a:pt x="0" y="547954"/>
                    <a:pt x="567899" y="0"/>
                    <a:pt x="126843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8E09ACA8-D71C-5EA3-E6DD-A72528560687}"/>
                </a:ext>
              </a:extLst>
            </p:cNvPr>
            <p:cNvGrpSpPr/>
            <p:nvPr/>
          </p:nvGrpSpPr>
          <p:grpSpPr>
            <a:xfrm flipH="1">
              <a:off x="5091267" y="2150302"/>
              <a:ext cx="1270762" cy="1972612"/>
              <a:chOff x="-229676" y="8483998"/>
              <a:chExt cx="2536874" cy="3938011"/>
            </a:xfrm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2C57D0B-999E-B2EE-A93A-5583D9E8508B}"/>
                  </a:ext>
                </a:extLst>
              </p:cNvPr>
              <p:cNvSpPr/>
              <p:nvPr/>
            </p:nvSpPr>
            <p:spPr>
              <a:xfrm rot="18707526" flipH="1">
                <a:off x="1455403" y="9802272"/>
                <a:ext cx="649910" cy="923976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  <a:lnTo>
                      <a:pt x="648793" y="923925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D3595EE-3805-78F6-703D-1264C4FB05DA}"/>
                  </a:ext>
                </a:extLst>
              </p:cNvPr>
              <p:cNvCxnSpPr>
                <a:cxnSpLocks/>
                <a:endCxn id="177" idx="3"/>
              </p:cNvCxnSpPr>
              <p:nvPr/>
            </p:nvCxnSpPr>
            <p:spPr>
              <a:xfrm>
                <a:off x="1350030" y="10647509"/>
                <a:ext cx="40426" cy="155948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DC673A6-2746-00A5-506C-C24EF3F1EF34}"/>
                  </a:ext>
                </a:extLst>
              </p:cNvPr>
              <p:cNvCxnSpPr>
                <a:cxnSpLocks/>
                <a:endCxn id="170" idx="3"/>
              </p:cNvCxnSpPr>
              <p:nvPr/>
            </p:nvCxnSpPr>
            <p:spPr>
              <a:xfrm>
                <a:off x="596969" y="10751992"/>
                <a:ext cx="48735" cy="146970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E79BF544-5C44-550E-3E78-6EB116A5DBB9}"/>
                  </a:ext>
                </a:extLst>
              </p:cNvPr>
              <p:cNvSpPr/>
              <p:nvPr/>
            </p:nvSpPr>
            <p:spPr>
              <a:xfrm>
                <a:off x="-229676" y="8483998"/>
                <a:ext cx="2536874" cy="244777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Rectangle: Top Corners Rounded 169">
                <a:extLst>
                  <a:ext uri="{FF2B5EF4-FFF2-40B4-BE49-F238E27FC236}">
                    <a16:creationId xmlns:a16="http://schemas.microsoft.com/office/drawing/2014/main" id="{516B05F7-2B80-191F-3BB9-6E7733C31A5B}"/>
                  </a:ext>
                </a:extLst>
              </p:cNvPr>
              <p:cNvSpPr/>
              <p:nvPr/>
            </p:nvSpPr>
            <p:spPr>
              <a:xfrm>
                <a:off x="310955" y="12221700"/>
                <a:ext cx="669495" cy="2003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76F0B81-165F-50A2-E449-88F141C490A8}"/>
                  </a:ext>
                </a:extLst>
              </p:cNvPr>
              <p:cNvSpPr/>
              <p:nvPr/>
            </p:nvSpPr>
            <p:spPr>
              <a:xfrm>
                <a:off x="1201487" y="9643380"/>
                <a:ext cx="70261" cy="179437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Rectangle: Top Corners Rounded 176">
                <a:extLst>
                  <a:ext uri="{FF2B5EF4-FFF2-40B4-BE49-F238E27FC236}">
                    <a16:creationId xmlns:a16="http://schemas.microsoft.com/office/drawing/2014/main" id="{EB093F39-735F-986C-B54D-B8E385352406}"/>
                  </a:ext>
                </a:extLst>
              </p:cNvPr>
              <p:cNvSpPr/>
              <p:nvPr/>
            </p:nvSpPr>
            <p:spPr>
              <a:xfrm>
                <a:off x="1055707" y="12206993"/>
                <a:ext cx="669495" cy="2003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4576615-4E3A-1077-0071-97D766A6D998}"/>
                </a:ext>
              </a:extLst>
            </p:cNvPr>
            <p:cNvSpPr/>
            <p:nvPr/>
          </p:nvSpPr>
          <p:spPr>
            <a:xfrm rot="20615175" flipH="1">
              <a:off x="5910785" y="2048134"/>
              <a:ext cx="566333" cy="862955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95A95893-FCC7-1F39-5C49-ACD949981346}"/>
                </a:ext>
              </a:extLst>
            </p:cNvPr>
            <p:cNvSpPr/>
            <p:nvPr/>
          </p:nvSpPr>
          <p:spPr>
            <a:xfrm rot="20615175" flipH="1">
              <a:off x="5862993" y="1973536"/>
              <a:ext cx="485765" cy="817030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33E2605-8AF7-7248-B49F-68125C64BDB6}"/>
                </a:ext>
              </a:extLst>
            </p:cNvPr>
            <p:cNvSpPr/>
            <p:nvPr/>
          </p:nvSpPr>
          <p:spPr>
            <a:xfrm rot="20615175" flipH="1">
              <a:off x="5795977" y="1903782"/>
              <a:ext cx="411078" cy="765419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66B42CA-13A6-88F0-4B70-E18278DA955A}"/>
                </a:ext>
              </a:extLst>
            </p:cNvPr>
            <p:cNvSpPr/>
            <p:nvPr/>
          </p:nvSpPr>
          <p:spPr>
            <a:xfrm>
              <a:off x="5081107" y="1898614"/>
              <a:ext cx="1423760" cy="532534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B20330A-85A1-5B4D-FCD3-A183920A730C}"/>
              </a:ext>
            </a:extLst>
          </p:cNvPr>
          <p:cNvSpPr/>
          <p:nvPr/>
        </p:nvSpPr>
        <p:spPr>
          <a:xfrm rot="20100814">
            <a:off x="5134524" y="2701327"/>
            <a:ext cx="370073" cy="551114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  <a:lnTo>
                  <a:pt x="648793" y="92392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AA22571F-3CBA-59A1-A421-E49239CD81B6}"/>
              </a:ext>
            </a:extLst>
          </p:cNvPr>
          <p:cNvSpPr/>
          <p:nvPr/>
        </p:nvSpPr>
        <p:spPr>
          <a:xfrm rot="847647" flipH="1">
            <a:off x="5948351" y="2684270"/>
            <a:ext cx="370073" cy="551114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  <a:lnTo>
                  <a:pt x="648793" y="92392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890DF7-8BFC-643F-1764-06C827C7EEF6}"/>
              </a:ext>
            </a:extLst>
          </p:cNvPr>
          <p:cNvGrpSpPr/>
          <p:nvPr/>
        </p:nvGrpSpPr>
        <p:grpSpPr>
          <a:xfrm>
            <a:off x="5761827" y="2554363"/>
            <a:ext cx="133305" cy="132408"/>
            <a:chOff x="5569646" y="2465549"/>
            <a:chExt cx="240420" cy="23880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6C73725-2610-4D57-51F1-A7A0536CBD66}"/>
                </a:ext>
              </a:extLst>
            </p:cNvPr>
            <p:cNvSpPr/>
            <p:nvPr/>
          </p:nvSpPr>
          <p:spPr>
            <a:xfrm flipH="1">
              <a:off x="5569646" y="2465549"/>
              <a:ext cx="240420" cy="2388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ED2594E-727C-3205-C1F3-F3D425848E6E}"/>
                </a:ext>
              </a:extLst>
            </p:cNvPr>
            <p:cNvSpPr/>
            <p:nvPr/>
          </p:nvSpPr>
          <p:spPr>
            <a:xfrm flipH="1">
              <a:off x="5608761" y="2537140"/>
              <a:ext cx="92023" cy="1200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DEB2555-4583-85F4-B232-F6719786755E}"/>
              </a:ext>
            </a:extLst>
          </p:cNvPr>
          <p:cNvGrpSpPr/>
          <p:nvPr/>
        </p:nvGrpSpPr>
        <p:grpSpPr>
          <a:xfrm>
            <a:off x="5391548" y="2550573"/>
            <a:ext cx="133305" cy="132408"/>
            <a:chOff x="5569646" y="2465549"/>
            <a:chExt cx="240420" cy="238802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B91BF3-9D24-1D08-DB51-8FADFAD24300}"/>
                </a:ext>
              </a:extLst>
            </p:cNvPr>
            <p:cNvSpPr/>
            <p:nvPr/>
          </p:nvSpPr>
          <p:spPr>
            <a:xfrm flipH="1">
              <a:off x="5569646" y="2465549"/>
              <a:ext cx="240420" cy="2388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A8A0F53-5C46-CA41-AB36-5C36C288C908}"/>
                </a:ext>
              </a:extLst>
            </p:cNvPr>
            <p:cNvSpPr/>
            <p:nvPr/>
          </p:nvSpPr>
          <p:spPr>
            <a:xfrm flipH="1">
              <a:off x="5661623" y="2536006"/>
              <a:ext cx="92023" cy="1200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08D93A5-0057-2D4A-BC0F-2F6F0A03AB21}"/>
              </a:ext>
            </a:extLst>
          </p:cNvPr>
          <p:cNvSpPr/>
          <p:nvPr/>
        </p:nvSpPr>
        <p:spPr>
          <a:xfrm>
            <a:off x="3505079" y="3028949"/>
            <a:ext cx="6482362" cy="1905999"/>
          </a:xfrm>
          <a:custGeom>
            <a:avLst/>
            <a:gdLst>
              <a:gd name="connsiteX0" fmla="*/ 0 w 5753686"/>
              <a:gd name="connsiteY0" fmla="*/ 356389 h 2138290"/>
              <a:gd name="connsiteX1" fmla="*/ 356389 w 5753686"/>
              <a:gd name="connsiteY1" fmla="*/ 0 h 2138290"/>
              <a:gd name="connsiteX2" fmla="*/ 5397297 w 5753686"/>
              <a:gd name="connsiteY2" fmla="*/ 0 h 2138290"/>
              <a:gd name="connsiteX3" fmla="*/ 5753686 w 5753686"/>
              <a:gd name="connsiteY3" fmla="*/ 356389 h 2138290"/>
              <a:gd name="connsiteX4" fmla="*/ 5753686 w 5753686"/>
              <a:gd name="connsiteY4" fmla="*/ 1781901 h 2138290"/>
              <a:gd name="connsiteX5" fmla="*/ 5397297 w 5753686"/>
              <a:gd name="connsiteY5" fmla="*/ 2138290 h 2138290"/>
              <a:gd name="connsiteX6" fmla="*/ 356389 w 5753686"/>
              <a:gd name="connsiteY6" fmla="*/ 2138290 h 2138290"/>
              <a:gd name="connsiteX7" fmla="*/ 0 w 5753686"/>
              <a:gd name="connsiteY7" fmla="*/ 1781901 h 2138290"/>
              <a:gd name="connsiteX8" fmla="*/ 0 w 5753686"/>
              <a:gd name="connsiteY8" fmla="*/ 356389 h 2138290"/>
              <a:gd name="connsiteX0" fmla="*/ 0 w 5753686"/>
              <a:gd name="connsiteY0" fmla="*/ 356389 h 2138290"/>
              <a:gd name="connsiteX1" fmla="*/ 1003503 w 5753686"/>
              <a:gd name="connsiteY1" fmla="*/ 0 h 2138290"/>
              <a:gd name="connsiteX2" fmla="*/ 5397297 w 5753686"/>
              <a:gd name="connsiteY2" fmla="*/ 0 h 2138290"/>
              <a:gd name="connsiteX3" fmla="*/ 5753686 w 5753686"/>
              <a:gd name="connsiteY3" fmla="*/ 356389 h 2138290"/>
              <a:gd name="connsiteX4" fmla="*/ 5753686 w 5753686"/>
              <a:gd name="connsiteY4" fmla="*/ 1781901 h 2138290"/>
              <a:gd name="connsiteX5" fmla="*/ 5397297 w 5753686"/>
              <a:gd name="connsiteY5" fmla="*/ 2138290 h 2138290"/>
              <a:gd name="connsiteX6" fmla="*/ 356389 w 5753686"/>
              <a:gd name="connsiteY6" fmla="*/ 2138290 h 2138290"/>
              <a:gd name="connsiteX7" fmla="*/ 0 w 5753686"/>
              <a:gd name="connsiteY7" fmla="*/ 1781901 h 2138290"/>
              <a:gd name="connsiteX8" fmla="*/ 0 w 5753686"/>
              <a:gd name="connsiteY8" fmla="*/ 356389 h 2138290"/>
              <a:gd name="connsiteX0" fmla="*/ 689317 w 5753686"/>
              <a:gd name="connsiteY0" fmla="*/ 286051 h 2138290"/>
              <a:gd name="connsiteX1" fmla="*/ 1003503 w 5753686"/>
              <a:gd name="connsiteY1" fmla="*/ 0 h 2138290"/>
              <a:gd name="connsiteX2" fmla="*/ 5397297 w 5753686"/>
              <a:gd name="connsiteY2" fmla="*/ 0 h 2138290"/>
              <a:gd name="connsiteX3" fmla="*/ 5753686 w 5753686"/>
              <a:gd name="connsiteY3" fmla="*/ 356389 h 2138290"/>
              <a:gd name="connsiteX4" fmla="*/ 5753686 w 5753686"/>
              <a:gd name="connsiteY4" fmla="*/ 1781901 h 2138290"/>
              <a:gd name="connsiteX5" fmla="*/ 5397297 w 5753686"/>
              <a:gd name="connsiteY5" fmla="*/ 2138290 h 2138290"/>
              <a:gd name="connsiteX6" fmla="*/ 356389 w 5753686"/>
              <a:gd name="connsiteY6" fmla="*/ 2138290 h 2138290"/>
              <a:gd name="connsiteX7" fmla="*/ 0 w 5753686"/>
              <a:gd name="connsiteY7" fmla="*/ 1781901 h 2138290"/>
              <a:gd name="connsiteX8" fmla="*/ 689317 w 5753686"/>
              <a:gd name="connsiteY8" fmla="*/ 286051 h 2138290"/>
              <a:gd name="connsiteX0" fmla="*/ 689317 w 5753686"/>
              <a:gd name="connsiteY0" fmla="*/ 286051 h 2138290"/>
              <a:gd name="connsiteX1" fmla="*/ 1003503 w 5753686"/>
              <a:gd name="connsiteY1" fmla="*/ 0 h 2138290"/>
              <a:gd name="connsiteX2" fmla="*/ 5397297 w 5753686"/>
              <a:gd name="connsiteY2" fmla="*/ 0 h 2138290"/>
              <a:gd name="connsiteX3" fmla="*/ 5753686 w 5753686"/>
              <a:gd name="connsiteY3" fmla="*/ 356389 h 2138290"/>
              <a:gd name="connsiteX4" fmla="*/ 5753686 w 5753686"/>
              <a:gd name="connsiteY4" fmla="*/ 1781901 h 2138290"/>
              <a:gd name="connsiteX5" fmla="*/ 5397297 w 5753686"/>
              <a:gd name="connsiteY5" fmla="*/ 2138290 h 2138290"/>
              <a:gd name="connsiteX6" fmla="*/ 356389 w 5753686"/>
              <a:gd name="connsiteY6" fmla="*/ 2138290 h 2138290"/>
              <a:gd name="connsiteX7" fmla="*/ 0 w 5753686"/>
              <a:gd name="connsiteY7" fmla="*/ 1781901 h 2138290"/>
              <a:gd name="connsiteX8" fmla="*/ 689317 w 5753686"/>
              <a:gd name="connsiteY8" fmla="*/ 286051 h 2138290"/>
              <a:gd name="connsiteX0" fmla="*/ 0 w 5753686"/>
              <a:gd name="connsiteY0" fmla="*/ 1781901 h 2138290"/>
              <a:gd name="connsiteX1" fmla="*/ 1003503 w 5753686"/>
              <a:gd name="connsiteY1" fmla="*/ 0 h 2138290"/>
              <a:gd name="connsiteX2" fmla="*/ 5397297 w 5753686"/>
              <a:gd name="connsiteY2" fmla="*/ 0 h 2138290"/>
              <a:gd name="connsiteX3" fmla="*/ 5753686 w 5753686"/>
              <a:gd name="connsiteY3" fmla="*/ 356389 h 2138290"/>
              <a:gd name="connsiteX4" fmla="*/ 5753686 w 5753686"/>
              <a:gd name="connsiteY4" fmla="*/ 1781901 h 2138290"/>
              <a:gd name="connsiteX5" fmla="*/ 5397297 w 5753686"/>
              <a:gd name="connsiteY5" fmla="*/ 2138290 h 2138290"/>
              <a:gd name="connsiteX6" fmla="*/ 356389 w 5753686"/>
              <a:gd name="connsiteY6" fmla="*/ 2138290 h 2138290"/>
              <a:gd name="connsiteX7" fmla="*/ 0 w 5753686"/>
              <a:gd name="connsiteY7" fmla="*/ 1781901 h 2138290"/>
              <a:gd name="connsiteX0" fmla="*/ 0 w 5824024"/>
              <a:gd name="connsiteY0" fmla="*/ 1402073 h 2138290"/>
              <a:gd name="connsiteX1" fmla="*/ 1073841 w 5824024"/>
              <a:gd name="connsiteY1" fmla="*/ 0 h 2138290"/>
              <a:gd name="connsiteX2" fmla="*/ 5467635 w 5824024"/>
              <a:gd name="connsiteY2" fmla="*/ 0 h 2138290"/>
              <a:gd name="connsiteX3" fmla="*/ 5824024 w 5824024"/>
              <a:gd name="connsiteY3" fmla="*/ 356389 h 2138290"/>
              <a:gd name="connsiteX4" fmla="*/ 5824024 w 5824024"/>
              <a:gd name="connsiteY4" fmla="*/ 1781901 h 2138290"/>
              <a:gd name="connsiteX5" fmla="*/ 5467635 w 5824024"/>
              <a:gd name="connsiteY5" fmla="*/ 2138290 h 2138290"/>
              <a:gd name="connsiteX6" fmla="*/ 426727 w 5824024"/>
              <a:gd name="connsiteY6" fmla="*/ 2138290 h 2138290"/>
              <a:gd name="connsiteX7" fmla="*/ 0 w 5824024"/>
              <a:gd name="connsiteY7" fmla="*/ 1402073 h 2138290"/>
              <a:gd name="connsiteX0" fmla="*/ 324548 w 6148572"/>
              <a:gd name="connsiteY0" fmla="*/ 1402073 h 2250831"/>
              <a:gd name="connsiteX1" fmla="*/ 1398389 w 6148572"/>
              <a:gd name="connsiteY1" fmla="*/ 0 h 2250831"/>
              <a:gd name="connsiteX2" fmla="*/ 5792183 w 6148572"/>
              <a:gd name="connsiteY2" fmla="*/ 0 h 2250831"/>
              <a:gd name="connsiteX3" fmla="*/ 6148572 w 6148572"/>
              <a:gd name="connsiteY3" fmla="*/ 356389 h 2250831"/>
              <a:gd name="connsiteX4" fmla="*/ 6148572 w 6148572"/>
              <a:gd name="connsiteY4" fmla="*/ 1781901 h 2250831"/>
              <a:gd name="connsiteX5" fmla="*/ 5792183 w 6148572"/>
              <a:gd name="connsiteY5" fmla="*/ 2138290 h 2250831"/>
              <a:gd name="connsiteX6" fmla="*/ 47891 w 6148572"/>
              <a:gd name="connsiteY6" fmla="*/ 2250831 h 2250831"/>
              <a:gd name="connsiteX7" fmla="*/ 324548 w 6148572"/>
              <a:gd name="connsiteY7" fmla="*/ 1402073 h 2250831"/>
              <a:gd name="connsiteX0" fmla="*/ 293100 w 6117124"/>
              <a:gd name="connsiteY0" fmla="*/ 1402073 h 2250831"/>
              <a:gd name="connsiteX1" fmla="*/ 1366941 w 6117124"/>
              <a:gd name="connsiteY1" fmla="*/ 0 h 2250831"/>
              <a:gd name="connsiteX2" fmla="*/ 5760735 w 6117124"/>
              <a:gd name="connsiteY2" fmla="*/ 0 h 2250831"/>
              <a:gd name="connsiteX3" fmla="*/ 6117124 w 6117124"/>
              <a:gd name="connsiteY3" fmla="*/ 356389 h 2250831"/>
              <a:gd name="connsiteX4" fmla="*/ 6117124 w 6117124"/>
              <a:gd name="connsiteY4" fmla="*/ 1781901 h 2250831"/>
              <a:gd name="connsiteX5" fmla="*/ 5760735 w 6117124"/>
              <a:gd name="connsiteY5" fmla="*/ 2138290 h 2250831"/>
              <a:gd name="connsiteX6" fmla="*/ 16443 w 6117124"/>
              <a:gd name="connsiteY6" fmla="*/ 2250831 h 2250831"/>
              <a:gd name="connsiteX7" fmla="*/ 293100 w 6117124"/>
              <a:gd name="connsiteY7" fmla="*/ 1402073 h 2250831"/>
              <a:gd name="connsiteX0" fmla="*/ 292613 w 6116637"/>
              <a:gd name="connsiteY0" fmla="*/ 1402073 h 2250831"/>
              <a:gd name="connsiteX1" fmla="*/ 1366454 w 6116637"/>
              <a:gd name="connsiteY1" fmla="*/ 0 h 2250831"/>
              <a:gd name="connsiteX2" fmla="*/ 5760248 w 6116637"/>
              <a:gd name="connsiteY2" fmla="*/ 0 h 2250831"/>
              <a:gd name="connsiteX3" fmla="*/ 6116637 w 6116637"/>
              <a:gd name="connsiteY3" fmla="*/ 356389 h 2250831"/>
              <a:gd name="connsiteX4" fmla="*/ 6116637 w 6116637"/>
              <a:gd name="connsiteY4" fmla="*/ 1781901 h 2250831"/>
              <a:gd name="connsiteX5" fmla="*/ 5760248 w 6116637"/>
              <a:gd name="connsiteY5" fmla="*/ 2138290 h 2250831"/>
              <a:gd name="connsiteX6" fmla="*/ 15956 w 6116637"/>
              <a:gd name="connsiteY6" fmla="*/ 2250831 h 2250831"/>
              <a:gd name="connsiteX7" fmla="*/ 292613 w 6116637"/>
              <a:gd name="connsiteY7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4647 w 6115328"/>
              <a:gd name="connsiteY6" fmla="*/ 2250831 h 2250831"/>
              <a:gd name="connsiteX7" fmla="*/ 291304 w 6115328"/>
              <a:gd name="connsiteY7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699265 w 6115328"/>
              <a:gd name="connsiteY6" fmla="*/ 2138290 h 2250831"/>
              <a:gd name="connsiteX7" fmla="*/ 14647 w 6115328"/>
              <a:gd name="connsiteY7" fmla="*/ 2250831 h 2250831"/>
              <a:gd name="connsiteX8" fmla="*/ 291304 w 6115328"/>
              <a:gd name="connsiteY8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022822 w 6115328"/>
              <a:gd name="connsiteY6" fmla="*/ 2053884 h 2250831"/>
              <a:gd name="connsiteX7" fmla="*/ 699265 w 6115328"/>
              <a:gd name="connsiteY7" fmla="*/ 2138290 h 2250831"/>
              <a:gd name="connsiteX8" fmla="*/ 14647 w 6115328"/>
              <a:gd name="connsiteY8" fmla="*/ 2250831 h 2250831"/>
              <a:gd name="connsiteX9" fmla="*/ 291304 w 6115328"/>
              <a:gd name="connsiteY9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022822 w 6115328"/>
              <a:gd name="connsiteY6" fmla="*/ 2053884 h 2250831"/>
              <a:gd name="connsiteX7" fmla="*/ 699265 w 6115328"/>
              <a:gd name="connsiteY7" fmla="*/ 2138290 h 2250831"/>
              <a:gd name="connsiteX8" fmla="*/ 14647 w 6115328"/>
              <a:gd name="connsiteY8" fmla="*/ 2250831 h 2250831"/>
              <a:gd name="connsiteX9" fmla="*/ 291304 w 6115328"/>
              <a:gd name="connsiteY9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022822 w 6115328"/>
              <a:gd name="connsiteY6" fmla="*/ 2053884 h 2250831"/>
              <a:gd name="connsiteX7" fmla="*/ 699265 w 6115328"/>
              <a:gd name="connsiteY7" fmla="*/ 2138290 h 2250831"/>
              <a:gd name="connsiteX8" fmla="*/ 14647 w 6115328"/>
              <a:gd name="connsiteY8" fmla="*/ 2250831 h 2250831"/>
              <a:gd name="connsiteX9" fmla="*/ 291304 w 6115328"/>
              <a:gd name="connsiteY9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684004 w 6115328"/>
              <a:gd name="connsiteY6" fmla="*/ 2053884 h 2250831"/>
              <a:gd name="connsiteX7" fmla="*/ 1022822 w 6115328"/>
              <a:gd name="connsiteY7" fmla="*/ 2053884 h 2250831"/>
              <a:gd name="connsiteX8" fmla="*/ 699265 w 6115328"/>
              <a:gd name="connsiteY8" fmla="*/ 2138290 h 2250831"/>
              <a:gd name="connsiteX9" fmla="*/ 14647 w 6115328"/>
              <a:gd name="connsiteY9" fmla="*/ 2250831 h 2250831"/>
              <a:gd name="connsiteX10" fmla="*/ 291304 w 6115328"/>
              <a:gd name="connsiteY10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684004 w 6115328"/>
              <a:gd name="connsiteY6" fmla="*/ 2053884 h 2250831"/>
              <a:gd name="connsiteX7" fmla="*/ 1022822 w 6115328"/>
              <a:gd name="connsiteY7" fmla="*/ 2053884 h 2250831"/>
              <a:gd name="connsiteX8" fmla="*/ 699265 w 6115328"/>
              <a:gd name="connsiteY8" fmla="*/ 2138290 h 2250831"/>
              <a:gd name="connsiteX9" fmla="*/ 14647 w 6115328"/>
              <a:gd name="connsiteY9" fmla="*/ 2250831 h 2250831"/>
              <a:gd name="connsiteX10" fmla="*/ 291304 w 6115328"/>
              <a:gd name="connsiteY10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2654675 w 6115328"/>
              <a:gd name="connsiteY6" fmla="*/ 2082020 h 2250831"/>
              <a:gd name="connsiteX7" fmla="*/ 1684004 w 6115328"/>
              <a:gd name="connsiteY7" fmla="*/ 2053884 h 2250831"/>
              <a:gd name="connsiteX8" fmla="*/ 1022822 w 6115328"/>
              <a:gd name="connsiteY8" fmla="*/ 2053884 h 2250831"/>
              <a:gd name="connsiteX9" fmla="*/ 699265 w 6115328"/>
              <a:gd name="connsiteY9" fmla="*/ 2138290 h 2250831"/>
              <a:gd name="connsiteX10" fmla="*/ 14647 w 6115328"/>
              <a:gd name="connsiteY10" fmla="*/ 2250831 h 2250831"/>
              <a:gd name="connsiteX11" fmla="*/ 291304 w 6115328"/>
              <a:gd name="connsiteY11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2654675 w 6115328"/>
              <a:gd name="connsiteY6" fmla="*/ 2082020 h 2250831"/>
              <a:gd name="connsiteX7" fmla="*/ 1684004 w 6115328"/>
              <a:gd name="connsiteY7" fmla="*/ 2053884 h 2250831"/>
              <a:gd name="connsiteX8" fmla="*/ 1022822 w 6115328"/>
              <a:gd name="connsiteY8" fmla="*/ 2053884 h 2250831"/>
              <a:gd name="connsiteX9" fmla="*/ 699265 w 6115328"/>
              <a:gd name="connsiteY9" fmla="*/ 2138290 h 2250831"/>
              <a:gd name="connsiteX10" fmla="*/ 14647 w 6115328"/>
              <a:gd name="connsiteY10" fmla="*/ 2250831 h 2250831"/>
              <a:gd name="connsiteX11" fmla="*/ 291304 w 6115328"/>
              <a:gd name="connsiteY11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3343992 w 6115328"/>
              <a:gd name="connsiteY6" fmla="*/ 2067952 h 2250831"/>
              <a:gd name="connsiteX7" fmla="*/ 2654675 w 6115328"/>
              <a:gd name="connsiteY7" fmla="*/ 2082020 h 2250831"/>
              <a:gd name="connsiteX8" fmla="*/ 1684004 w 6115328"/>
              <a:gd name="connsiteY8" fmla="*/ 2053884 h 2250831"/>
              <a:gd name="connsiteX9" fmla="*/ 1022822 w 6115328"/>
              <a:gd name="connsiteY9" fmla="*/ 2053884 h 2250831"/>
              <a:gd name="connsiteX10" fmla="*/ 699265 w 6115328"/>
              <a:gd name="connsiteY10" fmla="*/ 2138290 h 2250831"/>
              <a:gd name="connsiteX11" fmla="*/ 14647 w 6115328"/>
              <a:gd name="connsiteY11" fmla="*/ 2250831 h 2250831"/>
              <a:gd name="connsiteX12" fmla="*/ 291304 w 6115328"/>
              <a:gd name="connsiteY12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3343992 w 6115328"/>
              <a:gd name="connsiteY6" fmla="*/ 2067952 h 2250831"/>
              <a:gd name="connsiteX7" fmla="*/ 2654675 w 6115328"/>
              <a:gd name="connsiteY7" fmla="*/ 2082020 h 2250831"/>
              <a:gd name="connsiteX8" fmla="*/ 1684004 w 6115328"/>
              <a:gd name="connsiteY8" fmla="*/ 2053884 h 2250831"/>
              <a:gd name="connsiteX9" fmla="*/ 1022822 w 6115328"/>
              <a:gd name="connsiteY9" fmla="*/ 2053884 h 2250831"/>
              <a:gd name="connsiteX10" fmla="*/ 699265 w 6115328"/>
              <a:gd name="connsiteY10" fmla="*/ 2138290 h 2250831"/>
              <a:gd name="connsiteX11" fmla="*/ 14647 w 6115328"/>
              <a:gd name="connsiteY11" fmla="*/ 2250831 h 2250831"/>
              <a:gd name="connsiteX12" fmla="*/ 291304 w 6115328"/>
              <a:gd name="connsiteY12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3977038 w 6115328"/>
              <a:gd name="connsiteY6" fmla="*/ 2096087 h 2250831"/>
              <a:gd name="connsiteX7" fmla="*/ 3343992 w 6115328"/>
              <a:gd name="connsiteY7" fmla="*/ 2067952 h 2250831"/>
              <a:gd name="connsiteX8" fmla="*/ 2654675 w 6115328"/>
              <a:gd name="connsiteY8" fmla="*/ 2082020 h 2250831"/>
              <a:gd name="connsiteX9" fmla="*/ 1684004 w 6115328"/>
              <a:gd name="connsiteY9" fmla="*/ 2053884 h 2250831"/>
              <a:gd name="connsiteX10" fmla="*/ 1022822 w 6115328"/>
              <a:gd name="connsiteY10" fmla="*/ 2053884 h 2250831"/>
              <a:gd name="connsiteX11" fmla="*/ 699265 w 6115328"/>
              <a:gd name="connsiteY11" fmla="*/ 2138290 h 2250831"/>
              <a:gd name="connsiteX12" fmla="*/ 14647 w 6115328"/>
              <a:gd name="connsiteY12" fmla="*/ 2250831 h 2250831"/>
              <a:gd name="connsiteX13" fmla="*/ 291304 w 6115328"/>
              <a:gd name="connsiteY13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4525678 w 6115328"/>
              <a:gd name="connsiteY6" fmla="*/ 2082020 h 2250831"/>
              <a:gd name="connsiteX7" fmla="*/ 3977038 w 6115328"/>
              <a:gd name="connsiteY7" fmla="*/ 2096087 h 2250831"/>
              <a:gd name="connsiteX8" fmla="*/ 3343992 w 6115328"/>
              <a:gd name="connsiteY8" fmla="*/ 2067952 h 2250831"/>
              <a:gd name="connsiteX9" fmla="*/ 2654675 w 6115328"/>
              <a:gd name="connsiteY9" fmla="*/ 2082020 h 2250831"/>
              <a:gd name="connsiteX10" fmla="*/ 1684004 w 6115328"/>
              <a:gd name="connsiteY10" fmla="*/ 2053884 h 2250831"/>
              <a:gd name="connsiteX11" fmla="*/ 1022822 w 6115328"/>
              <a:gd name="connsiteY11" fmla="*/ 2053884 h 2250831"/>
              <a:gd name="connsiteX12" fmla="*/ 699265 w 6115328"/>
              <a:gd name="connsiteY12" fmla="*/ 2138290 h 2250831"/>
              <a:gd name="connsiteX13" fmla="*/ 14647 w 6115328"/>
              <a:gd name="connsiteY13" fmla="*/ 2250831 h 2250831"/>
              <a:gd name="connsiteX14" fmla="*/ 291304 w 6115328"/>
              <a:gd name="connsiteY14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5088385 w 6115328"/>
              <a:gd name="connsiteY6" fmla="*/ 2082020 h 2250831"/>
              <a:gd name="connsiteX7" fmla="*/ 4525678 w 6115328"/>
              <a:gd name="connsiteY7" fmla="*/ 2082020 h 2250831"/>
              <a:gd name="connsiteX8" fmla="*/ 3977038 w 6115328"/>
              <a:gd name="connsiteY8" fmla="*/ 2096087 h 2250831"/>
              <a:gd name="connsiteX9" fmla="*/ 3343992 w 6115328"/>
              <a:gd name="connsiteY9" fmla="*/ 2067952 h 2250831"/>
              <a:gd name="connsiteX10" fmla="*/ 2654675 w 6115328"/>
              <a:gd name="connsiteY10" fmla="*/ 2082020 h 2250831"/>
              <a:gd name="connsiteX11" fmla="*/ 1684004 w 6115328"/>
              <a:gd name="connsiteY11" fmla="*/ 2053884 h 2250831"/>
              <a:gd name="connsiteX12" fmla="*/ 1022822 w 6115328"/>
              <a:gd name="connsiteY12" fmla="*/ 2053884 h 2250831"/>
              <a:gd name="connsiteX13" fmla="*/ 699265 w 6115328"/>
              <a:gd name="connsiteY13" fmla="*/ 2138290 h 2250831"/>
              <a:gd name="connsiteX14" fmla="*/ 14647 w 6115328"/>
              <a:gd name="connsiteY14" fmla="*/ 2250831 h 2250831"/>
              <a:gd name="connsiteX15" fmla="*/ 291304 w 6115328"/>
              <a:gd name="connsiteY15" fmla="*/ 1402073 h 2250831"/>
              <a:gd name="connsiteX0" fmla="*/ 291304 w 6426941"/>
              <a:gd name="connsiteY0" fmla="*/ 1402073 h 2250831"/>
              <a:gd name="connsiteX1" fmla="*/ 1365145 w 6426941"/>
              <a:gd name="connsiteY1" fmla="*/ 0 h 2250831"/>
              <a:gd name="connsiteX2" fmla="*/ 5758939 w 6426941"/>
              <a:gd name="connsiteY2" fmla="*/ 0 h 2250831"/>
              <a:gd name="connsiteX3" fmla="*/ 6115328 w 6426941"/>
              <a:gd name="connsiteY3" fmla="*/ 356389 h 2250831"/>
              <a:gd name="connsiteX4" fmla="*/ 6115328 w 6426941"/>
              <a:gd name="connsiteY4" fmla="*/ 1781901 h 2250831"/>
              <a:gd name="connsiteX5" fmla="*/ 6377917 w 6426941"/>
              <a:gd name="connsiteY5" fmla="*/ 2222696 h 2250831"/>
              <a:gd name="connsiteX6" fmla="*/ 5088385 w 6426941"/>
              <a:gd name="connsiteY6" fmla="*/ 2082020 h 2250831"/>
              <a:gd name="connsiteX7" fmla="*/ 4525678 w 6426941"/>
              <a:gd name="connsiteY7" fmla="*/ 2082020 h 2250831"/>
              <a:gd name="connsiteX8" fmla="*/ 3977038 w 6426941"/>
              <a:gd name="connsiteY8" fmla="*/ 2096087 h 2250831"/>
              <a:gd name="connsiteX9" fmla="*/ 3343992 w 6426941"/>
              <a:gd name="connsiteY9" fmla="*/ 2067952 h 2250831"/>
              <a:gd name="connsiteX10" fmla="*/ 2654675 w 6426941"/>
              <a:gd name="connsiteY10" fmla="*/ 2082020 h 2250831"/>
              <a:gd name="connsiteX11" fmla="*/ 1684004 w 6426941"/>
              <a:gd name="connsiteY11" fmla="*/ 2053884 h 2250831"/>
              <a:gd name="connsiteX12" fmla="*/ 1022822 w 6426941"/>
              <a:gd name="connsiteY12" fmla="*/ 2053884 h 2250831"/>
              <a:gd name="connsiteX13" fmla="*/ 699265 w 6426941"/>
              <a:gd name="connsiteY13" fmla="*/ 2138290 h 2250831"/>
              <a:gd name="connsiteX14" fmla="*/ 14647 w 6426941"/>
              <a:gd name="connsiteY14" fmla="*/ 2250831 h 2250831"/>
              <a:gd name="connsiteX15" fmla="*/ 291304 w 6426941"/>
              <a:gd name="connsiteY15" fmla="*/ 1402073 h 2250831"/>
              <a:gd name="connsiteX0" fmla="*/ 291304 w 6424727"/>
              <a:gd name="connsiteY0" fmla="*/ 1402073 h 2250831"/>
              <a:gd name="connsiteX1" fmla="*/ 1365145 w 6424727"/>
              <a:gd name="connsiteY1" fmla="*/ 0 h 2250831"/>
              <a:gd name="connsiteX2" fmla="*/ 5758939 w 6424727"/>
              <a:gd name="connsiteY2" fmla="*/ 0 h 2250831"/>
              <a:gd name="connsiteX3" fmla="*/ 6115328 w 6424727"/>
              <a:gd name="connsiteY3" fmla="*/ 356389 h 2250831"/>
              <a:gd name="connsiteX4" fmla="*/ 6087192 w 6424727"/>
              <a:gd name="connsiteY4" fmla="*/ 1444276 h 2250831"/>
              <a:gd name="connsiteX5" fmla="*/ 6377917 w 6424727"/>
              <a:gd name="connsiteY5" fmla="*/ 2222696 h 2250831"/>
              <a:gd name="connsiteX6" fmla="*/ 5088385 w 6424727"/>
              <a:gd name="connsiteY6" fmla="*/ 2082020 h 2250831"/>
              <a:gd name="connsiteX7" fmla="*/ 4525678 w 6424727"/>
              <a:gd name="connsiteY7" fmla="*/ 2082020 h 2250831"/>
              <a:gd name="connsiteX8" fmla="*/ 3977038 w 6424727"/>
              <a:gd name="connsiteY8" fmla="*/ 2096087 h 2250831"/>
              <a:gd name="connsiteX9" fmla="*/ 3343992 w 6424727"/>
              <a:gd name="connsiteY9" fmla="*/ 2067952 h 2250831"/>
              <a:gd name="connsiteX10" fmla="*/ 2654675 w 6424727"/>
              <a:gd name="connsiteY10" fmla="*/ 2082020 h 2250831"/>
              <a:gd name="connsiteX11" fmla="*/ 1684004 w 6424727"/>
              <a:gd name="connsiteY11" fmla="*/ 2053884 h 2250831"/>
              <a:gd name="connsiteX12" fmla="*/ 1022822 w 6424727"/>
              <a:gd name="connsiteY12" fmla="*/ 2053884 h 2250831"/>
              <a:gd name="connsiteX13" fmla="*/ 699265 w 6424727"/>
              <a:gd name="connsiteY13" fmla="*/ 2138290 h 2250831"/>
              <a:gd name="connsiteX14" fmla="*/ 14647 w 6424727"/>
              <a:gd name="connsiteY14" fmla="*/ 2250831 h 2250831"/>
              <a:gd name="connsiteX15" fmla="*/ 291304 w 6424727"/>
              <a:gd name="connsiteY15" fmla="*/ 1402073 h 2250831"/>
              <a:gd name="connsiteX0" fmla="*/ 291304 w 6415123"/>
              <a:gd name="connsiteY0" fmla="*/ 1402073 h 2250831"/>
              <a:gd name="connsiteX1" fmla="*/ 1365145 w 6415123"/>
              <a:gd name="connsiteY1" fmla="*/ 0 h 2250831"/>
              <a:gd name="connsiteX2" fmla="*/ 5758939 w 6415123"/>
              <a:gd name="connsiteY2" fmla="*/ 0 h 2250831"/>
              <a:gd name="connsiteX3" fmla="*/ 6115328 w 6415123"/>
              <a:gd name="connsiteY3" fmla="*/ 356389 h 2250831"/>
              <a:gd name="connsiteX4" fmla="*/ 6087192 w 6415123"/>
              <a:gd name="connsiteY4" fmla="*/ 1444276 h 2250831"/>
              <a:gd name="connsiteX5" fmla="*/ 6377917 w 6415123"/>
              <a:gd name="connsiteY5" fmla="*/ 2222696 h 2250831"/>
              <a:gd name="connsiteX6" fmla="*/ 5088385 w 6415123"/>
              <a:gd name="connsiteY6" fmla="*/ 2082020 h 2250831"/>
              <a:gd name="connsiteX7" fmla="*/ 4525678 w 6415123"/>
              <a:gd name="connsiteY7" fmla="*/ 2082020 h 2250831"/>
              <a:gd name="connsiteX8" fmla="*/ 3977038 w 6415123"/>
              <a:gd name="connsiteY8" fmla="*/ 2096087 h 2250831"/>
              <a:gd name="connsiteX9" fmla="*/ 3343992 w 6415123"/>
              <a:gd name="connsiteY9" fmla="*/ 2067952 h 2250831"/>
              <a:gd name="connsiteX10" fmla="*/ 2654675 w 6415123"/>
              <a:gd name="connsiteY10" fmla="*/ 2082020 h 2250831"/>
              <a:gd name="connsiteX11" fmla="*/ 1684004 w 6415123"/>
              <a:gd name="connsiteY11" fmla="*/ 2053884 h 2250831"/>
              <a:gd name="connsiteX12" fmla="*/ 1022822 w 6415123"/>
              <a:gd name="connsiteY12" fmla="*/ 2053884 h 2250831"/>
              <a:gd name="connsiteX13" fmla="*/ 699265 w 6415123"/>
              <a:gd name="connsiteY13" fmla="*/ 2138290 h 2250831"/>
              <a:gd name="connsiteX14" fmla="*/ 14647 w 6415123"/>
              <a:gd name="connsiteY14" fmla="*/ 2250831 h 2250831"/>
              <a:gd name="connsiteX15" fmla="*/ 291304 w 6415123"/>
              <a:gd name="connsiteY15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088385 w 6482362"/>
              <a:gd name="connsiteY6" fmla="*/ 2082020 h 2250831"/>
              <a:gd name="connsiteX7" fmla="*/ 4525678 w 6482362"/>
              <a:gd name="connsiteY7" fmla="*/ 2082020 h 2250831"/>
              <a:gd name="connsiteX8" fmla="*/ 3977038 w 6482362"/>
              <a:gd name="connsiteY8" fmla="*/ 2096087 h 2250831"/>
              <a:gd name="connsiteX9" fmla="*/ 3343992 w 6482362"/>
              <a:gd name="connsiteY9" fmla="*/ 2067952 h 2250831"/>
              <a:gd name="connsiteX10" fmla="*/ 2654675 w 6482362"/>
              <a:gd name="connsiteY10" fmla="*/ 2082020 h 2250831"/>
              <a:gd name="connsiteX11" fmla="*/ 1684004 w 6482362"/>
              <a:gd name="connsiteY11" fmla="*/ 2053884 h 2250831"/>
              <a:gd name="connsiteX12" fmla="*/ 1022822 w 6482362"/>
              <a:gd name="connsiteY12" fmla="*/ 2053884 h 2250831"/>
              <a:gd name="connsiteX13" fmla="*/ 699265 w 6482362"/>
              <a:gd name="connsiteY13" fmla="*/ 2138290 h 2250831"/>
              <a:gd name="connsiteX14" fmla="*/ 14647 w 6482362"/>
              <a:gd name="connsiteY14" fmla="*/ 2250831 h 2250831"/>
              <a:gd name="connsiteX15" fmla="*/ 291304 w 6482362"/>
              <a:gd name="connsiteY15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684004 w 6482362"/>
              <a:gd name="connsiteY12" fmla="*/ 2053884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684004 w 6482362"/>
              <a:gd name="connsiteY12" fmla="*/ 2053884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684004 w 6482362"/>
              <a:gd name="connsiteY12" fmla="*/ 2053884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684004 w 6482362"/>
              <a:gd name="connsiteY12" fmla="*/ 2053884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712139 w 6482362"/>
              <a:gd name="connsiteY12" fmla="*/ 2096087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712139 w 6482362"/>
              <a:gd name="connsiteY12" fmla="*/ 2096087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712139 w 6482362"/>
              <a:gd name="connsiteY12" fmla="*/ 2096087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087192 w 6482362"/>
              <a:gd name="connsiteY3" fmla="*/ 1444276 h 2250831"/>
              <a:gd name="connsiteX4" fmla="*/ 6448256 w 6482362"/>
              <a:gd name="connsiteY4" fmla="*/ 2208629 h 2250831"/>
              <a:gd name="connsiteX5" fmla="*/ 5735498 w 6482362"/>
              <a:gd name="connsiteY5" fmla="*/ 2053884 h 2250831"/>
              <a:gd name="connsiteX6" fmla="*/ 5088385 w 6482362"/>
              <a:gd name="connsiteY6" fmla="*/ 2082020 h 2250831"/>
              <a:gd name="connsiteX7" fmla="*/ 4525678 w 6482362"/>
              <a:gd name="connsiteY7" fmla="*/ 2082020 h 2250831"/>
              <a:gd name="connsiteX8" fmla="*/ 3977038 w 6482362"/>
              <a:gd name="connsiteY8" fmla="*/ 2096087 h 2250831"/>
              <a:gd name="connsiteX9" fmla="*/ 3343992 w 6482362"/>
              <a:gd name="connsiteY9" fmla="*/ 2067952 h 2250831"/>
              <a:gd name="connsiteX10" fmla="*/ 2654675 w 6482362"/>
              <a:gd name="connsiteY10" fmla="*/ 2082020 h 2250831"/>
              <a:gd name="connsiteX11" fmla="*/ 1712139 w 6482362"/>
              <a:gd name="connsiteY11" fmla="*/ 2096087 h 2250831"/>
              <a:gd name="connsiteX12" fmla="*/ 1022822 w 6482362"/>
              <a:gd name="connsiteY12" fmla="*/ 2053884 h 2250831"/>
              <a:gd name="connsiteX13" fmla="*/ 699265 w 6482362"/>
              <a:gd name="connsiteY13" fmla="*/ 2138290 h 2250831"/>
              <a:gd name="connsiteX14" fmla="*/ 14647 w 6482362"/>
              <a:gd name="connsiteY14" fmla="*/ 2250831 h 2250831"/>
              <a:gd name="connsiteX15" fmla="*/ 291304 w 6482362"/>
              <a:gd name="connsiteY15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013351 w 6482362"/>
              <a:gd name="connsiteY2" fmla="*/ 42203 h 2250831"/>
              <a:gd name="connsiteX3" fmla="*/ 6087192 w 6482362"/>
              <a:gd name="connsiteY3" fmla="*/ 1444276 h 2250831"/>
              <a:gd name="connsiteX4" fmla="*/ 6448256 w 6482362"/>
              <a:gd name="connsiteY4" fmla="*/ 2208629 h 2250831"/>
              <a:gd name="connsiteX5" fmla="*/ 5735498 w 6482362"/>
              <a:gd name="connsiteY5" fmla="*/ 2053884 h 2250831"/>
              <a:gd name="connsiteX6" fmla="*/ 5088385 w 6482362"/>
              <a:gd name="connsiteY6" fmla="*/ 2082020 h 2250831"/>
              <a:gd name="connsiteX7" fmla="*/ 4525678 w 6482362"/>
              <a:gd name="connsiteY7" fmla="*/ 2082020 h 2250831"/>
              <a:gd name="connsiteX8" fmla="*/ 3977038 w 6482362"/>
              <a:gd name="connsiteY8" fmla="*/ 2096087 h 2250831"/>
              <a:gd name="connsiteX9" fmla="*/ 3343992 w 6482362"/>
              <a:gd name="connsiteY9" fmla="*/ 2067952 h 2250831"/>
              <a:gd name="connsiteX10" fmla="*/ 2654675 w 6482362"/>
              <a:gd name="connsiteY10" fmla="*/ 2082020 h 2250831"/>
              <a:gd name="connsiteX11" fmla="*/ 1712139 w 6482362"/>
              <a:gd name="connsiteY11" fmla="*/ 2096087 h 2250831"/>
              <a:gd name="connsiteX12" fmla="*/ 1022822 w 6482362"/>
              <a:gd name="connsiteY12" fmla="*/ 2053884 h 2250831"/>
              <a:gd name="connsiteX13" fmla="*/ 699265 w 6482362"/>
              <a:gd name="connsiteY13" fmla="*/ 2138290 h 2250831"/>
              <a:gd name="connsiteX14" fmla="*/ 14647 w 6482362"/>
              <a:gd name="connsiteY14" fmla="*/ 2250831 h 2250831"/>
              <a:gd name="connsiteX15" fmla="*/ 291304 w 6482362"/>
              <a:gd name="connsiteY15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013351 w 6482362"/>
              <a:gd name="connsiteY2" fmla="*/ 42203 h 2250831"/>
              <a:gd name="connsiteX3" fmla="*/ 6087192 w 6482362"/>
              <a:gd name="connsiteY3" fmla="*/ 1444276 h 2250831"/>
              <a:gd name="connsiteX4" fmla="*/ 6448256 w 6482362"/>
              <a:gd name="connsiteY4" fmla="*/ 2208629 h 2250831"/>
              <a:gd name="connsiteX5" fmla="*/ 5735498 w 6482362"/>
              <a:gd name="connsiteY5" fmla="*/ 2053884 h 2250831"/>
              <a:gd name="connsiteX6" fmla="*/ 5088385 w 6482362"/>
              <a:gd name="connsiteY6" fmla="*/ 2082020 h 2250831"/>
              <a:gd name="connsiteX7" fmla="*/ 4525678 w 6482362"/>
              <a:gd name="connsiteY7" fmla="*/ 2082020 h 2250831"/>
              <a:gd name="connsiteX8" fmla="*/ 3977038 w 6482362"/>
              <a:gd name="connsiteY8" fmla="*/ 2096087 h 2250831"/>
              <a:gd name="connsiteX9" fmla="*/ 3343992 w 6482362"/>
              <a:gd name="connsiteY9" fmla="*/ 2067952 h 2250831"/>
              <a:gd name="connsiteX10" fmla="*/ 2654675 w 6482362"/>
              <a:gd name="connsiteY10" fmla="*/ 2082020 h 2250831"/>
              <a:gd name="connsiteX11" fmla="*/ 1712139 w 6482362"/>
              <a:gd name="connsiteY11" fmla="*/ 2096087 h 2250831"/>
              <a:gd name="connsiteX12" fmla="*/ 1022822 w 6482362"/>
              <a:gd name="connsiteY12" fmla="*/ 2053884 h 2250831"/>
              <a:gd name="connsiteX13" fmla="*/ 699265 w 6482362"/>
              <a:gd name="connsiteY13" fmla="*/ 2138290 h 2250831"/>
              <a:gd name="connsiteX14" fmla="*/ 14647 w 6482362"/>
              <a:gd name="connsiteY14" fmla="*/ 2250831 h 2250831"/>
              <a:gd name="connsiteX15" fmla="*/ 291304 w 6482362"/>
              <a:gd name="connsiteY15" fmla="*/ 1402073 h 2250831"/>
              <a:gd name="connsiteX0" fmla="*/ 291304 w 6482362"/>
              <a:gd name="connsiteY0" fmla="*/ 1360286 h 2209044"/>
              <a:gd name="connsiteX1" fmla="*/ 1136545 w 6482362"/>
              <a:gd name="connsiteY1" fmla="*/ 320163 h 2209044"/>
              <a:gd name="connsiteX2" fmla="*/ 5013351 w 6482362"/>
              <a:gd name="connsiteY2" fmla="*/ 416 h 2209044"/>
              <a:gd name="connsiteX3" fmla="*/ 6087192 w 6482362"/>
              <a:gd name="connsiteY3" fmla="*/ 1402489 h 2209044"/>
              <a:gd name="connsiteX4" fmla="*/ 6448256 w 6482362"/>
              <a:gd name="connsiteY4" fmla="*/ 2166842 h 2209044"/>
              <a:gd name="connsiteX5" fmla="*/ 5735498 w 6482362"/>
              <a:gd name="connsiteY5" fmla="*/ 2012097 h 2209044"/>
              <a:gd name="connsiteX6" fmla="*/ 5088385 w 6482362"/>
              <a:gd name="connsiteY6" fmla="*/ 2040233 h 2209044"/>
              <a:gd name="connsiteX7" fmla="*/ 4525678 w 6482362"/>
              <a:gd name="connsiteY7" fmla="*/ 2040233 h 2209044"/>
              <a:gd name="connsiteX8" fmla="*/ 3977038 w 6482362"/>
              <a:gd name="connsiteY8" fmla="*/ 2054300 h 2209044"/>
              <a:gd name="connsiteX9" fmla="*/ 3343992 w 6482362"/>
              <a:gd name="connsiteY9" fmla="*/ 2026165 h 2209044"/>
              <a:gd name="connsiteX10" fmla="*/ 2654675 w 6482362"/>
              <a:gd name="connsiteY10" fmla="*/ 2040233 h 2209044"/>
              <a:gd name="connsiteX11" fmla="*/ 1712139 w 6482362"/>
              <a:gd name="connsiteY11" fmla="*/ 2054300 h 2209044"/>
              <a:gd name="connsiteX12" fmla="*/ 1022822 w 6482362"/>
              <a:gd name="connsiteY12" fmla="*/ 2012097 h 2209044"/>
              <a:gd name="connsiteX13" fmla="*/ 699265 w 6482362"/>
              <a:gd name="connsiteY13" fmla="*/ 2096503 h 2209044"/>
              <a:gd name="connsiteX14" fmla="*/ 14647 w 6482362"/>
              <a:gd name="connsiteY14" fmla="*/ 2209044 h 2209044"/>
              <a:gd name="connsiteX15" fmla="*/ 291304 w 6482362"/>
              <a:gd name="connsiteY15" fmla="*/ 1360286 h 2209044"/>
              <a:gd name="connsiteX0" fmla="*/ 291304 w 6482362"/>
              <a:gd name="connsiteY0" fmla="*/ 1074120 h 1922878"/>
              <a:gd name="connsiteX1" fmla="*/ 1136545 w 6482362"/>
              <a:gd name="connsiteY1" fmla="*/ 33997 h 1922878"/>
              <a:gd name="connsiteX2" fmla="*/ 5261001 w 6482362"/>
              <a:gd name="connsiteY2" fmla="*/ 0 h 1922878"/>
              <a:gd name="connsiteX3" fmla="*/ 6087192 w 6482362"/>
              <a:gd name="connsiteY3" fmla="*/ 1116323 h 1922878"/>
              <a:gd name="connsiteX4" fmla="*/ 6448256 w 6482362"/>
              <a:gd name="connsiteY4" fmla="*/ 1880676 h 1922878"/>
              <a:gd name="connsiteX5" fmla="*/ 5735498 w 6482362"/>
              <a:gd name="connsiteY5" fmla="*/ 1725931 h 1922878"/>
              <a:gd name="connsiteX6" fmla="*/ 5088385 w 6482362"/>
              <a:gd name="connsiteY6" fmla="*/ 1754067 h 1922878"/>
              <a:gd name="connsiteX7" fmla="*/ 4525678 w 6482362"/>
              <a:gd name="connsiteY7" fmla="*/ 1754067 h 1922878"/>
              <a:gd name="connsiteX8" fmla="*/ 3977038 w 6482362"/>
              <a:gd name="connsiteY8" fmla="*/ 1768134 h 1922878"/>
              <a:gd name="connsiteX9" fmla="*/ 3343992 w 6482362"/>
              <a:gd name="connsiteY9" fmla="*/ 1739999 h 1922878"/>
              <a:gd name="connsiteX10" fmla="*/ 2654675 w 6482362"/>
              <a:gd name="connsiteY10" fmla="*/ 1754067 h 1922878"/>
              <a:gd name="connsiteX11" fmla="*/ 1712139 w 6482362"/>
              <a:gd name="connsiteY11" fmla="*/ 1768134 h 1922878"/>
              <a:gd name="connsiteX12" fmla="*/ 1022822 w 6482362"/>
              <a:gd name="connsiteY12" fmla="*/ 1725931 h 1922878"/>
              <a:gd name="connsiteX13" fmla="*/ 699265 w 6482362"/>
              <a:gd name="connsiteY13" fmla="*/ 1810337 h 1922878"/>
              <a:gd name="connsiteX14" fmla="*/ 14647 w 6482362"/>
              <a:gd name="connsiteY14" fmla="*/ 1922878 h 1922878"/>
              <a:gd name="connsiteX15" fmla="*/ 291304 w 6482362"/>
              <a:gd name="connsiteY15" fmla="*/ 1074120 h 1922878"/>
              <a:gd name="connsiteX0" fmla="*/ 291304 w 6482362"/>
              <a:gd name="connsiteY0" fmla="*/ 1040123 h 1888881"/>
              <a:gd name="connsiteX1" fmla="*/ 1136545 w 6482362"/>
              <a:gd name="connsiteY1" fmla="*/ 0 h 1888881"/>
              <a:gd name="connsiteX2" fmla="*/ 5280051 w 6482362"/>
              <a:gd name="connsiteY2" fmla="*/ 23153 h 1888881"/>
              <a:gd name="connsiteX3" fmla="*/ 6087192 w 6482362"/>
              <a:gd name="connsiteY3" fmla="*/ 1082326 h 1888881"/>
              <a:gd name="connsiteX4" fmla="*/ 6448256 w 6482362"/>
              <a:gd name="connsiteY4" fmla="*/ 1846679 h 1888881"/>
              <a:gd name="connsiteX5" fmla="*/ 5735498 w 6482362"/>
              <a:gd name="connsiteY5" fmla="*/ 1691934 h 1888881"/>
              <a:gd name="connsiteX6" fmla="*/ 5088385 w 6482362"/>
              <a:gd name="connsiteY6" fmla="*/ 1720070 h 1888881"/>
              <a:gd name="connsiteX7" fmla="*/ 4525678 w 6482362"/>
              <a:gd name="connsiteY7" fmla="*/ 1720070 h 1888881"/>
              <a:gd name="connsiteX8" fmla="*/ 3977038 w 6482362"/>
              <a:gd name="connsiteY8" fmla="*/ 1734137 h 1888881"/>
              <a:gd name="connsiteX9" fmla="*/ 3343992 w 6482362"/>
              <a:gd name="connsiteY9" fmla="*/ 1706002 h 1888881"/>
              <a:gd name="connsiteX10" fmla="*/ 2654675 w 6482362"/>
              <a:gd name="connsiteY10" fmla="*/ 1720070 h 1888881"/>
              <a:gd name="connsiteX11" fmla="*/ 1712139 w 6482362"/>
              <a:gd name="connsiteY11" fmla="*/ 1734137 h 1888881"/>
              <a:gd name="connsiteX12" fmla="*/ 1022822 w 6482362"/>
              <a:gd name="connsiteY12" fmla="*/ 1691934 h 1888881"/>
              <a:gd name="connsiteX13" fmla="*/ 699265 w 6482362"/>
              <a:gd name="connsiteY13" fmla="*/ 1776340 h 1888881"/>
              <a:gd name="connsiteX14" fmla="*/ 14647 w 6482362"/>
              <a:gd name="connsiteY14" fmla="*/ 1888881 h 1888881"/>
              <a:gd name="connsiteX15" fmla="*/ 291304 w 6482362"/>
              <a:gd name="connsiteY15" fmla="*/ 1040123 h 1888881"/>
              <a:gd name="connsiteX0" fmla="*/ 291304 w 6482362"/>
              <a:gd name="connsiteY0" fmla="*/ 1040123 h 1888881"/>
              <a:gd name="connsiteX1" fmla="*/ 1136545 w 6482362"/>
              <a:gd name="connsiteY1" fmla="*/ 0 h 1888881"/>
              <a:gd name="connsiteX2" fmla="*/ 1771771 w 6482362"/>
              <a:gd name="connsiteY2" fmla="*/ 49557 h 1888881"/>
              <a:gd name="connsiteX3" fmla="*/ 5280051 w 6482362"/>
              <a:gd name="connsiteY3" fmla="*/ 23153 h 1888881"/>
              <a:gd name="connsiteX4" fmla="*/ 6087192 w 6482362"/>
              <a:gd name="connsiteY4" fmla="*/ 1082326 h 1888881"/>
              <a:gd name="connsiteX5" fmla="*/ 6448256 w 6482362"/>
              <a:gd name="connsiteY5" fmla="*/ 1846679 h 1888881"/>
              <a:gd name="connsiteX6" fmla="*/ 5735498 w 6482362"/>
              <a:gd name="connsiteY6" fmla="*/ 1691934 h 1888881"/>
              <a:gd name="connsiteX7" fmla="*/ 5088385 w 6482362"/>
              <a:gd name="connsiteY7" fmla="*/ 1720070 h 1888881"/>
              <a:gd name="connsiteX8" fmla="*/ 4525678 w 6482362"/>
              <a:gd name="connsiteY8" fmla="*/ 1720070 h 1888881"/>
              <a:gd name="connsiteX9" fmla="*/ 3977038 w 6482362"/>
              <a:gd name="connsiteY9" fmla="*/ 1734137 h 1888881"/>
              <a:gd name="connsiteX10" fmla="*/ 3343992 w 6482362"/>
              <a:gd name="connsiteY10" fmla="*/ 1706002 h 1888881"/>
              <a:gd name="connsiteX11" fmla="*/ 2654675 w 6482362"/>
              <a:gd name="connsiteY11" fmla="*/ 1720070 h 1888881"/>
              <a:gd name="connsiteX12" fmla="*/ 1712139 w 6482362"/>
              <a:gd name="connsiteY12" fmla="*/ 1734137 h 1888881"/>
              <a:gd name="connsiteX13" fmla="*/ 1022822 w 6482362"/>
              <a:gd name="connsiteY13" fmla="*/ 1691934 h 1888881"/>
              <a:gd name="connsiteX14" fmla="*/ 699265 w 6482362"/>
              <a:gd name="connsiteY14" fmla="*/ 1776340 h 1888881"/>
              <a:gd name="connsiteX15" fmla="*/ 14647 w 6482362"/>
              <a:gd name="connsiteY15" fmla="*/ 1888881 h 1888881"/>
              <a:gd name="connsiteX16" fmla="*/ 291304 w 6482362"/>
              <a:gd name="connsiteY16" fmla="*/ 1040123 h 1888881"/>
              <a:gd name="connsiteX0" fmla="*/ 291304 w 6482362"/>
              <a:gd name="connsiteY0" fmla="*/ 1047716 h 1896474"/>
              <a:gd name="connsiteX1" fmla="*/ 1136545 w 6482362"/>
              <a:gd name="connsiteY1" fmla="*/ 7593 h 1896474"/>
              <a:gd name="connsiteX2" fmla="*/ 1771771 w 6482362"/>
              <a:gd name="connsiteY2" fmla="*/ 57150 h 1896474"/>
              <a:gd name="connsiteX3" fmla="*/ 2448046 w 6482362"/>
              <a:gd name="connsiteY3" fmla="*/ 0 h 1896474"/>
              <a:gd name="connsiteX4" fmla="*/ 5280051 w 6482362"/>
              <a:gd name="connsiteY4" fmla="*/ 30746 h 1896474"/>
              <a:gd name="connsiteX5" fmla="*/ 6087192 w 6482362"/>
              <a:gd name="connsiteY5" fmla="*/ 1089919 h 1896474"/>
              <a:gd name="connsiteX6" fmla="*/ 6448256 w 6482362"/>
              <a:gd name="connsiteY6" fmla="*/ 1854272 h 1896474"/>
              <a:gd name="connsiteX7" fmla="*/ 5735498 w 6482362"/>
              <a:gd name="connsiteY7" fmla="*/ 1699527 h 1896474"/>
              <a:gd name="connsiteX8" fmla="*/ 5088385 w 6482362"/>
              <a:gd name="connsiteY8" fmla="*/ 1727663 h 1896474"/>
              <a:gd name="connsiteX9" fmla="*/ 4525678 w 6482362"/>
              <a:gd name="connsiteY9" fmla="*/ 1727663 h 1896474"/>
              <a:gd name="connsiteX10" fmla="*/ 3977038 w 6482362"/>
              <a:gd name="connsiteY10" fmla="*/ 1741730 h 1896474"/>
              <a:gd name="connsiteX11" fmla="*/ 3343992 w 6482362"/>
              <a:gd name="connsiteY11" fmla="*/ 1713595 h 1896474"/>
              <a:gd name="connsiteX12" fmla="*/ 2654675 w 6482362"/>
              <a:gd name="connsiteY12" fmla="*/ 1727663 h 1896474"/>
              <a:gd name="connsiteX13" fmla="*/ 1712139 w 6482362"/>
              <a:gd name="connsiteY13" fmla="*/ 1741730 h 1896474"/>
              <a:gd name="connsiteX14" fmla="*/ 1022822 w 6482362"/>
              <a:gd name="connsiteY14" fmla="*/ 1699527 h 1896474"/>
              <a:gd name="connsiteX15" fmla="*/ 699265 w 6482362"/>
              <a:gd name="connsiteY15" fmla="*/ 1783933 h 1896474"/>
              <a:gd name="connsiteX16" fmla="*/ 14647 w 6482362"/>
              <a:gd name="connsiteY16" fmla="*/ 1896474 h 1896474"/>
              <a:gd name="connsiteX17" fmla="*/ 291304 w 6482362"/>
              <a:gd name="connsiteY17" fmla="*/ 1047716 h 1896474"/>
              <a:gd name="connsiteX0" fmla="*/ 291304 w 6482362"/>
              <a:gd name="connsiteY0" fmla="*/ 1047716 h 1896474"/>
              <a:gd name="connsiteX1" fmla="*/ 1136545 w 6482362"/>
              <a:gd name="connsiteY1" fmla="*/ 7593 h 1896474"/>
              <a:gd name="connsiteX2" fmla="*/ 1771771 w 6482362"/>
              <a:gd name="connsiteY2" fmla="*/ 57150 h 1896474"/>
              <a:gd name="connsiteX3" fmla="*/ 2448046 w 6482362"/>
              <a:gd name="connsiteY3" fmla="*/ 0 h 1896474"/>
              <a:gd name="connsiteX4" fmla="*/ 3124321 w 6482362"/>
              <a:gd name="connsiteY4" fmla="*/ 47625 h 1896474"/>
              <a:gd name="connsiteX5" fmla="*/ 5280051 w 6482362"/>
              <a:gd name="connsiteY5" fmla="*/ 30746 h 1896474"/>
              <a:gd name="connsiteX6" fmla="*/ 6087192 w 6482362"/>
              <a:gd name="connsiteY6" fmla="*/ 1089919 h 1896474"/>
              <a:gd name="connsiteX7" fmla="*/ 6448256 w 6482362"/>
              <a:gd name="connsiteY7" fmla="*/ 1854272 h 1896474"/>
              <a:gd name="connsiteX8" fmla="*/ 5735498 w 6482362"/>
              <a:gd name="connsiteY8" fmla="*/ 1699527 h 1896474"/>
              <a:gd name="connsiteX9" fmla="*/ 5088385 w 6482362"/>
              <a:gd name="connsiteY9" fmla="*/ 1727663 h 1896474"/>
              <a:gd name="connsiteX10" fmla="*/ 4525678 w 6482362"/>
              <a:gd name="connsiteY10" fmla="*/ 1727663 h 1896474"/>
              <a:gd name="connsiteX11" fmla="*/ 3977038 w 6482362"/>
              <a:gd name="connsiteY11" fmla="*/ 1741730 h 1896474"/>
              <a:gd name="connsiteX12" fmla="*/ 3343992 w 6482362"/>
              <a:gd name="connsiteY12" fmla="*/ 1713595 h 1896474"/>
              <a:gd name="connsiteX13" fmla="*/ 2654675 w 6482362"/>
              <a:gd name="connsiteY13" fmla="*/ 1727663 h 1896474"/>
              <a:gd name="connsiteX14" fmla="*/ 1712139 w 6482362"/>
              <a:gd name="connsiteY14" fmla="*/ 1741730 h 1896474"/>
              <a:gd name="connsiteX15" fmla="*/ 1022822 w 6482362"/>
              <a:gd name="connsiteY15" fmla="*/ 1699527 h 1896474"/>
              <a:gd name="connsiteX16" fmla="*/ 699265 w 6482362"/>
              <a:gd name="connsiteY16" fmla="*/ 1783933 h 1896474"/>
              <a:gd name="connsiteX17" fmla="*/ 14647 w 6482362"/>
              <a:gd name="connsiteY17" fmla="*/ 1896474 h 1896474"/>
              <a:gd name="connsiteX18" fmla="*/ 291304 w 6482362"/>
              <a:gd name="connsiteY18" fmla="*/ 1047716 h 1896474"/>
              <a:gd name="connsiteX0" fmla="*/ 291304 w 6482362"/>
              <a:gd name="connsiteY0" fmla="*/ 1057241 h 1905999"/>
              <a:gd name="connsiteX1" fmla="*/ 1136545 w 6482362"/>
              <a:gd name="connsiteY1" fmla="*/ 17118 h 1905999"/>
              <a:gd name="connsiteX2" fmla="*/ 1771771 w 6482362"/>
              <a:gd name="connsiteY2" fmla="*/ 66675 h 1905999"/>
              <a:gd name="connsiteX3" fmla="*/ 2448046 w 6482362"/>
              <a:gd name="connsiteY3" fmla="*/ 9525 h 1905999"/>
              <a:gd name="connsiteX4" fmla="*/ 3124321 w 6482362"/>
              <a:gd name="connsiteY4" fmla="*/ 57150 h 1905999"/>
              <a:gd name="connsiteX5" fmla="*/ 3667246 w 6482362"/>
              <a:gd name="connsiteY5" fmla="*/ 0 h 1905999"/>
              <a:gd name="connsiteX6" fmla="*/ 5280051 w 6482362"/>
              <a:gd name="connsiteY6" fmla="*/ 40271 h 1905999"/>
              <a:gd name="connsiteX7" fmla="*/ 6087192 w 6482362"/>
              <a:gd name="connsiteY7" fmla="*/ 1099444 h 1905999"/>
              <a:gd name="connsiteX8" fmla="*/ 6448256 w 6482362"/>
              <a:gd name="connsiteY8" fmla="*/ 1863797 h 1905999"/>
              <a:gd name="connsiteX9" fmla="*/ 5735498 w 6482362"/>
              <a:gd name="connsiteY9" fmla="*/ 1709052 h 1905999"/>
              <a:gd name="connsiteX10" fmla="*/ 5088385 w 6482362"/>
              <a:gd name="connsiteY10" fmla="*/ 1737188 h 1905999"/>
              <a:gd name="connsiteX11" fmla="*/ 4525678 w 6482362"/>
              <a:gd name="connsiteY11" fmla="*/ 1737188 h 1905999"/>
              <a:gd name="connsiteX12" fmla="*/ 3977038 w 6482362"/>
              <a:gd name="connsiteY12" fmla="*/ 1751255 h 1905999"/>
              <a:gd name="connsiteX13" fmla="*/ 3343992 w 6482362"/>
              <a:gd name="connsiteY13" fmla="*/ 1723120 h 1905999"/>
              <a:gd name="connsiteX14" fmla="*/ 2654675 w 6482362"/>
              <a:gd name="connsiteY14" fmla="*/ 1737188 h 1905999"/>
              <a:gd name="connsiteX15" fmla="*/ 1712139 w 6482362"/>
              <a:gd name="connsiteY15" fmla="*/ 1751255 h 1905999"/>
              <a:gd name="connsiteX16" fmla="*/ 1022822 w 6482362"/>
              <a:gd name="connsiteY16" fmla="*/ 1709052 h 1905999"/>
              <a:gd name="connsiteX17" fmla="*/ 699265 w 6482362"/>
              <a:gd name="connsiteY17" fmla="*/ 1793458 h 1905999"/>
              <a:gd name="connsiteX18" fmla="*/ 14647 w 6482362"/>
              <a:gd name="connsiteY18" fmla="*/ 1905999 h 1905999"/>
              <a:gd name="connsiteX19" fmla="*/ 291304 w 6482362"/>
              <a:gd name="connsiteY19" fmla="*/ 1057241 h 1905999"/>
              <a:gd name="connsiteX0" fmla="*/ 291304 w 6482362"/>
              <a:gd name="connsiteY0" fmla="*/ 1057241 h 1905999"/>
              <a:gd name="connsiteX1" fmla="*/ 1136545 w 6482362"/>
              <a:gd name="connsiteY1" fmla="*/ 17118 h 1905999"/>
              <a:gd name="connsiteX2" fmla="*/ 1771771 w 6482362"/>
              <a:gd name="connsiteY2" fmla="*/ 66675 h 1905999"/>
              <a:gd name="connsiteX3" fmla="*/ 2448046 w 6482362"/>
              <a:gd name="connsiteY3" fmla="*/ 9525 h 1905999"/>
              <a:gd name="connsiteX4" fmla="*/ 3124321 w 6482362"/>
              <a:gd name="connsiteY4" fmla="*/ 57150 h 1905999"/>
              <a:gd name="connsiteX5" fmla="*/ 3667246 w 6482362"/>
              <a:gd name="connsiteY5" fmla="*/ 0 h 1905999"/>
              <a:gd name="connsiteX6" fmla="*/ 4400671 w 6482362"/>
              <a:gd name="connsiteY6" fmla="*/ 85726 h 1905999"/>
              <a:gd name="connsiteX7" fmla="*/ 5280051 w 6482362"/>
              <a:gd name="connsiteY7" fmla="*/ 40271 h 1905999"/>
              <a:gd name="connsiteX8" fmla="*/ 6087192 w 6482362"/>
              <a:gd name="connsiteY8" fmla="*/ 1099444 h 1905999"/>
              <a:gd name="connsiteX9" fmla="*/ 6448256 w 6482362"/>
              <a:gd name="connsiteY9" fmla="*/ 1863797 h 1905999"/>
              <a:gd name="connsiteX10" fmla="*/ 5735498 w 6482362"/>
              <a:gd name="connsiteY10" fmla="*/ 1709052 h 1905999"/>
              <a:gd name="connsiteX11" fmla="*/ 5088385 w 6482362"/>
              <a:gd name="connsiteY11" fmla="*/ 1737188 h 1905999"/>
              <a:gd name="connsiteX12" fmla="*/ 4525678 w 6482362"/>
              <a:gd name="connsiteY12" fmla="*/ 1737188 h 1905999"/>
              <a:gd name="connsiteX13" fmla="*/ 3977038 w 6482362"/>
              <a:gd name="connsiteY13" fmla="*/ 1751255 h 1905999"/>
              <a:gd name="connsiteX14" fmla="*/ 3343992 w 6482362"/>
              <a:gd name="connsiteY14" fmla="*/ 1723120 h 1905999"/>
              <a:gd name="connsiteX15" fmla="*/ 2654675 w 6482362"/>
              <a:gd name="connsiteY15" fmla="*/ 1737188 h 1905999"/>
              <a:gd name="connsiteX16" fmla="*/ 1712139 w 6482362"/>
              <a:gd name="connsiteY16" fmla="*/ 1751255 h 1905999"/>
              <a:gd name="connsiteX17" fmla="*/ 1022822 w 6482362"/>
              <a:gd name="connsiteY17" fmla="*/ 1709052 h 1905999"/>
              <a:gd name="connsiteX18" fmla="*/ 699265 w 6482362"/>
              <a:gd name="connsiteY18" fmla="*/ 1793458 h 1905999"/>
              <a:gd name="connsiteX19" fmla="*/ 14647 w 6482362"/>
              <a:gd name="connsiteY19" fmla="*/ 1905999 h 1905999"/>
              <a:gd name="connsiteX20" fmla="*/ 291304 w 6482362"/>
              <a:gd name="connsiteY20" fmla="*/ 1057241 h 190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82362" h="1905999">
                <a:moveTo>
                  <a:pt x="291304" y="1057241"/>
                </a:moveTo>
                <a:lnTo>
                  <a:pt x="1136545" y="17118"/>
                </a:lnTo>
                <a:cubicBezTo>
                  <a:pt x="1348287" y="17762"/>
                  <a:pt x="1560029" y="66031"/>
                  <a:pt x="1771771" y="66675"/>
                </a:cubicBezTo>
                <a:cubicBezTo>
                  <a:pt x="1990846" y="60325"/>
                  <a:pt x="2228971" y="15875"/>
                  <a:pt x="2448046" y="9525"/>
                </a:cubicBezTo>
                <a:cubicBezTo>
                  <a:pt x="2638546" y="9525"/>
                  <a:pt x="2933821" y="57150"/>
                  <a:pt x="3124321" y="57150"/>
                </a:cubicBezTo>
                <a:cubicBezTo>
                  <a:pt x="3286246" y="57150"/>
                  <a:pt x="3505321" y="0"/>
                  <a:pt x="3667246" y="0"/>
                </a:cubicBezTo>
                <a:cubicBezTo>
                  <a:pt x="3899021" y="6350"/>
                  <a:pt x="4168896" y="79376"/>
                  <a:pt x="4400671" y="85726"/>
                </a:cubicBezTo>
                <a:lnTo>
                  <a:pt x="5280051" y="40271"/>
                </a:lnTo>
                <a:cubicBezTo>
                  <a:pt x="5940450" y="576406"/>
                  <a:pt x="5972306" y="731339"/>
                  <a:pt x="6087192" y="1099444"/>
                </a:cubicBezTo>
                <a:cubicBezTo>
                  <a:pt x="5918379" y="1605761"/>
                  <a:pt x="6645084" y="1863797"/>
                  <a:pt x="6448256" y="1863797"/>
                </a:cubicBezTo>
                <a:cubicBezTo>
                  <a:pt x="6391985" y="1977121"/>
                  <a:pt x="5962143" y="1730153"/>
                  <a:pt x="5735498" y="1709052"/>
                </a:cubicBezTo>
                <a:cubicBezTo>
                  <a:pt x="5508853" y="1687951"/>
                  <a:pt x="5292366" y="1744222"/>
                  <a:pt x="5088385" y="1737188"/>
                </a:cubicBezTo>
                <a:cubicBezTo>
                  <a:pt x="4884404" y="1730154"/>
                  <a:pt x="4710902" y="1741877"/>
                  <a:pt x="4525678" y="1737188"/>
                </a:cubicBezTo>
                <a:cubicBezTo>
                  <a:pt x="4340454" y="1732499"/>
                  <a:pt x="4173986" y="1762978"/>
                  <a:pt x="3977038" y="1751255"/>
                </a:cubicBezTo>
                <a:cubicBezTo>
                  <a:pt x="3737887" y="1908344"/>
                  <a:pt x="3564386" y="1739532"/>
                  <a:pt x="3343992" y="1723120"/>
                </a:cubicBezTo>
                <a:cubicBezTo>
                  <a:pt x="2826615" y="1713742"/>
                  <a:pt x="2921961" y="1917723"/>
                  <a:pt x="2654675" y="1737188"/>
                </a:cubicBezTo>
                <a:cubicBezTo>
                  <a:pt x="2331118" y="1727809"/>
                  <a:pt x="2162305" y="1774702"/>
                  <a:pt x="1712139" y="1751255"/>
                </a:cubicBezTo>
                <a:cubicBezTo>
                  <a:pt x="922786" y="1737187"/>
                  <a:pt x="1186945" y="1805182"/>
                  <a:pt x="1022822" y="1709052"/>
                </a:cubicBezTo>
                <a:cubicBezTo>
                  <a:pt x="953266" y="1666849"/>
                  <a:pt x="862605" y="1774701"/>
                  <a:pt x="699265" y="1793458"/>
                </a:cubicBezTo>
                <a:lnTo>
                  <a:pt x="14647" y="1905999"/>
                </a:lnTo>
                <a:cubicBezTo>
                  <a:pt x="-83707" y="1638713"/>
                  <a:pt x="347575" y="1788642"/>
                  <a:pt x="291304" y="105724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emojimouth">
            <a:hlinkClick r:id="" action="ppaction://media"/>
            <a:extLst>
              <a:ext uri="{FF2B5EF4-FFF2-40B4-BE49-F238E27FC236}">
                <a16:creationId xmlns:a16="http://schemas.microsoft.com/office/drawing/2014/main" id="{A09E95FC-FCB2-0327-8A50-5E027D35243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9010" t="20632" r="43027" b="69011"/>
          <a:stretch/>
        </p:blipFill>
        <p:spPr>
          <a:xfrm flipH="1">
            <a:off x="5607757" y="2856892"/>
            <a:ext cx="155688" cy="113897"/>
          </a:xfrm>
          <a:prstGeom prst="rect">
            <a:avLst/>
          </a:prstGeom>
        </p:spPr>
      </p:pic>
      <p:sp>
        <p:nvSpPr>
          <p:cNvPr id="153" name="Flowchart: Manual Operation 152">
            <a:extLst>
              <a:ext uri="{FF2B5EF4-FFF2-40B4-BE49-F238E27FC236}">
                <a16:creationId xmlns:a16="http://schemas.microsoft.com/office/drawing/2014/main" id="{5F81E352-04CF-F585-2DE1-B649DEF62C9A}"/>
              </a:ext>
            </a:extLst>
          </p:cNvPr>
          <p:cNvSpPr/>
          <p:nvPr/>
        </p:nvSpPr>
        <p:spPr>
          <a:xfrm rot="9325362">
            <a:off x="-752812" y="-1638182"/>
            <a:ext cx="6220285" cy="1099157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870"/>
              <a:gd name="connsiteX1" fmla="*/ 10000 w 10000"/>
              <a:gd name="connsiteY1" fmla="*/ 0 h 10870"/>
              <a:gd name="connsiteX2" fmla="*/ 8000 w 10000"/>
              <a:gd name="connsiteY2" fmla="*/ 10000 h 10870"/>
              <a:gd name="connsiteX3" fmla="*/ 6012 w 10000"/>
              <a:gd name="connsiteY3" fmla="*/ 10870 h 10870"/>
              <a:gd name="connsiteX4" fmla="*/ 0 w 10000"/>
              <a:gd name="connsiteY4" fmla="*/ 0 h 10870"/>
              <a:gd name="connsiteX0" fmla="*/ 274 w 10274"/>
              <a:gd name="connsiteY0" fmla="*/ 0 h 10870"/>
              <a:gd name="connsiteX1" fmla="*/ 10274 w 10274"/>
              <a:gd name="connsiteY1" fmla="*/ 0 h 10870"/>
              <a:gd name="connsiteX2" fmla="*/ 8274 w 10274"/>
              <a:gd name="connsiteY2" fmla="*/ 10000 h 10870"/>
              <a:gd name="connsiteX3" fmla="*/ 6286 w 10274"/>
              <a:gd name="connsiteY3" fmla="*/ 10870 h 10870"/>
              <a:gd name="connsiteX4" fmla="*/ 274 w 10274"/>
              <a:gd name="connsiteY4" fmla="*/ 0 h 10870"/>
              <a:gd name="connsiteX0" fmla="*/ 0 w 12047"/>
              <a:gd name="connsiteY0" fmla="*/ 1828 h 10870"/>
              <a:gd name="connsiteX1" fmla="*/ 12047 w 12047"/>
              <a:gd name="connsiteY1" fmla="*/ 0 h 10870"/>
              <a:gd name="connsiteX2" fmla="*/ 10047 w 12047"/>
              <a:gd name="connsiteY2" fmla="*/ 10000 h 10870"/>
              <a:gd name="connsiteX3" fmla="*/ 8059 w 12047"/>
              <a:gd name="connsiteY3" fmla="*/ 10870 h 10870"/>
              <a:gd name="connsiteX4" fmla="*/ 0 w 12047"/>
              <a:gd name="connsiteY4" fmla="*/ 1828 h 10870"/>
              <a:gd name="connsiteX0" fmla="*/ 0 w 10047"/>
              <a:gd name="connsiteY0" fmla="*/ 0 h 9042"/>
              <a:gd name="connsiteX1" fmla="*/ 7635 w 10047"/>
              <a:gd name="connsiteY1" fmla="*/ 714 h 9042"/>
              <a:gd name="connsiteX2" fmla="*/ 10047 w 10047"/>
              <a:gd name="connsiteY2" fmla="*/ 8172 h 9042"/>
              <a:gd name="connsiteX3" fmla="*/ 8059 w 10047"/>
              <a:gd name="connsiteY3" fmla="*/ 9042 h 9042"/>
              <a:gd name="connsiteX4" fmla="*/ 0 w 10047"/>
              <a:gd name="connsiteY4" fmla="*/ 0 h 9042"/>
              <a:gd name="connsiteX0" fmla="*/ 0 w 10507"/>
              <a:gd name="connsiteY0" fmla="*/ 0 h 10000"/>
              <a:gd name="connsiteX1" fmla="*/ 7599 w 10507"/>
              <a:gd name="connsiteY1" fmla="*/ 790 h 10000"/>
              <a:gd name="connsiteX2" fmla="*/ 10000 w 10507"/>
              <a:gd name="connsiteY2" fmla="*/ 9038 h 10000"/>
              <a:gd name="connsiteX3" fmla="*/ 8021 w 10507"/>
              <a:gd name="connsiteY3" fmla="*/ 10000 h 10000"/>
              <a:gd name="connsiteX4" fmla="*/ 0 w 10507"/>
              <a:gd name="connsiteY4" fmla="*/ 0 h 10000"/>
              <a:gd name="connsiteX0" fmla="*/ 0 w 10000"/>
              <a:gd name="connsiteY0" fmla="*/ 3469 h 13469"/>
              <a:gd name="connsiteX1" fmla="*/ 2054 w 10000"/>
              <a:gd name="connsiteY1" fmla="*/ 0 h 13469"/>
              <a:gd name="connsiteX2" fmla="*/ 10000 w 10000"/>
              <a:gd name="connsiteY2" fmla="*/ 12507 h 13469"/>
              <a:gd name="connsiteX3" fmla="*/ 8021 w 10000"/>
              <a:gd name="connsiteY3" fmla="*/ 13469 h 13469"/>
              <a:gd name="connsiteX4" fmla="*/ 0 w 10000"/>
              <a:gd name="connsiteY4" fmla="*/ 3469 h 13469"/>
              <a:gd name="connsiteX0" fmla="*/ 0 w 11783"/>
              <a:gd name="connsiteY0" fmla="*/ 3882 h 13469"/>
              <a:gd name="connsiteX1" fmla="*/ 3837 w 11783"/>
              <a:gd name="connsiteY1" fmla="*/ 0 h 13469"/>
              <a:gd name="connsiteX2" fmla="*/ 11783 w 11783"/>
              <a:gd name="connsiteY2" fmla="*/ 12507 h 13469"/>
              <a:gd name="connsiteX3" fmla="*/ 9804 w 11783"/>
              <a:gd name="connsiteY3" fmla="*/ 13469 h 13469"/>
              <a:gd name="connsiteX4" fmla="*/ 0 w 11783"/>
              <a:gd name="connsiteY4" fmla="*/ 3882 h 13469"/>
              <a:gd name="connsiteX0" fmla="*/ 0 w 11783"/>
              <a:gd name="connsiteY0" fmla="*/ 3882 h 13469"/>
              <a:gd name="connsiteX1" fmla="*/ 3837 w 11783"/>
              <a:gd name="connsiteY1" fmla="*/ 0 h 13469"/>
              <a:gd name="connsiteX2" fmla="*/ 11783 w 11783"/>
              <a:gd name="connsiteY2" fmla="*/ 12507 h 13469"/>
              <a:gd name="connsiteX3" fmla="*/ 9804 w 11783"/>
              <a:gd name="connsiteY3" fmla="*/ 13469 h 13469"/>
              <a:gd name="connsiteX4" fmla="*/ 0 w 11783"/>
              <a:gd name="connsiteY4" fmla="*/ 3882 h 13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83" h="13469">
                <a:moveTo>
                  <a:pt x="0" y="3882"/>
                </a:moveTo>
                <a:lnTo>
                  <a:pt x="3837" y="0"/>
                </a:lnTo>
                <a:cubicBezTo>
                  <a:pt x="9958" y="5229"/>
                  <a:pt x="10983" y="9758"/>
                  <a:pt x="11783" y="12507"/>
                </a:cubicBezTo>
                <a:lnTo>
                  <a:pt x="9804" y="13469"/>
                </a:lnTo>
                <a:cubicBezTo>
                  <a:pt x="-884" y="4306"/>
                  <a:pt x="1995" y="7889"/>
                  <a:pt x="0" y="3882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AIVoiceGenerator_com_27-12-2024T15_4_33_ en-US-Neural2-F">
            <a:hlinkClick r:id="" action="ppaction://media"/>
            <a:extLst>
              <a:ext uri="{FF2B5EF4-FFF2-40B4-BE49-F238E27FC236}">
                <a16:creationId xmlns:a16="http://schemas.microsoft.com/office/drawing/2014/main" id="{4100D03B-DF1E-67A4-E0E6-CD419EE9D0E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8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368E7-1173-57C6-33E3-007F503EC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lowchart: Manual Operation 85">
            <a:extLst>
              <a:ext uri="{FF2B5EF4-FFF2-40B4-BE49-F238E27FC236}">
                <a16:creationId xmlns:a16="http://schemas.microsoft.com/office/drawing/2014/main" id="{2E24A33F-2968-F664-700B-E24C6FDD12C0}"/>
              </a:ext>
            </a:extLst>
          </p:cNvPr>
          <p:cNvSpPr/>
          <p:nvPr/>
        </p:nvSpPr>
        <p:spPr>
          <a:xfrm flipV="1">
            <a:off x="-154924" y="3803411"/>
            <a:ext cx="12442140" cy="308696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1143"/>
              <a:gd name="connsiteY0" fmla="*/ 0 h 10248"/>
              <a:gd name="connsiteX1" fmla="*/ 11143 w 11143"/>
              <a:gd name="connsiteY1" fmla="*/ 248 h 10248"/>
              <a:gd name="connsiteX2" fmla="*/ 9143 w 11143"/>
              <a:gd name="connsiteY2" fmla="*/ 10248 h 10248"/>
              <a:gd name="connsiteX3" fmla="*/ 3143 w 11143"/>
              <a:gd name="connsiteY3" fmla="*/ 10248 h 10248"/>
              <a:gd name="connsiteX4" fmla="*/ 0 w 11143"/>
              <a:gd name="connsiteY4" fmla="*/ 0 h 10248"/>
              <a:gd name="connsiteX0" fmla="*/ 0 w 11733"/>
              <a:gd name="connsiteY0" fmla="*/ 0 h 10248"/>
              <a:gd name="connsiteX1" fmla="*/ 11733 w 11733"/>
              <a:gd name="connsiteY1" fmla="*/ 372 h 10248"/>
              <a:gd name="connsiteX2" fmla="*/ 9143 w 11733"/>
              <a:gd name="connsiteY2" fmla="*/ 10248 h 10248"/>
              <a:gd name="connsiteX3" fmla="*/ 3143 w 11733"/>
              <a:gd name="connsiteY3" fmla="*/ 10248 h 10248"/>
              <a:gd name="connsiteX4" fmla="*/ 0 w 11733"/>
              <a:gd name="connsiteY4" fmla="*/ 0 h 10248"/>
              <a:gd name="connsiteX0" fmla="*/ 0 w 13264"/>
              <a:gd name="connsiteY0" fmla="*/ 0 h 10248"/>
              <a:gd name="connsiteX1" fmla="*/ 13264 w 13264"/>
              <a:gd name="connsiteY1" fmla="*/ 4341 h 10248"/>
              <a:gd name="connsiteX2" fmla="*/ 9143 w 13264"/>
              <a:gd name="connsiteY2" fmla="*/ 10248 h 10248"/>
              <a:gd name="connsiteX3" fmla="*/ 3143 w 13264"/>
              <a:gd name="connsiteY3" fmla="*/ 10248 h 10248"/>
              <a:gd name="connsiteX4" fmla="*/ 0 w 13264"/>
              <a:gd name="connsiteY4" fmla="*/ 0 h 10248"/>
              <a:gd name="connsiteX0" fmla="*/ 0 w 11779"/>
              <a:gd name="connsiteY0" fmla="*/ 0 h 10248"/>
              <a:gd name="connsiteX1" fmla="*/ 11779 w 11779"/>
              <a:gd name="connsiteY1" fmla="*/ 212 h 10248"/>
              <a:gd name="connsiteX2" fmla="*/ 9143 w 11779"/>
              <a:gd name="connsiteY2" fmla="*/ 10248 h 10248"/>
              <a:gd name="connsiteX3" fmla="*/ 3143 w 11779"/>
              <a:gd name="connsiteY3" fmla="*/ 10248 h 10248"/>
              <a:gd name="connsiteX4" fmla="*/ 0 w 11779"/>
              <a:gd name="connsiteY4" fmla="*/ 0 h 10248"/>
              <a:gd name="connsiteX0" fmla="*/ 0 w 12250"/>
              <a:gd name="connsiteY0" fmla="*/ 0 h 10248"/>
              <a:gd name="connsiteX1" fmla="*/ 11779 w 12250"/>
              <a:gd name="connsiteY1" fmla="*/ 212 h 10248"/>
              <a:gd name="connsiteX2" fmla="*/ 9143 w 12250"/>
              <a:gd name="connsiteY2" fmla="*/ 10248 h 10248"/>
              <a:gd name="connsiteX3" fmla="*/ 3143 w 12250"/>
              <a:gd name="connsiteY3" fmla="*/ 10248 h 10248"/>
              <a:gd name="connsiteX4" fmla="*/ 0 w 12250"/>
              <a:gd name="connsiteY4" fmla="*/ 0 h 10248"/>
              <a:gd name="connsiteX0" fmla="*/ 0 w 12389"/>
              <a:gd name="connsiteY0" fmla="*/ 0 h 12130"/>
              <a:gd name="connsiteX1" fmla="*/ 11779 w 12389"/>
              <a:gd name="connsiteY1" fmla="*/ 212 h 12130"/>
              <a:gd name="connsiteX2" fmla="*/ 9143 w 12389"/>
              <a:gd name="connsiteY2" fmla="*/ 10248 h 12130"/>
              <a:gd name="connsiteX3" fmla="*/ 3143 w 12389"/>
              <a:gd name="connsiteY3" fmla="*/ 10248 h 12130"/>
              <a:gd name="connsiteX4" fmla="*/ 0 w 12389"/>
              <a:gd name="connsiteY4" fmla="*/ 0 h 12130"/>
              <a:gd name="connsiteX0" fmla="*/ 0 w 12351"/>
              <a:gd name="connsiteY0" fmla="*/ 0 h 10248"/>
              <a:gd name="connsiteX1" fmla="*/ 11779 w 12351"/>
              <a:gd name="connsiteY1" fmla="*/ 212 h 10248"/>
              <a:gd name="connsiteX2" fmla="*/ 9143 w 12351"/>
              <a:gd name="connsiteY2" fmla="*/ 10248 h 10248"/>
              <a:gd name="connsiteX3" fmla="*/ 3143 w 12351"/>
              <a:gd name="connsiteY3" fmla="*/ 10248 h 10248"/>
              <a:gd name="connsiteX4" fmla="*/ 0 w 12351"/>
              <a:gd name="connsiteY4" fmla="*/ 0 h 10248"/>
              <a:gd name="connsiteX0" fmla="*/ 0 w 12474"/>
              <a:gd name="connsiteY0" fmla="*/ 0 h 10344"/>
              <a:gd name="connsiteX1" fmla="*/ 11779 w 12474"/>
              <a:gd name="connsiteY1" fmla="*/ 212 h 10344"/>
              <a:gd name="connsiteX2" fmla="*/ 9885 w 12474"/>
              <a:gd name="connsiteY2" fmla="*/ 10344 h 10344"/>
              <a:gd name="connsiteX3" fmla="*/ 3143 w 12474"/>
              <a:gd name="connsiteY3" fmla="*/ 10248 h 10344"/>
              <a:gd name="connsiteX4" fmla="*/ 0 w 12474"/>
              <a:gd name="connsiteY4" fmla="*/ 0 h 10344"/>
              <a:gd name="connsiteX0" fmla="*/ 0 w 12269"/>
              <a:gd name="connsiteY0" fmla="*/ 0 h 10344"/>
              <a:gd name="connsiteX1" fmla="*/ 11779 w 12269"/>
              <a:gd name="connsiteY1" fmla="*/ 212 h 10344"/>
              <a:gd name="connsiteX2" fmla="*/ 9885 w 12269"/>
              <a:gd name="connsiteY2" fmla="*/ 10344 h 10344"/>
              <a:gd name="connsiteX3" fmla="*/ 3143 w 12269"/>
              <a:gd name="connsiteY3" fmla="*/ 10248 h 10344"/>
              <a:gd name="connsiteX4" fmla="*/ 0 w 12269"/>
              <a:gd name="connsiteY4" fmla="*/ 0 h 10344"/>
              <a:gd name="connsiteX0" fmla="*/ 0 w 11779"/>
              <a:gd name="connsiteY0" fmla="*/ 0 h 10344"/>
              <a:gd name="connsiteX1" fmla="*/ 11779 w 11779"/>
              <a:gd name="connsiteY1" fmla="*/ 212 h 10344"/>
              <a:gd name="connsiteX2" fmla="*/ 9885 w 11779"/>
              <a:gd name="connsiteY2" fmla="*/ 10344 h 10344"/>
              <a:gd name="connsiteX3" fmla="*/ 3143 w 11779"/>
              <a:gd name="connsiteY3" fmla="*/ 10248 h 10344"/>
              <a:gd name="connsiteX4" fmla="*/ 0 w 11779"/>
              <a:gd name="connsiteY4" fmla="*/ 0 h 10344"/>
              <a:gd name="connsiteX0" fmla="*/ 0 w 11779"/>
              <a:gd name="connsiteY0" fmla="*/ 0 h 10344"/>
              <a:gd name="connsiteX1" fmla="*/ 11779 w 11779"/>
              <a:gd name="connsiteY1" fmla="*/ 212 h 10344"/>
              <a:gd name="connsiteX2" fmla="*/ 9885 w 11779"/>
              <a:gd name="connsiteY2" fmla="*/ 10344 h 10344"/>
              <a:gd name="connsiteX3" fmla="*/ 3143 w 11779"/>
              <a:gd name="connsiteY3" fmla="*/ 10248 h 10344"/>
              <a:gd name="connsiteX4" fmla="*/ 0 w 11779"/>
              <a:gd name="connsiteY4" fmla="*/ 0 h 10344"/>
              <a:gd name="connsiteX0" fmla="*/ 0 w 11779"/>
              <a:gd name="connsiteY0" fmla="*/ 0 h 10248"/>
              <a:gd name="connsiteX1" fmla="*/ 11779 w 11779"/>
              <a:gd name="connsiteY1" fmla="*/ 212 h 10248"/>
              <a:gd name="connsiteX2" fmla="*/ 9885 w 11779"/>
              <a:gd name="connsiteY2" fmla="*/ 10056 h 10248"/>
              <a:gd name="connsiteX3" fmla="*/ 3143 w 11779"/>
              <a:gd name="connsiteY3" fmla="*/ 10248 h 10248"/>
              <a:gd name="connsiteX4" fmla="*/ 0 w 11779"/>
              <a:gd name="connsiteY4" fmla="*/ 0 h 10248"/>
              <a:gd name="connsiteX0" fmla="*/ 0 w 11779"/>
              <a:gd name="connsiteY0" fmla="*/ 0 h 10248"/>
              <a:gd name="connsiteX1" fmla="*/ 11779 w 11779"/>
              <a:gd name="connsiteY1" fmla="*/ 212 h 10248"/>
              <a:gd name="connsiteX2" fmla="*/ 9885 w 11779"/>
              <a:gd name="connsiteY2" fmla="*/ 10056 h 10248"/>
              <a:gd name="connsiteX3" fmla="*/ 3143 w 11779"/>
              <a:gd name="connsiteY3" fmla="*/ 10248 h 10248"/>
              <a:gd name="connsiteX4" fmla="*/ 0 w 11779"/>
              <a:gd name="connsiteY4" fmla="*/ 0 h 10248"/>
              <a:gd name="connsiteX0" fmla="*/ 0 w 12045"/>
              <a:gd name="connsiteY0" fmla="*/ 0 h 10050"/>
              <a:gd name="connsiteX1" fmla="*/ 12045 w 12045"/>
              <a:gd name="connsiteY1" fmla="*/ 14 h 10050"/>
              <a:gd name="connsiteX2" fmla="*/ 10151 w 12045"/>
              <a:gd name="connsiteY2" fmla="*/ 9858 h 10050"/>
              <a:gd name="connsiteX3" fmla="*/ 3409 w 12045"/>
              <a:gd name="connsiteY3" fmla="*/ 10050 h 10050"/>
              <a:gd name="connsiteX4" fmla="*/ 0 w 12045"/>
              <a:gd name="connsiteY4" fmla="*/ 0 h 1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45" h="10050">
                <a:moveTo>
                  <a:pt x="0" y="0"/>
                </a:moveTo>
                <a:lnTo>
                  <a:pt x="12045" y="14"/>
                </a:lnTo>
                <a:cubicBezTo>
                  <a:pt x="9967" y="11425"/>
                  <a:pt x="10630" y="7281"/>
                  <a:pt x="10151" y="9858"/>
                </a:cubicBezTo>
                <a:lnTo>
                  <a:pt x="3409" y="1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C43D166-66E1-EB6E-38A2-73EB8868C2F6}"/>
              </a:ext>
            </a:extLst>
          </p:cNvPr>
          <p:cNvGrpSpPr/>
          <p:nvPr/>
        </p:nvGrpSpPr>
        <p:grpSpPr>
          <a:xfrm flipH="1">
            <a:off x="8638920" y="2950525"/>
            <a:ext cx="1458048" cy="1214058"/>
            <a:chOff x="3601045" y="3523664"/>
            <a:chExt cx="1458048" cy="1214058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F4DC647-8371-5B3F-4338-C69F3E9038AE}"/>
                </a:ext>
              </a:extLst>
            </p:cNvPr>
            <p:cNvSpPr/>
            <p:nvPr/>
          </p:nvSpPr>
          <p:spPr>
            <a:xfrm rot="21353498">
              <a:off x="4965383" y="3779566"/>
              <a:ext cx="45719" cy="742659"/>
            </a:xfrm>
            <a:prstGeom prst="rect">
              <a:avLst/>
            </a:prstGeom>
            <a:solidFill>
              <a:srgbClr val="B18B74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">
              <a:extLst>
                <a:ext uri="{FF2B5EF4-FFF2-40B4-BE49-F238E27FC236}">
                  <a16:creationId xmlns:a16="http://schemas.microsoft.com/office/drawing/2014/main" id="{DB72905E-0309-4CC0-CFFF-B0065A001C85}"/>
                </a:ext>
              </a:extLst>
            </p:cNvPr>
            <p:cNvSpPr/>
            <p:nvPr/>
          </p:nvSpPr>
          <p:spPr>
            <a:xfrm>
              <a:off x="4807475" y="3566870"/>
              <a:ext cx="226318" cy="709734"/>
            </a:xfrm>
            <a:custGeom>
              <a:avLst/>
              <a:gdLst>
                <a:gd name="connsiteX0" fmla="*/ 0 w 194886"/>
                <a:gd name="connsiteY0" fmla="*/ 0 h 526854"/>
                <a:gd name="connsiteX1" fmla="*/ 194886 w 194886"/>
                <a:gd name="connsiteY1" fmla="*/ 0 h 526854"/>
                <a:gd name="connsiteX2" fmla="*/ 194886 w 194886"/>
                <a:gd name="connsiteY2" fmla="*/ 526854 h 526854"/>
                <a:gd name="connsiteX3" fmla="*/ 0 w 194886"/>
                <a:gd name="connsiteY3" fmla="*/ 526854 h 526854"/>
                <a:gd name="connsiteX4" fmla="*/ 0 w 194886"/>
                <a:gd name="connsiteY4" fmla="*/ 0 h 52685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194886 w 217746"/>
                <a:gd name="connsiteY2" fmla="*/ 74021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210126 w 217746"/>
                <a:gd name="connsiteY2" fmla="*/ 59543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210126 w 217746"/>
                <a:gd name="connsiteY2" fmla="*/ 59543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179646 w 217746"/>
                <a:gd name="connsiteY2" fmla="*/ 58019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187266"/>
                <a:gd name="connsiteY0" fmla="*/ 167640 h 747834"/>
                <a:gd name="connsiteX1" fmla="*/ 187266 w 187266"/>
                <a:gd name="connsiteY1" fmla="*/ 0 h 747834"/>
                <a:gd name="connsiteX2" fmla="*/ 179646 w 187266"/>
                <a:gd name="connsiteY2" fmla="*/ 534474 h 747834"/>
                <a:gd name="connsiteX3" fmla="*/ 15240 w 187266"/>
                <a:gd name="connsiteY3" fmla="*/ 747834 h 747834"/>
                <a:gd name="connsiteX4" fmla="*/ 0 w 187266"/>
                <a:gd name="connsiteY4" fmla="*/ 167640 h 747834"/>
                <a:gd name="connsiteX0" fmla="*/ 37147 w 224413"/>
                <a:gd name="connsiteY0" fmla="*/ 167640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37147 w 224413"/>
                <a:gd name="connsiteY4" fmla="*/ 167640 h 709734"/>
                <a:gd name="connsiteX0" fmla="*/ 18097 w 224413"/>
                <a:gd name="connsiteY0" fmla="*/ 181928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18097 w 224413"/>
                <a:gd name="connsiteY4" fmla="*/ 181928 h 709734"/>
                <a:gd name="connsiteX0" fmla="*/ 18097 w 226318"/>
                <a:gd name="connsiteY0" fmla="*/ 181928 h 709734"/>
                <a:gd name="connsiteX1" fmla="*/ 224413 w 226318"/>
                <a:gd name="connsiteY1" fmla="*/ 0 h 709734"/>
                <a:gd name="connsiteX2" fmla="*/ 226318 w 226318"/>
                <a:gd name="connsiteY2" fmla="*/ 532092 h 709734"/>
                <a:gd name="connsiteX3" fmla="*/ 0 w 226318"/>
                <a:gd name="connsiteY3" fmla="*/ 709734 h 709734"/>
                <a:gd name="connsiteX4" fmla="*/ 18097 w 226318"/>
                <a:gd name="connsiteY4" fmla="*/ 181928 h 709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318" h="709734">
                  <a:moveTo>
                    <a:pt x="18097" y="181928"/>
                  </a:moveTo>
                  <a:lnTo>
                    <a:pt x="224413" y="0"/>
                  </a:lnTo>
                  <a:lnTo>
                    <a:pt x="226318" y="532092"/>
                  </a:lnTo>
                  <a:lnTo>
                    <a:pt x="0" y="709734"/>
                  </a:lnTo>
                  <a:lnTo>
                    <a:pt x="18097" y="181928"/>
                  </a:lnTo>
                  <a:close/>
                </a:path>
              </a:pathLst>
            </a:cu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AD3B480-A486-6CC4-15E4-62022DF44684}"/>
                </a:ext>
              </a:extLst>
            </p:cNvPr>
            <p:cNvSpPr/>
            <p:nvPr/>
          </p:nvSpPr>
          <p:spPr>
            <a:xfrm rot="166327">
              <a:off x="4031860" y="3825910"/>
              <a:ext cx="45719" cy="74265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C5D48FF-3790-573E-1F5F-08936883FF9D}"/>
                </a:ext>
              </a:extLst>
            </p:cNvPr>
            <p:cNvSpPr/>
            <p:nvPr/>
          </p:nvSpPr>
          <p:spPr>
            <a:xfrm rot="166327">
              <a:off x="3688734" y="3995063"/>
              <a:ext cx="45719" cy="74265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230F86F-9538-6D2A-BAC3-0CF343567249}"/>
                </a:ext>
              </a:extLst>
            </p:cNvPr>
            <p:cNvSpPr/>
            <p:nvPr/>
          </p:nvSpPr>
          <p:spPr>
            <a:xfrm rot="21353498">
              <a:off x="4742536" y="3986184"/>
              <a:ext cx="45719" cy="742659"/>
            </a:xfrm>
            <a:prstGeom prst="rect">
              <a:avLst/>
            </a:prstGeom>
            <a:solidFill>
              <a:srgbClr val="B18B74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1F3C55C-7496-F573-9A0A-B5EFD2A914CB}"/>
                </a:ext>
              </a:extLst>
            </p:cNvPr>
            <p:cNvSpPr/>
            <p:nvPr/>
          </p:nvSpPr>
          <p:spPr>
            <a:xfrm>
              <a:off x="3601045" y="3766503"/>
              <a:ext cx="1209822" cy="519624"/>
            </a:xfrm>
            <a:prstGeom prst="rect">
              <a:avLst/>
            </a:prstGeom>
            <a:solidFill>
              <a:srgbClr val="745E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41E6ECF-2D80-722B-7AD5-DB0A82AB4208}"/>
                </a:ext>
              </a:extLst>
            </p:cNvPr>
            <p:cNvSpPr/>
            <p:nvPr/>
          </p:nvSpPr>
          <p:spPr>
            <a:xfrm>
              <a:off x="3601045" y="3723959"/>
              <a:ext cx="1209822" cy="51962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439E8BB-ED95-921C-C2EA-7194DF4E439A}"/>
                </a:ext>
              </a:extLst>
            </p:cNvPr>
            <p:cNvSpPr/>
            <p:nvPr/>
          </p:nvSpPr>
          <p:spPr>
            <a:xfrm>
              <a:off x="3676995" y="3837889"/>
              <a:ext cx="1057921" cy="3130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E23CE15-4E7D-0371-9130-B33BC1A31E52}"/>
                </a:ext>
              </a:extLst>
            </p:cNvPr>
            <p:cNvSpPr/>
            <p:nvPr/>
          </p:nvSpPr>
          <p:spPr>
            <a:xfrm flipV="1">
              <a:off x="4110204" y="3929098"/>
              <a:ext cx="136989" cy="142734"/>
            </a:xfrm>
            <a:prstGeom prst="ellipse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Rectangle 12">
              <a:extLst>
                <a:ext uri="{FF2B5EF4-FFF2-40B4-BE49-F238E27FC236}">
                  <a16:creationId xmlns:a16="http://schemas.microsoft.com/office/drawing/2014/main" id="{D96DDC4D-AA0B-1ADB-0463-BC6895115F39}"/>
                </a:ext>
              </a:extLst>
            </p:cNvPr>
            <p:cNvSpPr/>
            <p:nvPr/>
          </p:nvSpPr>
          <p:spPr>
            <a:xfrm>
              <a:off x="3615396" y="3523664"/>
              <a:ext cx="1443697" cy="191087"/>
            </a:xfrm>
            <a:custGeom>
              <a:avLst/>
              <a:gdLst>
                <a:gd name="connsiteX0" fmla="*/ 0 w 919374"/>
                <a:gd name="connsiteY0" fmla="*/ 0 h 263989"/>
                <a:gd name="connsiteX1" fmla="*/ 919374 w 919374"/>
                <a:gd name="connsiteY1" fmla="*/ 0 h 263989"/>
                <a:gd name="connsiteX2" fmla="*/ 919374 w 919374"/>
                <a:gd name="connsiteY2" fmla="*/ 263989 h 263989"/>
                <a:gd name="connsiteX3" fmla="*/ 0 w 919374"/>
                <a:gd name="connsiteY3" fmla="*/ 263989 h 263989"/>
                <a:gd name="connsiteX4" fmla="*/ 0 w 919374"/>
                <a:gd name="connsiteY4" fmla="*/ 0 h 263989"/>
                <a:gd name="connsiteX0" fmla="*/ 407963 w 1327337"/>
                <a:gd name="connsiteY0" fmla="*/ 0 h 334327"/>
                <a:gd name="connsiteX1" fmla="*/ 1327337 w 1327337"/>
                <a:gd name="connsiteY1" fmla="*/ 0 h 334327"/>
                <a:gd name="connsiteX2" fmla="*/ 1327337 w 1327337"/>
                <a:gd name="connsiteY2" fmla="*/ 263989 h 334327"/>
                <a:gd name="connsiteX3" fmla="*/ 0 w 1327337"/>
                <a:gd name="connsiteY3" fmla="*/ 334327 h 334327"/>
                <a:gd name="connsiteX4" fmla="*/ 407963 w 1327337"/>
                <a:gd name="connsiteY4" fmla="*/ 0 h 334327"/>
                <a:gd name="connsiteX0" fmla="*/ 407963 w 1327337"/>
                <a:gd name="connsiteY0" fmla="*/ 0 h 404666"/>
                <a:gd name="connsiteX1" fmla="*/ 1327337 w 1327337"/>
                <a:gd name="connsiteY1" fmla="*/ 0 h 404666"/>
                <a:gd name="connsiteX2" fmla="*/ 1144457 w 1327337"/>
                <a:gd name="connsiteY2" fmla="*/ 404666 h 404666"/>
                <a:gd name="connsiteX3" fmla="*/ 0 w 1327337"/>
                <a:gd name="connsiteY3" fmla="*/ 334327 h 404666"/>
                <a:gd name="connsiteX4" fmla="*/ 407963 w 1327337"/>
                <a:gd name="connsiteY4" fmla="*/ 0 h 404666"/>
                <a:gd name="connsiteX0" fmla="*/ 407963 w 1369541"/>
                <a:gd name="connsiteY0" fmla="*/ 0 h 404666"/>
                <a:gd name="connsiteX1" fmla="*/ 1369541 w 1369541"/>
                <a:gd name="connsiteY1" fmla="*/ 70339 h 404666"/>
                <a:gd name="connsiteX2" fmla="*/ 1144457 w 1369541"/>
                <a:gd name="connsiteY2" fmla="*/ 404666 h 404666"/>
                <a:gd name="connsiteX3" fmla="*/ 0 w 1369541"/>
                <a:gd name="connsiteY3" fmla="*/ 334327 h 404666"/>
                <a:gd name="connsiteX4" fmla="*/ 407963 w 1369541"/>
                <a:gd name="connsiteY4" fmla="*/ 0 h 404666"/>
                <a:gd name="connsiteX0" fmla="*/ 407963 w 1369541"/>
                <a:gd name="connsiteY0" fmla="*/ 0 h 334327"/>
                <a:gd name="connsiteX1" fmla="*/ 1369541 w 1369541"/>
                <a:gd name="connsiteY1" fmla="*/ 0 h 334327"/>
                <a:gd name="connsiteX2" fmla="*/ 1144457 w 1369541"/>
                <a:gd name="connsiteY2" fmla="*/ 334327 h 334327"/>
                <a:gd name="connsiteX3" fmla="*/ 0 w 1369541"/>
                <a:gd name="connsiteY3" fmla="*/ 263988 h 334327"/>
                <a:gd name="connsiteX4" fmla="*/ 407963 w 1369541"/>
                <a:gd name="connsiteY4" fmla="*/ 0 h 334327"/>
                <a:gd name="connsiteX0" fmla="*/ 407963 w 1369541"/>
                <a:gd name="connsiteY0" fmla="*/ 0 h 334327"/>
                <a:gd name="connsiteX1" fmla="*/ 1369541 w 1369541"/>
                <a:gd name="connsiteY1" fmla="*/ 0 h 334327"/>
                <a:gd name="connsiteX2" fmla="*/ 1144457 w 1369541"/>
                <a:gd name="connsiteY2" fmla="*/ 334327 h 334327"/>
                <a:gd name="connsiteX3" fmla="*/ 0 w 1369541"/>
                <a:gd name="connsiteY3" fmla="*/ 320259 h 334327"/>
                <a:gd name="connsiteX4" fmla="*/ 407963 w 1369541"/>
                <a:gd name="connsiteY4" fmla="*/ 0 h 334327"/>
                <a:gd name="connsiteX0" fmla="*/ 336509 w 1298087"/>
                <a:gd name="connsiteY0" fmla="*/ 0 h 334327"/>
                <a:gd name="connsiteX1" fmla="*/ 1298087 w 1298087"/>
                <a:gd name="connsiteY1" fmla="*/ 0 h 334327"/>
                <a:gd name="connsiteX2" fmla="*/ 1073003 w 1298087"/>
                <a:gd name="connsiteY2" fmla="*/ 334327 h 334327"/>
                <a:gd name="connsiteX3" fmla="*/ 0 w 1298087"/>
                <a:gd name="connsiteY3" fmla="*/ 307018 h 334327"/>
                <a:gd name="connsiteX4" fmla="*/ 336509 w 1298087"/>
                <a:gd name="connsiteY4" fmla="*/ 0 h 334327"/>
                <a:gd name="connsiteX0" fmla="*/ 336509 w 1298087"/>
                <a:gd name="connsiteY0" fmla="*/ 0 h 307018"/>
                <a:gd name="connsiteX1" fmla="*/ 1298087 w 1298087"/>
                <a:gd name="connsiteY1" fmla="*/ 0 h 307018"/>
                <a:gd name="connsiteX2" fmla="*/ 1049185 w 1298087"/>
                <a:gd name="connsiteY2" fmla="*/ 294605 h 307018"/>
                <a:gd name="connsiteX3" fmla="*/ 0 w 1298087"/>
                <a:gd name="connsiteY3" fmla="*/ 307018 h 307018"/>
                <a:gd name="connsiteX4" fmla="*/ 336509 w 1298087"/>
                <a:gd name="connsiteY4" fmla="*/ 0 h 307018"/>
                <a:gd name="connsiteX0" fmla="*/ 336509 w 1250451"/>
                <a:gd name="connsiteY0" fmla="*/ 0 h 307018"/>
                <a:gd name="connsiteX1" fmla="*/ 1250451 w 1250451"/>
                <a:gd name="connsiteY1" fmla="*/ 0 h 307018"/>
                <a:gd name="connsiteX2" fmla="*/ 1049185 w 1250451"/>
                <a:gd name="connsiteY2" fmla="*/ 294605 h 307018"/>
                <a:gd name="connsiteX3" fmla="*/ 0 w 1250451"/>
                <a:gd name="connsiteY3" fmla="*/ 307018 h 307018"/>
                <a:gd name="connsiteX4" fmla="*/ 336509 w 1250451"/>
                <a:gd name="connsiteY4" fmla="*/ 0 h 307018"/>
                <a:gd name="connsiteX0" fmla="*/ 372236 w 1250451"/>
                <a:gd name="connsiteY0" fmla="*/ 0 h 307018"/>
                <a:gd name="connsiteX1" fmla="*/ 1250451 w 1250451"/>
                <a:gd name="connsiteY1" fmla="*/ 0 h 307018"/>
                <a:gd name="connsiteX2" fmla="*/ 1049185 w 1250451"/>
                <a:gd name="connsiteY2" fmla="*/ 294605 h 307018"/>
                <a:gd name="connsiteX3" fmla="*/ 0 w 1250451"/>
                <a:gd name="connsiteY3" fmla="*/ 307018 h 307018"/>
                <a:gd name="connsiteX4" fmla="*/ 372236 w 1250451"/>
                <a:gd name="connsiteY4" fmla="*/ 0 h 307018"/>
                <a:gd name="connsiteX0" fmla="*/ 372236 w 1214724"/>
                <a:gd name="connsiteY0" fmla="*/ 0 h 307018"/>
                <a:gd name="connsiteX1" fmla="*/ 1214724 w 1214724"/>
                <a:gd name="connsiteY1" fmla="*/ 0 h 307018"/>
                <a:gd name="connsiteX2" fmla="*/ 1049185 w 1214724"/>
                <a:gd name="connsiteY2" fmla="*/ 294605 h 307018"/>
                <a:gd name="connsiteX3" fmla="*/ 0 w 1214724"/>
                <a:gd name="connsiteY3" fmla="*/ 307018 h 307018"/>
                <a:gd name="connsiteX4" fmla="*/ 372236 w 1214724"/>
                <a:gd name="connsiteY4" fmla="*/ 0 h 307018"/>
                <a:gd name="connsiteX0" fmla="*/ 324600 w 1167088"/>
                <a:gd name="connsiteY0" fmla="*/ 0 h 307018"/>
                <a:gd name="connsiteX1" fmla="*/ 1167088 w 1167088"/>
                <a:gd name="connsiteY1" fmla="*/ 0 h 307018"/>
                <a:gd name="connsiteX2" fmla="*/ 1001549 w 1167088"/>
                <a:gd name="connsiteY2" fmla="*/ 294605 h 307018"/>
                <a:gd name="connsiteX3" fmla="*/ 0 w 1167088"/>
                <a:gd name="connsiteY3" fmla="*/ 307018 h 307018"/>
                <a:gd name="connsiteX4" fmla="*/ 324600 w 1167088"/>
                <a:gd name="connsiteY4" fmla="*/ 0 h 307018"/>
                <a:gd name="connsiteX0" fmla="*/ 360327 w 1202815"/>
                <a:gd name="connsiteY0" fmla="*/ 0 h 294605"/>
                <a:gd name="connsiteX1" fmla="*/ 1202815 w 1202815"/>
                <a:gd name="connsiteY1" fmla="*/ 0 h 294605"/>
                <a:gd name="connsiteX2" fmla="*/ 1037276 w 1202815"/>
                <a:gd name="connsiteY2" fmla="*/ 294605 h 294605"/>
                <a:gd name="connsiteX3" fmla="*/ 0 w 1202815"/>
                <a:gd name="connsiteY3" fmla="*/ 293777 h 294605"/>
                <a:gd name="connsiteX4" fmla="*/ 360327 w 1202815"/>
                <a:gd name="connsiteY4" fmla="*/ 0 h 294605"/>
                <a:gd name="connsiteX0" fmla="*/ 312691 w 1202815"/>
                <a:gd name="connsiteY0" fmla="*/ 0 h 294605"/>
                <a:gd name="connsiteX1" fmla="*/ 1202815 w 1202815"/>
                <a:gd name="connsiteY1" fmla="*/ 0 h 294605"/>
                <a:gd name="connsiteX2" fmla="*/ 1037276 w 1202815"/>
                <a:gd name="connsiteY2" fmla="*/ 294605 h 294605"/>
                <a:gd name="connsiteX3" fmla="*/ 0 w 1202815"/>
                <a:gd name="connsiteY3" fmla="*/ 293777 h 294605"/>
                <a:gd name="connsiteX4" fmla="*/ 312691 w 1202815"/>
                <a:gd name="connsiteY4" fmla="*/ 0 h 294605"/>
                <a:gd name="connsiteX0" fmla="*/ 312691 w 1222167"/>
                <a:gd name="connsiteY0" fmla="*/ 0 h 294605"/>
                <a:gd name="connsiteX1" fmla="*/ 1222167 w 1222167"/>
                <a:gd name="connsiteY1" fmla="*/ 114752 h 294605"/>
                <a:gd name="connsiteX2" fmla="*/ 1037276 w 1222167"/>
                <a:gd name="connsiteY2" fmla="*/ 294605 h 294605"/>
                <a:gd name="connsiteX3" fmla="*/ 0 w 1222167"/>
                <a:gd name="connsiteY3" fmla="*/ 293777 h 294605"/>
                <a:gd name="connsiteX4" fmla="*/ 312691 w 1222167"/>
                <a:gd name="connsiteY4" fmla="*/ 0 h 294605"/>
                <a:gd name="connsiteX0" fmla="*/ 280437 w 1222167"/>
                <a:gd name="connsiteY0" fmla="*/ 0 h 187025"/>
                <a:gd name="connsiteX1" fmla="*/ 1222167 w 1222167"/>
                <a:gd name="connsiteY1" fmla="*/ 7172 h 187025"/>
                <a:gd name="connsiteX2" fmla="*/ 1037276 w 1222167"/>
                <a:gd name="connsiteY2" fmla="*/ 187025 h 187025"/>
                <a:gd name="connsiteX3" fmla="*/ 0 w 1222167"/>
                <a:gd name="connsiteY3" fmla="*/ 186197 h 187025"/>
                <a:gd name="connsiteX4" fmla="*/ 280437 w 1222167"/>
                <a:gd name="connsiteY4" fmla="*/ 0 h 187025"/>
                <a:gd name="connsiteX0" fmla="*/ 228831 w 1222167"/>
                <a:gd name="connsiteY0" fmla="*/ 0 h 179853"/>
                <a:gd name="connsiteX1" fmla="*/ 1222167 w 1222167"/>
                <a:gd name="connsiteY1" fmla="*/ 0 h 179853"/>
                <a:gd name="connsiteX2" fmla="*/ 1037276 w 1222167"/>
                <a:gd name="connsiteY2" fmla="*/ 179853 h 179853"/>
                <a:gd name="connsiteX3" fmla="*/ 0 w 1222167"/>
                <a:gd name="connsiteY3" fmla="*/ 179025 h 179853"/>
                <a:gd name="connsiteX4" fmla="*/ 228831 w 1222167"/>
                <a:gd name="connsiteY4" fmla="*/ 0 h 17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167" h="179853">
                  <a:moveTo>
                    <a:pt x="228831" y="0"/>
                  </a:moveTo>
                  <a:lnTo>
                    <a:pt x="1222167" y="0"/>
                  </a:lnTo>
                  <a:lnTo>
                    <a:pt x="1037276" y="179853"/>
                  </a:lnTo>
                  <a:lnTo>
                    <a:pt x="0" y="179025"/>
                  </a:lnTo>
                  <a:lnTo>
                    <a:pt x="228831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Rectangle 1">
              <a:extLst>
                <a:ext uri="{FF2B5EF4-FFF2-40B4-BE49-F238E27FC236}">
                  <a16:creationId xmlns:a16="http://schemas.microsoft.com/office/drawing/2014/main" id="{518E693B-6BD1-5075-059B-652DDFC5E423}"/>
                </a:ext>
              </a:extLst>
            </p:cNvPr>
            <p:cNvSpPr/>
            <p:nvPr/>
          </p:nvSpPr>
          <p:spPr>
            <a:xfrm>
              <a:off x="4817329" y="3540383"/>
              <a:ext cx="229176" cy="700392"/>
            </a:xfrm>
            <a:custGeom>
              <a:avLst/>
              <a:gdLst>
                <a:gd name="connsiteX0" fmla="*/ 0 w 194886"/>
                <a:gd name="connsiteY0" fmla="*/ 0 h 526854"/>
                <a:gd name="connsiteX1" fmla="*/ 194886 w 194886"/>
                <a:gd name="connsiteY1" fmla="*/ 0 h 526854"/>
                <a:gd name="connsiteX2" fmla="*/ 194886 w 194886"/>
                <a:gd name="connsiteY2" fmla="*/ 526854 h 526854"/>
                <a:gd name="connsiteX3" fmla="*/ 0 w 194886"/>
                <a:gd name="connsiteY3" fmla="*/ 526854 h 526854"/>
                <a:gd name="connsiteX4" fmla="*/ 0 w 194886"/>
                <a:gd name="connsiteY4" fmla="*/ 0 h 52685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194886 w 217746"/>
                <a:gd name="connsiteY2" fmla="*/ 74021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210126 w 217746"/>
                <a:gd name="connsiteY2" fmla="*/ 59543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210126 w 217746"/>
                <a:gd name="connsiteY2" fmla="*/ 59543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179646 w 217746"/>
                <a:gd name="connsiteY2" fmla="*/ 58019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187266"/>
                <a:gd name="connsiteY0" fmla="*/ 167640 h 747834"/>
                <a:gd name="connsiteX1" fmla="*/ 187266 w 187266"/>
                <a:gd name="connsiteY1" fmla="*/ 0 h 747834"/>
                <a:gd name="connsiteX2" fmla="*/ 179646 w 187266"/>
                <a:gd name="connsiteY2" fmla="*/ 534474 h 747834"/>
                <a:gd name="connsiteX3" fmla="*/ 15240 w 187266"/>
                <a:gd name="connsiteY3" fmla="*/ 747834 h 747834"/>
                <a:gd name="connsiteX4" fmla="*/ 0 w 187266"/>
                <a:gd name="connsiteY4" fmla="*/ 167640 h 747834"/>
                <a:gd name="connsiteX0" fmla="*/ 37147 w 224413"/>
                <a:gd name="connsiteY0" fmla="*/ 167640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37147 w 224413"/>
                <a:gd name="connsiteY4" fmla="*/ 167640 h 709734"/>
                <a:gd name="connsiteX0" fmla="*/ 18097 w 224413"/>
                <a:gd name="connsiteY0" fmla="*/ 181928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18097 w 224413"/>
                <a:gd name="connsiteY4" fmla="*/ 181928 h 709734"/>
                <a:gd name="connsiteX0" fmla="*/ 10953 w 217269"/>
                <a:gd name="connsiteY0" fmla="*/ 181928 h 740246"/>
                <a:gd name="connsiteX1" fmla="*/ 217269 w 217269"/>
                <a:gd name="connsiteY1" fmla="*/ 0 h 740246"/>
                <a:gd name="connsiteX2" fmla="*/ 209649 w 217269"/>
                <a:gd name="connsiteY2" fmla="*/ 534474 h 740246"/>
                <a:gd name="connsiteX3" fmla="*/ 0 w 217269"/>
                <a:gd name="connsiteY3" fmla="*/ 740246 h 740246"/>
                <a:gd name="connsiteX4" fmla="*/ 10953 w 217269"/>
                <a:gd name="connsiteY4" fmla="*/ 181928 h 740246"/>
                <a:gd name="connsiteX0" fmla="*/ 10953 w 243463"/>
                <a:gd name="connsiteY0" fmla="*/ 181928 h 740246"/>
                <a:gd name="connsiteX1" fmla="*/ 243463 w 243463"/>
                <a:gd name="connsiteY1" fmla="*/ 0 h 740246"/>
                <a:gd name="connsiteX2" fmla="*/ 209649 w 243463"/>
                <a:gd name="connsiteY2" fmla="*/ 534474 h 740246"/>
                <a:gd name="connsiteX3" fmla="*/ 0 w 243463"/>
                <a:gd name="connsiteY3" fmla="*/ 740246 h 740246"/>
                <a:gd name="connsiteX4" fmla="*/ 10953 w 243463"/>
                <a:gd name="connsiteY4" fmla="*/ 181928 h 740246"/>
                <a:gd name="connsiteX0" fmla="*/ 10953 w 236320"/>
                <a:gd name="connsiteY0" fmla="*/ 187013 h 745331"/>
                <a:gd name="connsiteX1" fmla="*/ 236320 w 236320"/>
                <a:gd name="connsiteY1" fmla="*/ 0 h 745331"/>
                <a:gd name="connsiteX2" fmla="*/ 209649 w 236320"/>
                <a:gd name="connsiteY2" fmla="*/ 539559 h 745331"/>
                <a:gd name="connsiteX3" fmla="*/ 0 w 236320"/>
                <a:gd name="connsiteY3" fmla="*/ 745331 h 745331"/>
                <a:gd name="connsiteX4" fmla="*/ 10953 w 236320"/>
                <a:gd name="connsiteY4" fmla="*/ 187013 h 745331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02505 w 229176"/>
                <a:gd name="connsiteY2" fmla="*/ 539559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12030 w 229176"/>
                <a:gd name="connsiteY2" fmla="*/ 559900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12030 w 229176"/>
                <a:gd name="connsiteY2" fmla="*/ 572614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176" h="747873">
                  <a:moveTo>
                    <a:pt x="3809" y="187013"/>
                  </a:moveTo>
                  <a:lnTo>
                    <a:pt x="229176" y="0"/>
                  </a:lnTo>
                  <a:lnTo>
                    <a:pt x="212030" y="572614"/>
                  </a:lnTo>
                  <a:lnTo>
                    <a:pt x="0" y="747873"/>
                  </a:lnTo>
                  <a:cubicBezTo>
                    <a:pt x="1270" y="560920"/>
                    <a:pt x="2539" y="373966"/>
                    <a:pt x="3809" y="187013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68517FC-AFD8-D212-55F5-33C85E9B5C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908616" y="3626343"/>
            <a:ext cx="7433933" cy="495595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318ACC2-F800-2743-97D4-C969472982CE}"/>
              </a:ext>
            </a:extLst>
          </p:cNvPr>
          <p:cNvGrpSpPr/>
          <p:nvPr/>
        </p:nvGrpSpPr>
        <p:grpSpPr>
          <a:xfrm>
            <a:off x="3415522" y="2863880"/>
            <a:ext cx="1458048" cy="1214058"/>
            <a:chOff x="3601045" y="3523664"/>
            <a:chExt cx="1458048" cy="121405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2A9AF06-D96A-1FD6-F952-713F3F169787}"/>
                </a:ext>
              </a:extLst>
            </p:cNvPr>
            <p:cNvSpPr/>
            <p:nvPr/>
          </p:nvSpPr>
          <p:spPr>
            <a:xfrm rot="21353498">
              <a:off x="4965383" y="3779566"/>
              <a:ext cx="45719" cy="742659"/>
            </a:xfrm>
            <a:prstGeom prst="rect">
              <a:avLst/>
            </a:prstGeom>
            <a:solidFill>
              <a:srgbClr val="B18B74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FD8896-E24B-EF41-AF22-4EACF371DA38}"/>
                </a:ext>
              </a:extLst>
            </p:cNvPr>
            <p:cNvSpPr/>
            <p:nvPr/>
          </p:nvSpPr>
          <p:spPr>
            <a:xfrm>
              <a:off x="4807475" y="3566870"/>
              <a:ext cx="226318" cy="709734"/>
            </a:xfrm>
            <a:custGeom>
              <a:avLst/>
              <a:gdLst>
                <a:gd name="connsiteX0" fmla="*/ 0 w 194886"/>
                <a:gd name="connsiteY0" fmla="*/ 0 h 526854"/>
                <a:gd name="connsiteX1" fmla="*/ 194886 w 194886"/>
                <a:gd name="connsiteY1" fmla="*/ 0 h 526854"/>
                <a:gd name="connsiteX2" fmla="*/ 194886 w 194886"/>
                <a:gd name="connsiteY2" fmla="*/ 526854 h 526854"/>
                <a:gd name="connsiteX3" fmla="*/ 0 w 194886"/>
                <a:gd name="connsiteY3" fmla="*/ 526854 h 526854"/>
                <a:gd name="connsiteX4" fmla="*/ 0 w 194886"/>
                <a:gd name="connsiteY4" fmla="*/ 0 h 52685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194886 w 217746"/>
                <a:gd name="connsiteY2" fmla="*/ 74021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210126 w 217746"/>
                <a:gd name="connsiteY2" fmla="*/ 59543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210126 w 217746"/>
                <a:gd name="connsiteY2" fmla="*/ 59543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179646 w 217746"/>
                <a:gd name="connsiteY2" fmla="*/ 58019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187266"/>
                <a:gd name="connsiteY0" fmla="*/ 167640 h 747834"/>
                <a:gd name="connsiteX1" fmla="*/ 187266 w 187266"/>
                <a:gd name="connsiteY1" fmla="*/ 0 h 747834"/>
                <a:gd name="connsiteX2" fmla="*/ 179646 w 187266"/>
                <a:gd name="connsiteY2" fmla="*/ 534474 h 747834"/>
                <a:gd name="connsiteX3" fmla="*/ 15240 w 187266"/>
                <a:gd name="connsiteY3" fmla="*/ 747834 h 747834"/>
                <a:gd name="connsiteX4" fmla="*/ 0 w 187266"/>
                <a:gd name="connsiteY4" fmla="*/ 167640 h 747834"/>
                <a:gd name="connsiteX0" fmla="*/ 37147 w 224413"/>
                <a:gd name="connsiteY0" fmla="*/ 167640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37147 w 224413"/>
                <a:gd name="connsiteY4" fmla="*/ 167640 h 709734"/>
                <a:gd name="connsiteX0" fmla="*/ 18097 w 224413"/>
                <a:gd name="connsiteY0" fmla="*/ 181928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18097 w 224413"/>
                <a:gd name="connsiteY4" fmla="*/ 181928 h 709734"/>
                <a:gd name="connsiteX0" fmla="*/ 18097 w 226318"/>
                <a:gd name="connsiteY0" fmla="*/ 181928 h 709734"/>
                <a:gd name="connsiteX1" fmla="*/ 224413 w 226318"/>
                <a:gd name="connsiteY1" fmla="*/ 0 h 709734"/>
                <a:gd name="connsiteX2" fmla="*/ 226318 w 226318"/>
                <a:gd name="connsiteY2" fmla="*/ 532092 h 709734"/>
                <a:gd name="connsiteX3" fmla="*/ 0 w 226318"/>
                <a:gd name="connsiteY3" fmla="*/ 709734 h 709734"/>
                <a:gd name="connsiteX4" fmla="*/ 18097 w 226318"/>
                <a:gd name="connsiteY4" fmla="*/ 181928 h 709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318" h="709734">
                  <a:moveTo>
                    <a:pt x="18097" y="181928"/>
                  </a:moveTo>
                  <a:lnTo>
                    <a:pt x="224413" y="0"/>
                  </a:lnTo>
                  <a:lnTo>
                    <a:pt x="226318" y="532092"/>
                  </a:lnTo>
                  <a:lnTo>
                    <a:pt x="0" y="709734"/>
                  </a:lnTo>
                  <a:lnTo>
                    <a:pt x="18097" y="181928"/>
                  </a:lnTo>
                  <a:close/>
                </a:path>
              </a:pathLst>
            </a:cu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67026D6-51A0-5B73-F94B-96610817AA93}"/>
                </a:ext>
              </a:extLst>
            </p:cNvPr>
            <p:cNvSpPr/>
            <p:nvPr/>
          </p:nvSpPr>
          <p:spPr>
            <a:xfrm rot="166327">
              <a:off x="4031860" y="3825910"/>
              <a:ext cx="45719" cy="74265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B249C8-CDE1-C6D2-AC8D-283C8A6B1F10}"/>
                </a:ext>
              </a:extLst>
            </p:cNvPr>
            <p:cNvSpPr/>
            <p:nvPr/>
          </p:nvSpPr>
          <p:spPr>
            <a:xfrm rot="166327">
              <a:off x="3688734" y="3995063"/>
              <a:ext cx="45719" cy="74265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F3ACC6-80A0-CC28-5404-FCEABA3BE392}"/>
                </a:ext>
              </a:extLst>
            </p:cNvPr>
            <p:cNvSpPr/>
            <p:nvPr/>
          </p:nvSpPr>
          <p:spPr>
            <a:xfrm rot="21353498">
              <a:off x="4742536" y="3986184"/>
              <a:ext cx="45719" cy="742659"/>
            </a:xfrm>
            <a:prstGeom prst="rect">
              <a:avLst/>
            </a:prstGeom>
            <a:solidFill>
              <a:srgbClr val="B18B74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AD1CF6-8F24-C7D1-81A3-B7AA729E081B}"/>
                </a:ext>
              </a:extLst>
            </p:cNvPr>
            <p:cNvSpPr/>
            <p:nvPr/>
          </p:nvSpPr>
          <p:spPr>
            <a:xfrm>
              <a:off x="3601045" y="3766503"/>
              <a:ext cx="1209822" cy="519624"/>
            </a:xfrm>
            <a:prstGeom prst="rect">
              <a:avLst/>
            </a:prstGeom>
            <a:solidFill>
              <a:srgbClr val="745E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F68F41C-D0D9-EAA1-03C1-5048988D57C7}"/>
                </a:ext>
              </a:extLst>
            </p:cNvPr>
            <p:cNvSpPr/>
            <p:nvPr/>
          </p:nvSpPr>
          <p:spPr>
            <a:xfrm>
              <a:off x="3601045" y="3723959"/>
              <a:ext cx="1209822" cy="51962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D1393D-8DAE-DB50-FCB4-4C06C412D21F}"/>
                </a:ext>
              </a:extLst>
            </p:cNvPr>
            <p:cNvSpPr/>
            <p:nvPr/>
          </p:nvSpPr>
          <p:spPr>
            <a:xfrm>
              <a:off x="3676995" y="3837889"/>
              <a:ext cx="1057921" cy="3130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286007-FC14-EAA0-4F80-6F4E4F5640A9}"/>
                </a:ext>
              </a:extLst>
            </p:cNvPr>
            <p:cNvSpPr/>
            <p:nvPr/>
          </p:nvSpPr>
          <p:spPr>
            <a:xfrm flipV="1">
              <a:off x="4110204" y="3929098"/>
              <a:ext cx="136989" cy="142734"/>
            </a:xfrm>
            <a:prstGeom prst="ellipse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68B9156-C450-4245-A35C-C374110A191C}"/>
                </a:ext>
              </a:extLst>
            </p:cNvPr>
            <p:cNvSpPr/>
            <p:nvPr/>
          </p:nvSpPr>
          <p:spPr>
            <a:xfrm>
              <a:off x="3615396" y="3523664"/>
              <a:ext cx="1443697" cy="191087"/>
            </a:xfrm>
            <a:custGeom>
              <a:avLst/>
              <a:gdLst>
                <a:gd name="connsiteX0" fmla="*/ 0 w 919374"/>
                <a:gd name="connsiteY0" fmla="*/ 0 h 263989"/>
                <a:gd name="connsiteX1" fmla="*/ 919374 w 919374"/>
                <a:gd name="connsiteY1" fmla="*/ 0 h 263989"/>
                <a:gd name="connsiteX2" fmla="*/ 919374 w 919374"/>
                <a:gd name="connsiteY2" fmla="*/ 263989 h 263989"/>
                <a:gd name="connsiteX3" fmla="*/ 0 w 919374"/>
                <a:gd name="connsiteY3" fmla="*/ 263989 h 263989"/>
                <a:gd name="connsiteX4" fmla="*/ 0 w 919374"/>
                <a:gd name="connsiteY4" fmla="*/ 0 h 263989"/>
                <a:gd name="connsiteX0" fmla="*/ 407963 w 1327337"/>
                <a:gd name="connsiteY0" fmla="*/ 0 h 334327"/>
                <a:gd name="connsiteX1" fmla="*/ 1327337 w 1327337"/>
                <a:gd name="connsiteY1" fmla="*/ 0 h 334327"/>
                <a:gd name="connsiteX2" fmla="*/ 1327337 w 1327337"/>
                <a:gd name="connsiteY2" fmla="*/ 263989 h 334327"/>
                <a:gd name="connsiteX3" fmla="*/ 0 w 1327337"/>
                <a:gd name="connsiteY3" fmla="*/ 334327 h 334327"/>
                <a:gd name="connsiteX4" fmla="*/ 407963 w 1327337"/>
                <a:gd name="connsiteY4" fmla="*/ 0 h 334327"/>
                <a:gd name="connsiteX0" fmla="*/ 407963 w 1327337"/>
                <a:gd name="connsiteY0" fmla="*/ 0 h 404666"/>
                <a:gd name="connsiteX1" fmla="*/ 1327337 w 1327337"/>
                <a:gd name="connsiteY1" fmla="*/ 0 h 404666"/>
                <a:gd name="connsiteX2" fmla="*/ 1144457 w 1327337"/>
                <a:gd name="connsiteY2" fmla="*/ 404666 h 404666"/>
                <a:gd name="connsiteX3" fmla="*/ 0 w 1327337"/>
                <a:gd name="connsiteY3" fmla="*/ 334327 h 404666"/>
                <a:gd name="connsiteX4" fmla="*/ 407963 w 1327337"/>
                <a:gd name="connsiteY4" fmla="*/ 0 h 404666"/>
                <a:gd name="connsiteX0" fmla="*/ 407963 w 1369541"/>
                <a:gd name="connsiteY0" fmla="*/ 0 h 404666"/>
                <a:gd name="connsiteX1" fmla="*/ 1369541 w 1369541"/>
                <a:gd name="connsiteY1" fmla="*/ 70339 h 404666"/>
                <a:gd name="connsiteX2" fmla="*/ 1144457 w 1369541"/>
                <a:gd name="connsiteY2" fmla="*/ 404666 h 404666"/>
                <a:gd name="connsiteX3" fmla="*/ 0 w 1369541"/>
                <a:gd name="connsiteY3" fmla="*/ 334327 h 404666"/>
                <a:gd name="connsiteX4" fmla="*/ 407963 w 1369541"/>
                <a:gd name="connsiteY4" fmla="*/ 0 h 404666"/>
                <a:gd name="connsiteX0" fmla="*/ 407963 w 1369541"/>
                <a:gd name="connsiteY0" fmla="*/ 0 h 334327"/>
                <a:gd name="connsiteX1" fmla="*/ 1369541 w 1369541"/>
                <a:gd name="connsiteY1" fmla="*/ 0 h 334327"/>
                <a:gd name="connsiteX2" fmla="*/ 1144457 w 1369541"/>
                <a:gd name="connsiteY2" fmla="*/ 334327 h 334327"/>
                <a:gd name="connsiteX3" fmla="*/ 0 w 1369541"/>
                <a:gd name="connsiteY3" fmla="*/ 263988 h 334327"/>
                <a:gd name="connsiteX4" fmla="*/ 407963 w 1369541"/>
                <a:gd name="connsiteY4" fmla="*/ 0 h 334327"/>
                <a:gd name="connsiteX0" fmla="*/ 407963 w 1369541"/>
                <a:gd name="connsiteY0" fmla="*/ 0 h 334327"/>
                <a:gd name="connsiteX1" fmla="*/ 1369541 w 1369541"/>
                <a:gd name="connsiteY1" fmla="*/ 0 h 334327"/>
                <a:gd name="connsiteX2" fmla="*/ 1144457 w 1369541"/>
                <a:gd name="connsiteY2" fmla="*/ 334327 h 334327"/>
                <a:gd name="connsiteX3" fmla="*/ 0 w 1369541"/>
                <a:gd name="connsiteY3" fmla="*/ 320259 h 334327"/>
                <a:gd name="connsiteX4" fmla="*/ 407963 w 1369541"/>
                <a:gd name="connsiteY4" fmla="*/ 0 h 334327"/>
                <a:gd name="connsiteX0" fmla="*/ 336509 w 1298087"/>
                <a:gd name="connsiteY0" fmla="*/ 0 h 334327"/>
                <a:gd name="connsiteX1" fmla="*/ 1298087 w 1298087"/>
                <a:gd name="connsiteY1" fmla="*/ 0 h 334327"/>
                <a:gd name="connsiteX2" fmla="*/ 1073003 w 1298087"/>
                <a:gd name="connsiteY2" fmla="*/ 334327 h 334327"/>
                <a:gd name="connsiteX3" fmla="*/ 0 w 1298087"/>
                <a:gd name="connsiteY3" fmla="*/ 307018 h 334327"/>
                <a:gd name="connsiteX4" fmla="*/ 336509 w 1298087"/>
                <a:gd name="connsiteY4" fmla="*/ 0 h 334327"/>
                <a:gd name="connsiteX0" fmla="*/ 336509 w 1298087"/>
                <a:gd name="connsiteY0" fmla="*/ 0 h 307018"/>
                <a:gd name="connsiteX1" fmla="*/ 1298087 w 1298087"/>
                <a:gd name="connsiteY1" fmla="*/ 0 h 307018"/>
                <a:gd name="connsiteX2" fmla="*/ 1049185 w 1298087"/>
                <a:gd name="connsiteY2" fmla="*/ 294605 h 307018"/>
                <a:gd name="connsiteX3" fmla="*/ 0 w 1298087"/>
                <a:gd name="connsiteY3" fmla="*/ 307018 h 307018"/>
                <a:gd name="connsiteX4" fmla="*/ 336509 w 1298087"/>
                <a:gd name="connsiteY4" fmla="*/ 0 h 307018"/>
                <a:gd name="connsiteX0" fmla="*/ 336509 w 1250451"/>
                <a:gd name="connsiteY0" fmla="*/ 0 h 307018"/>
                <a:gd name="connsiteX1" fmla="*/ 1250451 w 1250451"/>
                <a:gd name="connsiteY1" fmla="*/ 0 h 307018"/>
                <a:gd name="connsiteX2" fmla="*/ 1049185 w 1250451"/>
                <a:gd name="connsiteY2" fmla="*/ 294605 h 307018"/>
                <a:gd name="connsiteX3" fmla="*/ 0 w 1250451"/>
                <a:gd name="connsiteY3" fmla="*/ 307018 h 307018"/>
                <a:gd name="connsiteX4" fmla="*/ 336509 w 1250451"/>
                <a:gd name="connsiteY4" fmla="*/ 0 h 307018"/>
                <a:gd name="connsiteX0" fmla="*/ 372236 w 1250451"/>
                <a:gd name="connsiteY0" fmla="*/ 0 h 307018"/>
                <a:gd name="connsiteX1" fmla="*/ 1250451 w 1250451"/>
                <a:gd name="connsiteY1" fmla="*/ 0 h 307018"/>
                <a:gd name="connsiteX2" fmla="*/ 1049185 w 1250451"/>
                <a:gd name="connsiteY2" fmla="*/ 294605 h 307018"/>
                <a:gd name="connsiteX3" fmla="*/ 0 w 1250451"/>
                <a:gd name="connsiteY3" fmla="*/ 307018 h 307018"/>
                <a:gd name="connsiteX4" fmla="*/ 372236 w 1250451"/>
                <a:gd name="connsiteY4" fmla="*/ 0 h 307018"/>
                <a:gd name="connsiteX0" fmla="*/ 372236 w 1214724"/>
                <a:gd name="connsiteY0" fmla="*/ 0 h 307018"/>
                <a:gd name="connsiteX1" fmla="*/ 1214724 w 1214724"/>
                <a:gd name="connsiteY1" fmla="*/ 0 h 307018"/>
                <a:gd name="connsiteX2" fmla="*/ 1049185 w 1214724"/>
                <a:gd name="connsiteY2" fmla="*/ 294605 h 307018"/>
                <a:gd name="connsiteX3" fmla="*/ 0 w 1214724"/>
                <a:gd name="connsiteY3" fmla="*/ 307018 h 307018"/>
                <a:gd name="connsiteX4" fmla="*/ 372236 w 1214724"/>
                <a:gd name="connsiteY4" fmla="*/ 0 h 307018"/>
                <a:gd name="connsiteX0" fmla="*/ 324600 w 1167088"/>
                <a:gd name="connsiteY0" fmla="*/ 0 h 307018"/>
                <a:gd name="connsiteX1" fmla="*/ 1167088 w 1167088"/>
                <a:gd name="connsiteY1" fmla="*/ 0 h 307018"/>
                <a:gd name="connsiteX2" fmla="*/ 1001549 w 1167088"/>
                <a:gd name="connsiteY2" fmla="*/ 294605 h 307018"/>
                <a:gd name="connsiteX3" fmla="*/ 0 w 1167088"/>
                <a:gd name="connsiteY3" fmla="*/ 307018 h 307018"/>
                <a:gd name="connsiteX4" fmla="*/ 324600 w 1167088"/>
                <a:gd name="connsiteY4" fmla="*/ 0 h 307018"/>
                <a:gd name="connsiteX0" fmla="*/ 360327 w 1202815"/>
                <a:gd name="connsiteY0" fmla="*/ 0 h 294605"/>
                <a:gd name="connsiteX1" fmla="*/ 1202815 w 1202815"/>
                <a:gd name="connsiteY1" fmla="*/ 0 h 294605"/>
                <a:gd name="connsiteX2" fmla="*/ 1037276 w 1202815"/>
                <a:gd name="connsiteY2" fmla="*/ 294605 h 294605"/>
                <a:gd name="connsiteX3" fmla="*/ 0 w 1202815"/>
                <a:gd name="connsiteY3" fmla="*/ 293777 h 294605"/>
                <a:gd name="connsiteX4" fmla="*/ 360327 w 1202815"/>
                <a:gd name="connsiteY4" fmla="*/ 0 h 294605"/>
                <a:gd name="connsiteX0" fmla="*/ 312691 w 1202815"/>
                <a:gd name="connsiteY0" fmla="*/ 0 h 294605"/>
                <a:gd name="connsiteX1" fmla="*/ 1202815 w 1202815"/>
                <a:gd name="connsiteY1" fmla="*/ 0 h 294605"/>
                <a:gd name="connsiteX2" fmla="*/ 1037276 w 1202815"/>
                <a:gd name="connsiteY2" fmla="*/ 294605 h 294605"/>
                <a:gd name="connsiteX3" fmla="*/ 0 w 1202815"/>
                <a:gd name="connsiteY3" fmla="*/ 293777 h 294605"/>
                <a:gd name="connsiteX4" fmla="*/ 312691 w 1202815"/>
                <a:gd name="connsiteY4" fmla="*/ 0 h 294605"/>
                <a:gd name="connsiteX0" fmla="*/ 312691 w 1222167"/>
                <a:gd name="connsiteY0" fmla="*/ 0 h 294605"/>
                <a:gd name="connsiteX1" fmla="*/ 1222167 w 1222167"/>
                <a:gd name="connsiteY1" fmla="*/ 114752 h 294605"/>
                <a:gd name="connsiteX2" fmla="*/ 1037276 w 1222167"/>
                <a:gd name="connsiteY2" fmla="*/ 294605 h 294605"/>
                <a:gd name="connsiteX3" fmla="*/ 0 w 1222167"/>
                <a:gd name="connsiteY3" fmla="*/ 293777 h 294605"/>
                <a:gd name="connsiteX4" fmla="*/ 312691 w 1222167"/>
                <a:gd name="connsiteY4" fmla="*/ 0 h 294605"/>
                <a:gd name="connsiteX0" fmla="*/ 280437 w 1222167"/>
                <a:gd name="connsiteY0" fmla="*/ 0 h 187025"/>
                <a:gd name="connsiteX1" fmla="*/ 1222167 w 1222167"/>
                <a:gd name="connsiteY1" fmla="*/ 7172 h 187025"/>
                <a:gd name="connsiteX2" fmla="*/ 1037276 w 1222167"/>
                <a:gd name="connsiteY2" fmla="*/ 187025 h 187025"/>
                <a:gd name="connsiteX3" fmla="*/ 0 w 1222167"/>
                <a:gd name="connsiteY3" fmla="*/ 186197 h 187025"/>
                <a:gd name="connsiteX4" fmla="*/ 280437 w 1222167"/>
                <a:gd name="connsiteY4" fmla="*/ 0 h 187025"/>
                <a:gd name="connsiteX0" fmla="*/ 228831 w 1222167"/>
                <a:gd name="connsiteY0" fmla="*/ 0 h 179853"/>
                <a:gd name="connsiteX1" fmla="*/ 1222167 w 1222167"/>
                <a:gd name="connsiteY1" fmla="*/ 0 h 179853"/>
                <a:gd name="connsiteX2" fmla="*/ 1037276 w 1222167"/>
                <a:gd name="connsiteY2" fmla="*/ 179853 h 179853"/>
                <a:gd name="connsiteX3" fmla="*/ 0 w 1222167"/>
                <a:gd name="connsiteY3" fmla="*/ 179025 h 179853"/>
                <a:gd name="connsiteX4" fmla="*/ 228831 w 1222167"/>
                <a:gd name="connsiteY4" fmla="*/ 0 h 17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167" h="179853">
                  <a:moveTo>
                    <a:pt x="228831" y="0"/>
                  </a:moveTo>
                  <a:lnTo>
                    <a:pt x="1222167" y="0"/>
                  </a:lnTo>
                  <a:lnTo>
                    <a:pt x="1037276" y="179853"/>
                  </a:lnTo>
                  <a:lnTo>
                    <a:pt x="0" y="179025"/>
                  </a:lnTo>
                  <a:lnTo>
                    <a:pt x="228831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1">
              <a:extLst>
                <a:ext uri="{FF2B5EF4-FFF2-40B4-BE49-F238E27FC236}">
                  <a16:creationId xmlns:a16="http://schemas.microsoft.com/office/drawing/2014/main" id="{8B163E1D-CD01-976A-8992-2BCB78905286}"/>
                </a:ext>
              </a:extLst>
            </p:cNvPr>
            <p:cNvSpPr/>
            <p:nvPr/>
          </p:nvSpPr>
          <p:spPr>
            <a:xfrm>
              <a:off x="4817329" y="3540383"/>
              <a:ext cx="229176" cy="700392"/>
            </a:xfrm>
            <a:custGeom>
              <a:avLst/>
              <a:gdLst>
                <a:gd name="connsiteX0" fmla="*/ 0 w 194886"/>
                <a:gd name="connsiteY0" fmla="*/ 0 h 526854"/>
                <a:gd name="connsiteX1" fmla="*/ 194886 w 194886"/>
                <a:gd name="connsiteY1" fmla="*/ 0 h 526854"/>
                <a:gd name="connsiteX2" fmla="*/ 194886 w 194886"/>
                <a:gd name="connsiteY2" fmla="*/ 526854 h 526854"/>
                <a:gd name="connsiteX3" fmla="*/ 0 w 194886"/>
                <a:gd name="connsiteY3" fmla="*/ 526854 h 526854"/>
                <a:gd name="connsiteX4" fmla="*/ 0 w 194886"/>
                <a:gd name="connsiteY4" fmla="*/ 0 h 52685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194886 w 217746"/>
                <a:gd name="connsiteY2" fmla="*/ 74021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210126 w 217746"/>
                <a:gd name="connsiteY2" fmla="*/ 59543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210126 w 217746"/>
                <a:gd name="connsiteY2" fmla="*/ 59543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179646 w 217746"/>
                <a:gd name="connsiteY2" fmla="*/ 58019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187266"/>
                <a:gd name="connsiteY0" fmla="*/ 167640 h 747834"/>
                <a:gd name="connsiteX1" fmla="*/ 187266 w 187266"/>
                <a:gd name="connsiteY1" fmla="*/ 0 h 747834"/>
                <a:gd name="connsiteX2" fmla="*/ 179646 w 187266"/>
                <a:gd name="connsiteY2" fmla="*/ 534474 h 747834"/>
                <a:gd name="connsiteX3" fmla="*/ 15240 w 187266"/>
                <a:gd name="connsiteY3" fmla="*/ 747834 h 747834"/>
                <a:gd name="connsiteX4" fmla="*/ 0 w 187266"/>
                <a:gd name="connsiteY4" fmla="*/ 167640 h 747834"/>
                <a:gd name="connsiteX0" fmla="*/ 37147 w 224413"/>
                <a:gd name="connsiteY0" fmla="*/ 167640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37147 w 224413"/>
                <a:gd name="connsiteY4" fmla="*/ 167640 h 709734"/>
                <a:gd name="connsiteX0" fmla="*/ 18097 w 224413"/>
                <a:gd name="connsiteY0" fmla="*/ 181928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18097 w 224413"/>
                <a:gd name="connsiteY4" fmla="*/ 181928 h 709734"/>
                <a:gd name="connsiteX0" fmla="*/ 10953 w 217269"/>
                <a:gd name="connsiteY0" fmla="*/ 181928 h 740246"/>
                <a:gd name="connsiteX1" fmla="*/ 217269 w 217269"/>
                <a:gd name="connsiteY1" fmla="*/ 0 h 740246"/>
                <a:gd name="connsiteX2" fmla="*/ 209649 w 217269"/>
                <a:gd name="connsiteY2" fmla="*/ 534474 h 740246"/>
                <a:gd name="connsiteX3" fmla="*/ 0 w 217269"/>
                <a:gd name="connsiteY3" fmla="*/ 740246 h 740246"/>
                <a:gd name="connsiteX4" fmla="*/ 10953 w 217269"/>
                <a:gd name="connsiteY4" fmla="*/ 181928 h 740246"/>
                <a:gd name="connsiteX0" fmla="*/ 10953 w 243463"/>
                <a:gd name="connsiteY0" fmla="*/ 181928 h 740246"/>
                <a:gd name="connsiteX1" fmla="*/ 243463 w 243463"/>
                <a:gd name="connsiteY1" fmla="*/ 0 h 740246"/>
                <a:gd name="connsiteX2" fmla="*/ 209649 w 243463"/>
                <a:gd name="connsiteY2" fmla="*/ 534474 h 740246"/>
                <a:gd name="connsiteX3" fmla="*/ 0 w 243463"/>
                <a:gd name="connsiteY3" fmla="*/ 740246 h 740246"/>
                <a:gd name="connsiteX4" fmla="*/ 10953 w 243463"/>
                <a:gd name="connsiteY4" fmla="*/ 181928 h 740246"/>
                <a:gd name="connsiteX0" fmla="*/ 10953 w 236320"/>
                <a:gd name="connsiteY0" fmla="*/ 187013 h 745331"/>
                <a:gd name="connsiteX1" fmla="*/ 236320 w 236320"/>
                <a:gd name="connsiteY1" fmla="*/ 0 h 745331"/>
                <a:gd name="connsiteX2" fmla="*/ 209649 w 236320"/>
                <a:gd name="connsiteY2" fmla="*/ 539559 h 745331"/>
                <a:gd name="connsiteX3" fmla="*/ 0 w 236320"/>
                <a:gd name="connsiteY3" fmla="*/ 745331 h 745331"/>
                <a:gd name="connsiteX4" fmla="*/ 10953 w 236320"/>
                <a:gd name="connsiteY4" fmla="*/ 187013 h 745331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02505 w 229176"/>
                <a:gd name="connsiteY2" fmla="*/ 539559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12030 w 229176"/>
                <a:gd name="connsiteY2" fmla="*/ 559900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12030 w 229176"/>
                <a:gd name="connsiteY2" fmla="*/ 572614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176" h="747873">
                  <a:moveTo>
                    <a:pt x="3809" y="187013"/>
                  </a:moveTo>
                  <a:lnTo>
                    <a:pt x="229176" y="0"/>
                  </a:lnTo>
                  <a:lnTo>
                    <a:pt x="212030" y="572614"/>
                  </a:lnTo>
                  <a:lnTo>
                    <a:pt x="0" y="747873"/>
                  </a:lnTo>
                  <a:cubicBezTo>
                    <a:pt x="1270" y="560920"/>
                    <a:pt x="2539" y="373966"/>
                    <a:pt x="3809" y="187013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DDBB4A-8F54-4C08-3693-574083104B57}"/>
              </a:ext>
            </a:extLst>
          </p:cNvPr>
          <p:cNvGrpSpPr/>
          <p:nvPr/>
        </p:nvGrpSpPr>
        <p:grpSpPr>
          <a:xfrm>
            <a:off x="4463049" y="1036039"/>
            <a:ext cx="4563521" cy="623379"/>
            <a:chOff x="3845293" y="1070530"/>
            <a:chExt cx="4563521" cy="62337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B71D5D6-2949-0A68-9479-AFCA0EA047ED}"/>
                </a:ext>
              </a:extLst>
            </p:cNvPr>
            <p:cNvGrpSpPr/>
            <p:nvPr/>
          </p:nvGrpSpPr>
          <p:grpSpPr>
            <a:xfrm>
              <a:off x="3845293" y="1070530"/>
              <a:ext cx="595521" cy="623377"/>
              <a:chOff x="4890879" y="2017393"/>
              <a:chExt cx="595521" cy="62337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EA1F98A-7A46-4415-DFBE-EC6BDBE48866}"/>
                  </a:ext>
                </a:extLst>
              </p:cNvPr>
              <p:cNvSpPr/>
              <p:nvPr/>
            </p:nvSpPr>
            <p:spPr>
              <a:xfrm>
                <a:off x="4890879" y="2017393"/>
                <a:ext cx="595521" cy="623377"/>
              </a:xfrm>
              <a:prstGeom prst="rect">
                <a:avLst/>
              </a:prstGeom>
              <a:solidFill>
                <a:srgbClr val="B18B74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5851183-8ACE-9667-FA79-D65B62C4F40D}"/>
                  </a:ext>
                </a:extLst>
              </p:cNvPr>
              <p:cNvSpPr/>
              <p:nvPr/>
            </p:nvSpPr>
            <p:spPr>
              <a:xfrm>
                <a:off x="4939404" y="2068188"/>
                <a:ext cx="498469" cy="5217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D175F6F-4D45-9A64-E46A-4C7BA7754A12}"/>
                </a:ext>
              </a:extLst>
            </p:cNvPr>
            <p:cNvGrpSpPr/>
            <p:nvPr/>
          </p:nvGrpSpPr>
          <p:grpSpPr>
            <a:xfrm>
              <a:off x="7813293" y="1070532"/>
              <a:ext cx="595521" cy="623377"/>
              <a:chOff x="4890879" y="2017393"/>
              <a:chExt cx="595521" cy="623377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924904B-1FF6-51A7-83E1-C567AC0EBF9F}"/>
                  </a:ext>
                </a:extLst>
              </p:cNvPr>
              <p:cNvSpPr/>
              <p:nvPr/>
            </p:nvSpPr>
            <p:spPr>
              <a:xfrm>
                <a:off x="4890879" y="2017393"/>
                <a:ext cx="595521" cy="623377"/>
              </a:xfrm>
              <a:prstGeom prst="rect">
                <a:avLst/>
              </a:prstGeom>
              <a:solidFill>
                <a:srgbClr val="B18B74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5C03ED2-19F8-D9BD-9547-A6EE9A7B10F7}"/>
                  </a:ext>
                </a:extLst>
              </p:cNvPr>
              <p:cNvSpPr/>
              <p:nvPr/>
            </p:nvSpPr>
            <p:spPr>
              <a:xfrm>
                <a:off x="4939404" y="2068188"/>
                <a:ext cx="498469" cy="5217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33E2C33-B2D3-E1CA-9B29-85CEB425A918}"/>
              </a:ext>
            </a:extLst>
          </p:cNvPr>
          <p:cNvSpPr/>
          <p:nvPr/>
        </p:nvSpPr>
        <p:spPr>
          <a:xfrm>
            <a:off x="4882846" y="1914851"/>
            <a:ext cx="3756074" cy="21382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914301-CEF6-29AD-59A6-FC900D40866F}"/>
              </a:ext>
            </a:extLst>
          </p:cNvPr>
          <p:cNvGrpSpPr/>
          <p:nvPr/>
        </p:nvGrpSpPr>
        <p:grpSpPr>
          <a:xfrm>
            <a:off x="4052853" y="2885521"/>
            <a:ext cx="5444197" cy="1617786"/>
            <a:chOff x="4459459" y="3699802"/>
            <a:chExt cx="5444197" cy="161778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A1F090C-8FDC-AD97-BAB9-0C9661798F37}"/>
                </a:ext>
              </a:extLst>
            </p:cNvPr>
            <p:cNvSpPr/>
            <p:nvPr/>
          </p:nvSpPr>
          <p:spPr>
            <a:xfrm>
              <a:off x="4459459" y="3699802"/>
              <a:ext cx="5444197" cy="1182368"/>
            </a:xfrm>
            <a:custGeom>
              <a:avLst/>
              <a:gdLst>
                <a:gd name="connsiteX0" fmla="*/ 0 w 5444197"/>
                <a:gd name="connsiteY0" fmla="*/ 0 h 1154232"/>
                <a:gd name="connsiteX1" fmla="*/ 5444197 w 5444197"/>
                <a:gd name="connsiteY1" fmla="*/ 0 h 1154232"/>
                <a:gd name="connsiteX2" fmla="*/ 5444197 w 5444197"/>
                <a:gd name="connsiteY2" fmla="*/ 1154232 h 1154232"/>
                <a:gd name="connsiteX3" fmla="*/ 0 w 5444197"/>
                <a:gd name="connsiteY3" fmla="*/ 1154232 h 1154232"/>
                <a:gd name="connsiteX4" fmla="*/ 0 w 5444197"/>
                <a:gd name="connsiteY4" fmla="*/ 0 h 1154232"/>
                <a:gd name="connsiteX0" fmla="*/ 858129 w 5444197"/>
                <a:gd name="connsiteY0" fmla="*/ 0 h 1182368"/>
                <a:gd name="connsiteX1" fmla="*/ 5444197 w 5444197"/>
                <a:gd name="connsiteY1" fmla="*/ 28136 h 1182368"/>
                <a:gd name="connsiteX2" fmla="*/ 5444197 w 5444197"/>
                <a:gd name="connsiteY2" fmla="*/ 1182368 h 1182368"/>
                <a:gd name="connsiteX3" fmla="*/ 0 w 5444197"/>
                <a:gd name="connsiteY3" fmla="*/ 1182368 h 1182368"/>
                <a:gd name="connsiteX4" fmla="*/ 858129 w 5444197"/>
                <a:gd name="connsiteY4" fmla="*/ 0 h 1182368"/>
                <a:gd name="connsiteX0" fmla="*/ 858129 w 5444197"/>
                <a:gd name="connsiteY0" fmla="*/ 0 h 1182368"/>
                <a:gd name="connsiteX1" fmla="*/ 4417256 w 5444197"/>
                <a:gd name="connsiteY1" fmla="*/ 56272 h 1182368"/>
                <a:gd name="connsiteX2" fmla="*/ 5444197 w 5444197"/>
                <a:gd name="connsiteY2" fmla="*/ 1182368 h 1182368"/>
                <a:gd name="connsiteX3" fmla="*/ 0 w 5444197"/>
                <a:gd name="connsiteY3" fmla="*/ 1182368 h 1182368"/>
                <a:gd name="connsiteX4" fmla="*/ 858129 w 5444197"/>
                <a:gd name="connsiteY4" fmla="*/ 0 h 1182368"/>
                <a:gd name="connsiteX0" fmla="*/ 858129 w 5444197"/>
                <a:gd name="connsiteY0" fmla="*/ 0 h 1182368"/>
                <a:gd name="connsiteX1" fmla="*/ 4501662 w 5444197"/>
                <a:gd name="connsiteY1" fmla="*/ 56272 h 1182368"/>
                <a:gd name="connsiteX2" fmla="*/ 5444197 w 5444197"/>
                <a:gd name="connsiteY2" fmla="*/ 1182368 h 1182368"/>
                <a:gd name="connsiteX3" fmla="*/ 0 w 5444197"/>
                <a:gd name="connsiteY3" fmla="*/ 1182368 h 1182368"/>
                <a:gd name="connsiteX4" fmla="*/ 858129 w 5444197"/>
                <a:gd name="connsiteY4" fmla="*/ 0 h 118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4197" h="1182368">
                  <a:moveTo>
                    <a:pt x="858129" y="0"/>
                  </a:moveTo>
                  <a:lnTo>
                    <a:pt x="4501662" y="56272"/>
                  </a:lnTo>
                  <a:lnTo>
                    <a:pt x="5444197" y="1182368"/>
                  </a:lnTo>
                  <a:lnTo>
                    <a:pt x="0" y="1182368"/>
                  </a:lnTo>
                  <a:lnTo>
                    <a:pt x="858129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EC8AC1-F14E-1C1F-6ACA-CC18A830F213}"/>
                </a:ext>
              </a:extLst>
            </p:cNvPr>
            <p:cNvSpPr/>
            <p:nvPr/>
          </p:nvSpPr>
          <p:spPr>
            <a:xfrm>
              <a:off x="4459459" y="4867422"/>
              <a:ext cx="5444196" cy="450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B137BD4-7471-2B4B-0F6F-F9AC1FF592C4}"/>
              </a:ext>
            </a:extLst>
          </p:cNvPr>
          <p:cNvSpPr/>
          <p:nvPr/>
        </p:nvSpPr>
        <p:spPr>
          <a:xfrm>
            <a:off x="4934278" y="2276831"/>
            <a:ext cx="1406770" cy="879672"/>
          </a:xfrm>
          <a:custGeom>
            <a:avLst/>
            <a:gdLst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68759 w 1406770"/>
              <a:gd name="connsiteY1" fmla="*/ 140677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54691 h 857790"/>
              <a:gd name="connsiteX1" fmla="*/ 168759 w 1406770"/>
              <a:gd name="connsiteY1" fmla="*/ 154745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79672"/>
              <a:gd name="connsiteX1" fmla="*/ 168759 w 1406770"/>
              <a:gd name="connsiteY1" fmla="*/ 84406 h 879672"/>
              <a:gd name="connsiteX2" fmla="*/ 1266147 w 1406770"/>
              <a:gd name="connsiteY2" fmla="*/ 0 h 879672"/>
              <a:gd name="connsiteX3" fmla="*/ 1406770 w 1406770"/>
              <a:gd name="connsiteY3" fmla="*/ 154691 h 879672"/>
              <a:gd name="connsiteX4" fmla="*/ 1406770 w 1406770"/>
              <a:gd name="connsiteY4" fmla="*/ 717167 h 879672"/>
              <a:gd name="connsiteX5" fmla="*/ 1308350 w 1406770"/>
              <a:gd name="connsiteY5" fmla="*/ 829655 h 879672"/>
              <a:gd name="connsiteX6" fmla="*/ 210962 w 1406770"/>
              <a:gd name="connsiteY6" fmla="*/ 829654 h 879672"/>
              <a:gd name="connsiteX7" fmla="*/ 0 w 1406770"/>
              <a:gd name="connsiteY7" fmla="*/ 717167 h 879672"/>
              <a:gd name="connsiteX8" fmla="*/ 0 w 1406770"/>
              <a:gd name="connsiteY8" fmla="*/ 154691 h 87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6770" h="879672">
                <a:moveTo>
                  <a:pt x="0" y="154691"/>
                </a:moveTo>
                <a:cubicBezTo>
                  <a:pt x="0" y="77027"/>
                  <a:pt x="91095" y="84406"/>
                  <a:pt x="168759" y="84406"/>
                </a:cubicBezTo>
                <a:cubicBezTo>
                  <a:pt x="543934" y="84406"/>
                  <a:pt x="905040" y="225083"/>
                  <a:pt x="1266147" y="0"/>
                </a:cubicBezTo>
                <a:cubicBezTo>
                  <a:pt x="1343811" y="0"/>
                  <a:pt x="1406770" y="77027"/>
                  <a:pt x="1406770" y="154691"/>
                </a:cubicBezTo>
                <a:cubicBezTo>
                  <a:pt x="1392703" y="398454"/>
                  <a:pt x="1392702" y="487472"/>
                  <a:pt x="1406770" y="717167"/>
                </a:cubicBezTo>
                <a:cubicBezTo>
                  <a:pt x="1406770" y="794831"/>
                  <a:pt x="1386014" y="829655"/>
                  <a:pt x="1308350" y="829655"/>
                </a:cubicBezTo>
                <a:cubicBezTo>
                  <a:pt x="815945" y="942196"/>
                  <a:pt x="576758" y="829654"/>
                  <a:pt x="210962" y="829654"/>
                </a:cubicBezTo>
                <a:cubicBezTo>
                  <a:pt x="133298" y="829654"/>
                  <a:pt x="0" y="794831"/>
                  <a:pt x="0" y="717167"/>
                </a:cubicBezTo>
                <a:cubicBezTo>
                  <a:pt x="70339" y="571878"/>
                  <a:pt x="98474" y="342183"/>
                  <a:pt x="0" y="1546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: Rounded Corners 11">
            <a:extLst>
              <a:ext uri="{FF2B5EF4-FFF2-40B4-BE49-F238E27FC236}">
                <a16:creationId xmlns:a16="http://schemas.microsoft.com/office/drawing/2014/main" id="{7ED8362E-DB45-2014-2FF1-0A11C9FDB48E}"/>
              </a:ext>
            </a:extLst>
          </p:cNvPr>
          <p:cNvSpPr/>
          <p:nvPr/>
        </p:nvSpPr>
        <p:spPr>
          <a:xfrm flipH="1">
            <a:off x="6853012" y="2248298"/>
            <a:ext cx="1406770" cy="879672"/>
          </a:xfrm>
          <a:custGeom>
            <a:avLst/>
            <a:gdLst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68759 w 1406770"/>
              <a:gd name="connsiteY1" fmla="*/ 140677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54691 h 857790"/>
              <a:gd name="connsiteX1" fmla="*/ 168759 w 1406770"/>
              <a:gd name="connsiteY1" fmla="*/ 154745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79672"/>
              <a:gd name="connsiteX1" fmla="*/ 168759 w 1406770"/>
              <a:gd name="connsiteY1" fmla="*/ 84406 h 879672"/>
              <a:gd name="connsiteX2" fmla="*/ 1266147 w 1406770"/>
              <a:gd name="connsiteY2" fmla="*/ 0 h 879672"/>
              <a:gd name="connsiteX3" fmla="*/ 1406770 w 1406770"/>
              <a:gd name="connsiteY3" fmla="*/ 154691 h 879672"/>
              <a:gd name="connsiteX4" fmla="*/ 1406770 w 1406770"/>
              <a:gd name="connsiteY4" fmla="*/ 717167 h 879672"/>
              <a:gd name="connsiteX5" fmla="*/ 1308350 w 1406770"/>
              <a:gd name="connsiteY5" fmla="*/ 829655 h 879672"/>
              <a:gd name="connsiteX6" fmla="*/ 210962 w 1406770"/>
              <a:gd name="connsiteY6" fmla="*/ 829654 h 879672"/>
              <a:gd name="connsiteX7" fmla="*/ 0 w 1406770"/>
              <a:gd name="connsiteY7" fmla="*/ 717167 h 879672"/>
              <a:gd name="connsiteX8" fmla="*/ 0 w 1406770"/>
              <a:gd name="connsiteY8" fmla="*/ 154691 h 87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6770" h="879672">
                <a:moveTo>
                  <a:pt x="0" y="154691"/>
                </a:moveTo>
                <a:cubicBezTo>
                  <a:pt x="0" y="77027"/>
                  <a:pt x="91095" y="84406"/>
                  <a:pt x="168759" y="84406"/>
                </a:cubicBezTo>
                <a:cubicBezTo>
                  <a:pt x="543934" y="84406"/>
                  <a:pt x="905040" y="225083"/>
                  <a:pt x="1266147" y="0"/>
                </a:cubicBezTo>
                <a:cubicBezTo>
                  <a:pt x="1343811" y="0"/>
                  <a:pt x="1406770" y="77027"/>
                  <a:pt x="1406770" y="154691"/>
                </a:cubicBezTo>
                <a:cubicBezTo>
                  <a:pt x="1392703" y="398454"/>
                  <a:pt x="1392702" y="487472"/>
                  <a:pt x="1406770" y="717167"/>
                </a:cubicBezTo>
                <a:cubicBezTo>
                  <a:pt x="1406770" y="794831"/>
                  <a:pt x="1386014" y="829655"/>
                  <a:pt x="1308350" y="829655"/>
                </a:cubicBezTo>
                <a:cubicBezTo>
                  <a:pt x="815945" y="942196"/>
                  <a:pt x="576758" y="829654"/>
                  <a:pt x="210962" y="829654"/>
                </a:cubicBezTo>
                <a:cubicBezTo>
                  <a:pt x="133298" y="829654"/>
                  <a:pt x="0" y="794831"/>
                  <a:pt x="0" y="717167"/>
                </a:cubicBezTo>
                <a:cubicBezTo>
                  <a:pt x="70339" y="571878"/>
                  <a:pt x="98474" y="342183"/>
                  <a:pt x="0" y="1546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: Rounded Corners 11">
            <a:extLst>
              <a:ext uri="{FF2B5EF4-FFF2-40B4-BE49-F238E27FC236}">
                <a16:creationId xmlns:a16="http://schemas.microsoft.com/office/drawing/2014/main" id="{F77623A1-5FE7-9A52-DC33-C05A1C6F02AB}"/>
              </a:ext>
            </a:extLst>
          </p:cNvPr>
          <p:cNvSpPr/>
          <p:nvPr/>
        </p:nvSpPr>
        <p:spPr>
          <a:xfrm flipH="1">
            <a:off x="6065807" y="2546049"/>
            <a:ext cx="1406770" cy="799630"/>
          </a:xfrm>
          <a:custGeom>
            <a:avLst/>
            <a:gdLst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68759 w 1406770"/>
              <a:gd name="connsiteY1" fmla="*/ 140677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54691 h 857790"/>
              <a:gd name="connsiteX1" fmla="*/ 168759 w 1406770"/>
              <a:gd name="connsiteY1" fmla="*/ 154745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79672"/>
              <a:gd name="connsiteX1" fmla="*/ 168759 w 1406770"/>
              <a:gd name="connsiteY1" fmla="*/ 84406 h 879672"/>
              <a:gd name="connsiteX2" fmla="*/ 1266147 w 1406770"/>
              <a:gd name="connsiteY2" fmla="*/ 0 h 879672"/>
              <a:gd name="connsiteX3" fmla="*/ 1406770 w 1406770"/>
              <a:gd name="connsiteY3" fmla="*/ 154691 h 879672"/>
              <a:gd name="connsiteX4" fmla="*/ 1406770 w 1406770"/>
              <a:gd name="connsiteY4" fmla="*/ 717167 h 879672"/>
              <a:gd name="connsiteX5" fmla="*/ 1308350 w 1406770"/>
              <a:gd name="connsiteY5" fmla="*/ 829655 h 879672"/>
              <a:gd name="connsiteX6" fmla="*/ 210962 w 1406770"/>
              <a:gd name="connsiteY6" fmla="*/ 829654 h 879672"/>
              <a:gd name="connsiteX7" fmla="*/ 0 w 1406770"/>
              <a:gd name="connsiteY7" fmla="*/ 717167 h 879672"/>
              <a:gd name="connsiteX8" fmla="*/ 0 w 1406770"/>
              <a:gd name="connsiteY8" fmla="*/ 154691 h 879672"/>
              <a:gd name="connsiteX0" fmla="*/ 0 w 1406770"/>
              <a:gd name="connsiteY0" fmla="*/ 154691 h 879672"/>
              <a:gd name="connsiteX1" fmla="*/ 168759 w 1406770"/>
              <a:gd name="connsiteY1" fmla="*/ 84406 h 879672"/>
              <a:gd name="connsiteX2" fmla="*/ 1266147 w 1406770"/>
              <a:gd name="connsiteY2" fmla="*/ 0 h 879672"/>
              <a:gd name="connsiteX3" fmla="*/ 1406770 w 1406770"/>
              <a:gd name="connsiteY3" fmla="*/ 230891 h 879672"/>
              <a:gd name="connsiteX4" fmla="*/ 1406770 w 1406770"/>
              <a:gd name="connsiteY4" fmla="*/ 717167 h 879672"/>
              <a:gd name="connsiteX5" fmla="*/ 1308350 w 1406770"/>
              <a:gd name="connsiteY5" fmla="*/ 829655 h 879672"/>
              <a:gd name="connsiteX6" fmla="*/ 210962 w 1406770"/>
              <a:gd name="connsiteY6" fmla="*/ 829654 h 879672"/>
              <a:gd name="connsiteX7" fmla="*/ 0 w 1406770"/>
              <a:gd name="connsiteY7" fmla="*/ 717167 h 879672"/>
              <a:gd name="connsiteX8" fmla="*/ 0 w 1406770"/>
              <a:gd name="connsiteY8" fmla="*/ 154691 h 879672"/>
              <a:gd name="connsiteX0" fmla="*/ 3457 w 1410227"/>
              <a:gd name="connsiteY0" fmla="*/ 70579 h 795560"/>
              <a:gd name="connsiteX1" fmla="*/ 172216 w 1410227"/>
              <a:gd name="connsiteY1" fmla="*/ 294 h 795560"/>
              <a:gd name="connsiteX2" fmla="*/ 1269604 w 1410227"/>
              <a:gd name="connsiteY2" fmla="*/ 11138 h 795560"/>
              <a:gd name="connsiteX3" fmla="*/ 1410227 w 1410227"/>
              <a:gd name="connsiteY3" fmla="*/ 146779 h 795560"/>
              <a:gd name="connsiteX4" fmla="*/ 1410227 w 1410227"/>
              <a:gd name="connsiteY4" fmla="*/ 633055 h 795560"/>
              <a:gd name="connsiteX5" fmla="*/ 1311807 w 1410227"/>
              <a:gd name="connsiteY5" fmla="*/ 745543 h 795560"/>
              <a:gd name="connsiteX6" fmla="*/ 214419 w 1410227"/>
              <a:gd name="connsiteY6" fmla="*/ 745542 h 795560"/>
              <a:gd name="connsiteX7" fmla="*/ 3457 w 1410227"/>
              <a:gd name="connsiteY7" fmla="*/ 633055 h 795560"/>
              <a:gd name="connsiteX8" fmla="*/ 3457 w 1410227"/>
              <a:gd name="connsiteY8" fmla="*/ 70579 h 795560"/>
              <a:gd name="connsiteX0" fmla="*/ 3457 w 1410227"/>
              <a:gd name="connsiteY0" fmla="*/ 70706 h 795687"/>
              <a:gd name="connsiteX1" fmla="*/ 172216 w 1410227"/>
              <a:gd name="connsiteY1" fmla="*/ 421 h 795687"/>
              <a:gd name="connsiteX2" fmla="*/ 1269604 w 1410227"/>
              <a:gd name="connsiteY2" fmla="*/ 11265 h 795687"/>
              <a:gd name="connsiteX3" fmla="*/ 1410227 w 1410227"/>
              <a:gd name="connsiteY3" fmla="*/ 146906 h 795687"/>
              <a:gd name="connsiteX4" fmla="*/ 1410227 w 1410227"/>
              <a:gd name="connsiteY4" fmla="*/ 633182 h 795687"/>
              <a:gd name="connsiteX5" fmla="*/ 1311807 w 1410227"/>
              <a:gd name="connsiteY5" fmla="*/ 745670 h 795687"/>
              <a:gd name="connsiteX6" fmla="*/ 214419 w 1410227"/>
              <a:gd name="connsiteY6" fmla="*/ 745669 h 795687"/>
              <a:gd name="connsiteX7" fmla="*/ 3457 w 1410227"/>
              <a:gd name="connsiteY7" fmla="*/ 633182 h 795687"/>
              <a:gd name="connsiteX8" fmla="*/ 3457 w 1410227"/>
              <a:gd name="connsiteY8" fmla="*/ 70706 h 795687"/>
              <a:gd name="connsiteX0" fmla="*/ 95250 w 1406770"/>
              <a:gd name="connsiteY0" fmla="*/ 109458 h 796339"/>
              <a:gd name="connsiteX1" fmla="*/ 168759 w 1406770"/>
              <a:gd name="connsiteY1" fmla="*/ 1073 h 796339"/>
              <a:gd name="connsiteX2" fmla="*/ 1266147 w 1406770"/>
              <a:gd name="connsiteY2" fmla="*/ 11917 h 796339"/>
              <a:gd name="connsiteX3" fmla="*/ 1406770 w 1406770"/>
              <a:gd name="connsiteY3" fmla="*/ 147558 h 796339"/>
              <a:gd name="connsiteX4" fmla="*/ 1406770 w 1406770"/>
              <a:gd name="connsiteY4" fmla="*/ 633834 h 796339"/>
              <a:gd name="connsiteX5" fmla="*/ 1308350 w 1406770"/>
              <a:gd name="connsiteY5" fmla="*/ 746322 h 796339"/>
              <a:gd name="connsiteX6" fmla="*/ 210962 w 1406770"/>
              <a:gd name="connsiteY6" fmla="*/ 746321 h 796339"/>
              <a:gd name="connsiteX7" fmla="*/ 0 w 1406770"/>
              <a:gd name="connsiteY7" fmla="*/ 633834 h 796339"/>
              <a:gd name="connsiteX8" fmla="*/ 95250 w 1406770"/>
              <a:gd name="connsiteY8" fmla="*/ 109458 h 796339"/>
              <a:gd name="connsiteX0" fmla="*/ 95250 w 1406770"/>
              <a:gd name="connsiteY0" fmla="*/ 246800 h 800331"/>
              <a:gd name="connsiteX1" fmla="*/ 168759 w 1406770"/>
              <a:gd name="connsiteY1" fmla="*/ 5065 h 800331"/>
              <a:gd name="connsiteX2" fmla="*/ 1266147 w 1406770"/>
              <a:gd name="connsiteY2" fmla="*/ 15909 h 800331"/>
              <a:gd name="connsiteX3" fmla="*/ 1406770 w 1406770"/>
              <a:gd name="connsiteY3" fmla="*/ 151550 h 800331"/>
              <a:gd name="connsiteX4" fmla="*/ 1406770 w 1406770"/>
              <a:gd name="connsiteY4" fmla="*/ 637826 h 800331"/>
              <a:gd name="connsiteX5" fmla="*/ 1308350 w 1406770"/>
              <a:gd name="connsiteY5" fmla="*/ 750314 h 800331"/>
              <a:gd name="connsiteX6" fmla="*/ 210962 w 1406770"/>
              <a:gd name="connsiteY6" fmla="*/ 750313 h 800331"/>
              <a:gd name="connsiteX7" fmla="*/ 0 w 1406770"/>
              <a:gd name="connsiteY7" fmla="*/ 637826 h 800331"/>
              <a:gd name="connsiteX8" fmla="*/ 95250 w 1406770"/>
              <a:gd name="connsiteY8" fmla="*/ 246800 h 800331"/>
              <a:gd name="connsiteX0" fmla="*/ 95250 w 1406770"/>
              <a:gd name="connsiteY0" fmla="*/ 246800 h 800331"/>
              <a:gd name="connsiteX1" fmla="*/ 168759 w 1406770"/>
              <a:gd name="connsiteY1" fmla="*/ 5065 h 800331"/>
              <a:gd name="connsiteX2" fmla="*/ 1266147 w 1406770"/>
              <a:gd name="connsiteY2" fmla="*/ 15909 h 800331"/>
              <a:gd name="connsiteX3" fmla="*/ 1406770 w 1406770"/>
              <a:gd name="connsiteY3" fmla="*/ 151550 h 800331"/>
              <a:gd name="connsiteX4" fmla="*/ 1406770 w 1406770"/>
              <a:gd name="connsiteY4" fmla="*/ 637826 h 800331"/>
              <a:gd name="connsiteX5" fmla="*/ 1308350 w 1406770"/>
              <a:gd name="connsiteY5" fmla="*/ 750314 h 800331"/>
              <a:gd name="connsiteX6" fmla="*/ 210962 w 1406770"/>
              <a:gd name="connsiteY6" fmla="*/ 750313 h 800331"/>
              <a:gd name="connsiteX7" fmla="*/ 0 w 1406770"/>
              <a:gd name="connsiteY7" fmla="*/ 637826 h 800331"/>
              <a:gd name="connsiteX8" fmla="*/ 95250 w 1406770"/>
              <a:gd name="connsiteY8" fmla="*/ 246800 h 800331"/>
              <a:gd name="connsiteX0" fmla="*/ 38100 w 1406770"/>
              <a:gd name="connsiteY0" fmla="*/ 227049 h 799630"/>
              <a:gd name="connsiteX1" fmla="*/ 168759 w 1406770"/>
              <a:gd name="connsiteY1" fmla="*/ 4364 h 799630"/>
              <a:gd name="connsiteX2" fmla="*/ 1266147 w 1406770"/>
              <a:gd name="connsiteY2" fmla="*/ 15208 h 799630"/>
              <a:gd name="connsiteX3" fmla="*/ 1406770 w 1406770"/>
              <a:gd name="connsiteY3" fmla="*/ 150849 h 799630"/>
              <a:gd name="connsiteX4" fmla="*/ 1406770 w 1406770"/>
              <a:gd name="connsiteY4" fmla="*/ 637125 h 799630"/>
              <a:gd name="connsiteX5" fmla="*/ 1308350 w 1406770"/>
              <a:gd name="connsiteY5" fmla="*/ 749613 h 799630"/>
              <a:gd name="connsiteX6" fmla="*/ 210962 w 1406770"/>
              <a:gd name="connsiteY6" fmla="*/ 749612 h 799630"/>
              <a:gd name="connsiteX7" fmla="*/ 0 w 1406770"/>
              <a:gd name="connsiteY7" fmla="*/ 637125 h 799630"/>
              <a:gd name="connsiteX8" fmla="*/ 38100 w 1406770"/>
              <a:gd name="connsiteY8" fmla="*/ 227049 h 79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6770" h="799630">
                <a:moveTo>
                  <a:pt x="38100" y="227049"/>
                </a:moveTo>
                <a:cubicBezTo>
                  <a:pt x="38100" y="149385"/>
                  <a:pt x="-35915" y="39671"/>
                  <a:pt x="168759" y="4364"/>
                </a:cubicBezTo>
                <a:cubicBezTo>
                  <a:pt x="373433" y="-30943"/>
                  <a:pt x="809790" y="164091"/>
                  <a:pt x="1266147" y="15208"/>
                </a:cubicBezTo>
                <a:cubicBezTo>
                  <a:pt x="1343811" y="15208"/>
                  <a:pt x="1406770" y="73185"/>
                  <a:pt x="1406770" y="150849"/>
                </a:cubicBezTo>
                <a:cubicBezTo>
                  <a:pt x="1392703" y="394612"/>
                  <a:pt x="1392702" y="407430"/>
                  <a:pt x="1406770" y="637125"/>
                </a:cubicBezTo>
                <a:cubicBezTo>
                  <a:pt x="1406770" y="714789"/>
                  <a:pt x="1386014" y="749613"/>
                  <a:pt x="1308350" y="749613"/>
                </a:cubicBezTo>
                <a:cubicBezTo>
                  <a:pt x="815945" y="862154"/>
                  <a:pt x="576758" y="749612"/>
                  <a:pt x="210962" y="749612"/>
                </a:cubicBezTo>
                <a:cubicBezTo>
                  <a:pt x="133298" y="749612"/>
                  <a:pt x="0" y="714789"/>
                  <a:pt x="0" y="637125"/>
                </a:cubicBezTo>
                <a:cubicBezTo>
                  <a:pt x="70339" y="491836"/>
                  <a:pt x="3224" y="414541"/>
                  <a:pt x="38100" y="22704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F21F4C-FC19-D37A-F300-939DFAFF8E9C}"/>
              </a:ext>
            </a:extLst>
          </p:cNvPr>
          <p:cNvGrpSpPr/>
          <p:nvPr/>
        </p:nvGrpSpPr>
        <p:grpSpPr>
          <a:xfrm>
            <a:off x="4018233" y="1914851"/>
            <a:ext cx="579120" cy="1067054"/>
            <a:chOff x="4163590" y="2440952"/>
            <a:chExt cx="579120" cy="106705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E46E6A-345A-98B0-C503-2F6A4AC9F22D}"/>
                </a:ext>
              </a:extLst>
            </p:cNvPr>
            <p:cNvSpPr/>
            <p:nvPr/>
          </p:nvSpPr>
          <p:spPr>
            <a:xfrm>
              <a:off x="4280746" y="2955715"/>
              <a:ext cx="327660" cy="552291"/>
            </a:xfrm>
            <a:custGeom>
              <a:avLst/>
              <a:gdLst>
                <a:gd name="connsiteX0" fmla="*/ 0 w 106680"/>
                <a:gd name="connsiteY0" fmla="*/ 0 h 538676"/>
                <a:gd name="connsiteX1" fmla="*/ 106680 w 106680"/>
                <a:gd name="connsiteY1" fmla="*/ 0 h 538676"/>
                <a:gd name="connsiteX2" fmla="*/ 106680 w 106680"/>
                <a:gd name="connsiteY2" fmla="*/ 538676 h 538676"/>
                <a:gd name="connsiteX3" fmla="*/ 0 w 106680"/>
                <a:gd name="connsiteY3" fmla="*/ 538676 h 538676"/>
                <a:gd name="connsiteX4" fmla="*/ 0 w 106680"/>
                <a:gd name="connsiteY4" fmla="*/ 0 h 538676"/>
                <a:gd name="connsiteX0" fmla="*/ 0 w 228600"/>
                <a:gd name="connsiteY0" fmla="*/ 0 h 538676"/>
                <a:gd name="connsiteX1" fmla="*/ 106680 w 228600"/>
                <a:gd name="connsiteY1" fmla="*/ 0 h 538676"/>
                <a:gd name="connsiteX2" fmla="*/ 228600 w 228600"/>
                <a:gd name="connsiteY2" fmla="*/ 523436 h 538676"/>
                <a:gd name="connsiteX3" fmla="*/ 0 w 228600"/>
                <a:gd name="connsiteY3" fmla="*/ 538676 h 538676"/>
                <a:gd name="connsiteX4" fmla="*/ 0 w 228600"/>
                <a:gd name="connsiteY4" fmla="*/ 0 h 538676"/>
                <a:gd name="connsiteX0" fmla="*/ 99060 w 327660"/>
                <a:gd name="connsiteY0" fmla="*/ 0 h 523436"/>
                <a:gd name="connsiteX1" fmla="*/ 205740 w 327660"/>
                <a:gd name="connsiteY1" fmla="*/ 0 h 523436"/>
                <a:gd name="connsiteX2" fmla="*/ 327660 w 327660"/>
                <a:gd name="connsiteY2" fmla="*/ 523436 h 523436"/>
                <a:gd name="connsiteX3" fmla="*/ 0 w 327660"/>
                <a:gd name="connsiteY3" fmla="*/ 523436 h 523436"/>
                <a:gd name="connsiteX4" fmla="*/ 99060 w 327660"/>
                <a:gd name="connsiteY4" fmla="*/ 0 h 523436"/>
                <a:gd name="connsiteX0" fmla="*/ 99060 w 327660"/>
                <a:gd name="connsiteY0" fmla="*/ 0 h 543756"/>
                <a:gd name="connsiteX1" fmla="*/ 205740 w 327660"/>
                <a:gd name="connsiteY1" fmla="*/ 0 h 543756"/>
                <a:gd name="connsiteX2" fmla="*/ 327660 w 327660"/>
                <a:gd name="connsiteY2" fmla="*/ 523436 h 543756"/>
                <a:gd name="connsiteX3" fmla="*/ 0 w 327660"/>
                <a:gd name="connsiteY3" fmla="*/ 523436 h 543756"/>
                <a:gd name="connsiteX4" fmla="*/ 99060 w 327660"/>
                <a:gd name="connsiteY4" fmla="*/ 0 h 543756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660" h="552291">
                  <a:moveTo>
                    <a:pt x="99060" y="0"/>
                  </a:moveTo>
                  <a:lnTo>
                    <a:pt x="205740" y="0"/>
                  </a:lnTo>
                  <a:cubicBezTo>
                    <a:pt x="198755" y="241154"/>
                    <a:pt x="287020" y="348957"/>
                    <a:pt x="327660" y="523436"/>
                  </a:cubicBezTo>
                  <a:cubicBezTo>
                    <a:pt x="218440" y="553916"/>
                    <a:pt x="109220" y="569156"/>
                    <a:pt x="0" y="523436"/>
                  </a:cubicBezTo>
                  <a:cubicBezTo>
                    <a:pt x="33020" y="348957"/>
                    <a:pt x="132715" y="193529"/>
                    <a:pt x="990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9FC8BB4D-7B66-1F0D-D5FC-80E84880A023}"/>
                </a:ext>
              </a:extLst>
            </p:cNvPr>
            <p:cNvSpPr/>
            <p:nvPr/>
          </p:nvSpPr>
          <p:spPr>
            <a:xfrm rot="21428165">
              <a:off x="4163590" y="2440952"/>
              <a:ext cx="579120" cy="594359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7E42322-11F5-9FBC-44DD-EFA22646E62E}"/>
              </a:ext>
            </a:extLst>
          </p:cNvPr>
          <p:cNvGrpSpPr/>
          <p:nvPr/>
        </p:nvGrpSpPr>
        <p:grpSpPr>
          <a:xfrm>
            <a:off x="15198861" y="-914487"/>
            <a:ext cx="3134650" cy="5192711"/>
            <a:chOff x="7870811" y="1759934"/>
            <a:chExt cx="801004" cy="3537201"/>
          </a:xfrm>
        </p:grpSpPr>
        <p:sp>
          <p:nvSpPr>
            <p:cNvPr id="78" name="Rectangle 42">
              <a:extLst>
                <a:ext uri="{FF2B5EF4-FFF2-40B4-BE49-F238E27FC236}">
                  <a16:creationId xmlns:a16="http://schemas.microsoft.com/office/drawing/2014/main" id="{F46115F0-6C3D-AAC6-C446-F6F3D4593E3F}"/>
                </a:ext>
              </a:extLst>
            </p:cNvPr>
            <p:cNvSpPr/>
            <p:nvPr/>
          </p:nvSpPr>
          <p:spPr>
            <a:xfrm>
              <a:off x="7870811" y="1801885"/>
              <a:ext cx="716916" cy="3457256"/>
            </a:xfrm>
            <a:custGeom>
              <a:avLst/>
              <a:gdLst>
                <a:gd name="connsiteX0" fmla="*/ 0 w 658413"/>
                <a:gd name="connsiteY0" fmla="*/ 0 h 45719"/>
                <a:gd name="connsiteX1" fmla="*/ 658413 w 658413"/>
                <a:gd name="connsiteY1" fmla="*/ 0 h 45719"/>
                <a:gd name="connsiteX2" fmla="*/ 658413 w 658413"/>
                <a:gd name="connsiteY2" fmla="*/ 45719 h 45719"/>
                <a:gd name="connsiteX3" fmla="*/ 0 w 658413"/>
                <a:gd name="connsiteY3" fmla="*/ 45719 h 45719"/>
                <a:gd name="connsiteX4" fmla="*/ 0 w 658413"/>
                <a:gd name="connsiteY4" fmla="*/ 0 h 45719"/>
                <a:gd name="connsiteX0" fmla="*/ 0 w 710801"/>
                <a:gd name="connsiteY0" fmla="*/ 242887 h 288606"/>
                <a:gd name="connsiteX1" fmla="*/ 710801 w 710801"/>
                <a:gd name="connsiteY1" fmla="*/ 0 h 288606"/>
                <a:gd name="connsiteX2" fmla="*/ 658413 w 710801"/>
                <a:gd name="connsiteY2" fmla="*/ 288606 h 288606"/>
                <a:gd name="connsiteX3" fmla="*/ 0 w 710801"/>
                <a:gd name="connsiteY3" fmla="*/ 288606 h 288606"/>
                <a:gd name="connsiteX4" fmla="*/ 0 w 710801"/>
                <a:gd name="connsiteY4" fmla="*/ 242887 h 288606"/>
                <a:gd name="connsiteX0" fmla="*/ 0 w 710801"/>
                <a:gd name="connsiteY0" fmla="*/ 242887 h 1336356"/>
                <a:gd name="connsiteX1" fmla="*/ 710801 w 710801"/>
                <a:gd name="connsiteY1" fmla="*/ 0 h 1336356"/>
                <a:gd name="connsiteX2" fmla="*/ 701276 w 710801"/>
                <a:gd name="connsiteY2" fmla="*/ 1336356 h 1336356"/>
                <a:gd name="connsiteX3" fmla="*/ 0 w 710801"/>
                <a:gd name="connsiteY3" fmla="*/ 288606 h 1336356"/>
                <a:gd name="connsiteX4" fmla="*/ 0 w 710801"/>
                <a:gd name="connsiteY4" fmla="*/ 242887 h 1336356"/>
                <a:gd name="connsiteX0" fmla="*/ 0 w 710801"/>
                <a:gd name="connsiteY0" fmla="*/ 242887 h 1360169"/>
                <a:gd name="connsiteX1" fmla="*/ 710801 w 710801"/>
                <a:gd name="connsiteY1" fmla="*/ 0 h 1360169"/>
                <a:gd name="connsiteX2" fmla="*/ 701276 w 710801"/>
                <a:gd name="connsiteY2" fmla="*/ 1336356 h 1360169"/>
                <a:gd name="connsiteX3" fmla="*/ 14288 w 710801"/>
                <a:gd name="connsiteY3" fmla="*/ 1360169 h 1360169"/>
                <a:gd name="connsiteX4" fmla="*/ 0 w 710801"/>
                <a:gd name="connsiteY4" fmla="*/ 242887 h 1360169"/>
                <a:gd name="connsiteX0" fmla="*/ 0 w 710801"/>
                <a:gd name="connsiteY0" fmla="*/ 242887 h 3457256"/>
                <a:gd name="connsiteX1" fmla="*/ 710801 w 710801"/>
                <a:gd name="connsiteY1" fmla="*/ 0 h 3457256"/>
                <a:gd name="connsiteX2" fmla="*/ 656826 w 710801"/>
                <a:gd name="connsiteY2" fmla="*/ 3457256 h 3457256"/>
                <a:gd name="connsiteX3" fmla="*/ 14288 w 710801"/>
                <a:gd name="connsiteY3" fmla="*/ 1360169 h 3457256"/>
                <a:gd name="connsiteX4" fmla="*/ 0 w 710801"/>
                <a:gd name="connsiteY4" fmla="*/ 242887 h 3457256"/>
                <a:gd name="connsiteX0" fmla="*/ 0 w 710801"/>
                <a:gd name="connsiteY0" fmla="*/ 242887 h 3457256"/>
                <a:gd name="connsiteX1" fmla="*/ 710801 w 710801"/>
                <a:gd name="connsiteY1" fmla="*/ 0 h 3457256"/>
                <a:gd name="connsiteX2" fmla="*/ 656826 w 710801"/>
                <a:gd name="connsiteY2" fmla="*/ 3457256 h 3457256"/>
                <a:gd name="connsiteX3" fmla="*/ 14288 w 710801"/>
                <a:gd name="connsiteY3" fmla="*/ 3214369 h 3457256"/>
                <a:gd name="connsiteX4" fmla="*/ 0 w 710801"/>
                <a:gd name="connsiteY4" fmla="*/ 242887 h 3457256"/>
                <a:gd name="connsiteX0" fmla="*/ 0 w 710801"/>
                <a:gd name="connsiteY0" fmla="*/ 242887 h 3457256"/>
                <a:gd name="connsiteX1" fmla="*/ 710801 w 710801"/>
                <a:gd name="connsiteY1" fmla="*/ 0 h 3457256"/>
                <a:gd name="connsiteX2" fmla="*/ 694926 w 710801"/>
                <a:gd name="connsiteY2" fmla="*/ 3457256 h 3457256"/>
                <a:gd name="connsiteX3" fmla="*/ 14288 w 710801"/>
                <a:gd name="connsiteY3" fmla="*/ 3214369 h 3457256"/>
                <a:gd name="connsiteX4" fmla="*/ 0 w 710801"/>
                <a:gd name="connsiteY4" fmla="*/ 242887 h 345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801" h="3457256">
                  <a:moveTo>
                    <a:pt x="0" y="242887"/>
                  </a:moveTo>
                  <a:lnTo>
                    <a:pt x="710801" y="0"/>
                  </a:lnTo>
                  <a:cubicBezTo>
                    <a:pt x="705509" y="1152419"/>
                    <a:pt x="700218" y="2304837"/>
                    <a:pt x="694926" y="3457256"/>
                  </a:cubicBezTo>
                  <a:lnTo>
                    <a:pt x="14288" y="3214369"/>
                  </a:lnTo>
                  <a:cubicBezTo>
                    <a:pt x="9525" y="2223875"/>
                    <a:pt x="4763" y="1233381"/>
                    <a:pt x="0" y="242887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44">
              <a:extLst>
                <a:ext uri="{FF2B5EF4-FFF2-40B4-BE49-F238E27FC236}">
                  <a16:creationId xmlns:a16="http://schemas.microsoft.com/office/drawing/2014/main" id="{C85A2CFA-DB59-DE8E-E73A-E7EA94C00E1E}"/>
                </a:ext>
              </a:extLst>
            </p:cNvPr>
            <p:cNvSpPr/>
            <p:nvPr/>
          </p:nvSpPr>
          <p:spPr>
            <a:xfrm flipV="1">
              <a:off x="7886396" y="4880271"/>
              <a:ext cx="686841" cy="357204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59080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59080 h 388619"/>
                <a:gd name="connsiteX0" fmla="*/ 0 w 701128"/>
                <a:gd name="connsiteY0" fmla="*/ 269874 h 399413"/>
                <a:gd name="connsiteX1" fmla="*/ 663028 w 701128"/>
                <a:gd name="connsiteY1" fmla="*/ 0 h 399413"/>
                <a:gd name="connsiteX2" fmla="*/ 701128 w 701128"/>
                <a:gd name="connsiteY2" fmla="*/ 161288 h 399413"/>
                <a:gd name="connsiteX3" fmla="*/ 9525 w 701128"/>
                <a:gd name="connsiteY3" fmla="*/ 399413 h 399413"/>
                <a:gd name="connsiteX4" fmla="*/ 0 w 701128"/>
                <a:gd name="connsiteY4" fmla="*/ 269874 h 399413"/>
                <a:gd name="connsiteX0" fmla="*/ 0 w 686841"/>
                <a:gd name="connsiteY0" fmla="*/ 269874 h 399413"/>
                <a:gd name="connsiteX1" fmla="*/ 663028 w 686841"/>
                <a:gd name="connsiteY1" fmla="*/ 0 h 399413"/>
                <a:gd name="connsiteX2" fmla="*/ 686841 w 686841"/>
                <a:gd name="connsiteY2" fmla="*/ 172082 h 399413"/>
                <a:gd name="connsiteX3" fmla="*/ 9525 w 686841"/>
                <a:gd name="connsiteY3" fmla="*/ 399413 h 399413"/>
                <a:gd name="connsiteX4" fmla="*/ 0 w 686841"/>
                <a:gd name="connsiteY4" fmla="*/ 269874 h 399413"/>
                <a:gd name="connsiteX0" fmla="*/ 0 w 686841"/>
                <a:gd name="connsiteY0" fmla="*/ 275272 h 404811"/>
                <a:gd name="connsiteX1" fmla="*/ 682078 w 686841"/>
                <a:gd name="connsiteY1" fmla="*/ 0 h 404811"/>
                <a:gd name="connsiteX2" fmla="*/ 686841 w 686841"/>
                <a:gd name="connsiteY2" fmla="*/ 177480 h 404811"/>
                <a:gd name="connsiteX3" fmla="*/ 9525 w 686841"/>
                <a:gd name="connsiteY3" fmla="*/ 404811 h 404811"/>
                <a:gd name="connsiteX4" fmla="*/ 0 w 686841"/>
                <a:gd name="connsiteY4" fmla="*/ 275272 h 40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841" h="404811">
                  <a:moveTo>
                    <a:pt x="0" y="275272"/>
                  </a:moveTo>
                  <a:lnTo>
                    <a:pt x="682078" y="0"/>
                  </a:lnTo>
                  <a:lnTo>
                    <a:pt x="686841" y="177480"/>
                  </a:lnTo>
                  <a:lnTo>
                    <a:pt x="9525" y="404811"/>
                  </a:lnTo>
                  <a:lnTo>
                    <a:pt x="0" y="275272"/>
                  </a:lnTo>
                  <a:close/>
                </a:path>
              </a:pathLst>
            </a:custGeom>
            <a:solidFill>
              <a:srgbClr val="DAA36D"/>
            </a:solidFill>
            <a:ln w="38100">
              <a:solidFill>
                <a:srgbClr val="745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E6D29C1E-7737-05F4-4BD8-8516E4A48D82}"/>
                </a:ext>
              </a:extLst>
            </p:cNvPr>
            <p:cNvSpPr/>
            <p:nvPr/>
          </p:nvSpPr>
          <p:spPr>
            <a:xfrm flipV="1">
              <a:off x="7886905" y="4891513"/>
              <a:ext cx="686841" cy="357204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59080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59080 h 388619"/>
                <a:gd name="connsiteX0" fmla="*/ 0 w 701128"/>
                <a:gd name="connsiteY0" fmla="*/ 269874 h 399413"/>
                <a:gd name="connsiteX1" fmla="*/ 663028 w 701128"/>
                <a:gd name="connsiteY1" fmla="*/ 0 h 399413"/>
                <a:gd name="connsiteX2" fmla="*/ 701128 w 701128"/>
                <a:gd name="connsiteY2" fmla="*/ 161288 h 399413"/>
                <a:gd name="connsiteX3" fmla="*/ 9525 w 701128"/>
                <a:gd name="connsiteY3" fmla="*/ 399413 h 399413"/>
                <a:gd name="connsiteX4" fmla="*/ 0 w 701128"/>
                <a:gd name="connsiteY4" fmla="*/ 269874 h 399413"/>
                <a:gd name="connsiteX0" fmla="*/ 0 w 686841"/>
                <a:gd name="connsiteY0" fmla="*/ 269874 h 399413"/>
                <a:gd name="connsiteX1" fmla="*/ 663028 w 686841"/>
                <a:gd name="connsiteY1" fmla="*/ 0 h 399413"/>
                <a:gd name="connsiteX2" fmla="*/ 686841 w 686841"/>
                <a:gd name="connsiteY2" fmla="*/ 172082 h 399413"/>
                <a:gd name="connsiteX3" fmla="*/ 9525 w 686841"/>
                <a:gd name="connsiteY3" fmla="*/ 399413 h 399413"/>
                <a:gd name="connsiteX4" fmla="*/ 0 w 686841"/>
                <a:gd name="connsiteY4" fmla="*/ 269874 h 399413"/>
                <a:gd name="connsiteX0" fmla="*/ 0 w 686841"/>
                <a:gd name="connsiteY0" fmla="*/ 275272 h 404811"/>
                <a:gd name="connsiteX1" fmla="*/ 682078 w 686841"/>
                <a:gd name="connsiteY1" fmla="*/ 0 h 404811"/>
                <a:gd name="connsiteX2" fmla="*/ 686841 w 686841"/>
                <a:gd name="connsiteY2" fmla="*/ 177480 h 404811"/>
                <a:gd name="connsiteX3" fmla="*/ 9525 w 686841"/>
                <a:gd name="connsiteY3" fmla="*/ 404811 h 404811"/>
                <a:gd name="connsiteX4" fmla="*/ 0 w 686841"/>
                <a:gd name="connsiteY4" fmla="*/ 275272 h 40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841" h="404811">
                  <a:moveTo>
                    <a:pt x="0" y="275272"/>
                  </a:moveTo>
                  <a:lnTo>
                    <a:pt x="682078" y="0"/>
                  </a:lnTo>
                  <a:lnTo>
                    <a:pt x="686841" y="177480"/>
                  </a:lnTo>
                  <a:lnTo>
                    <a:pt x="9525" y="404811"/>
                  </a:lnTo>
                  <a:lnTo>
                    <a:pt x="0" y="27527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CD750A4-5445-4050-90BC-28E4D8FD8BC2}"/>
                </a:ext>
              </a:extLst>
            </p:cNvPr>
            <p:cNvSpPr/>
            <p:nvPr/>
          </p:nvSpPr>
          <p:spPr>
            <a:xfrm>
              <a:off x="7873374" y="2042163"/>
              <a:ext cx="46624" cy="3009469"/>
            </a:xfrm>
            <a:prstGeom prst="rect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89D899E-DA66-890E-67DA-74B168F3D8A4}"/>
                </a:ext>
              </a:extLst>
            </p:cNvPr>
            <p:cNvSpPr/>
            <p:nvPr/>
          </p:nvSpPr>
          <p:spPr>
            <a:xfrm>
              <a:off x="8229817" y="2042162"/>
              <a:ext cx="48566" cy="2951553"/>
            </a:xfrm>
            <a:prstGeom prst="rect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698E455-F09E-FBE9-31B3-D165EB7FE48A}"/>
                </a:ext>
              </a:extLst>
            </p:cNvPr>
            <p:cNvSpPr/>
            <p:nvPr/>
          </p:nvSpPr>
          <p:spPr>
            <a:xfrm>
              <a:off x="8172723" y="2006256"/>
              <a:ext cx="77563" cy="30453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CF5B9AB9-238D-A492-FC1D-4C3EFEB32EC8}"/>
                </a:ext>
              </a:extLst>
            </p:cNvPr>
            <p:cNvSpPr/>
            <p:nvPr/>
          </p:nvSpPr>
          <p:spPr>
            <a:xfrm>
              <a:off x="8583786" y="1759934"/>
              <a:ext cx="88029" cy="3537201"/>
            </a:xfrm>
            <a:prstGeom prst="roundRect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44">
              <a:extLst>
                <a:ext uri="{FF2B5EF4-FFF2-40B4-BE49-F238E27FC236}">
                  <a16:creationId xmlns:a16="http://schemas.microsoft.com/office/drawing/2014/main" id="{5B98E86D-4D6C-C081-A795-3DD7FD0C6BF9}"/>
                </a:ext>
              </a:extLst>
            </p:cNvPr>
            <p:cNvSpPr/>
            <p:nvPr/>
          </p:nvSpPr>
          <p:spPr>
            <a:xfrm>
              <a:off x="7883127" y="1864720"/>
              <a:ext cx="673974" cy="347640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42508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37185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29199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128" h="388619">
                  <a:moveTo>
                    <a:pt x="0" y="242888"/>
                  </a:moveTo>
                  <a:lnTo>
                    <a:pt x="701128" y="0"/>
                  </a:lnTo>
                  <a:lnTo>
                    <a:pt x="701128" y="129199"/>
                  </a:lnTo>
                  <a:lnTo>
                    <a:pt x="9525" y="388619"/>
                  </a:lnTo>
                  <a:lnTo>
                    <a:pt x="0" y="242888"/>
                  </a:lnTo>
                  <a:close/>
                </a:path>
              </a:pathLst>
            </a:custGeom>
            <a:solidFill>
              <a:srgbClr val="745E50"/>
            </a:solidFill>
            <a:ln w="38100">
              <a:solidFill>
                <a:srgbClr val="745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 62">
              <a:extLst>
                <a:ext uri="{FF2B5EF4-FFF2-40B4-BE49-F238E27FC236}">
                  <a16:creationId xmlns:a16="http://schemas.microsoft.com/office/drawing/2014/main" id="{AD75D7BE-FDFE-BBBC-D34C-6C06679F38A0}"/>
                </a:ext>
              </a:extLst>
            </p:cNvPr>
            <p:cNvSpPr/>
            <p:nvPr/>
          </p:nvSpPr>
          <p:spPr>
            <a:xfrm rot="21381014">
              <a:off x="7894524" y="2438641"/>
              <a:ext cx="690511" cy="168961"/>
            </a:xfrm>
            <a:custGeom>
              <a:avLst/>
              <a:gdLst>
                <a:gd name="connsiteX0" fmla="*/ 0 w 622249"/>
                <a:gd name="connsiteY0" fmla="*/ 0 h 157056"/>
                <a:gd name="connsiteX1" fmla="*/ 622249 w 622249"/>
                <a:gd name="connsiteY1" fmla="*/ 0 h 157056"/>
                <a:gd name="connsiteX2" fmla="*/ 622249 w 622249"/>
                <a:gd name="connsiteY2" fmla="*/ 157056 h 157056"/>
                <a:gd name="connsiteX3" fmla="*/ 0 w 622249"/>
                <a:gd name="connsiteY3" fmla="*/ 157056 h 157056"/>
                <a:gd name="connsiteX4" fmla="*/ 0 w 62224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0 w 628599"/>
                <a:gd name="connsiteY3" fmla="*/ 157056 h 157056"/>
                <a:gd name="connsiteX4" fmla="*/ 0 w 62859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19050 w 628599"/>
                <a:gd name="connsiteY3" fmla="*/ 61806 h 157056"/>
                <a:gd name="connsiteX4" fmla="*/ 0 w 628599"/>
                <a:gd name="connsiteY4" fmla="*/ 0 h 157056"/>
                <a:gd name="connsiteX0" fmla="*/ 0 w 704799"/>
                <a:gd name="connsiteY0" fmla="*/ 0 h 172931"/>
                <a:gd name="connsiteX1" fmla="*/ 62859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95250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695274"/>
                <a:gd name="connsiteY0" fmla="*/ 0 h 169756"/>
                <a:gd name="connsiteX1" fmla="*/ 688924 w 695274"/>
                <a:gd name="connsiteY1" fmla="*/ 92075 h 169756"/>
                <a:gd name="connsiteX2" fmla="*/ 695274 w 695274"/>
                <a:gd name="connsiteY2" fmla="*/ 169756 h 169756"/>
                <a:gd name="connsiteX3" fmla="*/ 9525 w 695274"/>
                <a:gd name="connsiteY3" fmla="*/ 58631 h 169756"/>
                <a:gd name="connsiteX4" fmla="*/ 0 w 695274"/>
                <a:gd name="connsiteY4" fmla="*/ 0 h 169756"/>
                <a:gd name="connsiteX0" fmla="*/ 3175 w 698449"/>
                <a:gd name="connsiteY0" fmla="*/ 0 h 169756"/>
                <a:gd name="connsiteX1" fmla="*/ 692099 w 698449"/>
                <a:gd name="connsiteY1" fmla="*/ 92075 h 169756"/>
                <a:gd name="connsiteX2" fmla="*/ 698449 w 698449"/>
                <a:gd name="connsiteY2" fmla="*/ 169756 h 169756"/>
                <a:gd name="connsiteX3" fmla="*/ 0 w 698449"/>
                <a:gd name="connsiteY3" fmla="*/ 58631 h 169756"/>
                <a:gd name="connsiteX4" fmla="*/ 3175 w 698449"/>
                <a:gd name="connsiteY4" fmla="*/ 0 h 169756"/>
                <a:gd name="connsiteX0" fmla="*/ 3175 w 698449"/>
                <a:gd name="connsiteY0" fmla="*/ 105568 h 275324"/>
                <a:gd name="connsiteX1" fmla="*/ 684956 w 698449"/>
                <a:gd name="connsiteY1" fmla="*/ 0 h 275324"/>
                <a:gd name="connsiteX2" fmla="*/ 698449 w 698449"/>
                <a:gd name="connsiteY2" fmla="*/ 275324 h 275324"/>
                <a:gd name="connsiteX3" fmla="*/ 0 w 698449"/>
                <a:gd name="connsiteY3" fmla="*/ 164199 h 275324"/>
                <a:gd name="connsiteX4" fmla="*/ 3175 w 698449"/>
                <a:gd name="connsiteY4" fmla="*/ 105568 h 275324"/>
                <a:gd name="connsiteX0" fmla="*/ 3175 w 686543"/>
                <a:gd name="connsiteY0" fmla="*/ 105568 h 164199"/>
                <a:gd name="connsiteX1" fmla="*/ 684956 w 686543"/>
                <a:gd name="connsiteY1" fmla="*/ 0 h 164199"/>
                <a:gd name="connsiteX2" fmla="*/ 686543 w 686543"/>
                <a:gd name="connsiteY2" fmla="*/ 70536 h 164199"/>
                <a:gd name="connsiteX3" fmla="*/ 0 w 686543"/>
                <a:gd name="connsiteY3" fmla="*/ 164199 h 164199"/>
                <a:gd name="connsiteX4" fmla="*/ 3175 w 686543"/>
                <a:gd name="connsiteY4" fmla="*/ 105568 h 164199"/>
                <a:gd name="connsiteX0" fmla="*/ 3175 w 686543"/>
                <a:gd name="connsiteY0" fmla="*/ 105568 h 168961"/>
                <a:gd name="connsiteX1" fmla="*/ 684956 w 686543"/>
                <a:gd name="connsiteY1" fmla="*/ 0 h 168961"/>
                <a:gd name="connsiteX2" fmla="*/ 686543 w 686543"/>
                <a:gd name="connsiteY2" fmla="*/ 70536 h 168961"/>
                <a:gd name="connsiteX3" fmla="*/ 0 w 686543"/>
                <a:gd name="connsiteY3" fmla="*/ 168961 h 168961"/>
                <a:gd name="connsiteX4" fmla="*/ 3175 w 686543"/>
                <a:gd name="connsiteY4" fmla="*/ 105568 h 168961"/>
                <a:gd name="connsiteX0" fmla="*/ 0 w 690511"/>
                <a:gd name="connsiteY0" fmla="*/ 105568 h 168961"/>
                <a:gd name="connsiteX1" fmla="*/ 688924 w 690511"/>
                <a:gd name="connsiteY1" fmla="*/ 0 h 168961"/>
                <a:gd name="connsiteX2" fmla="*/ 690511 w 690511"/>
                <a:gd name="connsiteY2" fmla="*/ 70536 h 168961"/>
                <a:gd name="connsiteX3" fmla="*/ 3968 w 690511"/>
                <a:gd name="connsiteY3" fmla="*/ 168961 h 168961"/>
                <a:gd name="connsiteX4" fmla="*/ 0 w 690511"/>
                <a:gd name="connsiteY4" fmla="*/ 105568 h 16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511" h="168961">
                  <a:moveTo>
                    <a:pt x="0" y="105568"/>
                  </a:moveTo>
                  <a:lnTo>
                    <a:pt x="688924" y="0"/>
                  </a:lnTo>
                  <a:lnTo>
                    <a:pt x="690511" y="70536"/>
                  </a:lnTo>
                  <a:lnTo>
                    <a:pt x="3968" y="168961"/>
                  </a:lnTo>
                  <a:lnTo>
                    <a:pt x="0" y="105568"/>
                  </a:lnTo>
                  <a:close/>
                </a:path>
              </a:pathLst>
            </a:custGeom>
            <a:solidFill>
              <a:srgbClr val="44180D"/>
            </a:solidFill>
            <a:ln w="28575">
              <a:solidFill>
                <a:srgbClr val="745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Rectangle 44">
              <a:extLst>
                <a:ext uri="{FF2B5EF4-FFF2-40B4-BE49-F238E27FC236}">
                  <a16:creationId xmlns:a16="http://schemas.microsoft.com/office/drawing/2014/main" id="{BC389F1E-0173-6409-F0D8-763E003FF21B}"/>
                </a:ext>
              </a:extLst>
            </p:cNvPr>
            <p:cNvSpPr/>
            <p:nvPr/>
          </p:nvSpPr>
          <p:spPr>
            <a:xfrm>
              <a:off x="7879252" y="1801885"/>
              <a:ext cx="701128" cy="388619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128" h="388619">
                  <a:moveTo>
                    <a:pt x="0" y="242888"/>
                  </a:moveTo>
                  <a:lnTo>
                    <a:pt x="701128" y="0"/>
                  </a:lnTo>
                  <a:lnTo>
                    <a:pt x="701128" y="150494"/>
                  </a:lnTo>
                  <a:lnTo>
                    <a:pt x="9525" y="388619"/>
                  </a:lnTo>
                  <a:lnTo>
                    <a:pt x="0" y="24288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Rectangle 62">
              <a:extLst>
                <a:ext uri="{FF2B5EF4-FFF2-40B4-BE49-F238E27FC236}">
                  <a16:creationId xmlns:a16="http://schemas.microsoft.com/office/drawing/2014/main" id="{522DF77A-C7D0-F396-A884-72697EF0705F}"/>
                </a:ext>
              </a:extLst>
            </p:cNvPr>
            <p:cNvSpPr/>
            <p:nvPr/>
          </p:nvSpPr>
          <p:spPr>
            <a:xfrm rot="21326355">
              <a:off x="7890448" y="2425240"/>
              <a:ext cx="690511" cy="168961"/>
            </a:xfrm>
            <a:custGeom>
              <a:avLst/>
              <a:gdLst>
                <a:gd name="connsiteX0" fmla="*/ 0 w 622249"/>
                <a:gd name="connsiteY0" fmla="*/ 0 h 157056"/>
                <a:gd name="connsiteX1" fmla="*/ 622249 w 622249"/>
                <a:gd name="connsiteY1" fmla="*/ 0 h 157056"/>
                <a:gd name="connsiteX2" fmla="*/ 622249 w 622249"/>
                <a:gd name="connsiteY2" fmla="*/ 157056 h 157056"/>
                <a:gd name="connsiteX3" fmla="*/ 0 w 622249"/>
                <a:gd name="connsiteY3" fmla="*/ 157056 h 157056"/>
                <a:gd name="connsiteX4" fmla="*/ 0 w 62224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0 w 628599"/>
                <a:gd name="connsiteY3" fmla="*/ 157056 h 157056"/>
                <a:gd name="connsiteX4" fmla="*/ 0 w 62859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19050 w 628599"/>
                <a:gd name="connsiteY3" fmla="*/ 61806 h 157056"/>
                <a:gd name="connsiteX4" fmla="*/ 0 w 628599"/>
                <a:gd name="connsiteY4" fmla="*/ 0 h 157056"/>
                <a:gd name="connsiteX0" fmla="*/ 0 w 704799"/>
                <a:gd name="connsiteY0" fmla="*/ 0 h 172931"/>
                <a:gd name="connsiteX1" fmla="*/ 62859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95250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695274"/>
                <a:gd name="connsiteY0" fmla="*/ 0 h 169756"/>
                <a:gd name="connsiteX1" fmla="*/ 688924 w 695274"/>
                <a:gd name="connsiteY1" fmla="*/ 92075 h 169756"/>
                <a:gd name="connsiteX2" fmla="*/ 695274 w 695274"/>
                <a:gd name="connsiteY2" fmla="*/ 169756 h 169756"/>
                <a:gd name="connsiteX3" fmla="*/ 9525 w 695274"/>
                <a:gd name="connsiteY3" fmla="*/ 58631 h 169756"/>
                <a:gd name="connsiteX4" fmla="*/ 0 w 695274"/>
                <a:gd name="connsiteY4" fmla="*/ 0 h 169756"/>
                <a:gd name="connsiteX0" fmla="*/ 3175 w 698449"/>
                <a:gd name="connsiteY0" fmla="*/ 0 h 169756"/>
                <a:gd name="connsiteX1" fmla="*/ 692099 w 698449"/>
                <a:gd name="connsiteY1" fmla="*/ 92075 h 169756"/>
                <a:gd name="connsiteX2" fmla="*/ 698449 w 698449"/>
                <a:gd name="connsiteY2" fmla="*/ 169756 h 169756"/>
                <a:gd name="connsiteX3" fmla="*/ 0 w 698449"/>
                <a:gd name="connsiteY3" fmla="*/ 58631 h 169756"/>
                <a:gd name="connsiteX4" fmla="*/ 3175 w 698449"/>
                <a:gd name="connsiteY4" fmla="*/ 0 h 169756"/>
                <a:gd name="connsiteX0" fmla="*/ 3175 w 698449"/>
                <a:gd name="connsiteY0" fmla="*/ 105568 h 275324"/>
                <a:gd name="connsiteX1" fmla="*/ 684956 w 698449"/>
                <a:gd name="connsiteY1" fmla="*/ 0 h 275324"/>
                <a:gd name="connsiteX2" fmla="*/ 698449 w 698449"/>
                <a:gd name="connsiteY2" fmla="*/ 275324 h 275324"/>
                <a:gd name="connsiteX3" fmla="*/ 0 w 698449"/>
                <a:gd name="connsiteY3" fmla="*/ 164199 h 275324"/>
                <a:gd name="connsiteX4" fmla="*/ 3175 w 698449"/>
                <a:gd name="connsiteY4" fmla="*/ 105568 h 275324"/>
                <a:gd name="connsiteX0" fmla="*/ 3175 w 686543"/>
                <a:gd name="connsiteY0" fmla="*/ 105568 h 164199"/>
                <a:gd name="connsiteX1" fmla="*/ 684956 w 686543"/>
                <a:gd name="connsiteY1" fmla="*/ 0 h 164199"/>
                <a:gd name="connsiteX2" fmla="*/ 686543 w 686543"/>
                <a:gd name="connsiteY2" fmla="*/ 70536 h 164199"/>
                <a:gd name="connsiteX3" fmla="*/ 0 w 686543"/>
                <a:gd name="connsiteY3" fmla="*/ 164199 h 164199"/>
                <a:gd name="connsiteX4" fmla="*/ 3175 w 686543"/>
                <a:gd name="connsiteY4" fmla="*/ 105568 h 164199"/>
                <a:gd name="connsiteX0" fmla="*/ 3175 w 686543"/>
                <a:gd name="connsiteY0" fmla="*/ 105568 h 168961"/>
                <a:gd name="connsiteX1" fmla="*/ 684956 w 686543"/>
                <a:gd name="connsiteY1" fmla="*/ 0 h 168961"/>
                <a:gd name="connsiteX2" fmla="*/ 686543 w 686543"/>
                <a:gd name="connsiteY2" fmla="*/ 70536 h 168961"/>
                <a:gd name="connsiteX3" fmla="*/ 0 w 686543"/>
                <a:gd name="connsiteY3" fmla="*/ 168961 h 168961"/>
                <a:gd name="connsiteX4" fmla="*/ 3175 w 686543"/>
                <a:gd name="connsiteY4" fmla="*/ 105568 h 168961"/>
                <a:gd name="connsiteX0" fmla="*/ 0 w 690511"/>
                <a:gd name="connsiteY0" fmla="*/ 105568 h 168961"/>
                <a:gd name="connsiteX1" fmla="*/ 688924 w 690511"/>
                <a:gd name="connsiteY1" fmla="*/ 0 h 168961"/>
                <a:gd name="connsiteX2" fmla="*/ 690511 w 690511"/>
                <a:gd name="connsiteY2" fmla="*/ 70536 h 168961"/>
                <a:gd name="connsiteX3" fmla="*/ 3968 w 690511"/>
                <a:gd name="connsiteY3" fmla="*/ 168961 h 168961"/>
                <a:gd name="connsiteX4" fmla="*/ 0 w 690511"/>
                <a:gd name="connsiteY4" fmla="*/ 105568 h 16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511" h="168961">
                  <a:moveTo>
                    <a:pt x="0" y="105568"/>
                  </a:moveTo>
                  <a:lnTo>
                    <a:pt x="688924" y="0"/>
                  </a:lnTo>
                  <a:lnTo>
                    <a:pt x="690511" y="70536"/>
                  </a:lnTo>
                  <a:lnTo>
                    <a:pt x="3968" y="168961"/>
                  </a:lnTo>
                  <a:lnTo>
                    <a:pt x="0" y="10556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62">
              <a:extLst>
                <a:ext uri="{FF2B5EF4-FFF2-40B4-BE49-F238E27FC236}">
                  <a16:creationId xmlns:a16="http://schemas.microsoft.com/office/drawing/2014/main" id="{3E6D076B-0871-8758-3453-ACB6CAA101F1}"/>
                </a:ext>
              </a:extLst>
            </p:cNvPr>
            <p:cNvSpPr/>
            <p:nvPr/>
          </p:nvSpPr>
          <p:spPr>
            <a:xfrm flipV="1">
              <a:off x="8152676" y="3551732"/>
              <a:ext cx="75915" cy="157116"/>
            </a:xfrm>
            <a:prstGeom prst="ellipse">
              <a:avLst/>
            </a:prstGeom>
            <a:solidFill>
              <a:srgbClr val="B18B74"/>
            </a:solidFill>
            <a:ln w="28575">
              <a:solidFill>
                <a:srgbClr val="B18B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Rectangle 62">
              <a:extLst>
                <a:ext uri="{FF2B5EF4-FFF2-40B4-BE49-F238E27FC236}">
                  <a16:creationId xmlns:a16="http://schemas.microsoft.com/office/drawing/2014/main" id="{C9D91D28-340F-1C0F-842F-ECC1CC051C4B}"/>
                </a:ext>
              </a:extLst>
            </p:cNvPr>
            <p:cNvSpPr/>
            <p:nvPr/>
          </p:nvSpPr>
          <p:spPr>
            <a:xfrm rot="21283975" flipV="1">
              <a:off x="8308025" y="3551731"/>
              <a:ext cx="75915" cy="157116"/>
            </a:xfrm>
            <a:prstGeom prst="ellipse">
              <a:avLst/>
            </a:prstGeom>
            <a:solidFill>
              <a:srgbClr val="B18B74"/>
            </a:solidFill>
            <a:ln w="28575">
              <a:solidFill>
                <a:srgbClr val="B18B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BE4871B-404B-920B-8E70-80D1C06B9A77}"/>
              </a:ext>
            </a:extLst>
          </p:cNvPr>
          <p:cNvGrpSpPr/>
          <p:nvPr/>
        </p:nvGrpSpPr>
        <p:grpSpPr>
          <a:xfrm flipH="1">
            <a:off x="9036670" y="1944296"/>
            <a:ext cx="579120" cy="1067054"/>
            <a:chOff x="4163590" y="2440952"/>
            <a:chExt cx="579120" cy="1067054"/>
          </a:xfrm>
        </p:grpSpPr>
        <p:sp>
          <p:nvSpPr>
            <p:cNvPr id="124" name="Rectangle 25">
              <a:extLst>
                <a:ext uri="{FF2B5EF4-FFF2-40B4-BE49-F238E27FC236}">
                  <a16:creationId xmlns:a16="http://schemas.microsoft.com/office/drawing/2014/main" id="{158DFA52-A8E1-CFD4-A13F-0F97F67B5190}"/>
                </a:ext>
              </a:extLst>
            </p:cNvPr>
            <p:cNvSpPr/>
            <p:nvPr/>
          </p:nvSpPr>
          <p:spPr>
            <a:xfrm>
              <a:off x="4280746" y="2955715"/>
              <a:ext cx="327660" cy="552291"/>
            </a:xfrm>
            <a:custGeom>
              <a:avLst/>
              <a:gdLst>
                <a:gd name="connsiteX0" fmla="*/ 0 w 106680"/>
                <a:gd name="connsiteY0" fmla="*/ 0 h 538676"/>
                <a:gd name="connsiteX1" fmla="*/ 106680 w 106680"/>
                <a:gd name="connsiteY1" fmla="*/ 0 h 538676"/>
                <a:gd name="connsiteX2" fmla="*/ 106680 w 106680"/>
                <a:gd name="connsiteY2" fmla="*/ 538676 h 538676"/>
                <a:gd name="connsiteX3" fmla="*/ 0 w 106680"/>
                <a:gd name="connsiteY3" fmla="*/ 538676 h 538676"/>
                <a:gd name="connsiteX4" fmla="*/ 0 w 106680"/>
                <a:gd name="connsiteY4" fmla="*/ 0 h 538676"/>
                <a:gd name="connsiteX0" fmla="*/ 0 w 228600"/>
                <a:gd name="connsiteY0" fmla="*/ 0 h 538676"/>
                <a:gd name="connsiteX1" fmla="*/ 106680 w 228600"/>
                <a:gd name="connsiteY1" fmla="*/ 0 h 538676"/>
                <a:gd name="connsiteX2" fmla="*/ 228600 w 228600"/>
                <a:gd name="connsiteY2" fmla="*/ 523436 h 538676"/>
                <a:gd name="connsiteX3" fmla="*/ 0 w 228600"/>
                <a:gd name="connsiteY3" fmla="*/ 538676 h 538676"/>
                <a:gd name="connsiteX4" fmla="*/ 0 w 228600"/>
                <a:gd name="connsiteY4" fmla="*/ 0 h 538676"/>
                <a:gd name="connsiteX0" fmla="*/ 99060 w 327660"/>
                <a:gd name="connsiteY0" fmla="*/ 0 h 523436"/>
                <a:gd name="connsiteX1" fmla="*/ 205740 w 327660"/>
                <a:gd name="connsiteY1" fmla="*/ 0 h 523436"/>
                <a:gd name="connsiteX2" fmla="*/ 327660 w 327660"/>
                <a:gd name="connsiteY2" fmla="*/ 523436 h 523436"/>
                <a:gd name="connsiteX3" fmla="*/ 0 w 327660"/>
                <a:gd name="connsiteY3" fmla="*/ 523436 h 523436"/>
                <a:gd name="connsiteX4" fmla="*/ 99060 w 327660"/>
                <a:gd name="connsiteY4" fmla="*/ 0 h 523436"/>
                <a:gd name="connsiteX0" fmla="*/ 99060 w 327660"/>
                <a:gd name="connsiteY0" fmla="*/ 0 h 543756"/>
                <a:gd name="connsiteX1" fmla="*/ 205740 w 327660"/>
                <a:gd name="connsiteY1" fmla="*/ 0 h 543756"/>
                <a:gd name="connsiteX2" fmla="*/ 327660 w 327660"/>
                <a:gd name="connsiteY2" fmla="*/ 523436 h 543756"/>
                <a:gd name="connsiteX3" fmla="*/ 0 w 327660"/>
                <a:gd name="connsiteY3" fmla="*/ 523436 h 543756"/>
                <a:gd name="connsiteX4" fmla="*/ 99060 w 327660"/>
                <a:gd name="connsiteY4" fmla="*/ 0 h 543756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660" h="552291">
                  <a:moveTo>
                    <a:pt x="99060" y="0"/>
                  </a:moveTo>
                  <a:lnTo>
                    <a:pt x="205740" y="0"/>
                  </a:lnTo>
                  <a:cubicBezTo>
                    <a:pt x="198755" y="241154"/>
                    <a:pt x="287020" y="348957"/>
                    <a:pt x="327660" y="523436"/>
                  </a:cubicBezTo>
                  <a:cubicBezTo>
                    <a:pt x="218440" y="553916"/>
                    <a:pt x="109220" y="569156"/>
                    <a:pt x="0" y="523436"/>
                  </a:cubicBezTo>
                  <a:cubicBezTo>
                    <a:pt x="33020" y="348957"/>
                    <a:pt x="132715" y="193529"/>
                    <a:pt x="990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Cylinder 124">
              <a:extLst>
                <a:ext uri="{FF2B5EF4-FFF2-40B4-BE49-F238E27FC236}">
                  <a16:creationId xmlns:a16="http://schemas.microsoft.com/office/drawing/2014/main" id="{187569ED-B19E-DDF2-4565-8E51A4848894}"/>
                </a:ext>
              </a:extLst>
            </p:cNvPr>
            <p:cNvSpPr/>
            <p:nvPr/>
          </p:nvSpPr>
          <p:spPr>
            <a:xfrm rot="21428165">
              <a:off x="4163590" y="2440952"/>
              <a:ext cx="579120" cy="594359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16C4755-1F9D-E4D0-A965-89DE98B0244B}"/>
              </a:ext>
            </a:extLst>
          </p:cNvPr>
          <p:cNvGrpSpPr/>
          <p:nvPr/>
        </p:nvGrpSpPr>
        <p:grpSpPr>
          <a:xfrm>
            <a:off x="2034568" y="304523"/>
            <a:ext cx="446001" cy="347751"/>
            <a:chOff x="5321614" y="2760725"/>
            <a:chExt cx="1538280" cy="1287414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9000">
                <a:schemeClr val="accent1">
                  <a:lumMod val="20000"/>
                  <a:lumOff val="80000"/>
                </a:schemeClr>
              </a:gs>
              <a:gs pos="46000">
                <a:schemeClr val="accent4">
                  <a:lumMod val="75000"/>
                </a:schemeClr>
              </a:gs>
              <a:gs pos="89381">
                <a:schemeClr val="bg2"/>
              </a:gs>
              <a:gs pos="23000">
                <a:schemeClr val="accent6">
                  <a:lumMod val="75000"/>
                </a:schemeClr>
              </a:gs>
            </a:gsLst>
            <a:lin ang="7800000" scaled="0"/>
          </a:gradFill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14D5D1F-7C12-FCEE-3072-3C8B78A086A3}"/>
                </a:ext>
              </a:extLst>
            </p:cNvPr>
            <p:cNvSpPr/>
            <p:nvPr/>
          </p:nvSpPr>
          <p:spPr>
            <a:xfrm rot="20292023">
              <a:off x="5907208" y="2929627"/>
              <a:ext cx="401671" cy="544723"/>
            </a:xfrm>
            <a:custGeom>
              <a:avLst/>
              <a:gdLst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4300 w 381948"/>
                <a:gd name="connsiteY3" fmla="*/ 269551 h 545776"/>
                <a:gd name="connsiteX4" fmla="*/ 152400 w 381948"/>
                <a:gd name="connsiteY4" fmla="*/ 218751 h 545776"/>
                <a:gd name="connsiteX5" fmla="*/ 257175 w 381948"/>
                <a:gd name="connsiteY5" fmla="*/ 142551 h 545776"/>
                <a:gd name="connsiteX6" fmla="*/ 349250 w 381948"/>
                <a:gd name="connsiteY6" fmla="*/ 25076 h 545776"/>
                <a:gd name="connsiteX7" fmla="*/ 371475 w 381948"/>
                <a:gd name="connsiteY7" fmla="*/ 6026 h 545776"/>
                <a:gd name="connsiteX8" fmla="*/ 377825 w 381948"/>
                <a:gd name="connsiteY8" fmla="*/ 104451 h 545776"/>
                <a:gd name="connsiteX9" fmla="*/ 358775 w 381948"/>
                <a:gd name="connsiteY9" fmla="*/ 129851 h 545776"/>
                <a:gd name="connsiteX10" fmla="*/ 377825 w 381948"/>
                <a:gd name="connsiteY10" fmla="*/ 123501 h 545776"/>
                <a:gd name="connsiteX11" fmla="*/ 381000 w 381948"/>
                <a:gd name="connsiteY11" fmla="*/ 180651 h 545776"/>
                <a:gd name="connsiteX12" fmla="*/ 365125 w 381948"/>
                <a:gd name="connsiteY12" fmla="*/ 199701 h 545776"/>
                <a:gd name="connsiteX13" fmla="*/ 323850 w 381948"/>
                <a:gd name="connsiteY13" fmla="*/ 342576 h 545776"/>
                <a:gd name="connsiteX14" fmla="*/ 323850 w 381948"/>
                <a:gd name="connsiteY14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52400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6682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406813"/>
                <a:gd name="connsiteY0" fmla="*/ 545776 h 545776"/>
                <a:gd name="connsiteX1" fmla="*/ 53975 w 406813"/>
                <a:gd name="connsiteY1" fmla="*/ 501326 h 545776"/>
                <a:gd name="connsiteX2" fmla="*/ 69850 w 406813"/>
                <a:gd name="connsiteY2" fmla="*/ 377501 h 545776"/>
                <a:gd name="connsiteX3" fmla="*/ 116682 w 406813"/>
                <a:gd name="connsiteY3" fmla="*/ 218751 h 545776"/>
                <a:gd name="connsiteX4" fmla="*/ 257175 w 406813"/>
                <a:gd name="connsiteY4" fmla="*/ 142551 h 545776"/>
                <a:gd name="connsiteX5" fmla="*/ 349250 w 406813"/>
                <a:gd name="connsiteY5" fmla="*/ 25076 h 545776"/>
                <a:gd name="connsiteX6" fmla="*/ 371475 w 406813"/>
                <a:gd name="connsiteY6" fmla="*/ 6026 h 545776"/>
                <a:gd name="connsiteX7" fmla="*/ 377825 w 406813"/>
                <a:gd name="connsiteY7" fmla="*/ 104451 h 545776"/>
                <a:gd name="connsiteX8" fmla="*/ 358775 w 406813"/>
                <a:gd name="connsiteY8" fmla="*/ 129851 h 545776"/>
                <a:gd name="connsiteX9" fmla="*/ 406400 w 406813"/>
                <a:gd name="connsiteY9" fmla="*/ 140170 h 545776"/>
                <a:gd name="connsiteX10" fmla="*/ 381000 w 406813"/>
                <a:gd name="connsiteY10" fmla="*/ 180651 h 545776"/>
                <a:gd name="connsiteX11" fmla="*/ 365125 w 406813"/>
                <a:gd name="connsiteY11" fmla="*/ 199701 h 545776"/>
                <a:gd name="connsiteX12" fmla="*/ 323850 w 406813"/>
                <a:gd name="connsiteY12" fmla="*/ 342576 h 545776"/>
                <a:gd name="connsiteX13" fmla="*/ 323850 w 406813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1671"/>
                <a:gd name="connsiteY0" fmla="*/ 545776 h 545776"/>
                <a:gd name="connsiteX1" fmla="*/ 53975 w 401671"/>
                <a:gd name="connsiteY1" fmla="*/ 501326 h 545776"/>
                <a:gd name="connsiteX2" fmla="*/ 69850 w 401671"/>
                <a:gd name="connsiteY2" fmla="*/ 377501 h 545776"/>
                <a:gd name="connsiteX3" fmla="*/ 116682 w 401671"/>
                <a:gd name="connsiteY3" fmla="*/ 218751 h 545776"/>
                <a:gd name="connsiteX4" fmla="*/ 257175 w 401671"/>
                <a:gd name="connsiteY4" fmla="*/ 142551 h 545776"/>
                <a:gd name="connsiteX5" fmla="*/ 349250 w 401671"/>
                <a:gd name="connsiteY5" fmla="*/ 25076 h 545776"/>
                <a:gd name="connsiteX6" fmla="*/ 371475 w 401671"/>
                <a:gd name="connsiteY6" fmla="*/ 6026 h 545776"/>
                <a:gd name="connsiteX7" fmla="*/ 377825 w 401671"/>
                <a:gd name="connsiteY7" fmla="*/ 104451 h 545776"/>
                <a:gd name="connsiteX8" fmla="*/ 358775 w 401671"/>
                <a:gd name="connsiteY8" fmla="*/ 129851 h 545776"/>
                <a:gd name="connsiteX9" fmla="*/ 401638 w 401671"/>
                <a:gd name="connsiteY9" fmla="*/ 147314 h 545776"/>
                <a:gd name="connsiteX10" fmla="*/ 365125 w 401671"/>
                <a:gd name="connsiteY10" fmla="*/ 199701 h 545776"/>
                <a:gd name="connsiteX11" fmla="*/ 323850 w 401671"/>
                <a:gd name="connsiteY11" fmla="*/ 342576 h 545776"/>
                <a:gd name="connsiteX12" fmla="*/ 323850 w 401671"/>
                <a:gd name="connsiteY12" fmla="*/ 342576 h 545776"/>
                <a:gd name="connsiteX0" fmla="*/ 0 w 401671"/>
                <a:gd name="connsiteY0" fmla="*/ 544723 h 544723"/>
                <a:gd name="connsiteX1" fmla="*/ 53975 w 401671"/>
                <a:gd name="connsiteY1" fmla="*/ 500273 h 544723"/>
                <a:gd name="connsiteX2" fmla="*/ 69850 w 401671"/>
                <a:gd name="connsiteY2" fmla="*/ 376448 h 544723"/>
                <a:gd name="connsiteX3" fmla="*/ 116682 w 401671"/>
                <a:gd name="connsiteY3" fmla="*/ 217698 h 544723"/>
                <a:gd name="connsiteX4" fmla="*/ 257175 w 401671"/>
                <a:gd name="connsiteY4" fmla="*/ 141498 h 544723"/>
                <a:gd name="connsiteX5" fmla="*/ 349250 w 401671"/>
                <a:gd name="connsiteY5" fmla="*/ 24023 h 544723"/>
                <a:gd name="connsiteX6" fmla="*/ 371475 w 401671"/>
                <a:gd name="connsiteY6" fmla="*/ 4973 h 544723"/>
                <a:gd name="connsiteX7" fmla="*/ 384969 w 401671"/>
                <a:gd name="connsiteY7" fmla="*/ 89111 h 544723"/>
                <a:gd name="connsiteX8" fmla="*/ 358775 w 401671"/>
                <a:gd name="connsiteY8" fmla="*/ 128798 h 544723"/>
                <a:gd name="connsiteX9" fmla="*/ 401638 w 401671"/>
                <a:gd name="connsiteY9" fmla="*/ 146261 h 544723"/>
                <a:gd name="connsiteX10" fmla="*/ 365125 w 401671"/>
                <a:gd name="connsiteY10" fmla="*/ 198648 h 544723"/>
                <a:gd name="connsiteX11" fmla="*/ 323850 w 401671"/>
                <a:gd name="connsiteY11" fmla="*/ 341523 h 544723"/>
                <a:gd name="connsiteX12" fmla="*/ 323850 w 401671"/>
                <a:gd name="connsiteY12" fmla="*/ 341523 h 5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671" h="544723">
                  <a:moveTo>
                    <a:pt x="0" y="544723"/>
                  </a:moveTo>
                  <a:cubicBezTo>
                    <a:pt x="21166" y="536521"/>
                    <a:pt x="42333" y="528319"/>
                    <a:pt x="53975" y="500273"/>
                  </a:cubicBezTo>
                  <a:cubicBezTo>
                    <a:pt x="65617" y="472227"/>
                    <a:pt x="59399" y="423544"/>
                    <a:pt x="69850" y="376448"/>
                  </a:cubicBezTo>
                  <a:cubicBezTo>
                    <a:pt x="80301" y="329352"/>
                    <a:pt x="85461" y="256856"/>
                    <a:pt x="116682" y="217698"/>
                  </a:cubicBezTo>
                  <a:cubicBezTo>
                    <a:pt x="147903" y="178540"/>
                    <a:pt x="218414" y="173777"/>
                    <a:pt x="257175" y="141498"/>
                  </a:cubicBezTo>
                  <a:cubicBezTo>
                    <a:pt x="295936" y="109219"/>
                    <a:pt x="330200" y="46777"/>
                    <a:pt x="349250" y="24023"/>
                  </a:cubicBezTo>
                  <a:cubicBezTo>
                    <a:pt x="368300" y="1269"/>
                    <a:pt x="365522" y="-5875"/>
                    <a:pt x="371475" y="4973"/>
                  </a:cubicBezTo>
                  <a:cubicBezTo>
                    <a:pt x="377428" y="15821"/>
                    <a:pt x="387086" y="68474"/>
                    <a:pt x="384969" y="89111"/>
                  </a:cubicBezTo>
                  <a:cubicBezTo>
                    <a:pt x="382852" y="109748"/>
                    <a:pt x="355997" y="119273"/>
                    <a:pt x="358775" y="128798"/>
                  </a:cubicBezTo>
                  <a:cubicBezTo>
                    <a:pt x="361553" y="138323"/>
                    <a:pt x="400580" y="134619"/>
                    <a:pt x="401638" y="146261"/>
                  </a:cubicBezTo>
                  <a:cubicBezTo>
                    <a:pt x="402696" y="157903"/>
                    <a:pt x="378090" y="166104"/>
                    <a:pt x="365125" y="198648"/>
                  </a:cubicBezTo>
                  <a:cubicBezTo>
                    <a:pt x="355600" y="225635"/>
                    <a:pt x="323850" y="341523"/>
                    <a:pt x="323850" y="341523"/>
                  </a:cubicBezTo>
                  <a:lnTo>
                    <a:pt x="323850" y="341523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2377CC0-74BE-85D9-7BDF-F404A8F62A86}"/>
                </a:ext>
              </a:extLst>
            </p:cNvPr>
            <p:cNvSpPr/>
            <p:nvPr/>
          </p:nvSpPr>
          <p:spPr>
            <a:xfrm>
              <a:off x="5418046" y="2760725"/>
              <a:ext cx="1441848" cy="1287414"/>
            </a:xfrm>
            <a:custGeom>
              <a:avLst/>
              <a:gdLst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638287 w 1437106"/>
                <a:gd name="connsiteY7" fmla="*/ 649225 h 1287414"/>
                <a:gd name="connsiteX8" fmla="*/ 724012 w 1437106"/>
                <a:gd name="connsiteY8" fmla="*/ 541275 h 1287414"/>
                <a:gd name="connsiteX9" fmla="*/ 781162 w 1437106"/>
                <a:gd name="connsiteY9" fmla="*/ 353950 h 1287414"/>
                <a:gd name="connsiteX10" fmla="*/ 908162 w 1437106"/>
                <a:gd name="connsiteY10" fmla="*/ 249175 h 1287414"/>
                <a:gd name="connsiteX11" fmla="*/ 1082787 w 1437106"/>
                <a:gd name="connsiteY11" fmla="*/ 198375 h 1287414"/>
                <a:gd name="connsiteX12" fmla="*/ 1409812 w 1437106"/>
                <a:gd name="connsiteY12" fmla="*/ 1525 h 1287414"/>
                <a:gd name="connsiteX13" fmla="*/ 1387587 w 1437106"/>
                <a:gd name="connsiteY13" fmla="*/ 109475 h 1287414"/>
                <a:gd name="connsiteX14" fmla="*/ 1330437 w 1437106"/>
                <a:gd name="connsiteY14" fmla="*/ 153925 h 1287414"/>
                <a:gd name="connsiteX15" fmla="*/ 1428862 w 1437106"/>
                <a:gd name="connsiteY15" fmla="*/ 115825 h 1287414"/>
                <a:gd name="connsiteX16" fmla="*/ 1419337 w 1437106"/>
                <a:gd name="connsiteY16" fmla="*/ 201550 h 1287414"/>
                <a:gd name="connsiteX17" fmla="*/ 1320912 w 1437106"/>
                <a:gd name="connsiteY17" fmla="*/ 252350 h 1287414"/>
                <a:gd name="connsiteX18" fmla="*/ 1432037 w 1437106"/>
                <a:gd name="connsiteY18" fmla="*/ 239650 h 1287414"/>
                <a:gd name="connsiteX19" fmla="*/ 1371712 w 1437106"/>
                <a:gd name="connsiteY19" fmla="*/ 338075 h 1287414"/>
                <a:gd name="connsiteX20" fmla="*/ 1317737 w 1437106"/>
                <a:gd name="connsiteY20" fmla="*/ 366650 h 1287414"/>
                <a:gd name="connsiteX21" fmla="*/ 1419337 w 1437106"/>
                <a:gd name="connsiteY21" fmla="*/ 366650 h 1287414"/>
                <a:gd name="connsiteX22" fmla="*/ 1324087 w 1437106"/>
                <a:gd name="connsiteY22" fmla="*/ 468250 h 1287414"/>
                <a:gd name="connsiteX23" fmla="*/ 1301862 w 1437106"/>
                <a:gd name="connsiteY23" fmla="*/ 468250 h 1287414"/>
                <a:gd name="connsiteX24" fmla="*/ 1390762 w 1437106"/>
                <a:gd name="connsiteY24" fmla="*/ 487300 h 1287414"/>
                <a:gd name="connsiteX25" fmla="*/ 1273287 w 1437106"/>
                <a:gd name="connsiteY25" fmla="*/ 560325 h 1287414"/>
                <a:gd name="connsiteX26" fmla="*/ 1330437 w 1437106"/>
                <a:gd name="connsiteY26" fmla="*/ 585725 h 1287414"/>
                <a:gd name="connsiteX27" fmla="*/ 1216137 w 1437106"/>
                <a:gd name="connsiteY27" fmla="*/ 646050 h 1287414"/>
                <a:gd name="connsiteX28" fmla="*/ 1235187 w 1437106"/>
                <a:gd name="connsiteY28" fmla="*/ 709550 h 1287414"/>
                <a:gd name="connsiteX29" fmla="*/ 1124062 w 1437106"/>
                <a:gd name="connsiteY29" fmla="*/ 719075 h 1287414"/>
                <a:gd name="connsiteX30" fmla="*/ 1143112 w 1437106"/>
                <a:gd name="connsiteY30" fmla="*/ 757175 h 1287414"/>
                <a:gd name="connsiteX31" fmla="*/ 1054212 w 1437106"/>
                <a:gd name="connsiteY31" fmla="*/ 782575 h 1287414"/>
                <a:gd name="connsiteX32" fmla="*/ 987537 w 1437106"/>
                <a:gd name="connsiteY32" fmla="*/ 754000 h 1287414"/>
                <a:gd name="connsiteX33" fmla="*/ 1028812 w 1437106"/>
                <a:gd name="connsiteY33" fmla="*/ 925450 h 1287414"/>
                <a:gd name="connsiteX34" fmla="*/ 1070087 w 1437106"/>
                <a:gd name="connsiteY34" fmla="*/ 976250 h 1287414"/>
                <a:gd name="connsiteX35" fmla="*/ 1257412 w 1437106"/>
                <a:gd name="connsiteY35" fmla="*/ 1087375 h 1287414"/>
                <a:gd name="connsiteX36" fmla="*/ 1336787 w 1437106"/>
                <a:gd name="connsiteY36" fmla="*/ 1131825 h 1287414"/>
                <a:gd name="connsiteX37" fmla="*/ 1282812 w 1437106"/>
                <a:gd name="connsiteY37" fmla="*/ 1144525 h 1287414"/>
                <a:gd name="connsiteX38" fmla="*/ 1327262 w 1437106"/>
                <a:gd name="connsiteY38" fmla="*/ 1204850 h 1287414"/>
                <a:gd name="connsiteX39" fmla="*/ 1247887 w 1437106"/>
                <a:gd name="connsiteY39" fmla="*/ 1201675 h 1287414"/>
                <a:gd name="connsiteX40" fmla="*/ 1270112 w 1437106"/>
                <a:gd name="connsiteY40" fmla="*/ 1262000 h 1287414"/>
                <a:gd name="connsiteX41" fmla="*/ 1181212 w 1437106"/>
                <a:gd name="connsiteY41" fmla="*/ 1236600 h 1287414"/>
                <a:gd name="connsiteX42" fmla="*/ 1149462 w 1437106"/>
                <a:gd name="connsiteY42" fmla="*/ 1277875 h 1287414"/>
                <a:gd name="connsiteX43" fmla="*/ 955787 w 1437106"/>
                <a:gd name="connsiteY43" fmla="*/ 1058800 h 1287414"/>
                <a:gd name="connsiteX44" fmla="*/ 841487 w 1437106"/>
                <a:gd name="connsiteY44" fmla="*/ 1100075 h 1287414"/>
                <a:gd name="connsiteX45" fmla="*/ 695437 w 1437106"/>
                <a:gd name="connsiteY45" fmla="*/ 1128650 h 1287414"/>
                <a:gd name="connsiteX46" fmla="*/ 647812 w 1437106"/>
                <a:gd name="connsiteY46" fmla="*/ 1163575 h 1287414"/>
                <a:gd name="connsiteX47" fmla="*/ 720837 w 1437106"/>
                <a:gd name="connsiteY47" fmla="*/ 1182625 h 1287414"/>
                <a:gd name="connsiteX48" fmla="*/ 720837 w 1437106"/>
                <a:gd name="connsiteY48" fmla="*/ 1220725 h 1287414"/>
                <a:gd name="connsiteX49" fmla="*/ 650987 w 1437106"/>
                <a:gd name="connsiteY49" fmla="*/ 1192150 h 1287414"/>
                <a:gd name="connsiteX50" fmla="*/ 565262 w 1437106"/>
                <a:gd name="connsiteY50" fmla="*/ 1214375 h 1287414"/>
                <a:gd name="connsiteX51" fmla="*/ 530337 w 1437106"/>
                <a:gd name="connsiteY51" fmla="*/ 1287400 h 1287414"/>
                <a:gd name="connsiteX52" fmla="*/ 530337 w 1437106"/>
                <a:gd name="connsiteY52" fmla="*/ 1208025 h 1287414"/>
                <a:gd name="connsiteX53" fmla="*/ 539862 w 1437106"/>
                <a:gd name="connsiteY53" fmla="*/ 1198500 h 1287414"/>
                <a:gd name="connsiteX54" fmla="*/ 470012 w 1437106"/>
                <a:gd name="connsiteY54" fmla="*/ 1233425 h 1287414"/>
                <a:gd name="connsiteX55" fmla="*/ 460487 w 1437106"/>
                <a:gd name="connsiteY55" fmla="*/ 1198500 h 1287414"/>
                <a:gd name="connsiteX56" fmla="*/ 508112 w 1437106"/>
                <a:gd name="connsiteY56" fmla="*/ 1157225 h 1287414"/>
                <a:gd name="connsiteX57" fmla="*/ 606537 w 1437106"/>
                <a:gd name="connsiteY57" fmla="*/ 1147700 h 1287414"/>
                <a:gd name="connsiteX58" fmla="*/ 730362 w 1437106"/>
                <a:gd name="connsiteY58" fmla="*/ 1074675 h 1287414"/>
                <a:gd name="connsiteX59" fmla="*/ 603362 w 1437106"/>
                <a:gd name="connsiteY59" fmla="*/ 1112775 h 1287414"/>
                <a:gd name="connsiteX60" fmla="*/ 565262 w 1437106"/>
                <a:gd name="connsiteY60" fmla="*/ 1112775 h 1287414"/>
                <a:gd name="connsiteX61" fmla="*/ 530337 w 1437106"/>
                <a:gd name="connsiteY61" fmla="*/ 1154050 h 1287414"/>
                <a:gd name="connsiteX62" fmla="*/ 568437 w 1437106"/>
                <a:gd name="connsiteY62" fmla="*/ 1160400 h 1287414"/>
                <a:gd name="connsiteX63" fmla="*/ 406512 w 1437106"/>
                <a:gd name="connsiteY63" fmla="*/ 1182625 h 1287414"/>
                <a:gd name="connsiteX64" fmla="*/ 454137 w 1437106"/>
                <a:gd name="connsiteY64" fmla="*/ 1179450 h 1287414"/>
                <a:gd name="connsiteX65" fmla="*/ 387462 w 1437106"/>
                <a:gd name="connsiteY65" fmla="*/ 1236600 h 1287414"/>
                <a:gd name="connsiteX66" fmla="*/ 377937 w 1437106"/>
                <a:gd name="connsiteY66" fmla="*/ 1246125 h 1287414"/>
                <a:gd name="connsiteX67" fmla="*/ 396987 w 1437106"/>
                <a:gd name="connsiteY67" fmla="*/ 1169925 h 1287414"/>
                <a:gd name="connsiteX68" fmla="*/ 330312 w 1437106"/>
                <a:gd name="connsiteY68" fmla="*/ 1185800 h 1287414"/>
                <a:gd name="connsiteX69" fmla="*/ 368412 w 1437106"/>
                <a:gd name="connsiteY69" fmla="*/ 1131825 h 1287414"/>
                <a:gd name="connsiteX70" fmla="*/ 492237 w 1437106"/>
                <a:gd name="connsiteY70" fmla="*/ 1141350 h 1287414"/>
                <a:gd name="connsiteX71" fmla="*/ 555737 w 1437106"/>
                <a:gd name="connsiteY71" fmla="*/ 1103250 h 1287414"/>
                <a:gd name="connsiteX72" fmla="*/ 371587 w 1437106"/>
                <a:gd name="connsiteY72" fmla="*/ 1030225 h 1287414"/>
                <a:gd name="connsiteX73" fmla="*/ 292212 w 1437106"/>
                <a:gd name="connsiteY73" fmla="*/ 915925 h 1287414"/>
                <a:gd name="connsiteX74" fmla="*/ 212837 w 1437106"/>
                <a:gd name="connsiteY74" fmla="*/ 798450 h 1287414"/>
                <a:gd name="connsiteX75" fmla="*/ 136637 w 1437106"/>
                <a:gd name="connsiteY75" fmla="*/ 769875 h 1287414"/>
                <a:gd name="connsiteX76" fmla="*/ 41387 w 1437106"/>
                <a:gd name="connsiteY76" fmla="*/ 715900 h 1287414"/>
                <a:gd name="connsiteX77" fmla="*/ 50912 w 1437106"/>
                <a:gd name="connsiteY77" fmla="*/ 668275 h 1287414"/>
                <a:gd name="connsiteX78" fmla="*/ 112 w 1437106"/>
                <a:gd name="connsiteY78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06512 w 1437106"/>
                <a:gd name="connsiteY62" fmla="*/ 1182625 h 1287414"/>
                <a:gd name="connsiteX63" fmla="*/ 454137 w 1437106"/>
                <a:gd name="connsiteY63" fmla="*/ 1179450 h 1287414"/>
                <a:gd name="connsiteX64" fmla="*/ 387462 w 1437106"/>
                <a:gd name="connsiteY64" fmla="*/ 1236600 h 1287414"/>
                <a:gd name="connsiteX65" fmla="*/ 377937 w 1437106"/>
                <a:gd name="connsiteY65" fmla="*/ 1246125 h 1287414"/>
                <a:gd name="connsiteX66" fmla="*/ 396987 w 1437106"/>
                <a:gd name="connsiteY66" fmla="*/ 1169925 h 1287414"/>
                <a:gd name="connsiteX67" fmla="*/ 330312 w 1437106"/>
                <a:gd name="connsiteY67" fmla="*/ 1185800 h 1287414"/>
                <a:gd name="connsiteX68" fmla="*/ 368412 w 1437106"/>
                <a:gd name="connsiteY68" fmla="*/ 1131825 h 1287414"/>
                <a:gd name="connsiteX69" fmla="*/ 492237 w 1437106"/>
                <a:gd name="connsiteY69" fmla="*/ 1141350 h 1287414"/>
                <a:gd name="connsiteX70" fmla="*/ 555737 w 1437106"/>
                <a:gd name="connsiteY70" fmla="*/ 1103250 h 1287414"/>
                <a:gd name="connsiteX71" fmla="*/ 371587 w 1437106"/>
                <a:gd name="connsiteY71" fmla="*/ 1030225 h 1287414"/>
                <a:gd name="connsiteX72" fmla="*/ 292212 w 1437106"/>
                <a:gd name="connsiteY72" fmla="*/ 915925 h 1287414"/>
                <a:gd name="connsiteX73" fmla="*/ 212837 w 1437106"/>
                <a:gd name="connsiteY73" fmla="*/ 798450 h 1287414"/>
                <a:gd name="connsiteX74" fmla="*/ 136637 w 1437106"/>
                <a:gd name="connsiteY74" fmla="*/ 769875 h 1287414"/>
                <a:gd name="connsiteX75" fmla="*/ 41387 w 1437106"/>
                <a:gd name="connsiteY75" fmla="*/ 715900 h 1287414"/>
                <a:gd name="connsiteX76" fmla="*/ 50912 w 1437106"/>
                <a:gd name="connsiteY76" fmla="*/ 668275 h 1287414"/>
                <a:gd name="connsiteX77" fmla="*/ 112 w 1437106"/>
                <a:gd name="connsiteY77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03362 w 1437106"/>
                <a:gd name="connsiteY57" fmla="*/ 1112775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8900 w 1437106"/>
                <a:gd name="connsiteY61" fmla="*/ 1188975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15900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27806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560479 w 1441848"/>
                <a:gd name="connsiteY67" fmla="*/ 1103250 h 1287414"/>
                <a:gd name="connsiteX68" fmla="*/ 376329 w 1441848"/>
                <a:gd name="connsiteY68" fmla="*/ 1030225 h 1287414"/>
                <a:gd name="connsiteX69" fmla="*/ 296954 w 1441848"/>
                <a:gd name="connsiteY69" fmla="*/ 915925 h 1287414"/>
                <a:gd name="connsiteX70" fmla="*/ 217579 w 1441848"/>
                <a:gd name="connsiteY70" fmla="*/ 798450 h 1287414"/>
                <a:gd name="connsiteX71" fmla="*/ 141379 w 1441848"/>
                <a:gd name="connsiteY71" fmla="*/ 769875 h 1287414"/>
                <a:gd name="connsiteX72" fmla="*/ 46129 w 1441848"/>
                <a:gd name="connsiteY72" fmla="*/ 727806 h 1287414"/>
                <a:gd name="connsiteX73" fmla="*/ 55654 w 1441848"/>
                <a:gd name="connsiteY73" fmla="*/ 668275 h 1287414"/>
                <a:gd name="connsiteX74" fmla="*/ 91 w 1441848"/>
                <a:gd name="connsiteY74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376329 w 1441848"/>
                <a:gd name="connsiteY67" fmla="*/ 1030225 h 1287414"/>
                <a:gd name="connsiteX68" fmla="*/ 296954 w 1441848"/>
                <a:gd name="connsiteY68" fmla="*/ 915925 h 1287414"/>
                <a:gd name="connsiteX69" fmla="*/ 217579 w 1441848"/>
                <a:gd name="connsiteY69" fmla="*/ 798450 h 1287414"/>
                <a:gd name="connsiteX70" fmla="*/ 141379 w 1441848"/>
                <a:gd name="connsiteY70" fmla="*/ 769875 h 1287414"/>
                <a:gd name="connsiteX71" fmla="*/ 46129 w 1441848"/>
                <a:gd name="connsiteY71" fmla="*/ 727806 h 1287414"/>
                <a:gd name="connsiteX72" fmla="*/ 55654 w 1441848"/>
                <a:gd name="connsiteY72" fmla="*/ 668275 h 1287414"/>
                <a:gd name="connsiteX73" fmla="*/ 91 w 1441848"/>
                <a:gd name="connsiteY73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694623 w 1441848"/>
                <a:gd name="connsiteY57" fmla="*/ 1101663 h 1287414"/>
                <a:gd name="connsiteX58" fmla="*/ 573179 w 1441848"/>
                <a:gd name="connsiteY58" fmla="*/ 1160400 h 1287414"/>
                <a:gd name="connsiteX59" fmla="*/ 463642 w 1441848"/>
                <a:gd name="connsiteY59" fmla="*/ 1188975 h 1287414"/>
                <a:gd name="connsiteX60" fmla="*/ 392204 w 1441848"/>
                <a:gd name="connsiteY60" fmla="*/ 1236600 h 1287414"/>
                <a:gd name="connsiteX61" fmla="*/ 382679 w 1441848"/>
                <a:gd name="connsiteY61" fmla="*/ 1246125 h 1287414"/>
                <a:gd name="connsiteX62" fmla="*/ 401729 w 1441848"/>
                <a:gd name="connsiteY62" fmla="*/ 1169925 h 1287414"/>
                <a:gd name="connsiteX63" fmla="*/ 335054 w 1441848"/>
                <a:gd name="connsiteY63" fmla="*/ 1185800 h 1287414"/>
                <a:gd name="connsiteX64" fmla="*/ 373154 w 1441848"/>
                <a:gd name="connsiteY64" fmla="*/ 1131825 h 1287414"/>
                <a:gd name="connsiteX65" fmla="*/ 496979 w 1441848"/>
                <a:gd name="connsiteY65" fmla="*/ 1141350 h 1287414"/>
                <a:gd name="connsiteX66" fmla="*/ 376329 w 1441848"/>
                <a:gd name="connsiteY66" fmla="*/ 1030225 h 1287414"/>
                <a:gd name="connsiteX67" fmla="*/ 296954 w 1441848"/>
                <a:gd name="connsiteY67" fmla="*/ 915925 h 1287414"/>
                <a:gd name="connsiteX68" fmla="*/ 217579 w 1441848"/>
                <a:gd name="connsiteY68" fmla="*/ 798450 h 1287414"/>
                <a:gd name="connsiteX69" fmla="*/ 141379 w 1441848"/>
                <a:gd name="connsiteY69" fmla="*/ 769875 h 1287414"/>
                <a:gd name="connsiteX70" fmla="*/ 46129 w 1441848"/>
                <a:gd name="connsiteY70" fmla="*/ 727806 h 1287414"/>
                <a:gd name="connsiteX71" fmla="*/ 55654 w 1441848"/>
                <a:gd name="connsiteY71" fmla="*/ 668275 h 1287414"/>
                <a:gd name="connsiteX72" fmla="*/ 91 w 1441848"/>
                <a:gd name="connsiteY72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3179 w 1441848"/>
                <a:gd name="connsiteY57" fmla="*/ 1160400 h 1287414"/>
                <a:gd name="connsiteX58" fmla="*/ 463642 w 1441848"/>
                <a:gd name="connsiteY58" fmla="*/ 1188975 h 1287414"/>
                <a:gd name="connsiteX59" fmla="*/ 392204 w 1441848"/>
                <a:gd name="connsiteY59" fmla="*/ 1236600 h 1287414"/>
                <a:gd name="connsiteX60" fmla="*/ 382679 w 1441848"/>
                <a:gd name="connsiteY60" fmla="*/ 1246125 h 1287414"/>
                <a:gd name="connsiteX61" fmla="*/ 401729 w 1441848"/>
                <a:gd name="connsiteY61" fmla="*/ 1169925 h 1287414"/>
                <a:gd name="connsiteX62" fmla="*/ 335054 w 1441848"/>
                <a:gd name="connsiteY62" fmla="*/ 1185800 h 1287414"/>
                <a:gd name="connsiteX63" fmla="*/ 373154 w 1441848"/>
                <a:gd name="connsiteY63" fmla="*/ 1131825 h 1287414"/>
                <a:gd name="connsiteX64" fmla="*/ 496979 w 1441848"/>
                <a:gd name="connsiteY64" fmla="*/ 1141350 h 1287414"/>
                <a:gd name="connsiteX65" fmla="*/ 376329 w 1441848"/>
                <a:gd name="connsiteY65" fmla="*/ 1030225 h 1287414"/>
                <a:gd name="connsiteX66" fmla="*/ 296954 w 1441848"/>
                <a:gd name="connsiteY66" fmla="*/ 915925 h 1287414"/>
                <a:gd name="connsiteX67" fmla="*/ 217579 w 1441848"/>
                <a:gd name="connsiteY67" fmla="*/ 798450 h 1287414"/>
                <a:gd name="connsiteX68" fmla="*/ 141379 w 1441848"/>
                <a:gd name="connsiteY68" fmla="*/ 769875 h 1287414"/>
                <a:gd name="connsiteX69" fmla="*/ 46129 w 1441848"/>
                <a:gd name="connsiteY69" fmla="*/ 727806 h 1287414"/>
                <a:gd name="connsiteX70" fmla="*/ 55654 w 1441848"/>
                <a:gd name="connsiteY70" fmla="*/ 668275 h 1287414"/>
                <a:gd name="connsiteX71" fmla="*/ 91 w 1441848"/>
                <a:gd name="connsiteY71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573179 w 1441848"/>
                <a:gd name="connsiteY56" fmla="*/ 1160400 h 1287414"/>
                <a:gd name="connsiteX57" fmla="*/ 463642 w 1441848"/>
                <a:gd name="connsiteY57" fmla="*/ 1188975 h 1287414"/>
                <a:gd name="connsiteX58" fmla="*/ 392204 w 1441848"/>
                <a:gd name="connsiteY58" fmla="*/ 1236600 h 1287414"/>
                <a:gd name="connsiteX59" fmla="*/ 382679 w 1441848"/>
                <a:gd name="connsiteY59" fmla="*/ 1246125 h 1287414"/>
                <a:gd name="connsiteX60" fmla="*/ 401729 w 1441848"/>
                <a:gd name="connsiteY60" fmla="*/ 1169925 h 1287414"/>
                <a:gd name="connsiteX61" fmla="*/ 335054 w 1441848"/>
                <a:gd name="connsiteY61" fmla="*/ 1185800 h 1287414"/>
                <a:gd name="connsiteX62" fmla="*/ 373154 w 1441848"/>
                <a:gd name="connsiteY62" fmla="*/ 1131825 h 1287414"/>
                <a:gd name="connsiteX63" fmla="*/ 496979 w 1441848"/>
                <a:gd name="connsiteY63" fmla="*/ 1141350 h 1287414"/>
                <a:gd name="connsiteX64" fmla="*/ 376329 w 1441848"/>
                <a:gd name="connsiteY64" fmla="*/ 1030225 h 1287414"/>
                <a:gd name="connsiteX65" fmla="*/ 296954 w 1441848"/>
                <a:gd name="connsiteY65" fmla="*/ 915925 h 1287414"/>
                <a:gd name="connsiteX66" fmla="*/ 217579 w 1441848"/>
                <a:gd name="connsiteY66" fmla="*/ 798450 h 1287414"/>
                <a:gd name="connsiteX67" fmla="*/ 141379 w 1441848"/>
                <a:gd name="connsiteY67" fmla="*/ 769875 h 1287414"/>
                <a:gd name="connsiteX68" fmla="*/ 46129 w 1441848"/>
                <a:gd name="connsiteY68" fmla="*/ 727806 h 1287414"/>
                <a:gd name="connsiteX69" fmla="*/ 55654 w 1441848"/>
                <a:gd name="connsiteY69" fmla="*/ 668275 h 1287414"/>
                <a:gd name="connsiteX70" fmla="*/ 91 w 1441848"/>
                <a:gd name="connsiteY70" fmla="*/ 623825 h 12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848" h="1287414">
                  <a:moveTo>
                    <a:pt x="91" y="623825"/>
                  </a:moveTo>
                  <a:cubicBezTo>
                    <a:pt x="-1496" y="587313"/>
                    <a:pt x="17818" y="495767"/>
                    <a:pt x="46129" y="449200"/>
                  </a:cubicBezTo>
                  <a:cubicBezTo>
                    <a:pt x="74440" y="402633"/>
                    <a:pt x="117567" y="365592"/>
                    <a:pt x="169954" y="344425"/>
                  </a:cubicBezTo>
                  <a:cubicBezTo>
                    <a:pt x="222342" y="323258"/>
                    <a:pt x="298542" y="307383"/>
                    <a:pt x="360454" y="322200"/>
                  </a:cubicBezTo>
                  <a:cubicBezTo>
                    <a:pt x="422366" y="337017"/>
                    <a:pt x="498567" y="390992"/>
                    <a:pt x="541429" y="433325"/>
                  </a:cubicBezTo>
                  <a:cubicBezTo>
                    <a:pt x="584291" y="475658"/>
                    <a:pt x="594875" y="544450"/>
                    <a:pt x="617629" y="576200"/>
                  </a:cubicBezTo>
                  <a:cubicBezTo>
                    <a:pt x="640383" y="607950"/>
                    <a:pt x="659433" y="629646"/>
                    <a:pt x="677954" y="623825"/>
                  </a:cubicBezTo>
                  <a:cubicBezTo>
                    <a:pt x="696475" y="618004"/>
                    <a:pt x="710762" y="586254"/>
                    <a:pt x="728754" y="541275"/>
                  </a:cubicBezTo>
                  <a:cubicBezTo>
                    <a:pt x="746746" y="496296"/>
                    <a:pt x="755212" y="402633"/>
                    <a:pt x="785904" y="353950"/>
                  </a:cubicBezTo>
                  <a:cubicBezTo>
                    <a:pt x="816596" y="305267"/>
                    <a:pt x="862633" y="275104"/>
                    <a:pt x="912904" y="249175"/>
                  </a:cubicBezTo>
                  <a:cubicBezTo>
                    <a:pt x="963175" y="223246"/>
                    <a:pt x="1003921" y="239650"/>
                    <a:pt x="1087529" y="198375"/>
                  </a:cubicBezTo>
                  <a:cubicBezTo>
                    <a:pt x="1171137" y="157100"/>
                    <a:pt x="1363754" y="16342"/>
                    <a:pt x="1414554" y="1525"/>
                  </a:cubicBezTo>
                  <a:cubicBezTo>
                    <a:pt x="1465354" y="-13292"/>
                    <a:pt x="1405558" y="84075"/>
                    <a:pt x="1392329" y="109475"/>
                  </a:cubicBezTo>
                  <a:cubicBezTo>
                    <a:pt x="1379100" y="134875"/>
                    <a:pt x="1328300" y="152867"/>
                    <a:pt x="1335179" y="153925"/>
                  </a:cubicBezTo>
                  <a:cubicBezTo>
                    <a:pt x="1342058" y="154983"/>
                    <a:pt x="1418787" y="107887"/>
                    <a:pt x="1433604" y="115825"/>
                  </a:cubicBezTo>
                  <a:cubicBezTo>
                    <a:pt x="1448421" y="123762"/>
                    <a:pt x="1442071" y="178796"/>
                    <a:pt x="1424079" y="201550"/>
                  </a:cubicBezTo>
                  <a:cubicBezTo>
                    <a:pt x="1406087" y="224304"/>
                    <a:pt x="1323537" y="246000"/>
                    <a:pt x="1325654" y="252350"/>
                  </a:cubicBezTo>
                  <a:cubicBezTo>
                    <a:pt x="1327771" y="258700"/>
                    <a:pt x="1428312" y="225362"/>
                    <a:pt x="1436779" y="239650"/>
                  </a:cubicBezTo>
                  <a:cubicBezTo>
                    <a:pt x="1445246" y="253938"/>
                    <a:pt x="1395504" y="316909"/>
                    <a:pt x="1376454" y="338075"/>
                  </a:cubicBezTo>
                  <a:cubicBezTo>
                    <a:pt x="1357404" y="359241"/>
                    <a:pt x="1314542" y="361887"/>
                    <a:pt x="1322479" y="366650"/>
                  </a:cubicBezTo>
                  <a:cubicBezTo>
                    <a:pt x="1330417" y="371412"/>
                    <a:pt x="1423021" y="349717"/>
                    <a:pt x="1424079" y="366650"/>
                  </a:cubicBezTo>
                  <a:cubicBezTo>
                    <a:pt x="1425137" y="383583"/>
                    <a:pt x="1333591" y="448142"/>
                    <a:pt x="1328829" y="468250"/>
                  </a:cubicBezTo>
                  <a:cubicBezTo>
                    <a:pt x="1324067" y="488358"/>
                    <a:pt x="1403971" y="471954"/>
                    <a:pt x="1395504" y="487300"/>
                  </a:cubicBezTo>
                  <a:cubicBezTo>
                    <a:pt x="1387037" y="502646"/>
                    <a:pt x="1288083" y="543921"/>
                    <a:pt x="1278029" y="560325"/>
                  </a:cubicBezTo>
                  <a:cubicBezTo>
                    <a:pt x="1267975" y="576729"/>
                    <a:pt x="1344704" y="571438"/>
                    <a:pt x="1335179" y="585725"/>
                  </a:cubicBezTo>
                  <a:cubicBezTo>
                    <a:pt x="1325654" y="600012"/>
                    <a:pt x="1236754" y="625413"/>
                    <a:pt x="1220879" y="646050"/>
                  </a:cubicBezTo>
                  <a:cubicBezTo>
                    <a:pt x="1205004" y="666688"/>
                    <a:pt x="1255275" y="697379"/>
                    <a:pt x="1239929" y="709550"/>
                  </a:cubicBezTo>
                  <a:cubicBezTo>
                    <a:pt x="1224583" y="721721"/>
                    <a:pt x="1144150" y="711138"/>
                    <a:pt x="1128804" y="719075"/>
                  </a:cubicBezTo>
                  <a:cubicBezTo>
                    <a:pt x="1113458" y="727012"/>
                    <a:pt x="1159496" y="746592"/>
                    <a:pt x="1147854" y="757175"/>
                  </a:cubicBezTo>
                  <a:cubicBezTo>
                    <a:pt x="1136212" y="767758"/>
                    <a:pt x="1084883" y="783104"/>
                    <a:pt x="1058954" y="782575"/>
                  </a:cubicBezTo>
                  <a:cubicBezTo>
                    <a:pt x="1033025" y="782046"/>
                    <a:pt x="996512" y="730188"/>
                    <a:pt x="992279" y="754000"/>
                  </a:cubicBezTo>
                  <a:cubicBezTo>
                    <a:pt x="988046" y="777812"/>
                    <a:pt x="1019796" y="888408"/>
                    <a:pt x="1033554" y="925450"/>
                  </a:cubicBezTo>
                  <a:cubicBezTo>
                    <a:pt x="1047312" y="962492"/>
                    <a:pt x="1036729" y="949263"/>
                    <a:pt x="1074829" y="976250"/>
                  </a:cubicBezTo>
                  <a:cubicBezTo>
                    <a:pt x="1112929" y="1003237"/>
                    <a:pt x="1217704" y="1061446"/>
                    <a:pt x="1262154" y="1087375"/>
                  </a:cubicBezTo>
                  <a:cubicBezTo>
                    <a:pt x="1306604" y="1113304"/>
                    <a:pt x="1337296" y="1122300"/>
                    <a:pt x="1341529" y="1131825"/>
                  </a:cubicBezTo>
                  <a:cubicBezTo>
                    <a:pt x="1345762" y="1141350"/>
                    <a:pt x="1289141" y="1132354"/>
                    <a:pt x="1287554" y="1144525"/>
                  </a:cubicBezTo>
                  <a:cubicBezTo>
                    <a:pt x="1285967" y="1156696"/>
                    <a:pt x="1337825" y="1195325"/>
                    <a:pt x="1332004" y="1204850"/>
                  </a:cubicBezTo>
                  <a:cubicBezTo>
                    <a:pt x="1326183" y="1214375"/>
                    <a:pt x="1262154" y="1192150"/>
                    <a:pt x="1252629" y="1201675"/>
                  </a:cubicBezTo>
                  <a:cubicBezTo>
                    <a:pt x="1243104" y="1211200"/>
                    <a:pt x="1285966" y="1256179"/>
                    <a:pt x="1274854" y="1262000"/>
                  </a:cubicBezTo>
                  <a:cubicBezTo>
                    <a:pt x="1263742" y="1267821"/>
                    <a:pt x="1206062" y="1233954"/>
                    <a:pt x="1185954" y="1236600"/>
                  </a:cubicBezTo>
                  <a:cubicBezTo>
                    <a:pt x="1165846" y="1239246"/>
                    <a:pt x="1191775" y="1307508"/>
                    <a:pt x="1154204" y="1277875"/>
                  </a:cubicBezTo>
                  <a:cubicBezTo>
                    <a:pt x="1116633" y="1248242"/>
                    <a:pt x="1011858" y="1088433"/>
                    <a:pt x="960529" y="1058800"/>
                  </a:cubicBezTo>
                  <a:cubicBezTo>
                    <a:pt x="909200" y="1029167"/>
                    <a:pt x="889621" y="1088433"/>
                    <a:pt x="846229" y="1100075"/>
                  </a:cubicBezTo>
                  <a:cubicBezTo>
                    <a:pt x="802837" y="1111717"/>
                    <a:pt x="732458" y="1118067"/>
                    <a:pt x="700179" y="1128650"/>
                  </a:cubicBezTo>
                  <a:cubicBezTo>
                    <a:pt x="667900" y="1139233"/>
                    <a:pt x="648321" y="1154579"/>
                    <a:pt x="652554" y="1163575"/>
                  </a:cubicBezTo>
                  <a:cubicBezTo>
                    <a:pt x="656787" y="1172571"/>
                    <a:pt x="713408" y="1173100"/>
                    <a:pt x="725579" y="1182625"/>
                  </a:cubicBezTo>
                  <a:cubicBezTo>
                    <a:pt x="737750" y="1192150"/>
                    <a:pt x="737221" y="1219138"/>
                    <a:pt x="725579" y="1220725"/>
                  </a:cubicBezTo>
                  <a:cubicBezTo>
                    <a:pt x="713937" y="1222312"/>
                    <a:pt x="681658" y="1193208"/>
                    <a:pt x="655729" y="1192150"/>
                  </a:cubicBezTo>
                  <a:cubicBezTo>
                    <a:pt x="629800" y="1191092"/>
                    <a:pt x="590112" y="1198500"/>
                    <a:pt x="570004" y="1214375"/>
                  </a:cubicBezTo>
                  <a:cubicBezTo>
                    <a:pt x="549896" y="1230250"/>
                    <a:pt x="540900" y="1288458"/>
                    <a:pt x="535079" y="1287400"/>
                  </a:cubicBezTo>
                  <a:cubicBezTo>
                    <a:pt x="529258" y="1286342"/>
                    <a:pt x="535079" y="1208025"/>
                    <a:pt x="535079" y="1208025"/>
                  </a:cubicBezTo>
                  <a:cubicBezTo>
                    <a:pt x="536666" y="1193208"/>
                    <a:pt x="554658" y="1194267"/>
                    <a:pt x="544604" y="1198500"/>
                  </a:cubicBezTo>
                  <a:cubicBezTo>
                    <a:pt x="534550" y="1202733"/>
                    <a:pt x="487983" y="1233425"/>
                    <a:pt x="474754" y="1233425"/>
                  </a:cubicBezTo>
                  <a:cubicBezTo>
                    <a:pt x="461525" y="1233425"/>
                    <a:pt x="458085" y="1208819"/>
                    <a:pt x="465229" y="1198500"/>
                  </a:cubicBezTo>
                  <a:cubicBezTo>
                    <a:pt x="472373" y="1188181"/>
                    <a:pt x="493275" y="1179980"/>
                    <a:pt x="517617" y="1171513"/>
                  </a:cubicBezTo>
                  <a:cubicBezTo>
                    <a:pt x="541959" y="1163046"/>
                    <a:pt x="602019" y="1149552"/>
                    <a:pt x="611279" y="1147700"/>
                  </a:cubicBezTo>
                  <a:cubicBezTo>
                    <a:pt x="620539" y="1145848"/>
                    <a:pt x="597785" y="1153521"/>
                    <a:pt x="573179" y="1160400"/>
                  </a:cubicBezTo>
                  <a:cubicBezTo>
                    <a:pt x="534682" y="1174952"/>
                    <a:pt x="493805" y="1176275"/>
                    <a:pt x="463642" y="1188975"/>
                  </a:cubicBezTo>
                  <a:cubicBezTo>
                    <a:pt x="460467" y="1197971"/>
                    <a:pt x="405698" y="1227075"/>
                    <a:pt x="392204" y="1236600"/>
                  </a:cubicBezTo>
                  <a:cubicBezTo>
                    <a:pt x="378710" y="1246125"/>
                    <a:pt x="381092" y="1257237"/>
                    <a:pt x="382679" y="1246125"/>
                  </a:cubicBezTo>
                  <a:cubicBezTo>
                    <a:pt x="384266" y="1235013"/>
                    <a:pt x="409666" y="1179979"/>
                    <a:pt x="401729" y="1169925"/>
                  </a:cubicBezTo>
                  <a:cubicBezTo>
                    <a:pt x="393792" y="1159871"/>
                    <a:pt x="339816" y="1192150"/>
                    <a:pt x="335054" y="1185800"/>
                  </a:cubicBezTo>
                  <a:cubicBezTo>
                    <a:pt x="330292" y="1179450"/>
                    <a:pt x="346167" y="1139233"/>
                    <a:pt x="373154" y="1131825"/>
                  </a:cubicBezTo>
                  <a:cubicBezTo>
                    <a:pt x="400141" y="1124417"/>
                    <a:pt x="496450" y="1158283"/>
                    <a:pt x="496979" y="1141350"/>
                  </a:cubicBezTo>
                  <a:cubicBezTo>
                    <a:pt x="497508" y="1124417"/>
                    <a:pt x="409666" y="1067796"/>
                    <a:pt x="376329" y="1030225"/>
                  </a:cubicBezTo>
                  <a:cubicBezTo>
                    <a:pt x="342992" y="992654"/>
                    <a:pt x="323412" y="954554"/>
                    <a:pt x="296954" y="915925"/>
                  </a:cubicBezTo>
                  <a:cubicBezTo>
                    <a:pt x="270496" y="877296"/>
                    <a:pt x="243508" y="822792"/>
                    <a:pt x="217579" y="798450"/>
                  </a:cubicBezTo>
                  <a:cubicBezTo>
                    <a:pt x="191650" y="774108"/>
                    <a:pt x="169954" y="781649"/>
                    <a:pt x="141379" y="769875"/>
                  </a:cubicBezTo>
                  <a:cubicBezTo>
                    <a:pt x="112804" y="758101"/>
                    <a:pt x="60416" y="744739"/>
                    <a:pt x="46129" y="727806"/>
                  </a:cubicBezTo>
                  <a:cubicBezTo>
                    <a:pt x="31842" y="710873"/>
                    <a:pt x="63327" y="685605"/>
                    <a:pt x="55654" y="668275"/>
                  </a:cubicBezTo>
                  <a:cubicBezTo>
                    <a:pt x="47981" y="650945"/>
                    <a:pt x="1678" y="660337"/>
                    <a:pt x="91" y="62382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CF48185-9EA8-70CC-3F8F-DF93F734D3EE}"/>
                </a:ext>
              </a:extLst>
            </p:cNvPr>
            <p:cNvSpPr/>
            <p:nvPr/>
          </p:nvSpPr>
          <p:spPr>
            <a:xfrm>
              <a:off x="5321614" y="3390680"/>
              <a:ext cx="155364" cy="103048"/>
            </a:xfrm>
            <a:custGeom>
              <a:avLst/>
              <a:gdLst>
                <a:gd name="connsiteX0" fmla="*/ 94936 w 155626"/>
                <a:gd name="connsiteY0" fmla="*/ 175 h 102137"/>
                <a:gd name="connsiteX1" fmla="*/ 25086 w 155626"/>
                <a:gd name="connsiteY1" fmla="*/ 50975 h 102137"/>
                <a:gd name="connsiteX2" fmla="*/ 6036 w 155626"/>
                <a:gd name="connsiteY2" fmla="*/ 92250 h 102137"/>
                <a:gd name="connsiteX3" fmla="*/ 123511 w 155626"/>
                <a:gd name="connsiteY3" fmla="*/ 101775 h 102137"/>
                <a:gd name="connsiteX4" fmla="*/ 145736 w 155626"/>
                <a:gd name="connsiteY4" fmla="*/ 95425 h 102137"/>
                <a:gd name="connsiteX5" fmla="*/ 152086 w 155626"/>
                <a:gd name="connsiteY5" fmla="*/ 54150 h 102137"/>
                <a:gd name="connsiteX6" fmla="*/ 152086 w 155626"/>
                <a:gd name="connsiteY6" fmla="*/ 35100 h 102137"/>
                <a:gd name="connsiteX7" fmla="*/ 94936 w 155626"/>
                <a:gd name="connsiteY7" fmla="*/ 175 h 102137"/>
                <a:gd name="connsiteX0" fmla="*/ 94936 w 155364"/>
                <a:gd name="connsiteY0" fmla="*/ 220 h 103048"/>
                <a:gd name="connsiteX1" fmla="*/ 25086 w 155364"/>
                <a:gd name="connsiteY1" fmla="*/ 51020 h 103048"/>
                <a:gd name="connsiteX2" fmla="*/ 6036 w 155364"/>
                <a:gd name="connsiteY2" fmla="*/ 92295 h 103048"/>
                <a:gd name="connsiteX3" fmla="*/ 123511 w 155364"/>
                <a:gd name="connsiteY3" fmla="*/ 101820 h 103048"/>
                <a:gd name="connsiteX4" fmla="*/ 145736 w 155364"/>
                <a:gd name="connsiteY4" fmla="*/ 95470 h 103048"/>
                <a:gd name="connsiteX5" fmla="*/ 152086 w 155364"/>
                <a:gd name="connsiteY5" fmla="*/ 35145 h 103048"/>
                <a:gd name="connsiteX6" fmla="*/ 94936 w 155364"/>
                <a:gd name="connsiteY6" fmla="*/ 220 h 10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64" h="103048">
                  <a:moveTo>
                    <a:pt x="94936" y="220"/>
                  </a:moveTo>
                  <a:cubicBezTo>
                    <a:pt x="73769" y="2866"/>
                    <a:pt x="39903" y="35674"/>
                    <a:pt x="25086" y="51020"/>
                  </a:cubicBezTo>
                  <a:cubicBezTo>
                    <a:pt x="10269" y="66366"/>
                    <a:pt x="-10368" y="83828"/>
                    <a:pt x="6036" y="92295"/>
                  </a:cubicBezTo>
                  <a:cubicBezTo>
                    <a:pt x="22440" y="100762"/>
                    <a:pt x="100228" y="101291"/>
                    <a:pt x="123511" y="101820"/>
                  </a:cubicBezTo>
                  <a:cubicBezTo>
                    <a:pt x="146794" y="102349"/>
                    <a:pt x="140974" y="106582"/>
                    <a:pt x="145736" y="95470"/>
                  </a:cubicBezTo>
                  <a:cubicBezTo>
                    <a:pt x="150498" y="84358"/>
                    <a:pt x="160553" y="51020"/>
                    <a:pt x="152086" y="35145"/>
                  </a:cubicBezTo>
                  <a:cubicBezTo>
                    <a:pt x="143619" y="19270"/>
                    <a:pt x="116103" y="-2426"/>
                    <a:pt x="94936" y="22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AB123D47-BA87-4091-4765-903352E0DEDC}"/>
                </a:ext>
              </a:extLst>
            </p:cNvPr>
            <p:cNvCxnSpPr>
              <a:cxnSpLocks/>
              <a:stCxn id="185" idx="2"/>
              <a:endCxn id="185" idx="5"/>
            </p:cNvCxnSpPr>
            <p:nvPr/>
          </p:nvCxnSpPr>
          <p:spPr>
            <a:xfrm flipV="1">
              <a:off x="5327650" y="3425825"/>
              <a:ext cx="146050" cy="57150"/>
            </a:xfrm>
            <a:prstGeom prst="line">
              <a:avLst/>
            </a:prstGeom>
            <a:grpFill/>
            <a:ln>
              <a:solidFill>
                <a:srgbClr val="C3B4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3BD975B-1C29-B3F7-B24E-4E082C36A6ED}"/>
                </a:ext>
              </a:extLst>
            </p:cNvPr>
            <p:cNvSpPr/>
            <p:nvPr/>
          </p:nvSpPr>
          <p:spPr>
            <a:xfrm>
              <a:off x="6156260" y="2974975"/>
              <a:ext cx="384263" cy="543163"/>
            </a:xfrm>
            <a:custGeom>
              <a:avLst/>
              <a:gdLst>
                <a:gd name="connsiteX0" fmla="*/ 314390 w 384263"/>
                <a:gd name="connsiteY0" fmla="*/ 0 h 543163"/>
                <a:gd name="connsiteX1" fmla="*/ 384240 w 384263"/>
                <a:gd name="connsiteY1" fmla="*/ 47625 h 543163"/>
                <a:gd name="connsiteX2" fmla="*/ 308040 w 384263"/>
                <a:gd name="connsiteY2" fmla="*/ 146050 h 543163"/>
                <a:gd name="connsiteX3" fmla="*/ 362015 w 384263"/>
                <a:gd name="connsiteY3" fmla="*/ 168275 h 543163"/>
                <a:gd name="connsiteX4" fmla="*/ 282640 w 384263"/>
                <a:gd name="connsiteY4" fmla="*/ 254000 h 543163"/>
                <a:gd name="connsiteX5" fmla="*/ 333440 w 384263"/>
                <a:gd name="connsiteY5" fmla="*/ 282575 h 543163"/>
                <a:gd name="connsiteX6" fmla="*/ 250890 w 384263"/>
                <a:gd name="connsiteY6" fmla="*/ 342900 h 543163"/>
                <a:gd name="connsiteX7" fmla="*/ 308040 w 384263"/>
                <a:gd name="connsiteY7" fmla="*/ 390525 h 543163"/>
                <a:gd name="connsiteX8" fmla="*/ 200090 w 384263"/>
                <a:gd name="connsiteY8" fmla="*/ 434975 h 543163"/>
                <a:gd name="connsiteX9" fmla="*/ 203265 w 384263"/>
                <a:gd name="connsiteY9" fmla="*/ 479425 h 543163"/>
                <a:gd name="connsiteX10" fmla="*/ 111190 w 384263"/>
                <a:gd name="connsiteY10" fmla="*/ 495300 h 543163"/>
                <a:gd name="connsiteX11" fmla="*/ 73090 w 384263"/>
                <a:gd name="connsiteY11" fmla="*/ 539750 h 543163"/>
                <a:gd name="connsiteX12" fmla="*/ 6415 w 384263"/>
                <a:gd name="connsiteY12" fmla="*/ 539750 h 543163"/>
                <a:gd name="connsiteX13" fmla="*/ 6415 w 384263"/>
                <a:gd name="connsiteY13" fmla="*/ 536575 h 5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263" h="543163">
                  <a:moveTo>
                    <a:pt x="314390" y="0"/>
                  </a:moveTo>
                  <a:cubicBezTo>
                    <a:pt x="349844" y="11641"/>
                    <a:pt x="385298" y="23283"/>
                    <a:pt x="384240" y="47625"/>
                  </a:cubicBezTo>
                  <a:cubicBezTo>
                    <a:pt x="383182" y="71967"/>
                    <a:pt x="311744" y="125942"/>
                    <a:pt x="308040" y="146050"/>
                  </a:cubicBezTo>
                  <a:cubicBezTo>
                    <a:pt x="304336" y="166158"/>
                    <a:pt x="366248" y="150283"/>
                    <a:pt x="362015" y="168275"/>
                  </a:cubicBezTo>
                  <a:cubicBezTo>
                    <a:pt x="357782" y="186267"/>
                    <a:pt x="287402" y="234950"/>
                    <a:pt x="282640" y="254000"/>
                  </a:cubicBezTo>
                  <a:cubicBezTo>
                    <a:pt x="277878" y="273050"/>
                    <a:pt x="338732" y="267758"/>
                    <a:pt x="333440" y="282575"/>
                  </a:cubicBezTo>
                  <a:cubicBezTo>
                    <a:pt x="328148" y="297392"/>
                    <a:pt x="255123" y="324908"/>
                    <a:pt x="250890" y="342900"/>
                  </a:cubicBezTo>
                  <a:cubicBezTo>
                    <a:pt x="246657" y="360892"/>
                    <a:pt x="316507" y="375179"/>
                    <a:pt x="308040" y="390525"/>
                  </a:cubicBezTo>
                  <a:cubicBezTo>
                    <a:pt x="299573" y="405871"/>
                    <a:pt x="217552" y="420158"/>
                    <a:pt x="200090" y="434975"/>
                  </a:cubicBezTo>
                  <a:cubicBezTo>
                    <a:pt x="182628" y="449792"/>
                    <a:pt x="218082" y="469371"/>
                    <a:pt x="203265" y="479425"/>
                  </a:cubicBezTo>
                  <a:cubicBezTo>
                    <a:pt x="188448" y="489479"/>
                    <a:pt x="132886" y="485246"/>
                    <a:pt x="111190" y="495300"/>
                  </a:cubicBezTo>
                  <a:cubicBezTo>
                    <a:pt x="89494" y="505354"/>
                    <a:pt x="90552" y="532342"/>
                    <a:pt x="73090" y="539750"/>
                  </a:cubicBezTo>
                  <a:cubicBezTo>
                    <a:pt x="55628" y="547158"/>
                    <a:pt x="17527" y="540279"/>
                    <a:pt x="6415" y="539750"/>
                  </a:cubicBezTo>
                  <a:cubicBezTo>
                    <a:pt x="-4697" y="539221"/>
                    <a:pt x="859" y="537898"/>
                    <a:pt x="6415" y="536575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5C65FD05-4BCD-79E0-BFFA-C7366EB39585}"/>
                </a:ext>
              </a:extLst>
            </p:cNvPr>
            <p:cNvSpPr/>
            <p:nvPr/>
          </p:nvSpPr>
          <p:spPr>
            <a:xfrm>
              <a:off x="5543450" y="3305175"/>
              <a:ext cx="75354" cy="855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990D680-C536-C8C5-65AA-063F406C8A32}"/>
                </a:ext>
              </a:extLst>
            </p:cNvPr>
            <p:cNvSpPr/>
            <p:nvPr/>
          </p:nvSpPr>
          <p:spPr>
            <a:xfrm>
              <a:off x="5563315" y="330454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834AE221-F5DA-1E7E-798D-3AEA5BAC2177}"/>
              </a:ext>
            </a:extLst>
          </p:cNvPr>
          <p:cNvGrpSpPr/>
          <p:nvPr/>
        </p:nvGrpSpPr>
        <p:grpSpPr>
          <a:xfrm>
            <a:off x="-123006" y="-62903"/>
            <a:ext cx="2914116" cy="6891163"/>
            <a:chOff x="-123006" y="-62903"/>
            <a:chExt cx="2914116" cy="6891163"/>
          </a:xfrm>
        </p:grpSpPr>
        <p:sp>
          <p:nvSpPr>
            <p:cNvPr id="152" name="Rectangle 150">
              <a:extLst>
                <a:ext uri="{FF2B5EF4-FFF2-40B4-BE49-F238E27FC236}">
                  <a16:creationId xmlns:a16="http://schemas.microsoft.com/office/drawing/2014/main" id="{1ACAE94A-CA74-A626-83B3-BEF02AEEE36A}"/>
                </a:ext>
              </a:extLst>
            </p:cNvPr>
            <p:cNvSpPr/>
            <p:nvPr/>
          </p:nvSpPr>
          <p:spPr>
            <a:xfrm>
              <a:off x="1097165" y="-51443"/>
              <a:ext cx="365020" cy="2887369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85B0E85-CF26-9906-1213-6DD8735E5C10}"/>
                </a:ext>
              </a:extLst>
            </p:cNvPr>
            <p:cNvSpPr/>
            <p:nvPr/>
          </p:nvSpPr>
          <p:spPr>
            <a:xfrm>
              <a:off x="1098033" y="-62903"/>
              <a:ext cx="347591" cy="2959191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7CF84C0-C758-0B5F-7A77-04F7DF157C25}"/>
                </a:ext>
              </a:extLst>
            </p:cNvPr>
            <p:cNvSpPr/>
            <p:nvPr/>
          </p:nvSpPr>
          <p:spPr>
            <a:xfrm>
              <a:off x="0" y="-30006"/>
              <a:ext cx="2509457" cy="3442054"/>
            </a:xfrm>
            <a:custGeom>
              <a:avLst/>
              <a:gdLst>
                <a:gd name="connsiteX0" fmla="*/ 0 w 2264082"/>
                <a:gd name="connsiteY0" fmla="*/ 0 h 2822623"/>
                <a:gd name="connsiteX1" fmla="*/ 2264082 w 2264082"/>
                <a:gd name="connsiteY1" fmla="*/ 0 h 2822623"/>
                <a:gd name="connsiteX2" fmla="*/ 2264082 w 2264082"/>
                <a:gd name="connsiteY2" fmla="*/ 2822623 h 2822623"/>
                <a:gd name="connsiteX3" fmla="*/ 0 w 2264082"/>
                <a:gd name="connsiteY3" fmla="*/ 2822623 h 2822623"/>
                <a:gd name="connsiteX4" fmla="*/ 0 w 2264082"/>
                <a:gd name="connsiteY4" fmla="*/ 0 h 2822623"/>
                <a:gd name="connsiteX0" fmla="*/ 0 w 2264082"/>
                <a:gd name="connsiteY0" fmla="*/ 0 h 2822623"/>
                <a:gd name="connsiteX1" fmla="*/ 2264082 w 2264082"/>
                <a:gd name="connsiteY1" fmla="*/ 0 h 2822623"/>
                <a:gd name="connsiteX2" fmla="*/ 1969114 w 2264082"/>
                <a:gd name="connsiteY2" fmla="*/ 2085204 h 2822623"/>
                <a:gd name="connsiteX3" fmla="*/ 0 w 2264082"/>
                <a:gd name="connsiteY3" fmla="*/ 2822623 h 2822623"/>
                <a:gd name="connsiteX4" fmla="*/ 0 w 2264082"/>
                <a:gd name="connsiteY4" fmla="*/ 0 h 2822623"/>
                <a:gd name="connsiteX0" fmla="*/ 0 w 1969115"/>
                <a:gd name="connsiteY0" fmla="*/ 88490 h 2911113"/>
                <a:gd name="connsiteX1" fmla="*/ 1969115 w 1969115"/>
                <a:gd name="connsiteY1" fmla="*/ 0 h 2911113"/>
                <a:gd name="connsiteX2" fmla="*/ 1969114 w 1969115"/>
                <a:gd name="connsiteY2" fmla="*/ 2173694 h 2911113"/>
                <a:gd name="connsiteX3" fmla="*/ 0 w 1969115"/>
                <a:gd name="connsiteY3" fmla="*/ 2911113 h 2911113"/>
                <a:gd name="connsiteX4" fmla="*/ 0 w 1969115"/>
                <a:gd name="connsiteY4" fmla="*/ 88490 h 2911113"/>
                <a:gd name="connsiteX0" fmla="*/ 0 w 1969115"/>
                <a:gd name="connsiteY0" fmla="*/ 88490 h 2911113"/>
                <a:gd name="connsiteX1" fmla="*/ 1969115 w 1969115"/>
                <a:gd name="connsiteY1" fmla="*/ 0 h 2911113"/>
                <a:gd name="connsiteX2" fmla="*/ 1880624 w 1969115"/>
                <a:gd name="connsiteY2" fmla="*/ 1937720 h 2911113"/>
                <a:gd name="connsiteX3" fmla="*/ 0 w 1969115"/>
                <a:gd name="connsiteY3" fmla="*/ 2911113 h 2911113"/>
                <a:gd name="connsiteX4" fmla="*/ 0 w 1969115"/>
                <a:gd name="connsiteY4" fmla="*/ 88490 h 2911113"/>
                <a:gd name="connsiteX0" fmla="*/ 0 w 1880624"/>
                <a:gd name="connsiteY0" fmla="*/ 147483 h 2970106"/>
                <a:gd name="connsiteX1" fmla="*/ 1792134 w 1880624"/>
                <a:gd name="connsiteY1" fmla="*/ 0 h 2970106"/>
                <a:gd name="connsiteX2" fmla="*/ 1880624 w 1880624"/>
                <a:gd name="connsiteY2" fmla="*/ 1996713 h 2970106"/>
                <a:gd name="connsiteX3" fmla="*/ 0 w 1880624"/>
                <a:gd name="connsiteY3" fmla="*/ 2970106 h 2970106"/>
                <a:gd name="connsiteX4" fmla="*/ 0 w 1880624"/>
                <a:gd name="connsiteY4" fmla="*/ 147483 h 2970106"/>
                <a:gd name="connsiteX0" fmla="*/ 0 w 1939618"/>
                <a:gd name="connsiteY0" fmla="*/ 176980 h 2999603"/>
                <a:gd name="connsiteX1" fmla="*/ 1939618 w 1939618"/>
                <a:gd name="connsiteY1" fmla="*/ 0 h 2999603"/>
                <a:gd name="connsiteX2" fmla="*/ 1880624 w 1939618"/>
                <a:gd name="connsiteY2" fmla="*/ 2026210 h 2999603"/>
                <a:gd name="connsiteX3" fmla="*/ 0 w 1939618"/>
                <a:gd name="connsiteY3" fmla="*/ 2999603 h 2999603"/>
                <a:gd name="connsiteX4" fmla="*/ 0 w 1939618"/>
                <a:gd name="connsiteY4" fmla="*/ 176980 h 2999603"/>
                <a:gd name="connsiteX0" fmla="*/ 0 w 1939618"/>
                <a:gd name="connsiteY0" fmla="*/ 176980 h 2999603"/>
                <a:gd name="connsiteX1" fmla="*/ 1939618 w 1939618"/>
                <a:gd name="connsiteY1" fmla="*/ 0 h 2999603"/>
                <a:gd name="connsiteX2" fmla="*/ 1762637 w 1939618"/>
                <a:gd name="connsiteY2" fmla="*/ 1849229 h 2999603"/>
                <a:gd name="connsiteX3" fmla="*/ 0 w 1939618"/>
                <a:gd name="connsiteY3" fmla="*/ 2999603 h 2999603"/>
                <a:gd name="connsiteX4" fmla="*/ 0 w 1939618"/>
                <a:gd name="connsiteY4" fmla="*/ 176980 h 2999603"/>
                <a:gd name="connsiteX0" fmla="*/ 0 w 1762637"/>
                <a:gd name="connsiteY0" fmla="*/ 294968 h 3117591"/>
                <a:gd name="connsiteX1" fmla="*/ 1733140 w 1762637"/>
                <a:gd name="connsiteY1" fmla="*/ 0 h 3117591"/>
                <a:gd name="connsiteX2" fmla="*/ 1762637 w 1762637"/>
                <a:gd name="connsiteY2" fmla="*/ 1967217 h 3117591"/>
                <a:gd name="connsiteX3" fmla="*/ 0 w 1762637"/>
                <a:gd name="connsiteY3" fmla="*/ 3117591 h 3117591"/>
                <a:gd name="connsiteX4" fmla="*/ 0 w 1762637"/>
                <a:gd name="connsiteY4" fmla="*/ 294968 h 3117591"/>
                <a:gd name="connsiteX0" fmla="*/ 0 w 1762637"/>
                <a:gd name="connsiteY0" fmla="*/ 442451 h 3265074"/>
                <a:gd name="connsiteX1" fmla="*/ 1674147 w 1762637"/>
                <a:gd name="connsiteY1" fmla="*/ 0 h 3265074"/>
                <a:gd name="connsiteX2" fmla="*/ 1762637 w 1762637"/>
                <a:gd name="connsiteY2" fmla="*/ 2114700 h 3265074"/>
                <a:gd name="connsiteX3" fmla="*/ 0 w 1762637"/>
                <a:gd name="connsiteY3" fmla="*/ 3265074 h 3265074"/>
                <a:gd name="connsiteX4" fmla="*/ 0 w 1762637"/>
                <a:gd name="connsiteY4" fmla="*/ 442451 h 3265074"/>
                <a:gd name="connsiteX0" fmla="*/ 0 w 1762637"/>
                <a:gd name="connsiteY0" fmla="*/ 442451 h 3265074"/>
                <a:gd name="connsiteX1" fmla="*/ 1526663 w 1762637"/>
                <a:gd name="connsiteY1" fmla="*/ 0 h 3265074"/>
                <a:gd name="connsiteX2" fmla="*/ 1762637 w 1762637"/>
                <a:gd name="connsiteY2" fmla="*/ 2114700 h 3265074"/>
                <a:gd name="connsiteX3" fmla="*/ 0 w 1762637"/>
                <a:gd name="connsiteY3" fmla="*/ 3265074 h 3265074"/>
                <a:gd name="connsiteX4" fmla="*/ 0 w 1762637"/>
                <a:gd name="connsiteY4" fmla="*/ 442451 h 3265074"/>
                <a:gd name="connsiteX0" fmla="*/ 0 w 1762637"/>
                <a:gd name="connsiteY0" fmla="*/ 619431 h 3442054"/>
                <a:gd name="connsiteX1" fmla="*/ 1733140 w 1762637"/>
                <a:gd name="connsiteY1" fmla="*/ 0 h 3442054"/>
                <a:gd name="connsiteX2" fmla="*/ 1762637 w 1762637"/>
                <a:gd name="connsiteY2" fmla="*/ 2291680 h 3442054"/>
                <a:gd name="connsiteX3" fmla="*/ 0 w 1762637"/>
                <a:gd name="connsiteY3" fmla="*/ 3442054 h 3442054"/>
                <a:gd name="connsiteX4" fmla="*/ 0 w 1762637"/>
                <a:gd name="connsiteY4" fmla="*/ 619431 h 3442054"/>
                <a:gd name="connsiteX0" fmla="*/ 0 w 1762637"/>
                <a:gd name="connsiteY0" fmla="*/ 58993 h 3442054"/>
                <a:gd name="connsiteX1" fmla="*/ 1733140 w 1762637"/>
                <a:gd name="connsiteY1" fmla="*/ 0 h 3442054"/>
                <a:gd name="connsiteX2" fmla="*/ 1762637 w 1762637"/>
                <a:gd name="connsiteY2" fmla="*/ 2291680 h 3442054"/>
                <a:gd name="connsiteX3" fmla="*/ 0 w 1762637"/>
                <a:gd name="connsiteY3" fmla="*/ 3442054 h 3442054"/>
                <a:gd name="connsiteX4" fmla="*/ 0 w 1762637"/>
                <a:gd name="connsiteY4" fmla="*/ 58993 h 3442054"/>
                <a:gd name="connsiteX0" fmla="*/ 0 w 1768006"/>
                <a:gd name="connsiteY0" fmla="*/ 58993 h 3442054"/>
                <a:gd name="connsiteX1" fmla="*/ 1733140 w 1768006"/>
                <a:gd name="connsiteY1" fmla="*/ 0 h 3442054"/>
                <a:gd name="connsiteX2" fmla="*/ 1768006 w 1768006"/>
                <a:gd name="connsiteY2" fmla="*/ 2314540 h 3442054"/>
                <a:gd name="connsiteX3" fmla="*/ 0 w 1768006"/>
                <a:gd name="connsiteY3" fmla="*/ 3442054 h 3442054"/>
                <a:gd name="connsiteX4" fmla="*/ 0 w 1768006"/>
                <a:gd name="connsiteY4" fmla="*/ 58993 h 344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006" h="3442054">
                  <a:moveTo>
                    <a:pt x="0" y="58993"/>
                  </a:moveTo>
                  <a:lnTo>
                    <a:pt x="1733140" y="0"/>
                  </a:lnTo>
                  <a:cubicBezTo>
                    <a:pt x="1733140" y="724565"/>
                    <a:pt x="1768006" y="1589975"/>
                    <a:pt x="1768006" y="2314540"/>
                  </a:cubicBezTo>
                  <a:lnTo>
                    <a:pt x="0" y="3442054"/>
                  </a:lnTo>
                  <a:lnTo>
                    <a:pt x="0" y="58993"/>
                  </a:lnTo>
                  <a:close/>
                </a:path>
              </a:pathLst>
            </a:custGeom>
            <a:noFill/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DD08EAE-34E5-02A9-06DB-4FC926CBB883}"/>
                </a:ext>
              </a:extLst>
            </p:cNvPr>
            <p:cNvSpPr/>
            <p:nvPr/>
          </p:nvSpPr>
          <p:spPr>
            <a:xfrm>
              <a:off x="2411564" y="-44843"/>
              <a:ext cx="359236" cy="495595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699FEFE-9D79-8848-BFA9-E38585CBCF30}"/>
                </a:ext>
              </a:extLst>
            </p:cNvPr>
            <p:cNvSpPr/>
            <p:nvPr/>
          </p:nvSpPr>
          <p:spPr>
            <a:xfrm>
              <a:off x="-12995" y="2330940"/>
              <a:ext cx="2733764" cy="1389919"/>
            </a:xfrm>
            <a:custGeom>
              <a:avLst/>
              <a:gdLst>
                <a:gd name="connsiteX0" fmla="*/ 0 w 1701377"/>
                <a:gd name="connsiteY0" fmla="*/ 0 h 496413"/>
                <a:gd name="connsiteX1" fmla="*/ 1701377 w 1701377"/>
                <a:gd name="connsiteY1" fmla="*/ 0 h 496413"/>
                <a:gd name="connsiteX2" fmla="*/ 1701377 w 1701377"/>
                <a:gd name="connsiteY2" fmla="*/ 496413 h 496413"/>
                <a:gd name="connsiteX3" fmla="*/ 0 w 1701377"/>
                <a:gd name="connsiteY3" fmla="*/ 496413 h 496413"/>
                <a:gd name="connsiteX4" fmla="*/ 0 w 1701377"/>
                <a:gd name="connsiteY4" fmla="*/ 0 h 496413"/>
                <a:gd name="connsiteX0" fmla="*/ 0 w 2409300"/>
                <a:gd name="connsiteY0" fmla="*/ 1091380 h 1587793"/>
                <a:gd name="connsiteX1" fmla="*/ 2409300 w 2409300"/>
                <a:gd name="connsiteY1" fmla="*/ 0 h 1587793"/>
                <a:gd name="connsiteX2" fmla="*/ 1701377 w 2409300"/>
                <a:gd name="connsiteY2" fmla="*/ 1587793 h 1587793"/>
                <a:gd name="connsiteX3" fmla="*/ 0 w 2409300"/>
                <a:gd name="connsiteY3" fmla="*/ 1587793 h 1587793"/>
                <a:gd name="connsiteX4" fmla="*/ 0 w 2409300"/>
                <a:gd name="connsiteY4" fmla="*/ 1091380 h 1587793"/>
                <a:gd name="connsiteX0" fmla="*/ 0 w 2733764"/>
                <a:gd name="connsiteY0" fmla="*/ 1091380 h 1587793"/>
                <a:gd name="connsiteX1" fmla="*/ 2409300 w 2733764"/>
                <a:gd name="connsiteY1" fmla="*/ 0 h 1587793"/>
                <a:gd name="connsiteX2" fmla="*/ 2733764 w 2733764"/>
                <a:gd name="connsiteY2" fmla="*/ 260438 h 1587793"/>
                <a:gd name="connsiteX3" fmla="*/ 0 w 2733764"/>
                <a:gd name="connsiteY3" fmla="*/ 1587793 h 1587793"/>
                <a:gd name="connsiteX4" fmla="*/ 0 w 2733764"/>
                <a:gd name="connsiteY4" fmla="*/ 1091380 h 1587793"/>
                <a:gd name="connsiteX0" fmla="*/ 0 w 2733764"/>
                <a:gd name="connsiteY0" fmla="*/ 1091380 h 1587793"/>
                <a:gd name="connsiteX1" fmla="*/ 2409300 w 2733764"/>
                <a:gd name="connsiteY1" fmla="*/ 0 h 1587793"/>
                <a:gd name="connsiteX2" fmla="*/ 2733764 w 2733764"/>
                <a:gd name="connsiteY2" fmla="*/ 53960 h 1587793"/>
                <a:gd name="connsiteX3" fmla="*/ 0 w 2733764"/>
                <a:gd name="connsiteY3" fmla="*/ 1587793 h 1587793"/>
                <a:gd name="connsiteX4" fmla="*/ 0 w 2733764"/>
                <a:gd name="connsiteY4" fmla="*/ 1091380 h 1587793"/>
                <a:gd name="connsiteX0" fmla="*/ 0 w 2733764"/>
                <a:gd name="connsiteY0" fmla="*/ 1091380 h 1440309"/>
                <a:gd name="connsiteX1" fmla="*/ 2409300 w 2733764"/>
                <a:gd name="connsiteY1" fmla="*/ 0 h 1440309"/>
                <a:gd name="connsiteX2" fmla="*/ 2733764 w 2733764"/>
                <a:gd name="connsiteY2" fmla="*/ 53960 h 1440309"/>
                <a:gd name="connsiteX3" fmla="*/ 0 w 2733764"/>
                <a:gd name="connsiteY3" fmla="*/ 1440309 h 1440309"/>
                <a:gd name="connsiteX4" fmla="*/ 0 w 2733764"/>
                <a:gd name="connsiteY4" fmla="*/ 1091380 h 1440309"/>
                <a:gd name="connsiteX0" fmla="*/ 0 w 2733764"/>
                <a:gd name="connsiteY0" fmla="*/ 1091380 h 1351819"/>
                <a:gd name="connsiteX1" fmla="*/ 2409300 w 2733764"/>
                <a:gd name="connsiteY1" fmla="*/ 0 h 1351819"/>
                <a:gd name="connsiteX2" fmla="*/ 2733764 w 2733764"/>
                <a:gd name="connsiteY2" fmla="*/ 53960 h 1351819"/>
                <a:gd name="connsiteX3" fmla="*/ 0 w 2733764"/>
                <a:gd name="connsiteY3" fmla="*/ 1351819 h 1351819"/>
                <a:gd name="connsiteX4" fmla="*/ 0 w 2733764"/>
                <a:gd name="connsiteY4" fmla="*/ 1091380 h 1351819"/>
                <a:gd name="connsiteX0" fmla="*/ 0 w 2733764"/>
                <a:gd name="connsiteY0" fmla="*/ 1091380 h 1389919"/>
                <a:gd name="connsiteX1" fmla="*/ 2409300 w 2733764"/>
                <a:gd name="connsiteY1" fmla="*/ 0 h 1389919"/>
                <a:gd name="connsiteX2" fmla="*/ 2733764 w 2733764"/>
                <a:gd name="connsiteY2" fmla="*/ 53960 h 1389919"/>
                <a:gd name="connsiteX3" fmla="*/ 0 w 2733764"/>
                <a:gd name="connsiteY3" fmla="*/ 1389919 h 1389919"/>
                <a:gd name="connsiteX4" fmla="*/ 0 w 2733764"/>
                <a:gd name="connsiteY4" fmla="*/ 1091380 h 138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764" h="1389919">
                  <a:moveTo>
                    <a:pt x="0" y="1091380"/>
                  </a:moveTo>
                  <a:lnTo>
                    <a:pt x="2409300" y="0"/>
                  </a:lnTo>
                  <a:lnTo>
                    <a:pt x="2733764" y="53960"/>
                  </a:lnTo>
                  <a:lnTo>
                    <a:pt x="0" y="1389919"/>
                  </a:lnTo>
                  <a:lnTo>
                    <a:pt x="0" y="109138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0664DC7-5E6E-9E0C-B116-183F9FC8ECEF}"/>
                </a:ext>
              </a:extLst>
            </p:cNvPr>
            <p:cNvSpPr/>
            <p:nvPr/>
          </p:nvSpPr>
          <p:spPr>
            <a:xfrm>
              <a:off x="-62533" y="2372328"/>
              <a:ext cx="2853643" cy="4455932"/>
            </a:xfrm>
            <a:custGeom>
              <a:avLst/>
              <a:gdLst>
                <a:gd name="connsiteX0" fmla="*/ 0 w 989950"/>
                <a:gd name="connsiteY0" fmla="*/ 0 h 3054589"/>
                <a:gd name="connsiteX1" fmla="*/ 989950 w 989950"/>
                <a:gd name="connsiteY1" fmla="*/ 0 h 3054589"/>
                <a:gd name="connsiteX2" fmla="*/ 989950 w 989950"/>
                <a:gd name="connsiteY2" fmla="*/ 3054589 h 3054589"/>
                <a:gd name="connsiteX3" fmla="*/ 0 w 989950"/>
                <a:gd name="connsiteY3" fmla="*/ 3054589 h 3054589"/>
                <a:gd name="connsiteX4" fmla="*/ 0 w 989950"/>
                <a:gd name="connsiteY4" fmla="*/ 0 h 3054589"/>
                <a:gd name="connsiteX0" fmla="*/ 2697146 w 3687096"/>
                <a:gd name="connsiteY0" fmla="*/ 0 h 3054589"/>
                <a:gd name="connsiteX1" fmla="*/ 0 w 3687096"/>
                <a:gd name="connsiteY1" fmla="*/ 1386349 h 3054589"/>
                <a:gd name="connsiteX2" fmla="*/ 3687096 w 3687096"/>
                <a:gd name="connsiteY2" fmla="*/ 3054589 h 3054589"/>
                <a:gd name="connsiteX3" fmla="*/ 2697146 w 3687096"/>
                <a:gd name="connsiteY3" fmla="*/ 3054589 h 3054589"/>
                <a:gd name="connsiteX4" fmla="*/ 2697146 w 3687096"/>
                <a:gd name="connsiteY4" fmla="*/ 0 h 3054589"/>
                <a:gd name="connsiteX0" fmla="*/ 2697146 w 2697146"/>
                <a:gd name="connsiteY0" fmla="*/ 0 h 4676912"/>
                <a:gd name="connsiteX1" fmla="*/ 0 w 2697146"/>
                <a:gd name="connsiteY1" fmla="*/ 1386349 h 4676912"/>
                <a:gd name="connsiteX2" fmla="*/ 29496 w 2697146"/>
                <a:gd name="connsiteY2" fmla="*/ 4676912 h 4676912"/>
                <a:gd name="connsiteX3" fmla="*/ 2697146 w 2697146"/>
                <a:gd name="connsiteY3" fmla="*/ 3054589 h 4676912"/>
                <a:gd name="connsiteX4" fmla="*/ 2697146 w 2697146"/>
                <a:gd name="connsiteY4" fmla="*/ 0 h 4676912"/>
                <a:gd name="connsiteX0" fmla="*/ 2697146 w 2697146"/>
                <a:gd name="connsiteY0" fmla="*/ 0 h 4676912"/>
                <a:gd name="connsiteX1" fmla="*/ 0 w 2697146"/>
                <a:gd name="connsiteY1" fmla="*/ 1386349 h 4676912"/>
                <a:gd name="connsiteX2" fmla="*/ 29496 w 2697146"/>
                <a:gd name="connsiteY2" fmla="*/ 4676912 h 4676912"/>
                <a:gd name="connsiteX3" fmla="*/ 2608655 w 2697146"/>
                <a:gd name="connsiteY3" fmla="*/ 2435156 h 4676912"/>
                <a:gd name="connsiteX4" fmla="*/ 2697146 w 2697146"/>
                <a:gd name="connsiteY4" fmla="*/ 0 h 4676912"/>
                <a:gd name="connsiteX0" fmla="*/ 2697146 w 2756139"/>
                <a:gd name="connsiteY0" fmla="*/ 0 h 4676912"/>
                <a:gd name="connsiteX1" fmla="*/ 0 w 2756139"/>
                <a:gd name="connsiteY1" fmla="*/ 1386349 h 4676912"/>
                <a:gd name="connsiteX2" fmla="*/ 29496 w 2756139"/>
                <a:gd name="connsiteY2" fmla="*/ 4676912 h 4676912"/>
                <a:gd name="connsiteX3" fmla="*/ 2756139 w 2756139"/>
                <a:gd name="connsiteY3" fmla="*/ 2494149 h 4676912"/>
                <a:gd name="connsiteX4" fmla="*/ 2697146 w 2756139"/>
                <a:gd name="connsiteY4" fmla="*/ 0 h 4676912"/>
                <a:gd name="connsiteX0" fmla="*/ 2697146 w 2806939"/>
                <a:gd name="connsiteY0" fmla="*/ 0 h 4676912"/>
                <a:gd name="connsiteX1" fmla="*/ 0 w 2806939"/>
                <a:gd name="connsiteY1" fmla="*/ 1386349 h 4676912"/>
                <a:gd name="connsiteX2" fmla="*/ 29496 w 2806939"/>
                <a:gd name="connsiteY2" fmla="*/ 4676912 h 4676912"/>
                <a:gd name="connsiteX3" fmla="*/ 2806939 w 2806939"/>
                <a:gd name="connsiteY3" fmla="*/ 2494149 h 4676912"/>
                <a:gd name="connsiteX4" fmla="*/ 2697146 w 2806939"/>
                <a:gd name="connsiteY4" fmla="*/ 0 h 4676912"/>
                <a:gd name="connsiteX0" fmla="*/ 2773346 w 2806939"/>
                <a:gd name="connsiteY0" fmla="*/ 0 h 4664212"/>
                <a:gd name="connsiteX1" fmla="*/ 0 w 2806939"/>
                <a:gd name="connsiteY1" fmla="*/ 1373649 h 4664212"/>
                <a:gd name="connsiteX2" fmla="*/ 29496 w 2806939"/>
                <a:gd name="connsiteY2" fmla="*/ 4664212 h 4664212"/>
                <a:gd name="connsiteX3" fmla="*/ 2806939 w 2806939"/>
                <a:gd name="connsiteY3" fmla="*/ 2481449 h 4664212"/>
                <a:gd name="connsiteX4" fmla="*/ 2773346 w 2806939"/>
                <a:gd name="connsiteY4" fmla="*/ 0 h 4664212"/>
                <a:gd name="connsiteX0" fmla="*/ 2773346 w 2806939"/>
                <a:gd name="connsiteY0" fmla="*/ 0 h 4715012"/>
                <a:gd name="connsiteX1" fmla="*/ 0 w 2806939"/>
                <a:gd name="connsiteY1" fmla="*/ 1424449 h 4715012"/>
                <a:gd name="connsiteX2" fmla="*/ 29496 w 2806939"/>
                <a:gd name="connsiteY2" fmla="*/ 4715012 h 4715012"/>
                <a:gd name="connsiteX3" fmla="*/ 2806939 w 2806939"/>
                <a:gd name="connsiteY3" fmla="*/ 2532249 h 4715012"/>
                <a:gd name="connsiteX4" fmla="*/ 2773346 w 2806939"/>
                <a:gd name="connsiteY4" fmla="*/ 0 h 4715012"/>
                <a:gd name="connsiteX0" fmla="*/ 2786046 w 2819639"/>
                <a:gd name="connsiteY0" fmla="*/ 0 h 4715012"/>
                <a:gd name="connsiteX1" fmla="*/ 0 w 2819639"/>
                <a:gd name="connsiteY1" fmla="*/ 1348249 h 4715012"/>
                <a:gd name="connsiteX2" fmla="*/ 42196 w 2819639"/>
                <a:gd name="connsiteY2" fmla="*/ 4715012 h 4715012"/>
                <a:gd name="connsiteX3" fmla="*/ 2819639 w 2819639"/>
                <a:gd name="connsiteY3" fmla="*/ 2532249 h 4715012"/>
                <a:gd name="connsiteX4" fmla="*/ 2786046 w 2819639"/>
                <a:gd name="connsiteY4" fmla="*/ 0 h 4715012"/>
                <a:gd name="connsiteX0" fmla="*/ 2820050 w 2853643"/>
                <a:gd name="connsiteY0" fmla="*/ 0 h 4577852"/>
                <a:gd name="connsiteX1" fmla="*/ 34004 w 2853643"/>
                <a:gd name="connsiteY1" fmla="*/ 1348249 h 4577852"/>
                <a:gd name="connsiteX2" fmla="*/ 0 w 2853643"/>
                <a:gd name="connsiteY2" fmla="*/ 4577852 h 4577852"/>
                <a:gd name="connsiteX3" fmla="*/ 2853643 w 2853643"/>
                <a:gd name="connsiteY3" fmla="*/ 2532249 h 4577852"/>
                <a:gd name="connsiteX4" fmla="*/ 2820050 w 2853643"/>
                <a:gd name="connsiteY4" fmla="*/ 0 h 4577852"/>
                <a:gd name="connsiteX0" fmla="*/ 2820050 w 2853643"/>
                <a:gd name="connsiteY0" fmla="*/ 0 h 4455932"/>
                <a:gd name="connsiteX1" fmla="*/ 34004 w 2853643"/>
                <a:gd name="connsiteY1" fmla="*/ 1348249 h 4455932"/>
                <a:gd name="connsiteX2" fmla="*/ 0 w 2853643"/>
                <a:gd name="connsiteY2" fmla="*/ 4455932 h 4455932"/>
                <a:gd name="connsiteX3" fmla="*/ 2853643 w 2853643"/>
                <a:gd name="connsiteY3" fmla="*/ 2532249 h 4455932"/>
                <a:gd name="connsiteX4" fmla="*/ 2820050 w 2853643"/>
                <a:gd name="connsiteY4" fmla="*/ 0 h 445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3643" h="4455932">
                  <a:moveTo>
                    <a:pt x="2820050" y="0"/>
                  </a:moveTo>
                  <a:lnTo>
                    <a:pt x="34004" y="1348249"/>
                  </a:lnTo>
                  <a:lnTo>
                    <a:pt x="0" y="4455932"/>
                  </a:lnTo>
                  <a:lnTo>
                    <a:pt x="2853643" y="2532249"/>
                  </a:lnTo>
                  <a:lnTo>
                    <a:pt x="282005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40720BA-F358-E39D-773F-FDB56B259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60304" y="2904037"/>
              <a:ext cx="2831104" cy="1486065"/>
            </a:xfrm>
            <a:prstGeom prst="line">
              <a:avLst/>
            </a:prstGeom>
            <a:ln>
              <a:solidFill>
                <a:srgbClr val="B18B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83D4646-850E-9116-8560-D3662D1806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23006" y="3573280"/>
              <a:ext cx="2911640" cy="1638429"/>
            </a:xfrm>
            <a:prstGeom prst="line">
              <a:avLst/>
            </a:prstGeom>
            <a:ln>
              <a:solidFill>
                <a:srgbClr val="B18B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DE9692F-383C-3A12-286F-B0D89C4C00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03816" y="4190642"/>
              <a:ext cx="2880095" cy="1781147"/>
            </a:xfrm>
            <a:prstGeom prst="line">
              <a:avLst/>
            </a:prstGeom>
            <a:ln>
              <a:solidFill>
                <a:srgbClr val="B18B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AEBE9D5-51B4-C63E-11E0-68218E29C184}"/>
                </a:ext>
              </a:extLst>
            </p:cNvPr>
            <p:cNvCxnSpPr>
              <a:cxnSpLocks/>
            </p:cNvCxnSpPr>
            <p:nvPr/>
          </p:nvCxnSpPr>
          <p:spPr>
            <a:xfrm>
              <a:off x="1353887" y="3064175"/>
              <a:ext cx="22732" cy="618584"/>
            </a:xfrm>
            <a:prstGeom prst="line">
              <a:avLst/>
            </a:prstGeom>
            <a:ln>
              <a:solidFill>
                <a:srgbClr val="B18B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6711774-422F-E968-F35C-428B046F83DB}"/>
                </a:ext>
              </a:extLst>
            </p:cNvPr>
            <p:cNvSpPr/>
            <p:nvPr/>
          </p:nvSpPr>
          <p:spPr>
            <a:xfrm flipV="1">
              <a:off x="578565" y="3648595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F6ED4DE-49D2-A469-F5D9-997335774625}"/>
                </a:ext>
              </a:extLst>
            </p:cNvPr>
            <p:cNvSpPr/>
            <p:nvPr/>
          </p:nvSpPr>
          <p:spPr>
            <a:xfrm flipV="1">
              <a:off x="1970133" y="2938197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4E2ECE1-B784-CE51-D2B7-172757B1DCD5}"/>
                </a:ext>
              </a:extLst>
            </p:cNvPr>
            <p:cNvSpPr/>
            <p:nvPr/>
          </p:nvSpPr>
          <p:spPr>
            <a:xfrm flipV="1">
              <a:off x="2071956" y="3622147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9484D66-9811-3D2C-ABEA-FE27DFA6F200}"/>
                </a:ext>
              </a:extLst>
            </p:cNvPr>
            <p:cNvSpPr/>
            <p:nvPr/>
          </p:nvSpPr>
          <p:spPr>
            <a:xfrm flipV="1">
              <a:off x="666267" y="4320363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4DB7499-BB3F-8B9E-5A5A-32C47D929E14}"/>
                </a:ext>
              </a:extLst>
            </p:cNvPr>
            <p:cNvSpPr/>
            <p:nvPr/>
          </p:nvSpPr>
          <p:spPr>
            <a:xfrm flipV="1">
              <a:off x="718033" y="5060467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267825B-5C52-A5E5-AE59-1D6DC0274665}"/>
                </a:ext>
              </a:extLst>
            </p:cNvPr>
            <p:cNvSpPr/>
            <p:nvPr/>
          </p:nvSpPr>
          <p:spPr>
            <a:xfrm flipV="1">
              <a:off x="805735" y="5728459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50C980B-33E1-942B-F8EE-2C86800B343F}"/>
                </a:ext>
              </a:extLst>
            </p:cNvPr>
            <p:cNvSpPr/>
            <p:nvPr/>
          </p:nvSpPr>
          <p:spPr>
            <a:xfrm flipV="1">
              <a:off x="2223805" y="4875983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3BE48-0CA7-C692-CD14-E2E580B53714}"/>
                </a:ext>
              </a:extLst>
            </p:cNvPr>
            <p:cNvSpPr/>
            <p:nvPr/>
          </p:nvSpPr>
          <p:spPr>
            <a:xfrm flipV="1">
              <a:off x="2131618" y="4222447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5866D2EA-2FEB-EC0B-6DCA-2E3280607755}"/>
                </a:ext>
              </a:extLst>
            </p:cNvPr>
            <p:cNvSpPr/>
            <p:nvPr/>
          </p:nvSpPr>
          <p:spPr>
            <a:xfrm>
              <a:off x="192495" y="2795848"/>
              <a:ext cx="364302" cy="597980"/>
            </a:xfrm>
            <a:custGeom>
              <a:avLst/>
              <a:gdLst>
                <a:gd name="connsiteX0" fmla="*/ 0 w 363887"/>
                <a:gd name="connsiteY0" fmla="*/ 118707 h 701256"/>
                <a:gd name="connsiteX1" fmla="*/ 118707 w 363887"/>
                <a:gd name="connsiteY1" fmla="*/ 0 h 701256"/>
                <a:gd name="connsiteX2" fmla="*/ 245180 w 363887"/>
                <a:gd name="connsiteY2" fmla="*/ 0 h 701256"/>
                <a:gd name="connsiteX3" fmla="*/ 363887 w 363887"/>
                <a:gd name="connsiteY3" fmla="*/ 118707 h 701256"/>
                <a:gd name="connsiteX4" fmla="*/ 363887 w 363887"/>
                <a:gd name="connsiteY4" fmla="*/ 582549 h 701256"/>
                <a:gd name="connsiteX5" fmla="*/ 245180 w 363887"/>
                <a:gd name="connsiteY5" fmla="*/ 701256 h 701256"/>
                <a:gd name="connsiteX6" fmla="*/ 118707 w 363887"/>
                <a:gd name="connsiteY6" fmla="*/ 701256 h 701256"/>
                <a:gd name="connsiteX7" fmla="*/ 0 w 363887"/>
                <a:gd name="connsiteY7" fmla="*/ 582549 h 701256"/>
                <a:gd name="connsiteX8" fmla="*/ 0 w 363887"/>
                <a:gd name="connsiteY8" fmla="*/ 118707 h 701256"/>
                <a:gd name="connsiteX0" fmla="*/ 0 w 363887"/>
                <a:gd name="connsiteY0" fmla="*/ 118707 h 701256"/>
                <a:gd name="connsiteX1" fmla="*/ 118707 w 363887"/>
                <a:gd name="connsiteY1" fmla="*/ 0 h 701256"/>
                <a:gd name="connsiteX2" fmla="*/ 245180 w 363887"/>
                <a:gd name="connsiteY2" fmla="*/ 0 h 701256"/>
                <a:gd name="connsiteX3" fmla="*/ 363887 w 363887"/>
                <a:gd name="connsiteY3" fmla="*/ 118707 h 701256"/>
                <a:gd name="connsiteX4" fmla="*/ 286061 w 363887"/>
                <a:gd name="connsiteY4" fmla="*/ 340915 h 701256"/>
                <a:gd name="connsiteX5" fmla="*/ 363887 w 363887"/>
                <a:gd name="connsiteY5" fmla="*/ 582549 h 701256"/>
                <a:gd name="connsiteX6" fmla="*/ 245180 w 363887"/>
                <a:gd name="connsiteY6" fmla="*/ 701256 h 701256"/>
                <a:gd name="connsiteX7" fmla="*/ 118707 w 363887"/>
                <a:gd name="connsiteY7" fmla="*/ 701256 h 701256"/>
                <a:gd name="connsiteX8" fmla="*/ 0 w 363887"/>
                <a:gd name="connsiteY8" fmla="*/ 582549 h 701256"/>
                <a:gd name="connsiteX9" fmla="*/ 0 w 363887"/>
                <a:gd name="connsiteY9" fmla="*/ 118707 h 701256"/>
                <a:gd name="connsiteX0" fmla="*/ 415 w 364302"/>
                <a:gd name="connsiteY0" fmla="*/ 118707 h 701256"/>
                <a:gd name="connsiteX1" fmla="*/ 119122 w 364302"/>
                <a:gd name="connsiteY1" fmla="*/ 0 h 701256"/>
                <a:gd name="connsiteX2" fmla="*/ 245595 w 364302"/>
                <a:gd name="connsiteY2" fmla="*/ 0 h 701256"/>
                <a:gd name="connsiteX3" fmla="*/ 364302 w 364302"/>
                <a:gd name="connsiteY3" fmla="*/ 118707 h 701256"/>
                <a:gd name="connsiteX4" fmla="*/ 286476 w 364302"/>
                <a:gd name="connsiteY4" fmla="*/ 340915 h 701256"/>
                <a:gd name="connsiteX5" fmla="*/ 364302 w 364302"/>
                <a:gd name="connsiteY5" fmla="*/ 582549 h 701256"/>
                <a:gd name="connsiteX6" fmla="*/ 245595 w 364302"/>
                <a:gd name="connsiteY6" fmla="*/ 701256 h 701256"/>
                <a:gd name="connsiteX7" fmla="*/ 119122 w 364302"/>
                <a:gd name="connsiteY7" fmla="*/ 701256 h 701256"/>
                <a:gd name="connsiteX8" fmla="*/ 415 w 364302"/>
                <a:gd name="connsiteY8" fmla="*/ 582549 h 701256"/>
                <a:gd name="connsiteX9" fmla="*/ 54248 w 364302"/>
                <a:gd name="connsiteY9" fmla="*/ 369943 h 701256"/>
                <a:gd name="connsiteX10" fmla="*/ 415 w 364302"/>
                <a:gd name="connsiteY10" fmla="*/ 118707 h 701256"/>
                <a:gd name="connsiteX0" fmla="*/ 415 w 364302"/>
                <a:gd name="connsiteY0" fmla="*/ 118707 h 701256"/>
                <a:gd name="connsiteX1" fmla="*/ 119122 w 364302"/>
                <a:gd name="connsiteY1" fmla="*/ 116114 h 701256"/>
                <a:gd name="connsiteX2" fmla="*/ 245595 w 364302"/>
                <a:gd name="connsiteY2" fmla="*/ 0 h 701256"/>
                <a:gd name="connsiteX3" fmla="*/ 364302 w 364302"/>
                <a:gd name="connsiteY3" fmla="*/ 118707 h 701256"/>
                <a:gd name="connsiteX4" fmla="*/ 286476 w 364302"/>
                <a:gd name="connsiteY4" fmla="*/ 340915 h 701256"/>
                <a:gd name="connsiteX5" fmla="*/ 364302 w 364302"/>
                <a:gd name="connsiteY5" fmla="*/ 582549 h 701256"/>
                <a:gd name="connsiteX6" fmla="*/ 245595 w 364302"/>
                <a:gd name="connsiteY6" fmla="*/ 701256 h 701256"/>
                <a:gd name="connsiteX7" fmla="*/ 119122 w 364302"/>
                <a:gd name="connsiteY7" fmla="*/ 701256 h 701256"/>
                <a:gd name="connsiteX8" fmla="*/ 415 w 364302"/>
                <a:gd name="connsiteY8" fmla="*/ 582549 h 701256"/>
                <a:gd name="connsiteX9" fmla="*/ 54248 w 364302"/>
                <a:gd name="connsiteY9" fmla="*/ 369943 h 701256"/>
                <a:gd name="connsiteX10" fmla="*/ 415 w 364302"/>
                <a:gd name="connsiteY10" fmla="*/ 118707 h 701256"/>
                <a:gd name="connsiteX0" fmla="*/ 415 w 364302"/>
                <a:gd name="connsiteY0" fmla="*/ 29826 h 612375"/>
                <a:gd name="connsiteX1" fmla="*/ 119122 w 364302"/>
                <a:gd name="connsiteY1" fmla="*/ 27233 h 612375"/>
                <a:gd name="connsiteX2" fmla="*/ 202052 w 364302"/>
                <a:gd name="connsiteY2" fmla="*/ 85290 h 612375"/>
                <a:gd name="connsiteX3" fmla="*/ 364302 w 364302"/>
                <a:gd name="connsiteY3" fmla="*/ 29826 h 612375"/>
                <a:gd name="connsiteX4" fmla="*/ 286476 w 364302"/>
                <a:gd name="connsiteY4" fmla="*/ 252034 h 612375"/>
                <a:gd name="connsiteX5" fmla="*/ 364302 w 364302"/>
                <a:gd name="connsiteY5" fmla="*/ 493668 h 612375"/>
                <a:gd name="connsiteX6" fmla="*/ 245595 w 364302"/>
                <a:gd name="connsiteY6" fmla="*/ 612375 h 612375"/>
                <a:gd name="connsiteX7" fmla="*/ 119122 w 364302"/>
                <a:gd name="connsiteY7" fmla="*/ 612375 h 612375"/>
                <a:gd name="connsiteX8" fmla="*/ 415 w 364302"/>
                <a:gd name="connsiteY8" fmla="*/ 493668 h 612375"/>
                <a:gd name="connsiteX9" fmla="*/ 54248 w 364302"/>
                <a:gd name="connsiteY9" fmla="*/ 281062 h 612375"/>
                <a:gd name="connsiteX10" fmla="*/ 415 w 364302"/>
                <a:gd name="connsiteY10" fmla="*/ 29826 h 612375"/>
                <a:gd name="connsiteX0" fmla="*/ 415 w 364302"/>
                <a:gd name="connsiteY0" fmla="*/ 29826 h 612375"/>
                <a:gd name="connsiteX1" fmla="*/ 119122 w 364302"/>
                <a:gd name="connsiteY1" fmla="*/ 27233 h 612375"/>
                <a:gd name="connsiteX2" fmla="*/ 202052 w 364302"/>
                <a:gd name="connsiteY2" fmla="*/ 128833 h 612375"/>
                <a:gd name="connsiteX3" fmla="*/ 364302 w 364302"/>
                <a:gd name="connsiteY3" fmla="*/ 29826 h 612375"/>
                <a:gd name="connsiteX4" fmla="*/ 286476 w 364302"/>
                <a:gd name="connsiteY4" fmla="*/ 252034 h 612375"/>
                <a:gd name="connsiteX5" fmla="*/ 364302 w 364302"/>
                <a:gd name="connsiteY5" fmla="*/ 493668 h 612375"/>
                <a:gd name="connsiteX6" fmla="*/ 245595 w 364302"/>
                <a:gd name="connsiteY6" fmla="*/ 612375 h 612375"/>
                <a:gd name="connsiteX7" fmla="*/ 119122 w 364302"/>
                <a:gd name="connsiteY7" fmla="*/ 612375 h 612375"/>
                <a:gd name="connsiteX8" fmla="*/ 415 w 364302"/>
                <a:gd name="connsiteY8" fmla="*/ 493668 h 612375"/>
                <a:gd name="connsiteX9" fmla="*/ 54248 w 364302"/>
                <a:gd name="connsiteY9" fmla="*/ 281062 h 612375"/>
                <a:gd name="connsiteX10" fmla="*/ 415 w 364302"/>
                <a:gd name="connsiteY10" fmla="*/ 29826 h 612375"/>
                <a:gd name="connsiteX0" fmla="*/ 415 w 364302"/>
                <a:gd name="connsiteY0" fmla="*/ 15431 h 597980"/>
                <a:gd name="connsiteX1" fmla="*/ 202052 w 364302"/>
                <a:gd name="connsiteY1" fmla="*/ 114438 h 597980"/>
                <a:gd name="connsiteX2" fmla="*/ 364302 w 364302"/>
                <a:gd name="connsiteY2" fmla="*/ 15431 h 597980"/>
                <a:gd name="connsiteX3" fmla="*/ 286476 w 364302"/>
                <a:gd name="connsiteY3" fmla="*/ 237639 h 597980"/>
                <a:gd name="connsiteX4" fmla="*/ 364302 w 364302"/>
                <a:gd name="connsiteY4" fmla="*/ 479273 h 597980"/>
                <a:gd name="connsiteX5" fmla="*/ 245595 w 364302"/>
                <a:gd name="connsiteY5" fmla="*/ 597980 h 597980"/>
                <a:gd name="connsiteX6" fmla="*/ 119122 w 364302"/>
                <a:gd name="connsiteY6" fmla="*/ 597980 h 597980"/>
                <a:gd name="connsiteX7" fmla="*/ 415 w 364302"/>
                <a:gd name="connsiteY7" fmla="*/ 479273 h 597980"/>
                <a:gd name="connsiteX8" fmla="*/ 54248 w 364302"/>
                <a:gd name="connsiteY8" fmla="*/ 266667 h 597980"/>
                <a:gd name="connsiteX9" fmla="*/ 415 w 364302"/>
                <a:gd name="connsiteY9" fmla="*/ 15431 h 597980"/>
                <a:gd name="connsiteX0" fmla="*/ 415 w 364302"/>
                <a:gd name="connsiteY0" fmla="*/ 15431 h 597980"/>
                <a:gd name="connsiteX1" fmla="*/ 158509 w 364302"/>
                <a:gd name="connsiteY1" fmla="*/ 114438 h 597980"/>
                <a:gd name="connsiteX2" fmla="*/ 364302 w 364302"/>
                <a:gd name="connsiteY2" fmla="*/ 15431 h 597980"/>
                <a:gd name="connsiteX3" fmla="*/ 286476 w 364302"/>
                <a:gd name="connsiteY3" fmla="*/ 237639 h 597980"/>
                <a:gd name="connsiteX4" fmla="*/ 364302 w 364302"/>
                <a:gd name="connsiteY4" fmla="*/ 479273 h 597980"/>
                <a:gd name="connsiteX5" fmla="*/ 245595 w 364302"/>
                <a:gd name="connsiteY5" fmla="*/ 597980 h 597980"/>
                <a:gd name="connsiteX6" fmla="*/ 119122 w 364302"/>
                <a:gd name="connsiteY6" fmla="*/ 597980 h 597980"/>
                <a:gd name="connsiteX7" fmla="*/ 415 w 364302"/>
                <a:gd name="connsiteY7" fmla="*/ 479273 h 597980"/>
                <a:gd name="connsiteX8" fmla="*/ 54248 w 364302"/>
                <a:gd name="connsiteY8" fmla="*/ 266667 h 597980"/>
                <a:gd name="connsiteX9" fmla="*/ 415 w 364302"/>
                <a:gd name="connsiteY9" fmla="*/ 15431 h 597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302" h="597980">
                  <a:moveTo>
                    <a:pt x="415" y="15431"/>
                  </a:moveTo>
                  <a:cubicBezTo>
                    <a:pt x="25049" y="-9940"/>
                    <a:pt x="97861" y="114438"/>
                    <a:pt x="158509" y="114438"/>
                  </a:cubicBezTo>
                  <a:cubicBezTo>
                    <a:pt x="224069" y="114438"/>
                    <a:pt x="364302" y="-50129"/>
                    <a:pt x="364302" y="15431"/>
                  </a:cubicBezTo>
                  <a:cubicBezTo>
                    <a:pt x="362551" y="89500"/>
                    <a:pt x="288227" y="163570"/>
                    <a:pt x="286476" y="237639"/>
                  </a:cubicBezTo>
                  <a:cubicBezTo>
                    <a:pt x="288227" y="318184"/>
                    <a:pt x="362551" y="398728"/>
                    <a:pt x="364302" y="479273"/>
                  </a:cubicBezTo>
                  <a:cubicBezTo>
                    <a:pt x="364302" y="544833"/>
                    <a:pt x="311155" y="597980"/>
                    <a:pt x="245595" y="597980"/>
                  </a:cubicBezTo>
                  <a:lnTo>
                    <a:pt x="119122" y="597980"/>
                  </a:lnTo>
                  <a:cubicBezTo>
                    <a:pt x="53562" y="597980"/>
                    <a:pt x="415" y="544833"/>
                    <a:pt x="415" y="479273"/>
                  </a:cubicBezTo>
                  <a:cubicBezTo>
                    <a:pt x="-5831" y="408404"/>
                    <a:pt x="60494" y="337536"/>
                    <a:pt x="54248" y="266667"/>
                  </a:cubicBezTo>
                  <a:lnTo>
                    <a:pt x="415" y="15431"/>
                  </a:lnTo>
                  <a:close/>
                </a:path>
              </a:pathLst>
            </a:custGeom>
            <a:solidFill>
              <a:srgbClr val="745E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8FC015E-D2CE-403B-FC08-0A4785BB3486}"/>
                </a:ext>
              </a:extLst>
            </p:cNvPr>
            <p:cNvCxnSpPr>
              <a:stCxn id="198" idx="1"/>
            </p:cNvCxnSpPr>
            <p:nvPr/>
          </p:nvCxnSpPr>
          <p:spPr>
            <a:xfrm flipV="1">
              <a:off x="351004" y="2654694"/>
              <a:ext cx="30389" cy="255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Cloud 200">
              <a:extLst>
                <a:ext uri="{FF2B5EF4-FFF2-40B4-BE49-F238E27FC236}">
                  <a16:creationId xmlns:a16="http://schemas.microsoft.com/office/drawing/2014/main" id="{17A9CD9C-E761-C5B2-BABE-A04DCBED1843}"/>
                </a:ext>
              </a:extLst>
            </p:cNvPr>
            <p:cNvSpPr/>
            <p:nvPr/>
          </p:nvSpPr>
          <p:spPr>
            <a:xfrm>
              <a:off x="172185" y="2458458"/>
              <a:ext cx="361467" cy="350239"/>
            </a:xfrm>
            <a:prstGeom prst="cloud">
              <a:avLst/>
            </a:prstGeom>
            <a:gradFill>
              <a:gsLst>
                <a:gs pos="46000">
                  <a:srgbClr val="B18B74"/>
                </a:gs>
                <a:gs pos="89381">
                  <a:schemeClr val="bg2"/>
                </a:gs>
                <a:gs pos="23000">
                  <a:srgbClr val="745E50"/>
                </a:gs>
              </a:gsLst>
              <a:lin ang="42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Cloud 201">
              <a:extLst>
                <a:ext uri="{FF2B5EF4-FFF2-40B4-BE49-F238E27FC236}">
                  <a16:creationId xmlns:a16="http://schemas.microsoft.com/office/drawing/2014/main" id="{AA8D9E6D-EB06-5C8A-2619-B8C712908B43}"/>
                </a:ext>
              </a:extLst>
            </p:cNvPr>
            <p:cNvSpPr/>
            <p:nvPr/>
          </p:nvSpPr>
          <p:spPr>
            <a:xfrm>
              <a:off x="421951" y="2595625"/>
              <a:ext cx="361467" cy="350239"/>
            </a:xfrm>
            <a:prstGeom prst="cloud">
              <a:avLst/>
            </a:prstGeom>
            <a:gradFill flip="none" rotWithShape="1">
              <a:gsLst>
                <a:gs pos="46000">
                  <a:srgbClr val="B18B74"/>
                </a:gs>
                <a:gs pos="89381">
                  <a:schemeClr val="bg2"/>
                </a:gs>
                <a:gs pos="23000">
                  <a:srgbClr val="745E5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Cloud 202">
              <a:extLst>
                <a:ext uri="{FF2B5EF4-FFF2-40B4-BE49-F238E27FC236}">
                  <a16:creationId xmlns:a16="http://schemas.microsoft.com/office/drawing/2014/main" id="{EE68D17F-6C49-6754-5E74-D41EDBB5BE90}"/>
                </a:ext>
              </a:extLst>
            </p:cNvPr>
            <p:cNvSpPr/>
            <p:nvPr/>
          </p:nvSpPr>
          <p:spPr>
            <a:xfrm>
              <a:off x="-20618" y="2618521"/>
              <a:ext cx="361467" cy="350239"/>
            </a:xfrm>
            <a:prstGeom prst="cloud">
              <a:avLst/>
            </a:prstGeom>
            <a:gradFill>
              <a:gsLst>
                <a:gs pos="46000">
                  <a:srgbClr val="B18B74"/>
                </a:gs>
                <a:gs pos="89381">
                  <a:schemeClr val="bg2"/>
                </a:gs>
                <a:gs pos="23000">
                  <a:srgbClr val="745E50"/>
                </a:gs>
              </a:gsLst>
              <a:lin ang="78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FABD2B5-7107-6FD6-2CDB-44B6F5BC3404}"/>
              </a:ext>
            </a:extLst>
          </p:cNvPr>
          <p:cNvSpPr/>
          <p:nvPr/>
        </p:nvSpPr>
        <p:spPr>
          <a:xfrm>
            <a:off x="4409558" y="2866150"/>
            <a:ext cx="389975" cy="129800"/>
          </a:xfrm>
          <a:custGeom>
            <a:avLst/>
            <a:gdLst>
              <a:gd name="connsiteX0" fmla="*/ 0 w 212175"/>
              <a:gd name="connsiteY0" fmla="*/ 0 h 337922"/>
              <a:gd name="connsiteX1" fmla="*/ 212175 w 212175"/>
              <a:gd name="connsiteY1" fmla="*/ 0 h 337922"/>
              <a:gd name="connsiteX2" fmla="*/ 212175 w 212175"/>
              <a:gd name="connsiteY2" fmla="*/ 337922 h 337922"/>
              <a:gd name="connsiteX3" fmla="*/ 0 w 212175"/>
              <a:gd name="connsiteY3" fmla="*/ 337922 h 337922"/>
              <a:gd name="connsiteX4" fmla="*/ 0 w 212175"/>
              <a:gd name="connsiteY4" fmla="*/ 0 h 337922"/>
              <a:gd name="connsiteX0" fmla="*/ 0 w 389975"/>
              <a:gd name="connsiteY0" fmla="*/ 0 h 337922"/>
              <a:gd name="connsiteX1" fmla="*/ 389975 w 389975"/>
              <a:gd name="connsiteY1" fmla="*/ 165100 h 337922"/>
              <a:gd name="connsiteX2" fmla="*/ 212175 w 389975"/>
              <a:gd name="connsiteY2" fmla="*/ 337922 h 337922"/>
              <a:gd name="connsiteX3" fmla="*/ 0 w 389975"/>
              <a:gd name="connsiteY3" fmla="*/ 337922 h 337922"/>
              <a:gd name="connsiteX4" fmla="*/ 0 w 389975"/>
              <a:gd name="connsiteY4" fmla="*/ 0 h 337922"/>
              <a:gd name="connsiteX0" fmla="*/ 190500 w 389975"/>
              <a:gd name="connsiteY0" fmla="*/ 0 h 236322"/>
              <a:gd name="connsiteX1" fmla="*/ 389975 w 389975"/>
              <a:gd name="connsiteY1" fmla="*/ 63500 h 236322"/>
              <a:gd name="connsiteX2" fmla="*/ 212175 w 389975"/>
              <a:gd name="connsiteY2" fmla="*/ 236322 h 236322"/>
              <a:gd name="connsiteX3" fmla="*/ 0 w 389975"/>
              <a:gd name="connsiteY3" fmla="*/ 236322 h 236322"/>
              <a:gd name="connsiteX4" fmla="*/ 190500 w 389975"/>
              <a:gd name="connsiteY4" fmla="*/ 0 h 236322"/>
              <a:gd name="connsiteX0" fmla="*/ 196850 w 389975"/>
              <a:gd name="connsiteY0" fmla="*/ 0 h 191872"/>
              <a:gd name="connsiteX1" fmla="*/ 389975 w 389975"/>
              <a:gd name="connsiteY1" fmla="*/ 19050 h 191872"/>
              <a:gd name="connsiteX2" fmla="*/ 212175 w 389975"/>
              <a:gd name="connsiteY2" fmla="*/ 191872 h 191872"/>
              <a:gd name="connsiteX3" fmla="*/ 0 w 389975"/>
              <a:gd name="connsiteY3" fmla="*/ 191872 h 191872"/>
              <a:gd name="connsiteX4" fmla="*/ 196850 w 389975"/>
              <a:gd name="connsiteY4" fmla="*/ 0 h 19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975" h="191872">
                <a:moveTo>
                  <a:pt x="196850" y="0"/>
                </a:moveTo>
                <a:lnTo>
                  <a:pt x="389975" y="19050"/>
                </a:lnTo>
                <a:lnTo>
                  <a:pt x="212175" y="191872"/>
                </a:lnTo>
                <a:lnTo>
                  <a:pt x="0" y="191872"/>
                </a:lnTo>
                <a:lnTo>
                  <a:pt x="196850" y="0"/>
                </a:lnTo>
                <a:close/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E96D1AC-624D-6890-670D-8CBC5F800833}"/>
              </a:ext>
            </a:extLst>
          </p:cNvPr>
          <p:cNvGrpSpPr/>
          <p:nvPr/>
        </p:nvGrpSpPr>
        <p:grpSpPr>
          <a:xfrm>
            <a:off x="3527033" y="2878860"/>
            <a:ext cx="605283" cy="133816"/>
            <a:chOff x="3898425" y="2803085"/>
            <a:chExt cx="839034" cy="185493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D6C8D3A9-7A7B-62D2-654E-3AB79AB28F85}"/>
                </a:ext>
              </a:extLst>
            </p:cNvPr>
            <p:cNvGrpSpPr/>
            <p:nvPr/>
          </p:nvGrpSpPr>
          <p:grpSpPr>
            <a:xfrm>
              <a:off x="3898425" y="2803085"/>
              <a:ext cx="839034" cy="185493"/>
              <a:chOff x="8788940" y="4211812"/>
              <a:chExt cx="839034" cy="185493"/>
            </a:xfrm>
            <a:solidFill>
              <a:schemeClr val="tx2"/>
            </a:solidFill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3E2AD93A-1543-AFD4-4F9C-D07976AE63EA}"/>
                  </a:ext>
                </a:extLst>
              </p:cNvPr>
              <p:cNvSpPr/>
              <p:nvPr/>
            </p:nvSpPr>
            <p:spPr>
              <a:xfrm>
                <a:off x="8788940" y="4211812"/>
                <a:ext cx="839033" cy="14735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Rectangle 35">
                <a:extLst>
                  <a:ext uri="{FF2B5EF4-FFF2-40B4-BE49-F238E27FC236}">
                    <a16:creationId xmlns:a16="http://schemas.microsoft.com/office/drawing/2014/main" id="{873C5565-9440-0FA4-5AC4-467E4B63B8E1}"/>
                  </a:ext>
                </a:extLst>
              </p:cNvPr>
              <p:cNvSpPr/>
              <p:nvPr/>
            </p:nvSpPr>
            <p:spPr>
              <a:xfrm>
                <a:off x="8788941" y="4345196"/>
                <a:ext cx="839033" cy="52109"/>
              </a:xfrm>
              <a:custGeom>
                <a:avLst/>
                <a:gdLst>
                  <a:gd name="connsiteX0" fmla="*/ 0 w 839033"/>
                  <a:gd name="connsiteY0" fmla="*/ 0 h 147359"/>
                  <a:gd name="connsiteX1" fmla="*/ 839033 w 839033"/>
                  <a:gd name="connsiteY1" fmla="*/ 0 h 147359"/>
                  <a:gd name="connsiteX2" fmla="*/ 839033 w 839033"/>
                  <a:gd name="connsiteY2" fmla="*/ 147359 h 147359"/>
                  <a:gd name="connsiteX3" fmla="*/ 0 w 839033"/>
                  <a:gd name="connsiteY3" fmla="*/ 147359 h 147359"/>
                  <a:gd name="connsiteX4" fmla="*/ 0 w 839033"/>
                  <a:gd name="connsiteY4" fmla="*/ 0 h 147359"/>
                  <a:gd name="connsiteX0" fmla="*/ 0 w 839033"/>
                  <a:gd name="connsiteY0" fmla="*/ 23813 h 147359"/>
                  <a:gd name="connsiteX1" fmla="*/ 839033 w 839033"/>
                  <a:gd name="connsiteY1" fmla="*/ 0 h 147359"/>
                  <a:gd name="connsiteX2" fmla="*/ 839033 w 839033"/>
                  <a:gd name="connsiteY2" fmla="*/ 147359 h 147359"/>
                  <a:gd name="connsiteX3" fmla="*/ 0 w 839033"/>
                  <a:gd name="connsiteY3" fmla="*/ 147359 h 147359"/>
                  <a:gd name="connsiteX4" fmla="*/ 0 w 839033"/>
                  <a:gd name="connsiteY4" fmla="*/ 23813 h 147359"/>
                  <a:gd name="connsiteX0" fmla="*/ 0 w 839033"/>
                  <a:gd name="connsiteY0" fmla="*/ 1 h 123547"/>
                  <a:gd name="connsiteX1" fmla="*/ 834270 w 839033"/>
                  <a:gd name="connsiteY1" fmla="*/ 0 h 123547"/>
                  <a:gd name="connsiteX2" fmla="*/ 839033 w 839033"/>
                  <a:gd name="connsiteY2" fmla="*/ 123547 h 123547"/>
                  <a:gd name="connsiteX3" fmla="*/ 0 w 839033"/>
                  <a:gd name="connsiteY3" fmla="*/ 123547 h 123547"/>
                  <a:gd name="connsiteX4" fmla="*/ 0 w 839033"/>
                  <a:gd name="connsiteY4" fmla="*/ 1 h 123547"/>
                  <a:gd name="connsiteX0" fmla="*/ 0 w 839033"/>
                  <a:gd name="connsiteY0" fmla="*/ 28576 h 123547"/>
                  <a:gd name="connsiteX1" fmla="*/ 834270 w 839033"/>
                  <a:gd name="connsiteY1" fmla="*/ 0 h 123547"/>
                  <a:gd name="connsiteX2" fmla="*/ 839033 w 839033"/>
                  <a:gd name="connsiteY2" fmla="*/ 123547 h 123547"/>
                  <a:gd name="connsiteX3" fmla="*/ 0 w 839033"/>
                  <a:gd name="connsiteY3" fmla="*/ 123547 h 123547"/>
                  <a:gd name="connsiteX4" fmla="*/ 0 w 839033"/>
                  <a:gd name="connsiteY4" fmla="*/ 28576 h 123547"/>
                  <a:gd name="connsiteX0" fmla="*/ 0 w 839033"/>
                  <a:gd name="connsiteY0" fmla="*/ 4763 h 99734"/>
                  <a:gd name="connsiteX1" fmla="*/ 839032 w 839033"/>
                  <a:gd name="connsiteY1" fmla="*/ 0 h 99734"/>
                  <a:gd name="connsiteX2" fmla="*/ 839033 w 839033"/>
                  <a:gd name="connsiteY2" fmla="*/ 99734 h 99734"/>
                  <a:gd name="connsiteX3" fmla="*/ 0 w 839033"/>
                  <a:gd name="connsiteY3" fmla="*/ 99734 h 99734"/>
                  <a:gd name="connsiteX4" fmla="*/ 0 w 839033"/>
                  <a:gd name="connsiteY4" fmla="*/ 4763 h 99734"/>
                  <a:gd name="connsiteX0" fmla="*/ 0 w 839033"/>
                  <a:gd name="connsiteY0" fmla="*/ 0 h 94971"/>
                  <a:gd name="connsiteX1" fmla="*/ 839032 w 839033"/>
                  <a:gd name="connsiteY1" fmla="*/ 14287 h 94971"/>
                  <a:gd name="connsiteX2" fmla="*/ 839033 w 839033"/>
                  <a:gd name="connsiteY2" fmla="*/ 94971 h 94971"/>
                  <a:gd name="connsiteX3" fmla="*/ 0 w 839033"/>
                  <a:gd name="connsiteY3" fmla="*/ 94971 h 94971"/>
                  <a:gd name="connsiteX4" fmla="*/ 0 w 839033"/>
                  <a:gd name="connsiteY4" fmla="*/ 0 h 94971"/>
                  <a:gd name="connsiteX0" fmla="*/ 4763 w 839033"/>
                  <a:gd name="connsiteY0" fmla="*/ 19050 h 80684"/>
                  <a:gd name="connsiteX1" fmla="*/ 839032 w 839033"/>
                  <a:gd name="connsiteY1" fmla="*/ 0 h 80684"/>
                  <a:gd name="connsiteX2" fmla="*/ 839033 w 839033"/>
                  <a:gd name="connsiteY2" fmla="*/ 80684 h 80684"/>
                  <a:gd name="connsiteX3" fmla="*/ 0 w 839033"/>
                  <a:gd name="connsiteY3" fmla="*/ 80684 h 80684"/>
                  <a:gd name="connsiteX4" fmla="*/ 4763 w 839033"/>
                  <a:gd name="connsiteY4" fmla="*/ 19050 h 80684"/>
                  <a:gd name="connsiteX0" fmla="*/ 4763 w 839033"/>
                  <a:gd name="connsiteY0" fmla="*/ 0 h 61634"/>
                  <a:gd name="connsiteX1" fmla="*/ 839032 w 839033"/>
                  <a:gd name="connsiteY1" fmla="*/ 9525 h 61634"/>
                  <a:gd name="connsiteX2" fmla="*/ 839033 w 839033"/>
                  <a:gd name="connsiteY2" fmla="*/ 61634 h 61634"/>
                  <a:gd name="connsiteX3" fmla="*/ 0 w 839033"/>
                  <a:gd name="connsiteY3" fmla="*/ 61634 h 61634"/>
                  <a:gd name="connsiteX4" fmla="*/ 4763 w 839033"/>
                  <a:gd name="connsiteY4" fmla="*/ 0 h 61634"/>
                  <a:gd name="connsiteX0" fmla="*/ 1 w 839033"/>
                  <a:gd name="connsiteY0" fmla="*/ 14287 h 52109"/>
                  <a:gd name="connsiteX1" fmla="*/ 839032 w 839033"/>
                  <a:gd name="connsiteY1" fmla="*/ 0 h 52109"/>
                  <a:gd name="connsiteX2" fmla="*/ 839033 w 839033"/>
                  <a:gd name="connsiteY2" fmla="*/ 52109 h 52109"/>
                  <a:gd name="connsiteX3" fmla="*/ 0 w 839033"/>
                  <a:gd name="connsiteY3" fmla="*/ 52109 h 52109"/>
                  <a:gd name="connsiteX4" fmla="*/ 1 w 839033"/>
                  <a:gd name="connsiteY4" fmla="*/ 14287 h 5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033" h="52109">
                    <a:moveTo>
                      <a:pt x="1" y="14287"/>
                    </a:moveTo>
                    <a:lnTo>
                      <a:pt x="839032" y="0"/>
                    </a:lnTo>
                    <a:cubicBezTo>
                      <a:pt x="839032" y="33245"/>
                      <a:pt x="839033" y="18864"/>
                      <a:pt x="839033" y="52109"/>
                    </a:cubicBezTo>
                    <a:lnTo>
                      <a:pt x="0" y="52109"/>
                    </a:lnTo>
                    <a:cubicBezTo>
                      <a:pt x="0" y="39502"/>
                      <a:pt x="1" y="26894"/>
                      <a:pt x="1" y="1428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44571FA5-6532-D7D5-50EA-4EB72B9A164E}"/>
                </a:ext>
              </a:extLst>
            </p:cNvPr>
            <p:cNvGrpSpPr/>
            <p:nvPr/>
          </p:nvGrpSpPr>
          <p:grpSpPr>
            <a:xfrm>
              <a:off x="4113780" y="2829222"/>
              <a:ext cx="405922" cy="144779"/>
              <a:chOff x="8936203" y="3725691"/>
              <a:chExt cx="405922" cy="144779"/>
            </a:xfrm>
          </p:grpSpPr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125BBE24-CEC2-DABD-F2BA-1DC94921ACAF}"/>
                  </a:ext>
                </a:extLst>
              </p:cNvPr>
              <p:cNvCxnSpPr>
                <a:cxnSpLocks/>
                <a:stCxn id="218" idx="3"/>
              </p:cNvCxnSpPr>
              <p:nvPr/>
            </p:nvCxnSpPr>
            <p:spPr>
              <a:xfrm flipH="1" flipV="1">
                <a:off x="8936203" y="3725691"/>
                <a:ext cx="395416" cy="1447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Rectangle: Rounded Corners 217">
                <a:extLst>
                  <a:ext uri="{FF2B5EF4-FFF2-40B4-BE49-F238E27FC236}">
                    <a16:creationId xmlns:a16="http://schemas.microsoft.com/office/drawing/2014/main" id="{A4E00B92-13B3-D19F-B10B-1B5515DAD502}"/>
                  </a:ext>
                </a:extLst>
              </p:cNvPr>
              <p:cNvSpPr/>
              <p:nvPr/>
            </p:nvSpPr>
            <p:spPr>
              <a:xfrm rot="1211980">
                <a:off x="9000499" y="3788630"/>
                <a:ext cx="341626" cy="45719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07A3D60-4D8D-506B-21AB-B36739B25AC9}"/>
              </a:ext>
            </a:extLst>
          </p:cNvPr>
          <p:cNvGrpSpPr/>
          <p:nvPr/>
        </p:nvGrpSpPr>
        <p:grpSpPr>
          <a:xfrm>
            <a:off x="5081107" y="1898614"/>
            <a:ext cx="1518820" cy="2224300"/>
            <a:chOff x="5081107" y="1898614"/>
            <a:chExt cx="1518820" cy="2224300"/>
          </a:xfrm>
        </p:grpSpPr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14F127F-CA7F-238E-795F-8ACA51F2B11F}"/>
                </a:ext>
              </a:extLst>
            </p:cNvPr>
            <p:cNvSpPr/>
            <p:nvPr/>
          </p:nvSpPr>
          <p:spPr>
            <a:xfrm rot="739748" flipH="1">
              <a:off x="5329165" y="1900697"/>
              <a:ext cx="1270762" cy="1132805"/>
            </a:xfrm>
            <a:custGeom>
              <a:avLst/>
              <a:gdLst>
                <a:gd name="connsiteX0" fmla="*/ 1268437 w 2536874"/>
                <a:gd name="connsiteY0" fmla="*/ 0 h 2148762"/>
                <a:gd name="connsiteX1" fmla="*/ 2536874 w 2536874"/>
                <a:gd name="connsiteY1" fmla="*/ 1223889 h 2148762"/>
                <a:gd name="connsiteX2" fmla="*/ 2530325 w 2536874"/>
                <a:gd name="connsiteY2" fmla="*/ 1349025 h 2148762"/>
                <a:gd name="connsiteX3" fmla="*/ 2529071 w 2536874"/>
                <a:gd name="connsiteY3" fmla="*/ 1356956 h 2148762"/>
                <a:gd name="connsiteX4" fmla="*/ 2506790 w 2536874"/>
                <a:gd name="connsiteY4" fmla="*/ 1337417 h 2148762"/>
                <a:gd name="connsiteX5" fmla="*/ 1699946 w 2536874"/>
                <a:gd name="connsiteY5" fmla="*/ 1057940 h 2148762"/>
                <a:gd name="connsiteX6" fmla="*/ 457279 w 2536874"/>
                <a:gd name="connsiteY6" fmla="*/ 2035173 h 2148762"/>
                <a:gd name="connsiteX7" fmla="*/ 439312 w 2536874"/>
                <a:gd name="connsiteY7" fmla="*/ 2148762 h 2148762"/>
                <a:gd name="connsiteX8" fmla="*/ 371517 w 2536874"/>
                <a:gd name="connsiteY8" fmla="*/ 2089309 h 2148762"/>
                <a:gd name="connsiteX9" fmla="*/ 0 w 2536874"/>
                <a:gd name="connsiteY9" fmla="*/ 1223889 h 2148762"/>
                <a:gd name="connsiteX10" fmla="*/ 1268437 w 2536874"/>
                <a:gd name="connsiteY10" fmla="*/ 0 h 214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874" h="2148762">
                  <a:moveTo>
                    <a:pt x="1268437" y="0"/>
                  </a:moveTo>
                  <a:cubicBezTo>
                    <a:pt x="1968975" y="0"/>
                    <a:pt x="2536874" y="547954"/>
                    <a:pt x="2536874" y="1223889"/>
                  </a:cubicBezTo>
                  <a:cubicBezTo>
                    <a:pt x="2536874" y="1266135"/>
                    <a:pt x="2534656" y="1307881"/>
                    <a:pt x="2530325" y="1349025"/>
                  </a:cubicBezTo>
                  <a:lnTo>
                    <a:pt x="2529071" y="1356956"/>
                  </a:lnTo>
                  <a:lnTo>
                    <a:pt x="2506790" y="1337417"/>
                  </a:lnTo>
                  <a:cubicBezTo>
                    <a:pt x="2287529" y="1162822"/>
                    <a:pt x="2006431" y="1057940"/>
                    <a:pt x="1699946" y="1057940"/>
                  </a:cubicBezTo>
                  <a:cubicBezTo>
                    <a:pt x="1086975" y="1057940"/>
                    <a:pt x="575556" y="1477468"/>
                    <a:pt x="457279" y="2035173"/>
                  </a:cubicBezTo>
                  <a:lnTo>
                    <a:pt x="439312" y="2148762"/>
                  </a:lnTo>
                  <a:lnTo>
                    <a:pt x="371517" y="2089309"/>
                  </a:lnTo>
                  <a:cubicBezTo>
                    <a:pt x="141975" y="1867829"/>
                    <a:pt x="0" y="1561857"/>
                    <a:pt x="0" y="1223889"/>
                  </a:cubicBezTo>
                  <a:cubicBezTo>
                    <a:pt x="0" y="547954"/>
                    <a:pt x="567899" y="0"/>
                    <a:pt x="126843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8E09ACA8-D71C-5EA3-E6DD-A72528560687}"/>
                </a:ext>
              </a:extLst>
            </p:cNvPr>
            <p:cNvGrpSpPr/>
            <p:nvPr/>
          </p:nvGrpSpPr>
          <p:grpSpPr>
            <a:xfrm flipH="1">
              <a:off x="5091267" y="2150302"/>
              <a:ext cx="1270762" cy="1972612"/>
              <a:chOff x="-229676" y="8483998"/>
              <a:chExt cx="2536874" cy="3938011"/>
            </a:xfrm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2C57D0B-999E-B2EE-A93A-5583D9E8508B}"/>
                  </a:ext>
                </a:extLst>
              </p:cNvPr>
              <p:cNvSpPr/>
              <p:nvPr/>
            </p:nvSpPr>
            <p:spPr>
              <a:xfrm rot="18707526" flipH="1">
                <a:off x="1455403" y="9802272"/>
                <a:ext cx="649910" cy="923976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  <a:lnTo>
                      <a:pt x="648793" y="923925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D3595EE-3805-78F6-703D-1264C4FB05DA}"/>
                  </a:ext>
                </a:extLst>
              </p:cNvPr>
              <p:cNvCxnSpPr>
                <a:cxnSpLocks/>
                <a:endCxn id="177" idx="3"/>
              </p:cNvCxnSpPr>
              <p:nvPr/>
            </p:nvCxnSpPr>
            <p:spPr>
              <a:xfrm>
                <a:off x="1350030" y="10647509"/>
                <a:ext cx="40426" cy="155948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DC673A6-2746-00A5-506C-C24EF3F1EF34}"/>
                  </a:ext>
                </a:extLst>
              </p:cNvPr>
              <p:cNvCxnSpPr>
                <a:cxnSpLocks/>
                <a:endCxn id="170" idx="3"/>
              </p:cNvCxnSpPr>
              <p:nvPr/>
            </p:nvCxnSpPr>
            <p:spPr>
              <a:xfrm>
                <a:off x="596969" y="10751992"/>
                <a:ext cx="48735" cy="146970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E79BF544-5C44-550E-3E78-6EB116A5DBB9}"/>
                  </a:ext>
                </a:extLst>
              </p:cNvPr>
              <p:cNvSpPr/>
              <p:nvPr/>
            </p:nvSpPr>
            <p:spPr>
              <a:xfrm>
                <a:off x="-229676" y="8483998"/>
                <a:ext cx="2536874" cy="244777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Rectangle: Top Corners Rounded 169">
                <a:extLst>
                  <a:ext uri="{FF2B5EF4-FFF2-40B4-BE49-F238E27FC236}">
                    <a16:creationId xmlns:a16="http://schemas.microsoft.com/office/drawing/2014/main" id="{516B05F7-2B80-191F-3BB9-6E7733C31A5B}"/>
                  </a:ext>
                </a:extLst>
              </p:cNvPr>
              <p:cNvSpPr/>
              <p:nvPr/>
            </p:nvSpPr>
            <p:spPr>
              <a:xfrm>
                <a:off x="310955" y="12221700"/>
                <a:ext cx="669495" cy="2003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76F0B81-165F-50A2-E449-88F141C490A8}"/>
                  </a:ext>
                </a:extLst>
              </p:cNvPr>
              <p:cNvSpPr/>
              <p:nvPr/>
            </p:nvSpPr>
            <p:spPr>
              <a:xfrm>
                <a:off x="1201487" y="9643380"/>
                <a:ext cx="70261" cy="179437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Rectangle: Top Corners Rounded 176">
                <a:extLst>
                  <a:ext uri="{FF2B5EF4-FFF2-40B4-BE49-F238E27FC236}">
                    <a16:creationId xmlns:a16="http://schemas.microsoft.com/office/drawing/2014/main" id="{EB093F39-735F-986C-B54D-B8E385352406}"/>
                  </a:ext>
                </a:extLst>
              </p:cNvPr>
              <p:cNvSpPr/>
              <p:nvPr/>
            </p:nvSpPr>
            <p:spPr>
              <a:xfrm>
                <a:off x="1055707" y="12206993"/>
                <a:ext cx="669495" cy="2003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4576615-4E3A-1077-0071-97D766A6D998}"/>
                </a:ext>
              </a:extLst>
            </p:cNvPr>
            <p:cNvSpPr/>
            <p:nvPr/>
          </p:nvSpPr>
          <p:spPr>
            <a:xfrm rot="20615175" flipH="1">
              <a:off x="5910785" y="2048134"/>
              <a:ext cx="566333" cy="862955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95A95893-FCC7-1F39-5C49-ACD949981346}"/>
                </a:ext>
              </a:extLst>
            </p:cNvPr>
            <p:cNvSpPr/>
            <p:nvPr/>
          </p:nvSpPr>
          <p:spPr>
            <a:xfrm rot="20615175" flipH="1">
              <a:off x="5862993" y="1973536"/>
              <a:ext cx="485765" cy="817030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33E2605-8AF7-7248-B49F-68125C64BDB6}"/>
                </a:ext>
              </a:extLst>
            </p:cNvPr>
            <p:cNvSpPr/>
            <p:nvPr/>
          </p:nvSpPr>
          <p:spPr>
            <a:xfrm rot="20615175" flipH="1">
              <a:off x="5795977" y="1903782"/>
              <a:ext cx="411078" cy="765419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66B42CA-13A6-88F0-4B70-E18278DA955A}"/>
                </a:ext>
              </a:extLst>
            </p:cNvPr>
            <p:cNvSpPr/>
            <p:nvPr/>
          </p:nvSpPr>
          <p:spPr>
            <a:xfrm>
              <a:off x="5081107" y="1898614"/>
              <a:ext cx="1423760" cy="532534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B20330A-85A1-5B4D-FCD3-A183920A730C}"/>
              </a:ext>
            </a:extLst>
          </p:cNvPr>
          <p:cNvSpPr/>
          <p:nvPr/>
        </p:nvSpPr>
        <p:spPr>
          <a:xfrm rot="20100814">
            <a:off x="5134524" y="2701327"/>
            <a:ext cx="370073" cy="551114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  <a:lnTo>
                  <a:pt x="648793" y="92392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AA22571F-3CBA-59A1-A421-E49239CD81B6}"/>
              </a:ext>
            </a:extLst>
          </p:cNvPr>
          <p:cNvSpPr/>
          <p:nvPr/>
        </p:nvSpPr>
        <p:spPr>
          <a:xfrm rot="847647" flipH="1">
            <a:off x="5948351" y="2684270"/>
            <a:ext cx="370073" cy="551114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  <a:lnTo>
                  <a:pt x="648793" y="92392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890DF7-8BFC-643F-1764-06C827C7EEF6}"/>
              </a:ext>
            </a:extLst>
          </p:cNvPr>
          <p:cNvGrpSpPr/>
          <p:nvPr/>
        </p:nvGrpSpPr>
        <p:grpSpPr>
          <a:xfrm>
            <a:off x="5761827" y="2554363"/>
            <a:ext cx="133305" cy="132408"/>
            <a:chOff x="5569646" y="2465549"/>
            <a:chExt cx="240420" cy="23880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6C73725-2610-4D57-51F1-A7A0536CBD66}"/>
                </a:ext>
              </a:extLst>
            </p:cNvPr>
            <p:cNvSpPr/>
            <p:nvPr/>
          </p:nvSpPr>
          <p:spPr>
            <a:xfrm flipH="1">
              <a:off x="5569646" y="2465549"/>
              <a:ext cx="240420" cy="2388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ED2594E-727C-3205-C1F3-F3D425848E6E}"/>
                </a:ext>
              </a:extLst>
            </p:cNvPr>
            <p:cNvSpPr/>
            <p:nvPr/>
          </p:nvSpPr>
          <p:spPr>
            <a:xfrm flipH="1">
              <a:off x="5608761" y="2537140"/>
              <a:ext cx="92023" cy="1200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DEB2555-4583-85F4-B232-F6719786755E}"/>
              </a:ext>
            </a:extLst>
          </p:cNvPr>
          <p:cNvGrpSpPr/>
          <p:nvPr/>
        </p:nvGrpSpPr>
        <p:grpSpPr>
          <a:xfrm>
            <a:off x="5391548" y="2550573"/>
            <a:ext cx="133305" cy="132408"/>
            <a:chOff x="5569646" y="2465549"/>
            <a:chExt cx="240420" cy="238802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B91BF3-9D24-1D08-DB51-8FADFAD24300}"/>
                </a:ext>
              </a:extLst>
            </p:cNvPr>
            <p:cNvSpPr/>
            <p:nvPr/>
          </p:nvSpPr>
          <p:spPr>
            <a:xfrm flipH="1">
              <a:off x="5569646" y="2465549"/>
              <a:ext cx="240420" cy="2388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A8A0F53-5C46-CA41-AB36-5C36C288C908}"/>
                </a:ext>
              </a:extLst>
            </p:cNvPr>
            <p:cNvSpPr/>
            <p:nvPr/>
          </p:nvSpPr>
          <p:spPr>
            <a:xfrm flipH="1">
              <a:off x="5661623" y="2536006"/>
              <a:ext cx="92023" cy="1200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08D93A5-0057-2D4A-BC0F-2F6F0A03AB21}"/>
              </a:ext>
            </a:extLst>
          </p:cNvPr>
          <p:cNvSpPr/>
          <p:nvPr/>
        </p:nvSpPr>
        <p:spPr>
          <a:xfrm>
            <a:off x="3505079" y="3028949"/>
            <a:ext cx="6482362" cy="1905999"/>
          </a:xfrm>
          <a:custGeom>
            <a:avLst/>
            <a:gdLst>
              <a:gd name="connsiteX0" fmla="*/ 0 w 5753686"/>
              <a:gd name="connsiteY0" fmla="*/ 356389 h 2138290"/>
              <a:gd name="connsiteX1" fmla="*/ 356389 w 5753686"/>
              <a:gd name="connsiteY1" fmla="*/ 0 h 2138290"/>
              <a:gd name="connsiteX2" fmla="*/ 5397297 w 5753686"/>
              <a:gd name="connsiteY2" fmla="*/ 0 h 2138290"/>
              <a:gd name="connsiteX3" fmla="*/ 5753686 w 5753686"/>
              <a:gd name="connsiteY3" fmla="*/ 356389 h 2138290"/>
              <a:gd name="connsiteX4" fmla="*/ 5753686 w 5753686"/>
              <a:gd name="connsiteY4" fmla="*/ 1781901 h 2138290"/>
              <a:gd name="connsiteX5" fmla="*/ 5397297 w 5753686"/>
              <a:gd name="connsiteY5" fmla="*/ 2138290 h 2138290"/>
              <a:gd name="connsiteX6" fmla="*/ 356389 w 5753686"/>
              <a:gd name="connsiteY6" fmla="*/ 2138290 h 2138290"/>
              <a:gd name="connsiteX7" fmla="*/ 0 w 5753686"/>
              <a:gd name="connsiteY7" fmla="*/ 1781901 h 2138290"/>
              <a:gd name="connsiteX8" fmla="*/ 0 w 5753686"/>
              <a:gd name="connsiteY8" fmla="*/ 356389 h 2138290"/>
              <a:gd name="connsiteX0" fmla="*/ 0 w 5753686"/>
              <a:gd name="connsiteY0" fmla="*/ 356389 h 2138290"/>
              <a:gd name="connsiteX1" fmla="*/ 1003503 w 5753686"/>
              <a:gd name="connsiteY1" fmla="*/ 0 h 2138290"/>
              <a:gd name="connsiteX2" fmla="*/ 5397297 w 5753686"/>
              <a:gd name="connsiteY2" fmla="*/ 0 h 2138290"/>
              <a:gd name="connsiteX3" fmla="*/ 5753686 w 5753686"/>
              <a:gd name="connsiteY3" fmla="*/ 356389 h 2138290"/>
              <a:gd name="connsiteX4" fmla="*/ 5753686 w 5753686"/>
              <a:gd name="connsiteY4" fmla="*/ 1781901 h 2138290"/>
              <a:gd name="connsiteX5" fmla="*/ 5397297 w 5753686"/>
              <a:gd name="connsiteY5" fmla="*/ 2138290 h 2138290"/>
              <a:gd name="connsiteX6" fmla="*/ 356389 w 5753686"/>
              <a:gd name="connsiteY6" fmla="*/ 2138290 h 2138290"/>
              <a:gd name="connsiteX7" fmla="*/ 0 w 5753686"/>
              <a:gd name="connsiteY7" fmla="*/ 1781901 h 2138290"/>
              <a:gd name="connsiteX8" fmla="*/ 0 w 5753686"/>
              <a:gd name="connsiteY8" fmla="*/ 356389 h 2138290"/>
              <a:gd name="connsiteX0" fmla="*/ 689317 w 5753686"/>
              <a:gd name="connsiteY0" fmla="*/ 286051 h 2138290"/>
              <a:gd name="connsiteX1" fmla="*/ 1003503 w 5753686"/>
              <a:gd name="connsiteY1" fmla="*/ 0 h 2138290"/>
              <a:gd name="connsiteX2" fmla="*/ 5397297 w 5753686"/>
              <a:gd name="connsiteY2" fmla="*/ 0 h 2138290"/>
              <a:gd name="connsiteX3" fmla="*/ 5753686 w 5753686"/>
              <a:gd name="connsiteY3" fmla="*/ 356389 h 2138290"/>
              <a:gd name="connsiteX4" fmla="*/ 5753686 w 5753686"/>
              <a:gd name="connsiteY4" fmla="*/ 1781901 h 2138290"/>
              <a:gd name="connsiteX5" fmla="*/ 5397297 w 5753686"/>
              <a:gd name="connsiteY5" fmla="*/ 2138290 h 2138290"/>
              <a:gd name="connsiteX6" fmla="*/ 356389 w 5753686"/>
              <a:gd name="connsiteY6" fmla="*/ 2138290 h 2138290"/>
              <a:gd name="connsiteX7" fmla="*/ 0 w 5753686"/>
              <a:gd name="connsiteY7" fmla="*/ 1781901 h 2138290"/>
              <a:gd name="connsiteX8" fmla="*/ 689317 w 5753686"/>
              <a:gd name="connsiteY8" fmla="*/ 286051 h 2138290"/>
              <a:gd name="connsiteX0" fmla="*/ 689317 w 5753686"/>
              <a:gd name="connsiteY0" fmla="*/ 286051 h 2138290"/>
              <a:gd name="connsiteX1" fmla="*/ 1003503 w 5753686"/>
              <a:gd name="connsiteY1" fmla="*/ 0 h 2138290"/>
              <a:gd name="connsiteX2" fmla="*/ 5397297 w 5753686"/>
              <a:gd name="connsiteY2" fmla="*/ 0 h 2138290"/>
              <a:gd name="connsiteX3" fmla="*/ 5753686 w 5753686"/>
              <a:gd name="connsiteY3" fmla="*/ 356389 h 2138290"/>
              <a:gd name="connsiteX4" fmla="*/ 5753686 w 5753686"/>
              <a:gd name="connsiteY4" fmla="*/ 1781901 h 2138290"/>
              <a:gd name="connsiteX5" fmla="*/ 5397297 w 5753686"/>
              <a:gd name="connsiteY5" fmla="*/ 2138290 h 2138290"/>
              <a:gd name="connsiteX6" fmla="*/ 356389 w 5753686"/>
              <a:gd name="connsiteY6" fmla="*/ 2138290 h 2138290"/>
              <a:gd name="connsiteX7" fmla="*/ 0 w 5753686"/>
              <a:gd name="connsiteY7" fmla="*/ 1781901 h 2138290"/>
              <a:gd name="connsiteX8" fmla="*/ 689317 w 5753686"/>
              <a:gd name="connsiteY8" fmla="*/ 286051 h 2138290"/>
              <a:gd name="connsiteX0" fmla="*/ 0 w 5753686"/>
              <a:gd name="connsiteY0" fmla="*/ 1781901 h 2138290"/>
              <a:gd name="connsiteX1" fmla="*/ 1003503 w 5753686"/>
              <a:gd name="connsiteY1" fmla="*/ 0 h 2138290"/>
              <a:gd name="connsiteX2" fmla="*/ 5397297 w 5753686"/>
              <a:gd name="connsiteY2" fmla="*/ 0 h 2138290"/>
              <a:gd name="connsiteX3" fmla="*/ 5753686 w 5753686"/>
              <a:gd name="connsiteY3" fmla="*/ 356389 h 2138290"/>
              <a:gd name="connsiteX4" fmla="*/ 5753686 w 5753686"/>
              <a:gd name="connsiteY4" fmla="*/ 1781901 h 2138290"/>
              <a:gd name="connsiteX5" fmla="*/ 5397297 w 5753686"/>
              <a:gd name="connsiteY5" fmla="*/ 2138290 h 2138290"/>
              <a:gd name="connsiteX6" fmla="*/ 356389 w 5753686"/>
              <a:gd name="connsiteY6" fmla="*/ 2138290 h 2138290"/>
              <a:gd name="connsiteX7" fmla="*/ 0 w 5753686"/>
              <a:gd name="connsiteY7" fmla="*/ 1781901 h 2138290"/>
              <a:gd name="connsiteX0" fmla="*/ 0 w 5824024"/>
              <a:gd name="connsiteY0" fmla="*/ 1402073 h 2138290"/>
              <a:gd name="connsiteX1" fmla="*/ 1073841 w 5824024"/>
              <a:gd name="connsiteY1" fmla="*/ 0 h 2138290"/>
              <a:gd name="connsiteX2" fmla="*/ 5467635 w 5824024"/>
              <a:gd name="connsiteY2" fmla="*/ 0 h 2138290"/>
              <a:gd name="connsiteX3" fmla="*/ 5824024 w 5824024"/>
              <a:gd name="connsiteY3" fmla="*/ 356389 h 2138290"/>
              <a:gd name="connsiteX4" fmla="*/ 5824024 w 5824024"/>
              <a:gd name="connsiteY4" fmla="*/ 1781901 h 2138290"/>
              <a:gd name="connsiteX5" fmla="*/ 5467635 w 5824024"/>
              <a:gd name="connsiteY5" fmla="*/ 2138290 h 2138290"/>
              <a:gd name="connsiteX6" fmla="*/ 426727 w 5824024"/>
              <a:gd name="connsiteY6" fmla="*/ 2138290 h 2138290"/>
              <a:gd name="connsiteX7" fmla="*/ 0 w 5824024"/>
              <a:gd name="connsiteY7" fmla="*/ 1402073 h 2138290"/>
              <a:gd name="connsiteX0" fmla="*/ 324548 w 6148572"/>
              <a:gd name="connsiteY0" fmla="*/ 1402073 h 2250831"/>
              <a:gd name="connsiteX1" fmla="*/ 1398389 w 6148572"/>
              <a:gd name="connsiteY1" fmla="*/ 0 h 2250831"/>
              <a:gd name="connsiteX2" fmla="*/ 5792183 w 6148572"/>
              <a:gd name="connsiteY2" fmla="*/ 0 h 2250831"/>
              <a:gd name="connsiteX3" fmla="*/ 6148572 w 6148572"/>
              <a:gd name="connsiteY3" fmla="*/ 356389 h 2250831"/>
              <a:gd name="connsiteX4" fmla="*/ 6148572 w 6148572"/>
              <a:gd name="connsiteY4" fmla="*/ 1781901 h 2250831"/>
              <a:gd name="connsiteX5" fmla="*/ 5792183 w 6148572"/>
              <a:gd name="connsiteY5" fmla="*/ 2138290 h 2250831"/>
              <a:gd name="connsiteX6" fmla="*/ 47891 w 6148572"/>
              <a:gd name="connsiteY6" fmla="*/ 2250831 h 2250831"/>
              <a:gd name="connsiteX7" fmla="*/ 324548 w 6148572"/>
              <a:gd name="connsiteY7" fmla="*/ 1402073 h 2250831"/>
              <a:gd name="connsiteX0" fmla="*/ 293100 w 6117124"/>
              <a:gd name="connsiteY0" fmla="*/ 1402073 h 2250831"/>
              <a:gd name="connsiteX1" fmla="*/ 1366941 w 6117124"/>
              <a:gd name="connsiteY1" fmla="*/ 0 h 2250831"/>
              <a:gd name="connsiteX2" fmla="*/ 5760735 w 6117124"/>
              <a:gd name="connsiteY2" fmla="*/ 0 h 2250831"/>
              <a:gd name="connsiteX3" fmla="*/ 6117124 w 6117124"/>
              <a:gd name="connsiteY3" fmla="*/ 356389 h 2250831"/>
              <a:gd name="connsiteX4" fmla="*/ 6117124 w 6117124"/>
              <a:gd name="connsiteY4" fmla="*/ 1781901 h 2250831"/>
              <a:gd name="connsiteX5" fmla="*/ 5760735 w 6117124"/>
              <a:gd name="connsiteY5" fmla="*/ 2138290 h 2250831"/>
              <a:gd name="connsiteX6" fmla="*/ 16443 w 6117124"/>
              <a:gd name="connsiteY6" fmla="*/ 2250831 h 2250831"/>
              <a:gd name="connsiteX7" fmla="*/ 293100 w 6117124"/>
              <a:gd name="connsiteY7" fmla="*/ 1402073 h 2250831"/>
              <a:gd name="connsiteX0" fmla="*/ 292613 w 6116637"/>
              <a:gd name="connsiteY0" fmla="*/ 1402073 h 2250831"/>
              <a:gd name="connsiteX1" fmla="*/ 1366454 w 6116637"/>
              <a:gd name="connsiteY1" fmla="*/ 0 h 2250831"/>
              <a:gd name="connsiteX2" fmla="*/ 5760248 w 6116637"/>
              <a:gd name="connsiteY2" fmla="*/ 0 h 2250831"/>
              <a:gd name="connsiteX3" fmla="*/ 6116637 w 6116637"/>
              <a:gd name="connsiteY3" fmla="*/ 356389 h 2250831"/>
              <a:gd name="connsiteX4" fmla="*/ 6116637 w 6116637"/>
              <a:gd name="connsiteY4" fmla="*/ 1781901 h 2250831"/>
              <a:gd name="connsiteX5" fmla="*/ 5760248 w 6116637"/>
              <a:gd name="connsiteY5" fmla="*/ 2138290 h 2250831"/>
              <a:gd name="connsiteX6" fmla="*/ 15956 w 6116637"/>
              <a:gd name="connsiteY6" fmla="*/ 2250831 h 2250831"/>
              <a:gd name="connsiteX7" fmla="*/ 292613 w 6116637"/>
              <a:gd name="connsiteY7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4647 w 6115328"/>
              <a:gd name="connsiteY6" fmla="*/ 2250831 h 2250831"/>
              <a:gd name="connsiteX7" fmla="*/ 291304 w 6115328"/>
              <a:gd name="connsiteY7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699265 w 6115328"/>
              <a:gd name="connsiteY6" fmla="*/ 2138290 h 2250831"/>
              <a:gd name="connsiteX7" fmla="*/ 14647 w 6115328"/>
              <a:gd name="connsiteY7" fmla="*/ 2250831 h 2250831"/>
              <a:gd name="connsiteX8" fmla="*/ 291304 w 6115328"/>
              <a:gd name="connsiteY8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022822 w 6115328"/>
              <a:gd name="connsiteY6" fmla="*/ 2053884 h 2250831"/>
              <a:gd name="connsiteX7" fmla="*/ 699265 w 6115328"/>
              <a:gd name="connsiteY7" fmla="*/ 2138290 h 2250831"/>
              <a:gd name="connsiteX8" fmla="*/ 14647 w 6115328"/>
              <a:gd name="connsiteY8" fmla="*/ 2250831 h 2250831"/>
              <a:gd name="connsiteX9" fmla="*/ 291304 w 6115328"/>
              <a:gd name="connsiteY9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022822 w 6115328"/>
              <a:gd name="connsiteY6" fmla="*/ 2053884 h 2250831"/>
              <a:gd name="connsiteX7" fmla="*/ 699265 w 6115328"/>
              <a:gd name="connsiteY7" fmla="*/ 2138290 h 2250831"/>
              <a:gd name="connsiteX8" fmla="*/ 14647 w 6115328"/>
              <a:gd name="connsiteY8" fmla="*/ 2250831 h 2250831"/>
              <a:gd name="connsiteX9" fmla="*/ 291304 w 6115328"/>
              <a:gd name="connsiteY9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022822 w 6115328"/>
              <a:gd name="connsiteY6" fmla="*/ 2053884 h 2250831"/>
              <a:gd name="connsiteX7" fmla="*/ 699265 w 6115328"/>
              <a:gd name="connsiteY7" fmla="*/ 2138290 h 2250831"/>
              <a:gd name="connsiteX8" fmla="*/ 14647 w 6115328"/>
              <a:gd name="connsiteY8" fmla="*/ 2250831 h 2250831"/>
              <a:gd name="connsiteX9" fmla="*/ 291304 w 6115328"/>
              <a:gd name="connsiteY9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684004 w 6115328"/>
              <a:gd name="connsiteY6" fmla="*/ 2053884 h 2250831"/>
              <a:gd name="connsiteX7" fmla="*/ 1022822 w 6115328"/>
              <a:gd name="connsiteY7" fmla="*/ 2053884 h 2250831"/>
              <a:gd name="connsiteX8" fmla="*/ 699265 w 6115328"/>
              <a:gd name="connsiteY8" fmla="*/ 2138290 h 2250831"/>
              <a:gd name="connsiteX9" fmla="*/ 14647 w 6115328"/>
              <a:gd name="connsiteY9" fmla="*/ 2250831 h 2250831"/>
              <a:gd name="connsiteX10" fmla="*/ 291304 w 6115328"/>
              <a:gd name="connsiteY10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684004 w 6115328"/>
              <a:gd name="connsiteY6" fmla="*/ 2053884 h 2250831"/>
              <a:gd name="connsiteX7" fmla="*/ 1022822 w 6115328"/>
              <a:gd name="connsiteY7" fmla="*/ 2053884 h 2250831"/>
              <a:gd name="connsiteX8" fmla="*/ 699265 w 6115328"/>
              <a:gd name="connsiteY8" fmla="*/ 2138290 h 2250831"/>
              <a:gd name="connsiteX9" fmla="*/ 14647 w 6115328"/>
              <a:gd name="connsiteY9" fmla="*/ 2250831 h 2250831"/>
              <a:gd name="connsiteX10" fmla="*/ 291304 w 6115328"/>
              <a:gd name="connsiteY10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2654675 w 6115328"/>
              <a:gd name="connsiteY6" fmla="*/ 2082020 h 2250831"/>
              <a:gd name="connsiteX7" fmla="*/ 1684004 w 6115328"/>
              <a:gd name="connsiteY7" fmla="*/ 2053884 h 2250831"/>
              <a:gd name="connsiteX8" fmla="*/ 1022822 w 6115328"/>
              <a:gd name="connsiteY8" fmla="*/ 2053884 h 2250831"/>
              <a:gd name="connsiteX9" fmla="*/ 699265 w 6115328"/>
              <a:gd name="connsiteY9" fmla="*/ 2138290 h 2250831"/>
              <a:gd name="connsiteX10" fmla="*/ 14647 w 6115328"/>
              <a:gd name="connsiteY10" fmla="*/ 2250831 h 2250831"/>
              <a:gd name="connsiteX11" fmla="*/ 291304 w 6115328"/>
              <a:gd name="connsiteY11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2654675 w 6115328"/>
              <a:gd name="connsiteY6" fmla="*/ 2082020 h 2250831"/>
              <a:gd name="connsiteX7" fmla="*/ 1684004 w 6115328"/>
              <a:gd name="connsiteY7" fmla="*/ 2053884 h 2250831"/>
              <a:gd name="connsiteX8" fmla="*/ 1022822 w 6115328"/>
              <a:gd name="connsiteY8" fmla="*/ 2053884 h 2250831"/>
              <a:gd name="connsiteX9" fmla="*/ 699265 w 6115328"/>
              <a:gd name="connsiteY9" fmla="*/ 2138290 h 2250831"/>
              <a:gd name="connsiteX10" fmla="*/ 14647 w 6115328"/>
              <a:gd name="connsiteY10" fmla="*/ 2250831 h 2250831"/>
              <a:gd name="connsiteX11" fmla="*/ 291304 w 6115328"/>
              <a:gd name="connsiteY11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3343992 w 6115328"/>
              <a:gd name="connsiteY6" fmla="*/ 2067952 h 2250831"/>
              <a:gd name="connsiteX7" fmla="*/ 2654675 w 6115328"/>
              <a:gd name="connsiteY7" fmla="*/ 2082020 h 2250831"/>
              <a:gd name="connsiteX8" fmla="*/ 1684004 w 6115328"/>
              <a:gd name="connsiteY8" fmla="*/ 2053884 h 2250831"/>
              <a:gd name="connsiteX9" fmla="*/ 1022822 w 6115328"/>
              <a:gd name="connsiteY9" fmla="*/ 2053884 h 2250831"/>
              <a:gd name="connsiteX10" fmla="*/ 699265 w 6115328"/>
              <a:gd name="connsiteY10" fmla="*/ 2138290 h 2250831"/>
              <a:gd name="connsiteX11" fmla="*/ 14647 w 6115328"/>
              <a:gd name="connsiteY11" fmla="*/ 2250831 h 2250831"/>
              <a:gd name="connsiteX12" fmla="*/ 291304 w 6115328"/>
              <a:gd name="connsiteY12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3343992 w 6115328"/>
              <a:gd name="connsiteY6" fmla="*/ 2067952 h 2250831"/>
              <a:gd name="connsiteX7" fmla="*/ 2654675 w 6115328"/>
              <a:gd name="connsiteY7" fmla="*/ 2082020 h 2250831"/>
              <a:gd name="connsiteX8" fmla="*/ 1684004 w 6115328"/>
              <a:gd name="connsiteY8" fmla="*/ 2053884 h 2250831"/>
              <a:gd name="connsiteX9" fmla="*/ 1022822 w 6115328"/>
              <a:gd name="connsiteY9" fmla="*/ 2053884 h 2250831"/>
              <a:gd name="connsiteX10" fmla="*/ 699265 w 6115328"/>
              <a:gd name="connsiteY10" fmla="*/ 2138290 h 2250831"/>
              <a:gd name="connsiteX11" fmla="*/ 14647 w 6115328"/>
              <a:gd name="connsiteY11" fmla="*/ 2250831 h 2250831"/>
              <a:gd name="connsiteX12" fmla="*/ 291304 w 6115328"/>
              <a:gd name="connsiteY12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3977038 w 6115328"/>
              <a:gd name="connsiteY6" fmla="*/ 2096087 h 2250831"/>
              <a:gd name="connsiteX7" fmla="*/ 3343992 w 6115328"/>
              <a:gd name="connsiteY7" fmla="*/ 2067952 h 2250831"/>
              <a:gd name="connsiteX8" fmla="*/ 2654675 w 6115328"/>
              <a:gd name="connsiteY8" fmla="*/ 2082020 h 2250831"/>
              <a:gd name="connsiteX9" fmla="*/ 1684004 w 6115328"/>
              <a:gd name="connsiteY9" fmla="*/ 2053884 h 2250831"/>
              <a:gd name="connsiteX10" fmla="*/ 1022822 w 6115328"/>
              <a:gd name="connsiteY10" fmla="*/ 2053884 h 2250831"/>
              <a:gd name="connsiteX11" fmla="*/ 699265 w 6115328"/>
              <a:gd name="connsiteY11" fmla="*/ 2138290 h 2250831"/>
              <a:gd name="connsiteX12" fmla="*/ 14647 w 6115328"/>
              <a:gd name="connsiteY12" fmla="*/ 2250831 h 2250831"/>
              <a:gd name="connsiteX13" fmla="*/ 291304 w 6115328"/>
              <a:gd name="connsiteY13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4525678 w 6115328"/>
              <a:gd name="connsiteY6" fmla="*/ 2082020 h 2250831"/>
              <a:gd name="connsiteX7" fmla="*/ 3977038 w 6115328"/>
              <a:gd name="connsiteY7" fmla="*/ 2096087 h 2250831"/>
              <a:gd name="connsiteX8" fmla="*/ 3343992 w 6115328"/>
              <a:gd name="connsiteY8" fmla="*/ 2067952 h 2250831"/>
              <a:gd name="connsiteX9" fmla="*/ 2654675 w 6115328"/>
              <a:gd name="connsiteY9" fmla="*/ 2082020 h 2250831"/>
              <a:gd name="connsiteX10" fmla="*/ 1684004 w 6115328"/>
              <a:gd name="connsiteY10" fmla="*/ 2053884 h 2250831"/>
              <a:gd name="connsiteX11" fmla="*/ 1022822 w 6115328"/>
              <a:gd name="connsiteY11" fmla="*/ 2053884 h 2250831"/>
              <a:gd name="connsiteX12" fmla="*/ 699265 w 6115328"/>
              <a:gd name="connsiteY12" fmla="*/ 2138290 h 2250831"/>
              <a:gd name="connsiteX13" fmla="*/ 14647 w 6115328"/>
              <a:gd name="connsiteY13" fmla="*/ 2250831 h 2250831"/>
              <a:gd name="connsiteX14" fmla="*/ 291304 w 6115328"/>
              <a:gd name="connsiteY14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5088385 w 6115328"/>
              <a:gd name="connsiteY6" fmla="*/ 2082020 h 2250831"/>
              <a:gd name="connsiteX7" fmla="*/ 4525678 w 6115328"/>
              <a:gd name="connsiteY7" fmla="*/ 2082020 h 2250831"/>
              <a:gd name="connsiteX8" fmla="*/ 3977038 w 6115328"/>
              <a:gd name="connsiteY8" fmla="*/ 2096087 h 2250831"/>
              <a:gd name="connsiteX9" fmla="*/ 3343992 w 6115328"/>
              <a:gd name="connsiteY9" fmla="*/ 2067952 h 2250831"/>
              <a:gd name="connsiteX10" fmla="*/ 2654675 w 6115328"/>
              <a:gd name="connsiteY10" fmla="*/ 2082020 h 2250831"/>
              <a:gd name="connsiteX11" fmla="*/ 1684004 w 6115328"/>
              <a:gd name="connsiteY11" fmla="*/ 2053884 h 2250831"/>
              <a:gd name="connsiteX12" fmla="*/ 1022822 w 6115328"/>
              <a:gd name="connsiteY12" fmla="*/ 2053884 h 2250831"/>
              <a:gd name="connsiteX13" fmla="*/ 699265 w 6115328"/>
              <a:gd name="connsiteY13" fmla="*/ 2138290 h 2250831"/>
              <a:gd name="connsiteX14" fmla="*/ 14647 w 6115328"/>
              <a:gd name="connsiteY14" fmla="*/ 2250831 h 2250831"/>
              <a:gd name="connsiteX15" fmla="*/ 291304 w 6115328"/>
              <a:gd name="connsiteY15" fmla="*/ 1402073 h 2250831"/>
              <a:gd name="connsiteX0" fmla="*/ 291304 w 6426941"/>
              <a:gd name="connsiteY0" fmla="*/ 1402073 h 2250831"/>
              <a:gd name="connsiteX1" fmla="*/ 1365145 w 6426941"/>
              <a:gd name="connsiteY1" fmla="*/ 0 h 2250831"/>
              <a:gd name="connsiteX2" fmla="*/ 5758939 w 6426941"/>
              <a:gd name="connsiteY2" fmla="*/ 0 h 2250831"/>
              <a:gd name="connsiteX3" fmla="*/ 6115328 w 6426941"/>
              <a:gd name="connsiteY3" fmla="*/ 356389 h 2250831"/>
              <a:gd name="connsiteX4" fmla="*/ 6115328 w 6426941"/>
              <a:gd name="connsiteY4" fmla="*/ 1781901 h 2250831"/>
              <a:gd name="connsiteX5" fmla="*/ 6377917 w 6426941"/>
              <a:gd name="connsiteY5" fmla="*/ 2222696 h 2250831"/>
              <a:gd name="connsiteX6" fmla="*/ 5088385 w 6426941"/>
              <a:gd name="connsiteY6" fmla="*/ 2082020 h 2250831"/>
              <a:gd name="connsiteX7" fmla="*/ 4525678 w 6426941"/>
              <a:gd name="connsiteY7" fmla="*/ 2082020 h 2250831"/>
              <a:gd name="connsiteX8" fmla="*/ 3977038 w 6426941"/>
              <a:gd name="connsiteY8" fmla="*/ 2096087 h 2250831"/>
              <a:gd name="connsiteX9" fmla="*/ 3343992 w 6426941"/>
              <a:gd name="connsiteY9" fmla="*/ 2067952 h 2250831"/>
              <a:gd name="connsiteX10" fmla="*/ 2654675 w 6426941"/>
              <a:gd name="connsiteY10" fmla="*/ 2082020 h 2250831"/>
              <a:gd name="connsiteX11" fmla="*/ 1684004 w 6426941"/>
              <a:gd name="connsiteY11" fmla="*/ 2053884 h 2250831"/>
              <a:gd name="connsiteX12" fmla="*/ 1022822 w 6426941"/>
              <a:gd name="connsiteY12" fmla="*/ 2053884 h 2250831"/>
              <a:gd name="connsiteX13" fmla="*/ 699265 w 6426941"/>
              <a:gd name="connsiteY13" fmla="*/ 2138290 h 2250831"/>
              <a:gd name="connsiteX14" fmla="*/ 14647 w 6426941"/>
              <a:gd name="connsiteY14" fmla="*/ 2250831 h 2250831"/>
              <a:gd name="connsiteX15" fmla="*/ 291304 w 6426941"/>
              <a:gd name="connsiteY15" fmla="*/ 1402073 h 2250831"/>
              <a:gd name="connsiteX0" fmla="*/ 291304 w 6424727"/>
              <a:gd name="connsiteY0" fmla="*/ 1402073 h 2250831"/>
              <a:gd name="connsiteX1" fmla="*/ 1365145 w 6424727"/>
              <a:gd name="connsiteY1" fmla="*/ 0 h 2250831"/>
              <a:gd name="connsiteX2" fmla="*/ 5758939 w 6424727"/>
              <a:gd name="connsiteY2" fmla="*/ 0 h 2250831"/>
              <a:gd name="connsiteX3" fmla="*/ 6115328 w 6424727"/>
              <a:gd name="connsiteY3" fmla="*/ 356389 h 2250831"/>
              <a:gd name="connsiteX4" fmla="*/ 6087192 w 6424727"/>
              <a:gd name="connsiteY4" fmla="*/ 1444276 h 2250831"/>
              <a:gd name="connsiteX5" fmla="*/ 6377917 w 6424727"/>
              <a:gd name="connsiteY5" fmla="*/ 2222696 h 2250831"/>
              <a:gd name="connsiteX6" fmla="*/ 5088385 w 6424727"/>
              <a:gd name="connsiteY6" fmla="*/ 2082020 h 2250831"/>
              <a:gd name="connsiteX7" fmla="*/ 4525678 w 6424727"/>
              <a:gd name="connsiteY7" fmla="*/ 2082020 h 2250831"/>
              <a:gd name="connsiteX8" fmla="*/ 3977038 w 6424727"/>
              <a:gd name="connsiteY8" fmla="*/ 2096087 h 2250831"/>
              <a:gd name="connsiteX9" fmla="*/ 3343992 w 6424727"/>
              <a:gd name="connsiteY9" fmla="*/ 2067952 h 2250831"/>
              <a:gd name="connsiteX10" fmla="*/ 2654675 w 6424727"/>
              <a:gd name="connsiteY10" fmla="*/ 2082020 h 2250831"/>
              <a:gd name="connsiteX11" fmla="*/ 1684004 w 6424727"/>
              <a:gd name="connsiteY11" fmla="*/ 2053884 h 2250831"/>
              <a:gd name="connsiteX12" fmla="*/ 1022822 w 6424727"/>
              <a:gd name="connsiteY12" fmla="*/ 2053884 h 2250831"/>
              <a:gd name="connsiteX13" fmla="*/ 699265 w 6424727"/>
              <a:gd name="connsiteY13" fmla="*/ 2138290 h 2250831"/>
              <a:gd name="connsiteX14" fmla="*/ 14647 w 6424727"/>
              <a:gd name="connsiteY14" fmla="*/ 2250831 h 2250831"/>
              <a:gd name="connsiteX15" fmla="*/ 291304 w 6424727"/>
              <a:gd name="connsiteY15" fmla="*/ 1402073 h 2250831"/>
              <a:gd name="connsiteX0" fmla="*/ 291304 w 6415123"/>
              <a:gd name="connsiteY0" fmla="*/ 1402073 h 2250831"/>
              <a:gd name="connsiteX1" fmla="*/ 1365145 w 6415123"/>
              <a:gd name="connsiteY1" fmla="*/ 0 h 2250831"/>
              <a:gd name="connsiteX2" fmla="*/ 5758939 w 6415123"/>
              <a:gd name="connsiteY2" fmla="*/ 0 h 2250831"/>
              <a:gd name="connsiteX3" fmla="*/ 6115328 w 6415123"/>
              <a:gd name="connsiteY3" fmla="*/ 356389 h 2250831"/>
              <a:gd name="connsiteX4" fmla="*/ 6087192 w 6415123"/>
              <a:gd name="connsiteY4" fmla="*/ 1444276 h 2250831"/>
              <a:gd name="connsiteX5" fmla="*/ 6377917 w 6415123"/>
              <a:gd name="connsiteY5" fmla="*/ 2222696 h 2250831"/>
              <a:gd name="connsiteX6" fmla="*/ 5088385 w 6415123"/>
              <a:gd name="connsiteY6" fmla="*/ 2082020 h 2250831"/>
              <a:gd name="connsiteX7" fmla="*/ 4525678 w 6415123"/>
              <a:gd name="connsiteY7" fmla="*/ 2082020 h 2250831"/>
              <a:gd name="connsiteX8" fmla="*/ 3977038 w 6415123"/>
              <a:gd name="connsiteY8" fmla="*/ 2096087 h 2250831"/>
              <a:gd name="connsiteX9" fmla="*/ 3343992 w 6415123"/>
              <a:gd name="connsiteY9" fmla="*/ 2067952 h 2250831"/>
              <a:gd name="connsiteX10" fmla="*/ 2654675 w 6415123"/>
              <a:gd name="connsiteY10" fmla="*/ 2082020 h 2250831"/>
              <a:gd name="connsiteX11" fmla="*/ 1684004 w 6415123"/>
              <a:gd name="connsiteY11" fmla="*/ 2053884 h 2250831"/>
              <a:gd name="connsiteX12" fmla="*/ 1022822 w 6415123"/>
              <a:gd name="connsiteY12" fmla="*/ 2053884 h 2250831"/>
              <a:gd name="connsiteX13" fmla="*/ 699265 w 6415123"/>
              <a:gd name="connsiteY13" fmla="*/ 2138290 h 2250831"/>
              <a:gd name="connsiteX14" fmla="*/ 14647 w 6415123"/>
              <a:gd name="connsiteY14" fmla="*/ 2250831 h 2250831"/>
              <a:gd name="connsiteX15" fmla="*/ 291304 w 6415123"/>
              <a:gd name="connsiteY15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088385 w 6482362"/>
              <a:gd name="connsiteY6" fmla="*/ 2082020 h 2250831"/>
              <a:gd name="connsiteX7" fmla="*/ 4525678 w 6482362"/>
              <a:gd name="connsiteY7" fmla="*/ 2082020 h 2250831"/>
              <a:gd name="connsiteX8" fmla="*/ 3977038 w 6482362"/>
              <a:gd name="connsiteY8" fmla="*/ 2096087 h 2250831"/>
              <a:gd name="connsiteX9" fmla="*/ 3343992 w 6482362"/>
              <a:gd name="connsiteY9" fmla="*/ 2067952 h 2250831"/>
              <a:gd name="connsiteX10" fmla="*/ 2654675 w 6482362"/>
              <a:gd name="connsiteY10" fmla="*/ 2082020 h 2250831"/>
              <a:gd name="connsiteX11" fmla="*/ 1684004 w 6482362"/>
              <a:gd name="connsiteY11" fmla="*/ 2053884 h 2250831"/>
              <a:gd name="connsiteX12" fmla="*/ 1022822 w 6482362"/>
              <a:gd name="connsiteY12" fmla="*/ 2053884 h 2250831"/>
              <a:gd name="connsiteX13" fmla="*/ 699265 w 6482362"/>
              <a:gd name="connsiteY13" fmla="*/ 2138290 h 2250831"/>
              <a:gd name="connsiteX14" fmla="*/ 14647 w 6482362"/>
              <a:gd name="connsiteY14" fmla="*/ 2250831 h 2250831"/>
              <a:gd name="connsiteX15" fmla="*/ 291304 w 6482362"/>
              <a:gd name="connsiteY15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684004 w 6482362"/>
              <a:gd name="connsiteY12" fmla="*/ 2053884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684004 w 6482362"/>
              <a:gd name="connsiteY12" fmla="*/ 2053884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684004 w 6482362"/>
              <a:gd name="connsiteY12" fmla="*/ 2053884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684004 w 6482362"/>
              <a:gd name="connsiteY12" fmla="*/ 2053884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712139 w 6482362"/>
              <a:gd name="connsiteY12" fmla="*/ 2096087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712139 w 6482362"/>
              <a:gd name="connsiteY12" fmla="*/ 2096087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712139 w 6482362"/>
              <a:gd name="connsiteY12" fmla="*/ 2096087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087192 w 6482362"/>
              <a:gd name="connsiteY3" fmla="*/ 1444276 h 2250831"/>
              <a:gd name="connsiteX4" fmla="*/ 6448256 w 6482362"/>
              <a:gd name="connsiteY4" fmla="*/ 2208629 h 2250831"/>
              <a:gd name="connsiteX5" fmla="*/ 5735498 w 6482362"/>
              <a:gd name="connsiteY5" fmla="*/ 2053884 h 2250831"/>
              <a:gd name="connsiteX6" fmla="*/ 5088385 w 6482362"/>
              <a:gd name="connsiteY6" fmla="*/ 2082020 h 2250831"/>
              <a:gd name="connsiteX7" fmla="*/ 4525678 w 6482362"/>
              <a:gd name="connsiteY7" fmla="*/ 2082020 h 2250831"/>
              <a:gd name="connsiteX8" fmla="*/ 3977038 w 6482362"/>
              <a:gd name="connsiteY8" fmla="*/ 2096087 h 2250831"/>
              <a:gd name="connsiteX9" fmla="*/ 3343992 w 6482362"/>
              <a:gd name="connsiteY9" fmla="*/ 2067952 h 2250831"/>
              <a:gd name="connsiteX10" fmla="*/ 2654675 w 6482362"/>
              <a:gd name="connsiteY10" fmla="*/ 2082020 h 2250831"/>
              <a:gd name="connsiteX11" fmla="*/ 1712139 w 6482362"/>
              <a:gd name="connsiteY11" fmla="*/ 2096087 h 2250831"/>
              <a:gd name="connsiteX12" fmla="*/ 1022822 w 6482362"/>
              <a:gd name="connsiteY12" fmla="*/ 2053884 h 2250831"/>
              <a:gd name="connsiteX13" fmla="*/ 699265 w 6482362"/>
              <a:gd name="connsiteY13" fmla="*/ 2138290 h 2250831"/>
              <a:gd name="connsiteX14" fmla="*/ 14647 w 6482362"/>
              <a:gd name="connsiteY14" fmla="*/ 2250831 h 2250831"/>
              <a:gd name="connsiteX15" fmla="*/ 291304 w 6482362"/>
              <a:gd name="connsiteY15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013351 w 6482362"/>
              <a:gd name="connsiteY2" fmla="*/ 42203 h 2250831"/>
              <a:gd name="connsiteX3" fmla="*/ 6087192 w 6482362"/>
              <a:gd name="connsiteY3" fmla="*/ 1444276 h 2250831"/>
              <a:gd name="connsiteX4" fmla="*/ 6448256 w 6482362"/>
              <a:gd name="connsiteY4" fmla="*/ 2208629 h 2250831"/>
              <a:gd name="connsiteX5" fmla="*/ 5735498 w 6482362"/>
              <a:gd name="connsiteY5" fmla="*/ 2053884 h 2250831"/>
              <a:gd name="connsiteX6" fmla="*/ 5088385 w 6482362"/>
              <a:gd name="connsiteY6" fmla="*/ 2082020 h 2250831"/>
              <a:gd name="connsiteX7" fmla="*/ 4525678 w 6482362"/>
              <a:gd name="connsiteY7" fmla="*/ 2082020 h 2250831"/>
              <a:gd name="connsiteX8" fmla="*/ 3977038 w 6482362"/>
              <a:gd name="connsiteY8" fmla="*/ 2096087 h 2250831"/>
              <a:gd name="connsiteX9" fmla="*/ 3343992 w 6482362"/>
              <a:gd name="connsiteY9" fmla="*/ 2067952 h 2250831"/>
              <a:gd name="connsiteX10" fmla="*/ 2654675 w 6482362"/>
              <a:gd name="connsiteY10" fmla="*/ 2082020 h 2250831"/>
              <a:gd name="connsiteX11" fmla="*/ 1712139 w 6482362"/>
              <a:gd name="connsiteY11" fmla="*/ 2096087 h 2250831"/>
              <a:gd name="connsiteX12" fmla="*/ 1022822 w 6482362"/>
              <a:gd name="connsiteY12" fmla="*/ 2053884 h 2250831"/>
              <a:gd name="connsiteX13" fmla="*/ 699265 w 6482362"/>
              <a:gd name="connsiteY13" fmla="*/ 2138290 h 2250831"/>
              <a:gd name="connsiteX14" fmla="*/ 14647 w 6482362"/>
              <a:gd name="connsiteY14" fmla="*/ 2250831 h 2250831"/>
              <a:gd name="connsiteX15" fmla="*/ 291304 w 6482362"/>
              <a:gd name="connsiteY15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013351 w 6482362"/>
              <a:gd name="connsiteY2" fmla="*/ 42203 h 2250831"/>
              <a:gd name="connsiteX3" fmla="*/ 6087192 w 6482362"/>
              <a:gd name="connsiteY3" fmla="*/ 1444276 h 2250831"/>
              <a:gd name="connsiteX4" fmla="*/ 6448256 w 6482362"/>
              <a:gd name="connsiteY4" fmla="*/ 2208629 h 2250831"/>
              <a:gd name="connsiteX5" fmla="*/ 5735498 w 6482362"/>
              <a:gd name="connsiteY5" fmla="*/ 2053884 h 2250831"/>
              <a:gd name="connsiteX6" fmla="*/ 5088385 w 6482362"/>
              <a:gd name="connsiteY6" fmla="*/ 2082020 h 2250831"/>
              <a:gd name="connsiteX7" fmla="*/ 4525678 w 6482362"/>
              <a:gd name="connsiteY7" fmla="*/ 2082020 h 2250831"/>
              <a:gd name="connsiteX8" fmla="*/ 3977038 w 6482362"/>
              <a:gd name="connsiteY8" fmla="*/ 2096087 h 2250831"/>
              <a:gd name="connsiteX9" fmla="*/ 3343992 w 6482362"/>
              <a:gd name="connsiteY9" fmla="*/ 2067952 h 2250831"/>
              <a:gd name="connsiteX10" fmla="*/ 2654675 w 6482362"/>
              <a:gd name="connsiteY10" fmla="*/ 2082020 h 2250831"/>
              <a:gd name="connsiteX11" fmla="*/ 1712139 w 6482362"/>
              <a:gd name="connsiteY11" fmla="*/ 2096087 h 2250831"/>
              <a:gd name="connsiteX12" fmla="*/ 1022822 w 6482362"/>
              <a:gd name="connsiteY12" fmla="*/ 2053884 h 2250831"/>
              <a:gd name="connsiteX13" fmla="*/ 699265 w 6482362"/>
              <a:gd name="connsiteY13" fmla="*/ 2138290 h 2250831"/>
              <a:gd name="connsiteX14" fmla="*/ 14647 w 6482362"/>
              <a:gd name="connsiteY14" fmla="*/ 2250831 h 2250831"/>
              <a:gd name="connsiteX15" fmla="*/ 291304 w 6482362"/>
              <a:gd name="connsiteY15" fmla="*/ 1402073 h 2250831"/>
              <a:gd name="connsiteX0" fmla="*/ 291304 w 6482362"/>
              <a:gd name="connsiteY0" fmla="*/ 1360286 h 2209044"/>
              <a:gd name="connsiteX1" fmla="*/ 1136545 w 6482362"/>
              <a:gd name="connsiteY1" fmla="*/ 320163 h 2209044"/>
              <a:gd name="connsiteX2" fmla="*/ 5013351 w 6482362"/>
              <a:gd name="connsiteY2" fmla="*/ 416 h 2209044"/>
              <a:gd name="connsiteX3" fmla="*/ 6087192 w 6482362"/>
              <a:gd name="connsiteY3" fmla="*/ 1402489 h 2209044"/>
              <a:gd name="connsiteX4" fmla="*/ 6448256 w 6482362"/>
              <a:gd name="connsiteY4" fmla="*/ 2166842 h 2209044"/>
              <a:gd name="connsiteX5" fmla="*/ 5735498 w 6482362"/>
              <a:gd name="connsiteY5" fmla="*/ 2012097 h 2209044"/>
              <a:gd name="connsiteX6" fmla="*/ 5088385 w 6482362"/>
              <a:gd name="connsiteY6" fmla="*/ 2040233 h 2209044"/>
              <a:gd name="connsiteX7" fmla="*/ 4525678 w 6482362"/>
              <a:gd name="connsiteY7" fmla="*/ 2040233 h 2209044"/>
              <a:gd name="connsiteX8" fmla="*/ 3977038 w 6482362"/>
              <a:gd name="connsiteY8" fmla="*/ 2054300 h 2209044"/>
              <a:gd name="connsiteX9" fmla="*/ 3343992 w 6482362"/>
              <a:gd name="connsiteY9" fmla="*/ 2026165 h 2209044"/>
              <a:gd name="connsiteX10" fmla="*/ 2654675 w 6482362"/>
              <a:gd name="connsiteY10" fmla="*/ 2040233 h 2209044"/>
              <a:gd name="connsiteX11" fmla="*/ 1712139 w 6482362"/>
              <a:gd name="connsiteY11" fmla="*/ 2054300 h 2209044"/>
              <a:gd name="connsiteX12" fmla="*/ 1022822 w 6482362"/>
              <a:gd name="connsiteY12" fmla="*/ 2012097 h 2209044"/>
              <a:gd name="connsiteX13" fmla="*/ 699265 w 6482362"/>
              <a:gd name="connsiteY13" fmla="*/ 2096503 h 2209044"/>
              <a:gd name="connsiteX14" fmla="*/ 14647 w 6482362"/>
              <a:gd name="connsiteY14" fmla="*/ 2209044 h 2209044"/>
              <a:gd name="connsiteX15" fmla="*/ 291304 w 6482362"/>
              <a:gd name="connsiteY15" fmla="*/ 1360286 h 2209044"/>
              <a:gd name="connsiteX0" fmla="*/ 291304 w 6482362"/>
              <a:gd name="connsiteY0" fmla="*/ 1074120 h 1922878"/>
              <a:gd name="connsiteX1" fmla="*/ 1136545 w 6482362"/>
              <a:gd name="connsiteY1" fmla="*/ 33997 h 1922878"/>
              <a:gd name="connsiteX2" fmla="*/ 5261001 w 6482362"/>
              <a:gd name="connsiteY2" fmla="*/ 0 h 1922878"/>
              <a:gd name="connsiteX3" fmla="*/ 6087192 w 6482362"/>
              <a:gd name="connsiteY3" fmla="*/ 1116323 h 1922878"/>
              <a:gd name="connsiteX4" fmla="*/ 6448256 w 6482362"/>
              <a:gd name="connsiteY4" fmla="*/ 1880676 h 1922878"/>
              <a:gd name="connsiteX5" fmla="*/ 5735498 w 6482362"/>
              <a:gd name="connsiteY5" fmla="*/ 1725931 h 1922878"/>
              <a:gd name="connsiteX6" fmla="*/ 5088385 w 6482362"/>
              <a:gd name="connsiteY6" fmla="*/ 1754067 h 1922878"/>
              <a:gd name="connsiteX7" fmla="*/ 4525678 w 6482362"/>
              <a:gd name="connsiteY7" fmla="*/ 1754067 h 1922878"/>
              <a:gd name="connsiteX8" fmla="*/ 3977038 w 6482362"/>
              <a:gd name="connsiteY8" fmla="*/ 1768134 h 1922878"/>
              <a:gd name="connsiteX9" fmla="*/ 3343992 w 6482362"/>
              <a:gd name="connsiteY9" fmla="*/ 1739999 h 1922878"/>
              <a:gd name="connsiteX10" fmla="*/ 2654675 w 6482362"/>
              <a:gd name="connsiteY10" fmla="*/ 1754067 h 1922878"/>
              <a:gd name="connsiteX11" fmla="*/ 1712139 w 6482362"/>
              <a:gd name="connsiteY11" fmla="*/ 1768134 h 1922878"/>
              <a:gd name="connsiteX12" fmla="*/ 1022822 w 6482362"/>
              <a:gd name="connsiteY12" fmla="*/ 1725931 h 1922878"/>
              <a:gd name="connsiteX13" fmla="*/ 699265 w 6482362"/>
              <a:gd name="connsiteY13" fmla="*/ 1810337 h 1922878"/>
              <a:gd name="connsiteX14" fmla="*/ 14647 w 6482362"/>
              <a:gd name="connsiteY14" fmla="*/ 1922878 h 1922878"/>
              <a:gd name="connsiteX15" fmla="*/ 291304 w 6482362"/>
              <a:gd name="connsiteY15" fmla="*/ 1074120 h 1922878"/>
              <a:gd name="connsiteX0" fmla="*/ 291304 w 6482362"/>
              <a:gd name="connsiteY0" fmla="*/ 1040123 h 1888881"/>
              <a:gd name="connsiteX1" fmla="*/ 1136545 w 6482362"/>
              <a:gd name="connsiteY1" fmla="*/ 0 h 1888881"/>
              <a:gd name="connsiteX2" fmla="*/ 5280051 w 6482362"/>
              <a:gd name="connsiteY2" fmla="*/ 23153 h 1888881"/>
              <a:gd name="connsiteX3" fmla="*/ 6087192 w 6482362"/>
              <a:gd name="connsiteY3" fmla="*/ 1082326 h 1888881"/>
              <a:gd name="connsiteX4" fmla="*/ 6448256 w 6482362"/>
              <a:gd name="connsiteY4" fmla="*/ 1846679 h 1888881"/>
              <a:gd name="connsiteX5" fmla="*/ 5735498 w 6482362"/>
              <a:gd name="connsiteY5" fmla="*/ 1691934 h 1888881"/>
              <a:gd name="connsiteX6" fmla="*/ 5088385 w 6482362"/>
              <a:gd name="connsiteY6" fmla="*/ 1720070 h 1888881"/>
              <a:gd name="connsiteX7" fmla="*/ 4525678 w 6482362"/>
              <a:gd name="connsiteY7" fmla="*/ 1720070 h 1888881"/>
              <a:gd name="connsiteX8" fmla="*/ 3977038 w 6482362"/>
              <a:gd name="connsiteY8" fmla="*/ 1734137 h 1888881"/>
              <a:gd name="connsiteX9" fmla="*/ 3343992 w 6482362"/>
              <a:gd name="connsiteY9" fmla="*/ 1706002 h 1888881"/>
              <a:gd name="connsiteX10" fmla="*/ 2654675 w 6482362"/>
              <a:gd name="connsiteY10" fmla="*/ 1720070 h 1888881"/>
              <a:gd name="connsiteX11" fmla="*/ 1712139 w 6482362"/>
              <a:gd name="connsiteY11" fmla="*/ 1734137 h 1888881"/>
              <a:gd name="connsiteX12" fmla="*/ 1022822 w 6482362"/>
              <a:gd name="connsiteY12" fmla="*/ 1691934 h 1888881"/>
              <a:gd name="connsiteX13" fmla="*/ 699265 w 6482362"/>
              <a:gd name="connsiteY13" fmla="*/ 1776340 h 1888881"/>
              <a:gd name="connsiteX14" fmla="*/ 14647 w 6482362"/>
              <a:gd name="connsiteY14" fmla="*/ 1888881 h 1888881"/>
              <a:gd name="connsiteX15" fmla="*/ 291304 w 6482362"/>
              <a:gd name="connsiteY15" fmla="*/ 1040123 h 1888881"/>
              <a:gd name="connsiteX0" fmla="*/ 291304 w 6482362"/>
              <a:gd name="connsiteY0" fmla="*/ 1040123 h 1888881"/>
              <a:gd name="connsiteX1" fmla="*/ 1136545 w 6482362"/>
              <a:gd name="connsiteY1" fmla="*/ 0 h 1888881"/>
              <a:gd name="connsiteX2" fmla="*/ 1771771 w 6482362"/>
              <a:gd name="connsiteY2" fmla="*/ 49557 h 1888881"/>
              <a:gd name="connsiteX3" fmla="*/ 5280051 w 6482362"/>
              <a:gd name="connsiteY3" fmla="*/ 23153 h 1888881"/>
              <a:gd name="connsiteX4" fmla="*/ 6087192 w 6482362"/>
              <a:gd name="connsiteY4" fmla="*/ 1082326 h 1888881"/>
              <a:gd name="connsiteX5" fmla="*/ 6448256 w 6482362"/>
              <a:gd name="connsiteY5" fmla="*/ 1846679 h 1888881"/>
              <a:gd name="connsiteX6" fmla="*/ 5735498 w 6482362"/>
              <a:gd name="connsiteY6" fmla="*/ 1691934 h 1888881"/>
              <a:gd name="connsiteX7" fmla="*/ 5088385 w 6482362"/>
              <a:gd name="connsiteY7" fmla="*/ 1720070 h 1888881"/>
              <a:gd name="connsiteX8" fmla="*/ 4525678 w 6482362"/>
              <a:gd name="connsiteY8" fmla="*/ 1720070 h 1888881"/>
              <a:gd name="connsiteX9" fmla="*/ 3977038 w 6482362"/>
              <a:gd name="connsiteY9" fmla="*/ 1734137 h 1888881"/>
              <a:gd name="connsiteX10" fmla="*/ 3343992 w 6482362"/>
              <a:gd name="connsiteY10" fmla="*/ 1706002 h 1888881"/>
              <a:gd name="connsiteX11" fmla="*/ 2654675 w 6482362"/>
              <a:gd name="connsiteY11" fmla="*/ 1720070 h 1888881"/>
              <a:gd name="connsiteX12" fmla="*/ 1712139 w 6482362"/>
              <a:gd name="connsiteY12" fmla="*/ 1734137 h 1888881"/>
              <a:gd name="connsiteX13" fmla="*/ 1022822 w 6482362"/>
              <a:gd name="connsiteY13" fmla="*/ 1691934 h 1888881"/>
              <a:gd name="connsiteX14" fmla="*/ 699265 w 6482362"/>
              <a:gd name="connsiteY14" fmla="*/ 1776340 h 1888881"/>
              <a:gd name="connsiteX15" fmla="*/ 14647 w 6482362"/>
              <a:gd name="connsiteY15" fmla="*/ 1888881 h 1888881"/>
              <a:gd name="connsiteX16" fmla="*/ 291304 w 6482362"/>
              <a:gd name="connsiteY16" fmla="*/ 1040123 h 1888881"/>
              <a:gd name="connsiteX0" fmla="*/ 291304 w 6482362"/>
              <a:gd name="connsiteY0" fmla="*/ 1047716 h 1896474"/>
              <a:gd name="connsiteX1" fmla="*/ 1136545 w 6482362"/>
              <a:gd name="connsiteY1" fmla="*/ 7593 h 1896474"/>
              <a:gd name="connsiteX2" fmla="*/ 1771771 w 6482362"/>
              <a:gd name="connsiteY2" fmla="*/ 57150 h 1896474"/>
              <a:gd name="connsiteX3" fmla="*/ 2448046 w 6482362"/>
              <a:gd name="connsiteY3" fmla="*/ 0 h 1896474"/>
              <a:gd name="connsiteX4" fmla="*/ 5280051 w 6482362"/>
              <a:gd name="connsiteY4" fmla="*/ 30746 h 1896474"/>
              <a:gd name="connsiteX5" fmla="*/ 6087192 w 6482362"/>
              <a:gd name="connsiteY5" fmla="*/ 1089919 h 1896474"/>
              <a:gd name="connsiteX6" fmla="*/ 6448256 w 6482362"/>
              <a:gd name="connsiteY6" fmla="*/ 1854272 h 1896474"/>
              <a:gd name="connsiteX7" fmla="*/ 5735498 w 6482362"/>
              <a:gd name="connsiteY7" fmla="*/ 1699527 h 1896474"/>
              <a:gd name="connsiteX8" fmla="*/ 5088385 w 6482362"/>
              <a:gd name="connsiteY8" fmla="*/ 1727663 h 1896474"/>
              <a:gd name="connsiteX9" fmla="*/ 4525678 w 6482362"/>
              <a:gd name="connsiteY9" fmla="*/ 1727663 h 1896474"/>
              <a:gd name="connsiteX10" fmla="*/ 3977038 w 6482362"/>
              <a:gd name="connsiteY10" fmla="*/ 1741730 h 1896474"/>
              <a:gd name="connsiteX11" fmla="*/ 3343992 w 6482362"/>
              <a:gd name="connsiteY11" fmla="*/ 1713595 h 1896474"/>
              <a:gd name="connsiteX12" fmla="*/ 2654675 w 6482362"/>
              <a:gd name="connsiteY12" fmla="*/ 1727663 h 1896474"/>
              <a:gd name="connsiteX13" fmla="*/ 1712139 w 6482362"/>
              <a:gd name="connsiteY13" fmla="*/ 1741730 h 1896474"/>
              <a:gd name="connsiteX14" fmla="*/ 1022822 w 6482362"/>
              <a:gd name="connsiteY14" fmla="*/ 1699527 h 1896474"/>
              <a:gd name="connsiteX15" fmla="*/ 699265 w 6482362"/>
              <a:gd name="connsiteY15" fmla="*/ 1783933 h 1896474"/>
              <a:gd name="connsiteX16" fmla="*/ 14647 w 6482362"/>
              <a:gd name="connsiteY16" fmla="*/ 1896474 h 1896474"/>
              <a:gd name="connsiteX17" fmla="*/ 291304 w 6482362"/>
              <a:gd name="connsiteY17" fmla="*/ 1047716 h 1896474"/>
              <a:gd name="connsiteX0" fmla="*/ 291304 w 6482362"/>
              <a:gd name="connsiteY0" fmla="*/ 1047716 h 1896474"/>
              <a:gd name="connsiteX1" fmla="*/ 1136545 w 6482362"/>
              <a:gd name="connsiteY1" fmla="*/ 7593 h 1896474"/>
              <a:gd name="connsiteX2" fmla="*/ 1771771 w 6482362"/>
              <a:gd name="connsiteY2" fmla="*/ 57150 h 1896474"/>
              <a:gd name="connsiteX3" fmla="*/ 2448046 w 6482362"/>
              <a:gd name="connsiteY3" fmla="*/ 0 h 1896474"/>
              <a:gd name="connsiteX4" fmla="*/ 3124321 w 6482362"/>
              <a:gd name="connsiteY4" fmla="*/ 47625 h 1896474"/>
              <a:gd name="connsiteX5" fmla="*/ 5280051 w 6482362"/>
              <a:gd name="connsiteY5" fmla="*/ 30746 h 1896474"/>
              <a:gd name="connsiteX6" fmla="*/ 6087192 w 6482362"/>
              <a:gd name="connsiteY6" fmla="*/ 1089919 h 1896474"/>
              <a:gd name="connsiteX7" fmla="*/ 6448256 w 6482362"/>
              <a:gd name="connsiteY7" fmla="*/ 1854272 h 1896474"/>
              <a:gd name="connsiteX8" fmla="*/ 5735498 w 6482362"/>
              <a:gd name="connsiteY8" fmla="*/ 1699527 h 1896474"/>
              <a:gd name="connsiteX9" fmla="*/ 5088385 w 6482362"/>
              <a:gd name="connsiteY9" fmla="*/ 1727663 h 1896474"/>
              <a:gd name="connsiteX10" fmla="*/ 4525678 w 6482362"/>
              <a:gd name="connsiteY10" fmla="*/ 1727663 h 1896474"/>
              <a:gd name="connsiteX11" fmla="*/ 3977038 w 6482362"/>
              <a:gd name="connsiteY11" fmla="*/ 1741730 h 1896474"/>
              <a:gd name="connsiteX12" fmla="*/ 3343992 w 6482362"/>
              <a:gd name="connsiteY12" fmla="*/ 1713595 h 1896474"/>
              <a:gd name="connsiteX13" fmla="*/ 2654675 w 6482362"/>
              <a:gd name="connsiteY13" fmla="*/ 1727663 h 1896474"/>
              <a:gd name="connsiteX14" fmla="*/ 1712139 w 6482362"/>
              <a:gd name="connsiteY14" fmla="*/ 1741730 h 1896474"/>
              <a:gd name="connsiteX15" fmla="*/ 1022822 w 6482362"/>
              <a:gd name="connsiteY15" fmla="*/ 1699527 h 1896474"/>
              <a:gd name="connsiteX16" fmla="*/ 699265 w 6482362"/>
              <a:gd name="connsiteY16" fmla="*/ 1783933 h 1896474"/>
              <a:gd name="connsiteX17" fmla="*/ 14647 w 6482362"/>
              <a:gd name="connsiteY17" fmla="*/ 1896474 h 1896474"/>
              <a:gd name="connsiteX18" fmla="*/ 291304 w 6482362"/>
              <a:gd name="connsiteY18" fmla="*/ 1047716 h 1896474"/>
              <a:gd name="connsiteX0" fmla="*/ 291304 w 6482362"/>
              <a:gd name="connsiteY0" fmla="*/ 1057241 h 1905999"/>
              <a:gd name="connsiteX1" fmla="*/ 1136545 w 6482362"/>
              <a:gd name="connsiteY1" fmla="*/ 17118 h 1905999"/>
              <a:gd name="connsiteX2" fmla="*/ 1771771 w 6482362"/>
              <a:gd name="connsiteY2" fmla="*/ 66675 h 1905999"/>
              <a:gd name="connsiteX3" fmla="*/ 2448046 w 6482362"/>
              <a:gd name="connsiteY3" fmla="*/ 9525 h 1905999"/>
              <a:gd name="connsiteX4" fmla="*/ 3124321 w 6482362"/>
              <a:gd name="connsiteY4" fmla="*/ 57150 h 1905999"/>
              <a:gd name="connsiteX5" fmla="*/ 3667246 w 6482362"/>
              <a:gd name="connsiteY5" fmla="*/ 0 h 1905999"/>
              <a:gd name="connsiteX6" fmla="*/ 5280051 w 6482362"/>
              <a:gd name="connsiteY6" fmla="*/ 40271 h 1905999"/>
              <a:gd name="connsiteX7" fmla="*/ 6087192 w 6482362"/>
              <a:gd name="connsiteY7" fmla="*/ 1099444 h 1905999"/>
              <a:gd name="connsiteX8" fmla="*/ 6448256 w 6482362"/>
              <a:gd name="connsiteY8" fmla="*/ 1863797 h 1905999"/>
              <a:gd name="connsiteX9" fmla="*/ 5735498 w 6482362"/>
              <a:gd name="connsiteY9" fmla="*/ 1709052 h 1905999"/>
              <a:gd name="connsiteX10" fmla="*/ 5088385 w 6482362"/>
              <a:gd name="connsiteY10" fmla="*/ 1737188 h 1905999"/>
              <a:gd name="connsiteX11" fmla="*/ 4525678 w 6482362"/>
              <a:gd name="connsiteY11" fmla="*/ 1737188 h 1905999"/>
              <a:gd name="connsiteX12" fmla="*/ 3977038 w 6482362"/>
              <a:gd name="connsiteY12" fmla="*/ 1751255 h 1905999"/>
              <a:gd name="connsiteX13" fmla="*/ 3343992 w 6482362"/>
              <a:gd name="connsiteY13" fmla="*/ 1723120 h 1905999"/>
              <a:gd name="connsiteX14" fmla="*/ 2654675 w 6482362"/>
              <a:gd name="connsiteY14" fmla="*/ 1737188 h 1905999"/>
              <a:gd name="connsiteX15" fmla="*/ 1712139 w 6482362"/>
              <a:gd name="connsiteY15" fmla="*/ 1751255 h 1905999"/>
              <a:gd name="connsiteX16" fmla="*/ 1022822 w 6482362"/>
              <a:gd name="connsiteY16" fmla="*/ 1709052 h 1905999"/>
              <a:gd name="connsiteX17" fmla="*/ 699265 w 6482362"/>
              <a:gd name="connsiteY17" fmla="*/ 1793458 h 1905999"/>
              <a:gd name="connsiteX18" fmla="*/ 14647 w 6482362"/>
              <a:gd name="connsiteY18" fmla="*/ 1905999 h 1905999"/>
              <a:gd name="connsiteX19" fmla="*/ 291304 w 6482362"/>
              <a:gd name="connsiteY19" fmla="*/ 1057241 h 1905999"/>
              <a:gd name="connsiteX0" fmla="*/ 291304 w 6482362"/>
              <a:gd name="connsiteY0" fmla="*/ 1057241 h 1905999"/>
              <a:gd name="connsiteX1" fmla="*/ 1136545 w 6482362"/>
              <a:gd name="connsiteY1" fmla="*/ 17118 h 1905999"/>
              <a:gd name="connsiteX2" fmla="*/ 1771771 w 6482362"/>
              <a:gd name="connsiteY2" fmla="*/ 66675 h 1905999"/>
              <a:gd name="connsiteX3" fmla="*/ 2448046 w 6482362"/>
              <a:gd name="connsiteY3" fmla="*/ 9525 h 1905999"/>
              <a:gd name="connsiteX4" fmla="*/ 3124321 w 6482362"/>
              <a:gd name="connsiteY4" fmla="*/ 57150 h 1905999"/>
              <a:gd name="connsiteX5" fmla="*/ 3667246 w 6482362"/>
              <a:gd name="connsiteY5" fmla="*/ 0 h 1905999"/>
              <a:gd name="connsiteX6" fmla="*/ 4400671 w 6482362"/>
              <a:gd name="connsiteY6" fmla="*/ 85726 h 1905999"/>
              <a:gd name="connsiteX7" fmla="*/ 5280051 w 6482362"/>
              <a:gd name="connsiteY7" fmla="*/ 40271 h 1905999"/>
              <a:gd name="connsiteX8" fmla="*/ 6087192 w 6482362"/>
              <a:gd name="connsiteY8" fmla="*/ 1099444 h 1905999"/>
              <a:gd name="connsiteX9" fmla="*/ 6448256 w 6482362"/>
              <a:gd name="connsiteY9" fmla="*/ 1863797 h 1905999"/>
              <a:gd name="connsiteX10" fmla="*/ 5735498 w 6482362"/>
              <a:gd name="connsiteY10" fmla="*/ 1709052 h 1905999"/>
              <a:gd name="connsiteX11" fmla="*/ 5088385 w 6482362"/>
              <a:gd name="connsiteY11" fmla="*/ 1737188 h 1905999"/>
              <a:gd name="connsiteX12" fmla="*/ 4525678 w 6482362"/>
              <a:gd name="connsiteY12" fmla="*/ 1737188 h 1905999"/>
              <a:gd name="connsiteX13" fmla="*/ 3977038 w 6482362"/>
              <a:gd name="connsiteY13" fmla="*/ 1751255 h 1905999"/>
              <a:gd name="connsiteX14" fmla="*/ 3343992 w 6482362"/>
              <a:gd name="connsiteY14" fmla="*/ 1723120 h 1905999"/>
              <a:gd name="connsiteX15" fmla="*/ 2654675 w 6482362"/>
              <a:gd name="connsiteY15" fmla="*/ 1737188 h 1905999"/>
              <a:gd name="connsiteX16" fmla="*/ 1712139 w 6482362"/>
              <a:gd name="connsiteY16" fmla="*/ 1751255 h 1905999"/>
              <a:gd name="connsiteX17" fmla="*/ 1022822 w 6482362"/>
              <a:gd name="connsiteY17" fmla="*/ 1709052 h 1905999"/>
              <a:gd name="connsiteX18" fmla="*/ 699265 w 6482362"/>
              <a:gd name="connsiteY18" fmla="*/ 1793458 h 1905999"/>
              <a:gd name="connsiteX19" fmla="*/ 14647 w 6482362"/>
              <a:gd name="connsiteY19" fmla="*/ 1905999 h 1905999"/>
              <a:gd name="connsiteX20" fmla="*/ 291304 w 6482362"/>
              <a:gd name="connsiteY20" fmla="*/ 1057241 h 190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82362" h="1905999">
                <a:moveTo>
                  <a:pt x="291304" y="1057241"/>
                </a:moveTo>
                <a:lnTo>
                  <a:pt x="1136545" y="17118"/>
                </a:lnTo>
                <a:cubicBezTo>
                  <a:pt x="1348287" y="17762"/>
                  <a:pt x="1560029" y="66031"/>
                  <a:pt x="1771771" y="66675"/>
                </a:cubicBezTo>
                <a:cubicBezTo>
                  <a:pt x="1990846" y="60325"/>
                  <a:pt x="2228971" y="15875"/>
                  <a:pt x="2448046" y="9525"/>
                </a:cubicBezTo>
                <a:cubicBezTo>
                  <a:pt x="2638546" y="9525"/>
                  <a:pt x="2933821" y="57150"/>
                  <a:pt x="3124321" y="57150"/>
                </a:cubicBezTo>
                <a:cubicBezTo>
                  <a:pt x="3286246" y="57150"/>
                  <a:pt x="3505321" y="0"/>
                  <a:pt x="3667246" y="0"/>
                </a:cubicBezTo>
                <a:cubicBezTo>
                  <a:pt x="3899021" y="6350"/>
                  <a:pt x="4168896" y="79376"/>
                  <a:pt x="4400671" y="85726"/>
                </a:cubicBezTo>
                <a:lnTo>
                  <a:pt x="5280051" y="40271"/>
                </a:lnTo>
                <a:cubicBezTo>
                  <a:pt x="5940450" y="576406"/>
                  <a:pt x="5972306" y="731339"/>
                  <a:pt x="6087192" y="1099444"/>
                </a:cubicBezTo>
                <a:cubicBezTo>
                  <a:pt x="5918379" y="1605761"/>
                  <a:pt x="6645084" y="1863797"/>
                  <a:pt x="6448256" y="1863797"/>
                </a:cubicBezTo>
                <a:cubicBezTo>
                  <a:pt x="6391985" y="1977121"/>
                  <a:pt x="5962143" y="1730153"/>
                  <a:pt x="5735498" y="1709052"/>
                </a:cubicBezTo>
                <a:cubicBezTo>
                  <a:pt x="5508853" y="1687951"/>
                  <a:pt x="5292366" y="1744222"/>
                  <a:pt x="5088385" y="1737188"/>
                </a:cubicBezTo>
                <a:cubicBezTo>
                  <a:pt x="4884404" y="1730154"/>
                  <a:pt x="4710902" y="1741877"/>
                  <a:pt x="4525678" y="1737188"/>
                </a:cubicBezTo>
                <a:cubicBezTo>
                  <a:pt x="4340454" y="1732499"/>
                  <a:pt x="4173986" y="1762978"/>
                  <a:pt x="3977038" y="1751255"/>
                </a:cubicBezTo>
                <a:cubicBezTo>
                  <a:pt x="3737887" y="1908344"/>
                  <a:pt x="3564386" y="1739532"/>
                  <a:pt x="3343992" y="1723120"/>
                </a:cubicBezTo>
                <a:cubicBezTo>
                  <a:pt x="2826615" y="1713742"/>
                  <a:pt x="2921961" y="1917723"/>
                  <a:pt x="2654675" y="1737188"/>
                </a:cubicBezTo>
                <a:cubicBezTo>
                  <a:pt x="2331118" y="1727809"/>
                  <a:pt x="2162305" y="1774702"/>
                  <a:pt x="1712139" y="1751255"/>
                </a:cubicBezTo>
                <a:cubicBezTo>
                  <a:pt x="922786" y="1737187"/>
                  <a:pt x="1186945" y="1805182"/>
                  <a:pt x="1022822" y="1709052"/>
                </a:cubicBezTo>
                <a:cubicBezTo>
                  <a:pt x="953266" y="1666849"/>
                  <a:pt x="862605" y="1774701"/>
                  <a:pt x="699265" y="1793458"/>
                </a:cubicBezTo>
                <a:lnTo>
                  <a:pt x="14647" y="1905999"/>
                </a:lnTo>
                <a:cubicBezTo>
                  <a:pt x="-83707" y="1638713"/>
                  <a:pt x="347575" y="1788642"/>
                  <a:pt x="291304" y="105724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emojimouth">
            <a:hlinkClick r:id="" action="ppaction://media"/>
            <a:extLst>
              <a:ext uri="{FF2B5EF4-FFF2-40B4-BE49-F238E27FC236}">
                <a16:creationId xmlns:a16="http://schemas.microsoft.com/office/drawing/2014/main" id="{A09E95FC-FCB2-0327-8A50-5E027D35243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9010" t="20632" r="43027" b="69011"/>
          <a:stretch/>
        </p:blipFill>
        <p:spPr>
          <a:xfrm flipH="1">
            <a:off x="5607757" y="2856892"/>
            <a:ext cx="155688" cy="113897"/>
          </a:xfrm>
          <a:prstGeom prst="rect">
            <a:avLst/>
          </a:prstGeom>
        </p:spPr>
      </p:pic>
      <p:sp>
        <p:nvSpPr>
          <p:cNvPr id="153" name="Flowchart: Manual Operation 152">
            <a:extLst>
              <a:ext uri="{FF2B5EF4-FFF2-40B4-BE49-F238E27FC236}">
                <a16:creationId xmlns:a16="http://schemas.microsoft.com/office/drawing/2014/main" id="{5F81E352-04CF-F585-2DE1-B649DEF62C9A}"/>
              </a:ext>
            </a:extLst>
          </p:cNvPr>
          <p:cNvSpPr/>
          <p:nvPr/>
        </p:nvSpPr>
        <p:spPr>
          <a:xfrm rot="9325362">
            <a:off x="1299415" y="-1869445"/>
            <a:ext cx="6220285" cy="1099157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870"/>
              <a:gd name="connsiteX1" fmla="*/ 10000 w 10000"/>
              <a:gd name="connsiteY1" fmla="*/ 0 h 10870"/>
              <a:gd name="connsiteX2" fmla="*/ 8000 w 10000"/>
              <a:gd name="connsiteY2" fmla="*/ 10000 h 10870"/>
              <a:gd name="connsiteX3" fmla="*/ 6012 w 10000"/>
              <a:gd name="connsiteY3" fmla="*/ 10870 h 10870"/>
              <a:gd name="connsiteX4" fmla="*/ 0 w 10000"/>
              <a:gd name="connsiteY4" fmla="*/ 0 h 10870"/>
              <a:gd name="connsiteX0" fmla="*/ 274 w 10274"/>
              <a:gd name="connsiteY0" fmla="*/ 0 h 10870"/>
              <a:gd name="connsiteX1" fmla="*/ 10274 w 10274"/>
              <a:gd name="connsiteY1" fmla="*/ 0 h 10870"/>
              <a:gd name="connsiteX2" fmla="*/ 8274 w 10274"/>
              <a:gd name="connsiteY2" fmla="*/ 10000 h 10870"/>
              <a:gd name="connsiteX3" fmla="*/ 6286 w 10274"/>
              <a:gd name="connsiteY3" fmla="*/ 10870 h 10870"/>
              <a:gd name="connsiteX4" fmla="*/ 274 w 10274"/>
              <a:gd name="connsiteY4" fmla="*/ 0 h 10870"/>
              <a:gd name="connsiteX0" fmla="*/ 0 w 12047"/>
              <a:gd name="connsiteY0" fmla="*/ 1828 h 10870"/>
              <a:gd name="connsiteX1" fmla="*/ 12047 w 12047"/>
              <a:gd name="connsiteY1" fmla="*/ 0 h 10870"/>
              <a:gd name="connsiteX2" fmla="*/ 10047 w 12047"/>
              <a:gd name="connsiteY2" fmla="*/ 10000 h 10870"/>
              <a:gd name="connsiteX3" fmla="*/ 8059 w 12047"/>
              <a:gd name="connsiteY3" fmla="*/ 10870 h 10870"/>
              <a:gd name="connsiteX4" fmla="*/ 0 w 12047"/>
              <a:gd name="connsiteY4" fmla="*/ 1828 h 10870"/>
              <a:gd name="connsiteX0" fmla="*/ 0 w 10047"/>
              <a:gd name="connsiteY0" fmla="*/ 0 h 9042"/>
              <a:gd name="connsiteX1" fmla="*/ 7635 w 10047"/>
              <a:gd name="connsiteY1" fmla="*/ 714 h 9042"/>
              <a:gd name="connsiteX2" fmla="*/ 10047 w 10047"/>
              <a:gd name="connsiteY2" fmla="*/ 8172 h 9042"/>
              <a:gd name="connsiteX3" fmla="*/ 8059 w 10047"/>
              <a:gd name="connsiteY3" fmla="*/ 9042 h 9042"/>
              <a:gd name="connsiteX4" fmla="*/ 0 w 10047"/>
              <a:gd name="connsiteY4" fmla="*/ 0 h 9042"/>
              <a:gd name="connsiteX0" fmla="*/ 0 w 10507"/>
              <a:gd name="connsiteY0" fmla="*/ 0 h 10000"/>
              <a:gd name="connsiteX1" fmla="*/ 7599 w 10507"/>
              <a:gd name="connsiteY1" fmla="*/ 790 h 10000"/>
              <a:gd name="connsiteX2" fmla="*/ 10000 w 10507"/>
              <a:gd name="connsiteY2" fmla="*/ 9038 h 10000"/>
              <a:gd name="connsiteX3" fmla="*/ 8021 w 10507"/>
              <a:gd name="connsiteY3" fmla="*/ 10000 h 10000"/>
              <a:gd name="connsiteX4" fmla="*/ 0 w 10507"/>
              <a:gd name="connsiteY4" fmla="*/ 0 h 10000"/>
              <a:gd name="connsiteX0" fmla="*/ 0 w 10000"/>
              <a:gd name="connsiteY0" fmla="*/ 3469 h 13469"/>
              <a:gd name="connsiteX1" fmla="*/ 2054 w 10000"/>
              <a:gd name="connsiteY1" fmla="*/ 0 h 13469"/>
              <a:gd name="connsiteX2" fmla="*/ 10000 w 10000"/>
              <a:gd name="connsiteY2" fmla="*/ 12507 h 13469"/>
              <a:gd name="connsiteX3" fmla="*/ 8021 w 10000"/>
              <a:gd name="connsiteY3" fmla="*/ 13469 h 13469"/>
              <a:gd name="connsiteX4" fmla="*/ 0 w 10000"/>
              <a:gd name="connsiteY4" fmla="*/ 3469 h 13469"/>
              <a:gd name="connsiteX0" fmla="*/ 0 w 11783"/>
              <a:gd name="connsiteY0" fmla="*/ 3882 h 13469"/>
              <a:gd name="connsiteX1" fmla="*/ 3837 w 11783"/>
              <a:gd name="connsiteY1" fmla="*/ 0 h 13469"/>
              <a:gd name="connsiteX2" fmla="*/ 11783 w 11783"/>
              <a:gd name="connsiteY2" fmla="*/ 12507 h 13469"/>
              <a:gd name="connsiteX3" fmla="*/ 9804 w 11783"/>
              <a:gd name="connsiteY3" fmla="*/ 13469 h 13469"/>
              <a:gd name="connsiteX4" fmla="*/ 0 w 11783"/>
              <a:gd name="connsiteY4" fmla="*/ 3882 h 13469"/>
              <a:gd name="connsiteX0" fmla="*/ 0 w 11783"/>
              <a:gd name="connsiteY0" fmla="*/ 3882 h 13469"/>
              <a:gd name="connsiteX1" fmla="*/ 3837 w 11783"/>
              <a:gd name="connsiteY1" fmla="*/ 0 h 13469"/>
              <a:gd name="connsiteX2" fmla="*/ 11783 w 11783"/>
              <a:gd name="connsiteY2" fmla="*/ 12507 h 13469"/>
              <a:gd name="connsiteX3" fmla="*/ 9804 w 11783"/>
              <a:gd name="connsiteY3" fmla="*/ 13469 h 13469"/>
              <a:gd name="connsiteX4" fmla="*/ 0 w 11783"/>
              <a:gd name="connsiteY4" fmla="*/ 3882 h 13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83" h="13469">
                <a:moveTo>
                  <a:pt x="0" y="3882"/>
                </a:moveTo>
                <a:lnTo>
                  <a:pt x="3837" y="0"/>
                </a:lnTo>
                <a:cubicBezTo>
                  <a:pt x="9958" y="5229"/>
                  <a:pt x="10983" y="9758"/>
                  <a:pt x="11783" y="12507"/>
                </a:cubicBezTo>
                <a:lnTo>
                  <a:pt x="9804" y="13469"/>
                </a:lnTo>
                <a:cubicBezTo>
                  <a:pt x="-884" y="4306"/>
                  <a:pt x="1995" y="7889"/>
                  <a:pt x="0" y="3882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AIVoiceGenerator_com_27-12-2024T15_4_33_ en-US-Neural2-F">
            <a:hlinkClick r:id="" action="ppaction://media"/>
            <a:extLst>
              <a:ext uri="{FF2B5EF4-FFF2-40B4-BE49-F238E27FC236}">
                <a16:creationId xmlns:a16="http://schemas.microsoft.com/office/drawing/2014/main" id="{4100D03B-DF1E-67A4-E0E6-CD419EE9D0E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2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419EB450-E2C4-4982-819F-F74A1E125D3B}"/>
              </a:ext>
            </a:extLst>
          </p:cNvPr>
          <p:cNvSpPr/>
          <p:nvPr/>
        </p:nvSpPr>
        <p:spPr>
          <a:xfrm flipH="1">
            <a:off x="-1054253" y="1292109"/>
            <a:ext cx="182741" cy="1815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E69C91B-6568-45E2-A37A-77DE2D86FDBC}"/>
              </a:ext>
            </a:extLst>
          </p:cNvPr>
          <p:cNvSpPr/>
          <p:nvPr/>
        </p:nvSpPr>
        <p:spPr>
          <a:xfrm>
            <a:off x="-1195575" y="2129279"/>
            <a:ext cx="334217" cy="181511"/>
          </a:xfrm>
          <a:custGeom>
            <a:avLst/>
            <a:gdLst>
              <a:gd name="connsiteX0" fmla="*/ 30252 w 334217"/>
              <a:gd name="connsiteY0" fmla="*/ 0 h 181511"/>
              <a:gd name="connsiteX1" fmla="*/ 303965 w 334217"/>
              <a:gd name="connsiteY1" fmla="*/ 0 h 181511"/>
              <a:gd name="connsiteX2" fmla="*/ 334217 w 334217"/>
              <a:gd name="connsiteY2" fmla="*/ 30252 h 181511"/>
              <a:gd name="connsiteX3" fmla="*/ 334217 w 334217"/>
              <a:gd name="connsiteY3" fmla="*/ 181511 h 181511"/>
              <a:gd name="connsiteX4" fmla="*/ 253820 w 334217"/>
              <a:gd name="connsiteY4" fmla="*/ 181511 h 181511"/>
              <a:gd name="connsiteX5" fmla="*/ 240830 w 334217"/>
              <a:gd name="connsiteY5" fmla="*/ 162374 h 181511"/>
              <a:gd name="connsiteX6" fmla="*/ 176221 w 334217"/>
              <a:gd name="connsiteY6" fmla="*/ 135792 h 181511"/>
              <a:gd name="connsiteX7" fmla="*/ 111612 w 334217"/>
              <a:gd name="connsiteY7" fmla="*/ 162374 h 181511"/>
              <a:gd name="connsiteX8" fmla="*/ 98622 w 334217"/>
              <a:gd name="connsiteY8" fmla="*/ 181511 h 181511"/>
              <a:gd name="connsiteX9" fmla="*/ 0 w 334217"/>
              <a:gd name="connsiteY9" fmla="*/ 181511 h 181511"/>
              <a:gd name="connsiteX10" fmla="*/ 0 w 334217"/>
              <a:gd name="connsiteY10" fmla="*/ 30252 h 181511"/>
              <a:gd name="connsiteX11" fmla="*/ 30252 w 334217"/>
              <a:gd name="connsiteY11" fmla="*/ 0 h 18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4217" h="181511">
                <a:moveTo>
                  <a:pt x="30252" y="0"/>
                </a:moveTo>
                <a:lnTo>
                  <a:pt x="303965" y="0"/>
                </a:lnTo>
                <a:cubicBezTo>
                  <a:pt x="320673" y="0"/>
                  <a:pt x="334217" y="13544"/>
                  <a:pt x="334217" y="30252"/>
                </a:cubicBezTo>
                <a:lnTo>
                  <a:pt x="334217" y="181511"/>
                </a:lnTo>
                <a:lnTo>
                  <a:pt x="253820" y="181511"/>
                </a:lnTo>
                <a:lnTo>
                  <a:pt x="240830" y="162374"/>
                </a:lnTo>
                <a:cubicBezTo>
                  <a:pt x="224295" y="145950"/>
                  <a:pt x="201453" y="135792"/>
                  <a:pt x="176221" y="135792"/>
                </a:cubicBezTo>
                <a:cubicBezTo>
                  <a:pt x="150990" y="135792"/>
                  <a:pt x="128147" y="145950"/>
                  <a:pt x="111612" y="162374"/>
                </a:cubicBezTo>
                <a:lnTo>
                  <a:pt x="98622" y="181511"/>
                </a:lnTo>
                <a:lnTo>
                  <a:pt x="0" y="181511"/>
                </a:lnTo>
                <a:lnTo>
                  <a:pt x="0" y="30252"/>
                </a:lnTo>
                <a:cubicBezTo>
                  <a:pt x="0" y="13544"/>
                  <a:pt x="13544" y="0"/>
                  <a:pt x="30252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4E08AA76-98AF-4FF9-887F-ADF727099A9C}"/>
              </a:ext>
            </a:extLst>
          </p:cNvPr>
          <p:cNvSpPr/>
          <p:nvPr/>
        </p:nvSpPr>
        <p:spPr>
          <a:xfrm>
            <a:off x="-1335905" y="2314188"/>
            <a:ext cx="182742" cy="135793"/>
          </a:xfrm>
          <a:custGeom>
            <a:avLst/>
            <a:gdLst>
              <a:gd name="connsiteX0" fmla="*/ 13772 w 182742"/>
              <a:gd name="connsiteY0" fmla="*/ 0 h 135793"/>
              <a:gd name="connsiteX1" fmla="*/ 168970 w 182742"/>
              <a:gd name="connsiteY1" fmla="*/ 0 h 135793"/>
              <a:gd name="connsiteX2" fmla="*/ 175562 w 182742"/>
              <a:gd name="connsiteY2" fmla="*/ 9711 h 135793"/>
              <a:gd name="connsiteX3" fmla="*/ 182742 w 182742"/>
              <a:gd name="connsiteY3" fmla="*/ 45037 h 135793"/>
              <a:gd name="connsiteX4" fmla="*/ 91371 w 182742"/>
              <a:gd name="connsiteY4" fmla="*/ 135793 h 135793"/>
              <a:gd name="connsiteX5" fmla="*/ 0 w 182742"/>
              <a:gd name="connsiteY5" fmla="*/ 45037 h 135793"/>
              <a:gd name="connsiteX6" fmla="*/ 7180 w 182742"/>
              <a:gd name="connsiteY6" fmla="*/ 9711 h 135793"/>
              <a:gd name="connsiteX7" fmla="*/ 13772 w 182742"/>
              <a:gd name="connsiteY7" fmla="*/ 0 h 13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742" h="135793">
                <a:moveTo>
                  <a:pt x="13772" y="0"/>
                </a:moveTo>
                <a:lnTo>
                  <a:pt x="168970" y="0"/>
                </a:lnTo>
                <a:lnTo>
                  <a:pt x="175562" y="9711"/>
                </a:lnTo>
                <a:cubicBezTo>
                  <a:pt x="180185" y="20569"/>
                  <a:pt x="182742" y="32506"/>
                  <a:pt x="182742" y="45037"/>
                </a:cubicBezTo>
                <a:cubicBezTo>
                  <a:pt x="182742" y="95160"/>
                  <a:pt x="141834" y="135793"/>
                  <a:pt x="91371" y="135793"/>
                </a:cubicBezTo>
                <a:cubicBezTo>
                  <a:pt x="40908" y="135793"/>
                  <a:pt x="0" y="95160"/>
                  <a:pt x="0" y="45037"/>
                </a:cubicBezTo>
                <a:cubicBezTo>
                  <a:pt x="0" y="32506"/>
                  <a:pt x="2557" y="20569"/>
                  <a:pt x="7180" y="9711"/>
                </a:cubicBezTo>
                <a:lnTo>
                  <a:pt x="1377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278692" y="4477713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330223" y="482304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05345B-23D7-4032-AB21-B0531CBB7BDF}"/>
              </a:ext>
            </a:extLst>
          </p:cNvPr>
          <p:cNvGrpSpPr/>
          <p:nvPr/>
        </p:nvGrpSpPr>
        <p:grpSpPr>
          <a:xfrm rot="503397">
            <a:off x="4249053" y="4342479"/>
            <a:ext cx="338068" cy="152894"/>
            <a:chOff x="5141109" y="-839439"/>
            <a:chExt cx="857604" cy="37870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3E9A1BB-9CE4-4E57-89EC-B5939B4B76DB}"/>
                </a:ext>
              </a:extLst>
            </p:cNvPr>
            <p:cNvSpPr/>
            <p:nvPr/>
          </p:nvSpPr>
          <p:spPr>
            <a:xfrm>
              <a:off x="5642323" y="-839439"/>
              <a:ext cx="356390" cy="35639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8497122-94F7-4595-BF0C-DE854006527F}"/>
                </a:ext>
              </a:extLst>
            </p:cNvPr>
            <p:cNvSpPr/>
            <p:nvPr/>
          </p:nvSpPr>
          <p:spPr>
            <a:xfrm rot="20871652">
              <a:off x="5141109" y="-596750"/>
              <a:ext cx="509996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95F599F-0B53-4455-ACA7-C804A23A746C}"/>
                </a:ext>
              </a:extLst>
            </p:cNvPr>
            <p:cNvSpPr/>
            <p:nvPr/>
          </p:nvSpPr>
          <p:spPr>
            <a:xfrm>
              <a:off x="5208320" y="-5437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49AB97B6-A2F0-459C-AAD7-395757886604}"/>
                </a:ext>
              </a:extLst>
            </p:cNvPr>
            <p:cNvSpPr/>
            <p:nvPr/>
          </p:nvSpPr>
          <p:spPr>
            <a:xfrm>
              <a:off x="5305829" y="-5642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86E7EE9-BF02-44EA-A145-6CDE070CEC55}"/>
              </a:ext>
            </a:extLst>
          </p:cNvPr>
          <p:cNvSpPr/>
          <p:nvPr/>
        </p:nvSpPr>
        <p:spPr>
          <a:xfrm rot="224951" flipH="1">
            <a:off x="4118012" y="4230412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169DE94-5614-4B70-B8FC-C57741D4A576}"/>
              </a:ext>
            </a:extLst>
          </p:cNvPr>
          <p:cNvGrpSpPr/>
          <p:nvPr/>
        </p:nvGrpSpPr>
        <p:grpSpPr>
          <a:xfrm>
            <a:off x="6403363" y="3469953"/>
            <a:ext cx="843992" cy="1339318"/>
            <a:chOff x="1048235" y="3573580"/>
            <a:chExt cx="1418628" cy="225119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53B886B-063D-441A-A312-95355C187819}"/>
                </a:ext>
              </a:extLst>
            </p:cNvPr>
            <p:cNvGrpSpPr/>
            <p:nvPr/>
          </p:nvGrpSpPr>
          <p:grpSpPr>
            <a:xfrm>
              <a:off x="1048235" y="3573580"/>
              <a:ext cx="1418628" cy="2251195"/>
              <a:chOff x="1052980" y="2654171"/>
              <a:chExt cx="2211508" cy="3509402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4CC54F9E-0102-4191-A29F-13C0CACEF721}"/>
                  </a:ext>
                </a:extLst>
              </p:cNvPr>
              <p:cNvGrpSpPr/>
              <p:nvPr/>
            </p:nvGrpSpPr>
            <p:grpSpPr>
              <a:xfrm>
                <a:off x="1052980" y="2703386"/>
                <a:ext cx="2211508" cy="3460187"/>
                <a:chOff x="3651142" y="4827937"/>
                <a:chExt cx="2536875" cy="3969267"/>
              </a:xfrm>
            </p:grpSpPr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B2F13570-0394-4E91-967F-7552B6197C88}"/>
                    </a:ext>
                  </a:extLst>
                </p:cNvPr>
                <p:cNvCxnSpPr>
                  <a:cxnSpLocks/>
                  <a:endCxn id="153" idx="3"/>
                </p:cNvCxnSpPr>
                <p:nvPr/>
              </p:nvCxnSpPr>
              <p:spPr>
                <a:xfrm flipH="1">
                  <a:off x="4590002" y="7188136"/>
                  <a:ext cx="9240" cy="1257603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32EC3B8-1B7B-45E2-9679-07A048F7C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3125" y="7188137"/>
                  <a:ext cx="36906" cy="14712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72B7C54F-8939-4AFA-A025-196D98FFD292}"/>
                    </a:ext>
                  </a:extLst>
                </p:cNvPr>
                <p:cNvSpPr/>
                <p:nvPr/>
              </p:nvSpPr>
              <p:spPr>
                <a:xfrm>
                  <a:off x="3651142" y="4827937"/>
                  <a:ext cx="2536875" cy="2447779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A4C2257A-257C-41DF-83D9-4CC219F4C897}"/>
                    </a:ext>
                  </a:extLst>
                </p:cNvPr>
                <p:cNvSpPr/>
                <p:nvPr/>
              </p:nvSpPr>
              <p:spPr>
                <a:xfrm>
                  <a:off x="4468273" y="5794816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Rectangle: Top Corners Rounded 151">
                  <a:extLst>
                    <a:ext uri="{FF2B5EF4-FFF2-40B4-BE49-F238E27FC236}">
                      <a16:creationId xmlns:a16="http://schemas.microsoft.com/office/drawing/2014/main" id="{154EBAEB-1F78-44E9-A13D-005D5491A1B6}"/>
                    </a:ext>
                  </a:extLst>
                </p:cNvPr>
                <p:cNvSpPr/>
                <p:nvPr/>
              </p:nvSpPr>
              <p:spPr>
                <a:xfrm>
                  <a:off x="4928257" y="8596894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Rectangle: Top Corners Rounded 152">
                  <a:extLst>
                    <a:ext uri="{FF2B5EF4-FFF2-40B4-BE49-F238E27FC236}">
                      <a16:creationId xmlns:a16="http://schemas.microsoft.com/office/drawing/2014/main" id="{EEBD523B-9AD5-4D70-A7B6-83D9FEFB9C0A}"/>
                    </a:ext>
                  </a:extLst>
                </p:cNvPr>
                <p:cNvSpPr/>
                <p:nvPr/>
              </p:nvSpPr>
              <p:spPr>
                <a:xfrm>
                  <a:off x="4255255" y="8445739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80688099-92F2-4B3B-9F76-3E6209B8385E}"/>
                    </a:ext>
                  </a:extLst>
                </p:cNvPr>
                <p:cNvSpPr/>
                <p:nvPr/>
              </p:nvSpPr>
              <p:spPr>
                <a:xfrm rot="1304321">
                  <a:off x="3653408" y="6444960"/>
                  <a:ext cx="649909" cy="923978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63F8EDBB-B273-4DD7-8048-296212BE4299}"/>
                    </a:ext>
                  </a:extLst>
                </p:cNvPr>
                <p:cNvSpPr/>
                <p:nvPr/>
              </p:nvSpPr>
              <p:spPr>
                <a:xfrm flipH="1">
                  <a:off x="5363737" y="6357329"/>
                  <a:ext cx="719415" cy="979649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  <a:gd name="connsiteX0" fmla="*/ 0 w 723830"/>
                    <a:gd name="connsiteY0" fmla="*/ 0 h 1002839"/>
                    <a:gd name="connsiteX1" fmla="*/ 633604 w 723830"/>
                    <a:gd name="connsiteY1" fmla="*/ 903446 h 1002839"/>
                    <a:gd name="connsiteX2" fmla="*/ 719329 w 723830"/>
                    <a:gd name="connsiteY2" fmla="*/ 979646 h 1002839"/>
                    <a:gd name="connsiteX3" fmla="*/ 719329 w 723830"/>
                    <a:gd name="connsiteY3" fmla="*/ 979646 h 1002839"/>
                    <a:gd name="connsiteX0" fmla="*/ 0 w 719414"/>
                    <a:gd name="connsiteY0" fmla="*/ 0 h 979646"/>
                    <a:gd name="connsiteX1" fmla="*/ 168042 w 719414"/>
                    <a:gd name="connsiteY1" fmla="*/ 596585 h 979646"/>
                    <a:gd name="connsiteX2" fmla="*/ 633604 w 719414"/>
                    <a:gd name="connsiteY2" fmla="*/ 903446 h 979646"/>
                    <a:gd name="connsiteX3" fmla="*/ 719329 w 719414"/>
                    <a:gd name="connsiteY3" fmla="*/ 979646 h 979646"/>
                    <a:gd name="connsiteX4" fmla="*/ 719329 w 719414"/>
                    <a:gd name="connsiteY4" fmla="*/ 979646 h 979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9414" h="979646">
                      <a:moveTo>
                        <a:pt x="0" y="0"/>
                      </a:moveTo>
                      <a:cubicBezTo>
                        <a:pt x="54252" y="82730"/>
                        <a:pt x="62441" y="446011"/>
                        <a:pt x="168042" y="596585"/>
                      </a:cubicBezTo>
                      <a:cubicBezTo>
                        <a:pt x="273643" y="747159"/>
                        <a:pt x="541723" y="839603"/>
                        <a:pt x="633604" y="903446"/>
                      </a:cubicBezTo>
                      <a:cubicBezTo>
                        <a:pt x="725485" y="967290"/>
                        <a:pt x="719329" y="979646"/>
                        <a:pt x="719329" y="979646"/>
                      </a:cubicBezTo>
                      <a:lnTo>
                        <a:pt x="719329" y="979646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75DBCE27-938C-4452-A857-058E7A42FCB8}"/>
                    </a:ext>
                  </a:extLst>
                </p:cNvPr>
                <p:cNvSpPr/>
                <p:nvPr/>
              </p:nvSpPr>
              <p:spPr>
                <a:xfrm rot="21179857">
                  <a:off x="5018001" y="6174895"/>
                  <a:ext cx="184935" cy="19049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9D53F1D5-4CAD-4860-B0B3-E44E0F5CAEE8}"/>
                    </a:ext>
                  </a:extLst>
                </p:cNvPr>
                <p:cNvSpPr/>
                <p:nvPr/>
              </p:nvSpPr>
              <p:spPr>
                <a:xfrm>
                  <a:off x="5350866" y="5794815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D74A37F3-9C31-4B60-A16A-482D5CE43836}"/>
                    </a:ext>
                  </a:extLst>
                </p:cNvPr>
                <p:cNvSpPr/>
                <p:nvPr/>
              </p:nvSpPr>
              <p:spPr>
                <a:xfrm>
                  <a:off x="4555116" y="5852372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B1AAE0EA-9783-4352-8C96-B1F4363BA791}"/>
                    </a:ext>
                  </a:extLst>
                </p:cNvPr>
                <p:cNvSpPr/>
                <p:nvPr/>
              </p:nvSpPr>
              <p:spPr>
                <a:xfrm>
                  <a:off x="5422915" y="5860082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A1EEFEA0-EF9E-44A1-AA59-26356297AB89}"/>
                  </a:ext>
                </a:extLst>
              </p:cNvPr>
              <p:cNvGrpSpPr/>
              <p:nvPr/>
            </p:nvGrpSpPr>
            <p:grpSpPr>
              <a:xfrm flipH="1">
                <a:off x="1155137" y="2654171"/>
                <a:ext cx="1972366" cy="622593"/>
                <a:chOff x="914841" y="1896670"/>
                <a:chExt cx="1972366" cy="622593"/>
              </a:xfrm>
            </p:grpSpPr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4572B549-D8BD-4C5E-839A-7F5A05E30DA8}"/>
                    </a:ext>
                  </a:extLst>
                </p:cNvPr>
                <p:cNvSpPr/>
                <p:nvPr/>
              </p:nvSpPr>
              <p:spPr>
                <a:xfrm flipH="1">
                  <a:off x="914841" y="2386708"/>
                  <a:ext cx="1972366" cy="132555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95C96BD1-1459-4573-B55C-561FEE195494}"/>
                    </a:ext>
                  </a:extLst>
                </p:cNvPr>
                <p:cNvSpPr/>
                <p:nvPr/>
              </p:nvSpPr>
              <p:spPr>
                <a:xfrm flipH="1">
                  <a:off x="951310" y="1896670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DEC05C75-2069-418C-AC1A-9CA8DF3BD3E9}"/>
                    </a:ext>
                  </a:extLst>
                </p:cNvPr>
                <p:cNvSpPr/>
                <p:nvPr/>
              </p:nvSpPr>
              <p:spPr>
                <a:xfrm flipH="1">
                  <a:off x="1649940" y="2399298"/>
                  <a:ext cx="156041" cy="63684"/>
                </a:xfrm>
                <a:custGeom>
                  <a:avLst/>
                  <a:gdLst>
                    <a:gd name="connsiteX0" fmla="*/ 0 w 156042"/>
                    <a:gd name="connsiteY0" fmla="*/ 0 h 63684"/>
                    <a:gd name="connsiteX1" fmla="*/ 22583 w 156042"/>
                    <a:gd name="connsiteY1" fmla="*/ 35867 h 63684"/>
                    <a:gd name="connsiteX2" fmla="*/ 36471 w 156042"/>
                    <a:gd name="connsiteY2" fmla="*/ 63684 h 63684"/>
                    <a:gd name="connsiteX3" fmla="*/ 69146 w 156042"/>
                    <a:gd name="connsiteY3" fmla="*/ 59618 h 63684"/>
                    <a:gd name="connsiteX4" fmla="*/ 156042 w 156042"/>
                    <a:gd name="connsiteY4" fmla="*/ 33820 h 63684"/>
                    <a:gd name="connsiteX5" fmla="*/ 22583 w 156042"/>
                    <a:gd name="connsiteY5" fmla="*/ 2228 h 63684"/>
                    <a:gd name="connsiteX6" fmla="*/ 0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0" y="0"/>
                      </a:moveTo>
                      <a:lnTo>
                        <a:pt x="22583" y="35867"/>
                      </a:lnTo>
                      <a:lnTo>
                        <a:pt x="36471" y="63684"/>
                      </a:lnTo>
                      <a:lnTo>
                        <a:pt x="69146" y="59618"/>
                      </a:lnTo>
                      <a:cubicBezTo>
                        <a:pt x="125101" y="51689"/>
                        <a:pt x="156042" y="42971"/>
                        <a:pt x="156042" y="33820"/>
                      </a:cubicBezTo>
                      <a:cubicBezTo>
                        <a:pt x="156042" y="22381"/>
                        <a:pt x="107696" y="11619"/>
                        <a:pt x="22583" y="22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244F9B35-5944-44B2-8562-8AF523519749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8" name="Arc 137">
              <a:extLst>
                <a:ext uri="{FF2B5EF4-FFF2-40B4-BE49-F238E27FC236}">
                  <a16:creationId xmlns:a16="http://schemas.microsoft.com/office/drawing/2014/main" id="{5695F933-784A-4738-A984-90507F7699E1}"/>
                </a:ext>
              </a:extLst>
            </p:cNvPr>
            <p:cNvSpPr/>
            <p:nvPr/>
          </p:nvSpPr>
          <p:spPr>
            <a:xfrm rot="20799047">
              <a:off x="1382244" y="4299086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C62CE627-71C4-416F-BF4B-7375CFD16A97}"/>
                </a:ext>
              </a:extLst>
            </p:cNvPr>
            <p:cNvSpPr/>
            <p:nvPr/>
          </p:nvSpPr>
          <p:spPr>
            <a:xfrm rot="20364936">
              <a:off x="1889126" y="4296405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Arc 166">
              <a:extLst>
                <a:ext uri="{FF2B5EF4-FFF2-40B4-BE49-F238E27FC236}">
                  <a16:creationId xmlns:a16="http://schemas.microsoft.com/office/drawing/2014/main" id="{825108F9-392A-4AD6-8408-8253B68711D3}"/>
                </a:ext>
              </a:extLst>
            </p:cNvPr>
            <p:cNvSpPr/>
            <p:nvPr/>
          </p:nvSpPr>
          <p:spPr>
            <a:xfrm rot="10009664">
              <a:off x="1754340" y="4606383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8" name="deep-sigh-and-exhale-102832">
            <a:hlinkClick r:id="" action="ppaction://media"/>
            <a:extLst>
              <a:ext uri="{FF2B5EF4-FFF2-40B4-BE49-F238E27FC236}">
                <a16:creationId xmlns:a16="http://schemas.microsoft.com/office/drawing/2014/main" id="{3516D5EF-5FC0-46A4-A214-604EB01DB2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E94ACDC-411A-47C2-8785-31F77272F9A2}"/>
              </a:ext>
            </a:extLst>
          </p:cNvPr>
          <p:cNvGrpSpPr/>
          <p:nvPr/>
        </p:nvGrpSpPr>
        <p:grpSpPr>
          <a:xfrm>
            <a:off x="4633053" y="3959929"/>
            <a:ext cx="1308234" cy="1609139"/>
            <a:chOff x="4633053" y="3959929"/>
            <a:chExt cx="1308234" cy="1609139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41C3D489-A2E5-4A9A-B179-04D139C2A955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FAF6A383-1D81-4418-A843-CF74184A1823}"/>
                  </a:ext>
                </a:extLst>
              </p:cNvPr>
              <p:cNvGrpSpPr/>
              <p:nvPr/>
            </p:nvGrpSpPr>
            <p:grpSpPr>
              <a:xfrm flipH="1">
                <a:off x="4194421" y="6342971"/>
                <a:ext cx="2334528" cy="3136023"/>
                <a:chOff x="-704602" y="7985701"/>
                <a:chExt cx="3011800" cy="4045817"/>
              </a:xfrm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C8B75C20-2F64-44CA-AA31-71B695CA97D9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0A8D38E5-4203-4AED-B365-AD0125AB79BA}"/>
                    </a:ext>
                  </a:extLst>
                </p:cNvPr>
                <p:cNvGrpSpPr/>
                <p:nvPr/>
              </p:nvGrpSpPr>
              <p:grpSpPr>
                <a:xfrm>
                  <a:off x="-229676" y="8483998"/>
                  <a:ext cx="2536874" cy="3547520"/>
                  <a:chOff x="-229676" y="8483998"/>
                  <a:chExt cx="2536874" cy="3547520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A653E0FF-90EE-4632-990B-B76104671E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98044A18-E312-4742-BC2F-708F5796B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2" name="Oval 181">
                    <a:extLst>
                      <a:ext uri="{FF2B5EF4-FFF2-40B4-BE49-F238E27FC236}">
                        <a16:creationId xmlns:a16="http://schemas.microsoft.com/office/drawing/2014/main" id="{0A3943DD-BEF0-4C0C-A3EF-1FD1B1FADDDB}"/>
                      </a:ext>
                    </a:extLst>
                  </p:cNvPr>
                  <p:cNvSpPr/>
                  <p:nvPr/>
                </p:nvSpPr>
                <p:spPr>
                  <a:xfrm>
                    <a:off x="-229676" y="8483998"/>
                    <a:ext cx="2536874" cy="244777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5" name="Rectangle: Top Corners Rounded 184">
                    <a:extLst>
                      <a:ext uri="{FF2B5EF4-FFF2-40B4-BE49-F238E27FC236}">
                        <a16:creationId xmlns:a16="http://schemas.microsoft.com/office/drawing/2014/main" id="{92C58729-FF8C-4C04-B657-D7B0CA540BE3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" name="Freeform: Shape 185">
                    <a:extLst>
                      <a:ext uri="{FF2B5EF4-FFF2-40B4-BE49-F238E27FC236}">
                        <a16:creationId xmlns:a16="http://schemas.microsoft.com/office/drawing/2014/main" id="{B7C02184-CDC4-4FCE-BF5D-21FFDA5F79AB}"/>
                      </a:ext>
                    </a:extLst>
                  </p:cNvPr>
                  <p:cNvSpPr/>
                  <p:nvPr/>
                </p:nvSpPr>
                <p:spPr>
                  <a:xfrm rot="18375939">
                    <a:off x="1008627" y="9969220"/>
                    <a:ext cx="649909" cy="923976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7" name="Freeform: Shape 186">
                    <a:extLst>
                      <a:ext uri="{FF2B5EF4-FFF2-40B4-BE49-F238E27FC236}">
                        <a16:creationId xmlns:a16="http://schemas.microsoft.com/office/drawing/2014/main" id="{79FB589F-7546-492B-926E-84F17B79B339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3" name="Rectangle: Top Corners Rounded 192">
                    <a:extLst>
                      <a:ext uri="{FF2B5EF4-FFF2-40B4-BE49-F238E27FC236}">
                        <a16:creationId xmlns:a16="http://schemas.microsoft.com/office/drawing/2014/main" id="{F92F5375-666B-4054-A666-479513CFF9E0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667B84C3-5FC5-4B43-BB5F-AB01B19C80D8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6D813DB9-FFCC-4B43-B5A8-493CD9E36C7C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B6640ABC-0FB6-4DA0-95A1-8FAB08C5337F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EC34EE6F-E65C-4F7E-B6A9-22A16048D8C1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B08A5479-7874-4399-827A-831405301F5F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E3C193F3-41A1-4BF6-B56C-5AD1C1F5EB24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2A9C549-BD90-4E83-8D38-CD485886DD5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EE0858B-13AE-4D51-95C2-E02163469F5F}"/>
                </a:ext>
              </a:extLst>
            </p:cNvPr>
            <p:cNvSpPr/>
            <p:nvPr/>
          </p:nvSpPr>
          <p:spPr>
            <a:xfrm flipH="1">
              <a:off x="5131899" y="4545646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8A02FF29-A639-4F03-A50E-37ED77CBDDFE}"/>
                </a:ext>
              </a:extLst>
            </p:cNvPr>
            <p:cNvSpPr/>
            <p:nvPr/>
          </p:nvSpPr>
          <p:spPr>
            <a:xfrm flipH="1">
              <a:off x="4869528" y="4533259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Arc 197">
              <a:extLst>
                <a:ext uri="{FF2B5EF4-FFF2-40B4-BE49-F238E27FC236}">
                  <a16:creationId xmlns:a16="http://schemas.microsoft.com/office/drawing/2014/main" id="{3B3CEE92-EF02-41E6-ABB8-554B2AFE25F4}"/>
                </a:ext>
              </a:extLst>
            </p:cNvPr>
            <p:cNvSpPr/>
            <p:nvPr/>
          </p:nvSpPr>
          <p:spPr>
            <a:xfrm rot="8464337">
              <a:off x="4862979" y="4350405"/>
              <a:ext cx="176390" cy="10457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Arc 198">
              <a:extLst>
                <a:ext uri="{FF2B5EF4-FFF2-40B4-BE49-F238E27FC236}">
                  <a16:creationId xmlns:a16="http://schemas.microsoft.com/office/drawing/2014/main" id="{8407FB73-5F15-484A-9CCF-FDBB8B646BB9}"/>
                </a:ext>
              </a:extLst>
            </p:cNvPr>
            <p:cNvSpPr/>
            <p:nvPr/>
          </p:nvSpPr>
          <p:spPr>
            <a:xfrm rot="9951775">
              <a:off x="5105831" y="4379992"/>
              <a:ext cx="176390" cy="10457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74740D-0964-40D3-8737-4BE452BB011D}"/>
                </a:ext>
              </a:extLst>
            </p:cNvPr>
            <p:cNvSpPr/>
            <p:nvPr/>
          </p:nvSpPr>
          <p:spPr>
            <a:xfrm>
              <a:off x="5124401" y="4503691"/>
              <a:ext cx="76251" cy="22462"/>
            </a:xfrm>
            <a:custGeom>
              <a:avLst/>
              <a:gdLst>
                <a:gd name="connsiteX0" fmla="*/ 77599 w 155198"/>
                <a:gd name="connsiteY0" fmla="*/ 0 h 45719"/>
                <a:gd name="connsiteX1" fmla="*/ 142208 w 155198"/>
                <a:gd name="connsiteY1" fmla="*/ 26582 h 45719"/>
                <a:gd name="connsiteX2" fmla="*/ 155198 w 155198"/>
                <a:gd name="connsiteY2" fmla="*/ 45719 h 45719"/>
                <a:gd name="connsiteX3" fmla="*/ 0 w 155198"/>
                <a:gd name="connsiteY3" fmla="*/ 45719 h 45719"/>
                <a:gd name="connsiteX4" fmla="*/ 12990 w 155198"/>
                <a:gd name="connsiteY4" fmla="*/ 26582 h 45719"/>
                <a:gd name="connsiteX5" fmla="*/ 77599 w 155198"/>
                <a:gd name="connsiteY5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198" h="45719">
                  <a:moveTo>
                    <a:pt x="77599" y="0"/>
                  </a:moveTo>
                  <a:cubicBezTo>
                    <a:pt x="102831" y="0"/>
                    <a:pt x="125673" y="10158"/>
                    <a:pt x="142208" y="26582"/>
                  </a:cubicBezTo>
                  <a:lnTo>
                    <a:pt x="155198" y="45719"/>
                  </a:lnTo>
                  <a:lnTo>
                    <a:pt x="0" y="45719"/>
                  </a:lnTo>
                  <a:lnTo>
                    <a:pt x="12990" y="26582"/>
                  </a:lnTo>
                  <a:cubicBezTo>
                    <a:pt x="29525" y="10158"/>
                    <a:pt x="52368" y="0"/>
                    <a:pt x="7759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CD5B752-0BEE-4BB1-A6F8-30583F213D27}"/>
                </a:ext>
              </a:extLst>
            </p:cNvPr>
            <p:cNvSpPr/>
            <p:nvPr/>
          </p:nvSpPr>
          <p:spPr>
            <a:xfrm>
              <a:off x="4860466" y="4484961"/>
              <a:ext cx="76251" cy="22462"/>
            </a:xfrm>
            <a:custGeom>
              <a:avLst/>
              <a:gdLst>
                <a:gd name="connsiteX0" fmla="*/ 77599 w 155198"/>
                <a:gd name="connsiteY0" fmla="*/ 0 h 45719"/>
                <a:gd name="connsiteX1" fmla="*/ 142208 w 155198"/>
                <a:gd name="connsiteY1" fmla="*/ 26582 h 45719"/>
                <a:gd name="connsiteX2" fmla="*/ 155198 w 155198"/>
                <a:gd name="connsiteY2" fmla="*/ 45719 h 45719"/>
                <a:gd name="connsiteX3" fmla="*/ 0 w 155198"/>
                <a:gd name="connsiteY3" fmla="*/ 45719 h 45719"/>
                <a:gd name="connsiteX4" fmla="*/ 12990 w 155198"/>
                <a:gd name="connsiteY4" fmla="*/ 26582 h 45719"/>
                <a:gd name="connsiteX5" fmla="*/ 77599 w 155198"/>
                <a:gd name="connsiteY5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198" h="45719">
                  <a:moveTo>
                    <a:pt x="77599" y="0"/>
                  </a:moveTo>
                  <a:cubicBezTo>
                    <a:pt x="102831" y="0"/>
                    <a:pt x="125673" y="10158"/>
                    <a:pt x="142208" y="26582"/>
                  </a:cubicBezTo>
                  <a:lnTo>
                    <a:pt x="155198" y="45719"/>
                  </a:lnTo>
                  <a:lnTo>
                    <a:pt x="0" y="45719"/>
                  </a:lnTo>
                  <a:lnTo>
                    <a:pt x="12990" y="26582"/>
                  </a:lnTo>
                  <a:cubicBezTo>
                    <a:pt x="29525" y="10158"/>
                    <a:pt x="52368" y="0"/>
                    <a:pt x="7759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Arc 201">
              <a:extLst>
                <a:ext uri="{FF2B5EF4-FFF2-40B4-BE49-F238E27FC236}">
                  <a16:creationId xmlns:a16="http://schemas.microsoft.com/office/drawing/2014/main" id="{8552DDBA-58CA-4072-B2A6-78288F9B5FB7}"/>
                </a:ext>
              </a:extLst>
            </p:cNvPr>
            <p:cNvSpPr/>
            <p:nvPr/>
          </p:nvSpPr>
          <p:spPr>
            <a:xfrm>
              <a:off x="4915483" y="4786123"/>
              <a:ext cx="168635" cy="401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75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5D536AB-5038-4F53-96A2-C814B631D9BC}"/>
              </a:ext>
            </a:extLst>
          </p:cNvPr>
          <p:cNvGrpSpPr/>
          <p:nvPr/>
        </p:nvGrpSpPr>
        <p:grpSpPr>
          <a:xfrm>
            <a:off x="19190420" y="-12852727"/>
            <a:ext cx="18173093" cy="7478207"/>
            <a:chOff x="3130849" y="4454082"/>
            <a:chExt cx="6057339" cy="2492588"/>
          </a:xfrm>
          <a:solidFill>
            <a:schemeClr val="bg1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973D2F7-3518-4119-A1B5-3A3964615A62}"/>
                </a:ext>
              </a:extLst>
            </p:cNvPr>
            <p:cNvSpPr/>
            <p:nvPr/>
          </p:nvSpPr>
          <p:spPr>
            <a:xfrm>
              <a:off x="4443285" y="4454082"/>
              <a:ext cx="3843387" cy="514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FA9CB34-BF54-473F-B1DC-81578123DB44}"/>
                </a:ext>
              </a:extLst>
            </p:cNvPr>
            <p:cNvSpPr/>
            <p:nvPr/>
          </p:nvSpPr>
          <p:spPr>
            <a:xfrm>
              <a:off x="4138733" y="4968102"/>
              <a:ext cx="4253520" cy="514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0F87420-BBC0-4354-AB87-DCF27B1551FD}"/>
                </a:ext>
              </a:extLst>
            </p:cNvPr>
            <p:cNvSpPr/>
            <p:nvPr/>
          </p:nvSpPr>
          <p:spPr>
            <a:xfrm>
              <a:off x="3925439" y="5421870"/>
              <a:ext cx="4897354" cy="514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505F21-6A8D-4CEA-8BA9-7F8CACAC2F2B}"/>
                </a:ext>
              </a:extLst>
            </p:cNvPr>
            <p:cNvSpPr/>
            <p:nvPr/>
          </p:nvSpPr>
          <p:spPr>
            <a:xfrm>
              <a:off x="3496050" y="5935561"/>
              <a:ext cx="5523035" cy="514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AAA13FA-4E04-4B29-8FF5-A1E166ECEF3B}"/>
                </a:ext>
              </a:extLst>
            </p:cNvPr>
            <p:cNvSpPr/>
            <p:nvPr/>
          </p:nvSpPr>
          <p:spPr>
            <a:xfrm>
              <a:off x="3130849" y="6432320"/>
              <a:ext cx="6057339" cy="514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682A734-F73D-492E-A248-8AB0C2A7C695}"/>
              </a:ext>
            </a:extLst>
          </p:cNvPr>
          <p:cNvGrpSpPr/>
          <p:nvPr/>
        </p:nvGrpSpPr>
        <p:grpSpPr>
          <a:xfrm>
            <a:off x="18557150" y="-922970"/>
            <a:ext cx="1266539" cy="6056014"/>
            <a:chOff x="2769703" y="530090"/>
            <a:chExt cx="1364974" cy="652669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55A0EBB-2199-4D72-8175-FE4B39B35F9C}"/>
                </a:ext>
              </a:extLst>
            </p:cNvPr>
            <p:cNvSpPr/>
            <p:nvPr/>
          </p:nvSpPr>
          <p:spPr>
            <a:xfrm>
              <a:off x="2769703" y="530090"/>
              <a:ext cx="1364974" cy="6526694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4974" h="6677048">
                  <a:moveTo>
                    <a:pt x="0" y="0"/>
                  </a:moveTo>
                  <a:lnTo>
                    <a:pt x="1338470" y="1060174"/>
                  </a:lnTo>
                  <a:lnTo>
                    <a:pt x="1364974" y="5042452"/>
                  </a:lnTo>
                  <a:lnTo>
                    <a:pt x="39755" y="6677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8E446F20-EB94-4FA8-9ADD-A0EA8FFC1CB1}"/>
                </a:ext>
              </a:extLst>
            </p:cNvPr>
            <p:cNvSpPr/>
            <p:nvPr/>
          </p:nvSpPr>
          <p:spPr>
            <a:xfrm>
              <a:off x="3409767" y="1152939"/>
              <a:ext cx="552633" cy="4916557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1430698"/>
                <a:gd name="connsiteY0" fmla="*/ 0 h 6677048"/>
                <a:gd name="connsiteX1" fmla="*/ 1430698 w 1430698"/>
                <a:gd name="connsiteY1" fmla="*/ 882120 h 6677048"/>
                <a:gd name="connsiteX2" fmla="*/ 1364974 w 1430698"/>
                <a:gd name="connsiteY2" fmla="*/ 5042452 h 6677048"/>
                <a:gd name="connsiteX3" fmla="*/ 39755 w 1430698"/>
                <a:gd name="connsiteY3" fmla="*/ 6677048 h 6677048"/>
                <a:gd name="connsiteX4" fmla="*/ 0 w 1430698"/>
                <a:gd name="connsiteY4" fmla="*/ 0 h 6677048"/>
                <a:gd name="connsiteX0" fmla="*/ 0 w 1430698"/>
                <a:gd name="connsiteY0" fmla="*/ 0 h 6677048"/>
                <a:gd name="connsiteX1" fmla="*/ 1430698 w 1430698"/>
                <a:gd name="connsiteY1" fmla="*/ 882120 h 6677048"/>
                <a:gd name="connsiteX2" fmla="*/ 1401865 w 1430698"/>
                <a:gd name="connsiteY2" fmla="*/ 5333814 h 6677048"/>
                <a:gd name="connsiteX3" fmla="*/ 39755 w 1430698"/>
                <a:gd name="connsiteY3" fmla="*/ 6677048 h 6677048"/>
                <a:gd name="connsiteX4" fmla="*/ 0 w 1430698"/>
                <a:gd name="connsiteY4" fmla="*/ 0 h 6677048"/>
                <a:gd name="connsiteX0" fmla="*/ 0 w 1430698"/>
                <a:gd name="connsiteY0" fmla="*/ 0 h 6385686"/>
                <a:gd name="connsiteX1" fmla="*/ 1430698 w 1430698"/>
                <a:gd name="connsiteY1" fmla="*/ 882120 h 6385686"/>
                <a:gd name="connsiteX2" fmla="*/ 1401865 w 1430698"/>
                <a:gd name="connsiteY2" fmla="*/ 5333814 h 6385686"/>
                <a:gd name="connsiteX3" fmla="*/ 21310 w 1430698"/>
                <a:gd name="connsiteY3" fmla="*/ 6385686 h 6385686"/>
                <a:gd name="connsiteX4" fmla="*/ 0 w 1430698"/>
                <a:gd name="connsiteY4" fmla="*/ 0 h 638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0698" h="6385686">
                  <a:moveTo>
                    <a:pt x="0" y="0"/>
                  </a:moveTo>
                  <a:lnTo>
                    <a:pt x="1430698" y="882120"/>
                  </a:lnTo>
                  <a:lnTo>
                    <a:pt x="1401865" y="5333814"/>
                  </a:lnTo>
                  <a:lnTo>
                    <a:pt x="21310" y="6385686"/>
                  </a:lnTo>
                  <a:cubicBezTo>
                    <a:pt x="14207" y="4257124"/>
                    <a:pt x="7103" y="2128562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4FD7565-B2CA-4EB5-98C6-1C9FF21300C5}"/>
                </a:ext>
              </a:extLst>
            </p:cNvPr>
            <p:cNvSpPr/>
            <p:nvPr/>
          </p:nvSpPr>
          <p:spPr>
            <a:xfrm>
              <a:off x="3525266" y="4109269"/>
              <a:ext cx="129524" cy="2948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A779208-C8E1-47BB-8A5E-D301DE778C04}"/>
                </a:ext>
              </a:extLst>
            </p:cNvPr>
            <p:cNvSpPr/>
            <p:nvPr/>
          </p:nvSpPr>
          <p:spPr>
            <a:xfrm>
              <a:off x="3534328" y="4454602"/>
              <a:ext cx="60255" cy="184698"/>
            </a:xfrm>
            <a:custGeom>
              <a:avLst/>
              <a:gdLst>
                <a:gd name="connsiteX0" fmla="*/ 61850 w 192568"/>
                <a:gd name="connsiteY0" fmla="*/ 197643 h 512688"/>
                <a:gd name="connsiteX1" fmla="*/ 28577 w 192568"/>
                <a:gd name="connsiteY1" fmla="*/ 230916 h 512688"/>
                <a:gd name="connsiteX2" fmla="*/ 28577 w 192568"/>
                <a:gd name="connsiteY2" fmla="*/ 316391 h 512688"/>
                <a:gd name="connsiteX3" fmla="*/ 65330 w 192568"/>
                <a:gd name="connsiteY3" fmla="*/ 353144 h 512688"/>
                <a:gd name="connsiteX4" fmla="*/ 65329 w 192568"/>
                <a:gd name="connsiteY4" fmla="*/ 353145 h 512688"/>
                <a:gd name="connsiteX5" fmla="*/ 102082 w 192568"/>
                <a:gd name="connsiteY5" fmla="*/ 316392 h 512688"/>
                <a:gd name="connsiteX6" fmla="*/ 102082 w 192568"/>
                <a:gd name="connsiteY6" fmla="*/ 230916 h 512688"/>
                <a:gd name="connsiteX7" fmla="*/ 68809 w 192568"/>
                <a:gd name="connsiteY7" fmla="*/ 197643 h 512688"/>
                <a:gd name="connsiteX8" fmla="*/ 87168 w 192568"/>
                <a:gd name="connsiteY8" fmla="*/ 0 h 512688"/>
                <a:gd name="connsiteX9" fmla="*/ 105400 w 192568"/>
                <a:gd name="connsiteY9" fmla="*/ 0 h 512688"/>
                <a:gd name="connsiteX10" fmla="*/ 192568 w 192568"/>
                <a:gd name="connsiteY10" fmla="*/ 87168 h 512688"/>
                <a:gd name="connsiteX11" fmla="*/ 192568 w 192568"/>
                <a:gd name="connsiteY11" fmla="*/ 416404 h 512688"/>
                <a:gd name="connsiteX12" fmla="*/ 96284 w 192568"/>
                <a:gd name="connsiteY12" fmla="*/ 512688 h 512688"/>
                <a:gd name="connsiteX13" fmla="*/ 0 w 192568"/>
                <a:gd name="connsiteY13" fmla="*/ 416404 h 512688"/>
                <a:gd name="connsiteX14" fmla="*/ 0 w 192568"/>
                <a:gd name="connsiteY14" fmla="*/ 87168 h 512688"/>
                <a:gd name="connsiteX15" fmla="*/ 87168 w 192568"/>
                <a:gd name="connsiteY15" fmla="*/ 0 h 51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2568" h="512688">
                  <a:moveTo>
                    <a:pt x="61850" y="197643"/>
                  </a:moveTo>
                  <a:cubicBezTo>
                    <a:pt x="43474" y="197643"/>
                    <a:pt x="28577" y="212540"/>
                    <a:pt x="28577" y="230916"/>
                  </a:cubicBezTo>
                  <a:lnTo>
                    <a:pt x="28577" y="316391"/>
                  </a:lnTo>
                  <a:cubicBezTo>
                    <a:pt x="28577" y="336689"/>
                    <a:pt x="45032" y="353144"/>
                    <a:pt x="65330" y="353144"/>
                  </a:cubicBezTo>
                  <a:lnTo>
                    <a:pt x="65329" y="353145"/>
                  </a:lnTo>
                  <a:cubicBezTo>
                    <a:pt x="85627" y="353145"/>
                    <a:pt x="102082" y="336690"/>
                    <a:pt x="102082" y="316392"/>
                  </a:cubicBezTo>
                  <a:lnTo>
                    <a:pt x="102082" y="230916"/>
                  </a:lnTo>
                  <a:cubicBezTo>
                    <a:pt x="102082" y="212540"/>
                    <a:pt x="87185" y="197643"/>
                    <a:pt x="68809" y="197643"/>
                  </a:cubicBezTo>
                  <a:close/>
                  <a:moveTo>
                    <a:pt x="87168" y="0"/>
                  </a:moveTo>
                  <a:lnTo>
                    <a:pt x="105400" y="0"/>
                  </a:lnTo>
                  <a:cubicBezTo>
                    <a:pt x="153542" y="0"/>
                    <a:pt x="192568" y="39026"/>
                    <a:pt x="192568" y="87168"/>
                  </a:cubicBezTo>
                  <a:lnTo>
                    <a:pt x="192568" y="416404"/>
                  </a:lnTo>
                  <a:cubicBezTo>
                    <a:pt x="192568" y="469580"/>
                    <a:pt x="149460" y="512688"/>
                    <a:pt x="96284" y="512688"/>
                  </a:cubicBezTo>
                  <a:cubicBezTo>
                    <a:pt x="43108" y="512688"/>
                    <a:pt x="0" y="469580"/>
                    <a:pt x="0" y="416404"/>
                  </a:cubicBezTo>
                  <a:lnTo>
                    <a:pt x="0" y="87168"/>
                  </a:lnTo>
                  <a:cubicBezTo>
                    <a:pt x="0" y="39026"/>
                    <a:pt x="39026" y="0"/>
                    <a:pt x="8716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5F28A8-0587-4349-9D9A-31CB49FE6FE0}"/>
              </a:ext>
            </a:extLst>
          </p:cNvPr>
          <p:cNvGrpSpPr/>
          <p:nvPr/>
        </p:nvGrpSpPr>
        <p:grpSpPr>
          <a:xfrm flipH="1">
            <a:off x="27367167" y="-5323722"/>
            <a:ext cx="3107260" cy="14857518"/>
            <a:chOff x="2769703" y="530090"/>
            <a:chExt cx="1364974" cy="6526694"/>
          </a:xfrm>
        </p:grpSpPr>
        <p:sp>
          <p:nvSpPr>
            <p:cNvPr id="11" name="Rectangle 2">
              <a:extLst>
                <a:ext uri="{FF2B5EF4-FFF2-40B4-BE49-F238E27FC236}">
                  <a16:creationId xmlns:a16="http://schemas.microsoft.com/office/drawing/2014/main" id="{C2F36831-0727-460F-BCE6-B74D83FC673F}"/>
                </a:ext>
              </a:extLst>
            </p:cNvPr>
            <p:cNvSpPr/>
            <p:nvPr/>
          </p:nvSpPr>
          <p:spPr>
            <a:xfrm>
              <a:off x="2769703" y="530090"/>
              <a:ext cx="1364974" cy="6526694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4974" h="6677048">
                  <a:moveTo>
                    <a:pt x="0" y="0"/>
                  </a:moveTo>
                  <a:lnTo>
                    <a:pt x="1338470" y="1060174"/>
                  </a:lnTo>
                  <a:lnTo>
                    <a:pt x="1364974" y="5042452"/>
                  </a:lnTo>
                  <a:lnTo>
                    <a:pt x="39755" y="6677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93D0A38C-D247-4FAA-96EB-1CED458EBE30}"/>
                </a:ext>
              </a:extLst>
            </p:cNvPr>
            <p:cNvSpPr/>
            <p:nvPr/>
          </p:nvSpPr>
          <p:spPr>
            <a:xfrm>
              <a:off x="3114261" y="1152939"/>
              <a:ext cx="848140" cy="4916557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1430698"/>
                <a:gd name="connsiteY0" fmla="*/ 0 h 6677048"/>
                <a:gd name="connsiteX1" fmla="*/ 1430698 w 1430698"/>
                <a:gd name="connsiteY1" fmla="*/ 882120 h 6677048"/>
                <a:gd name="connsiteX2" fmla="*/ 1364974 w 1430698"/>
                <a:gd name="connsiteY2" fmla="*/ 5042452 h 6677048"/>
                <a:gd name="connsiteX3" fmla="*/ 39755 w 1430698"/>
                <a:gd name="connsiteY3" fmla="*/ 6677048 h 6677048"/>
                <a:gd name="connsiteX4" fmla="*/ 0 w 1430698"/>
                <a:gd name="connsiteY4" fmla="*/ 0 h 6677048"/>
                <a:gd name="connsiteX0" fmla="*/ 0 w 1430698"/>
                <a:gd name="connsiteY0" fmla="*/ 0 h 6677048"/>
                <a:gd name="connsiteX1" fmla="*/ 1430698 w 1430698"/>
                <a:gd name="connsiteY1" fmla="*/ 882120 h 6677048"/>
                <a:gd name="connsiteX2" fmla="*/ 1401865 w 1430698"/>
                <a:gd name="connsiteY2" fmla="*/ 5333814 h 6677048"/>
                <a:gd name="connsiteX3" fmla="*/ 39755 w 1430698"/>
                <a:gd name="connsiteY3" fmla="*/ 6677048 h 6677048"/>
                <a:gd name="connsiteX4" fmla="*/ 0 w 1430698"/>
                <a:gd name="connsiteY4" fmla="*/ 0 h 6677048"/>
                <a:gd name="connsiteX0" fmla="*/ 0 w 1430698"/>
                <a:gd name="connsiteY0" fmla="*/ 0 h 6385686"/>
                <a:gd name="connsiteX1" fmla="*/ 1430698 w 1430698"/>
                <a:gd name="connsiteY1" fmla="*/ 882120 h 6385686"/>
                <a:gd name="connsiteX2" fmla="*/ 1401865 w 1430698"/>
                <a:gd name="connsiteY2" fmla="*/ 5333814 h 6385686"/>
                <a:gd name="connsiteX3" fmla="*/ 21310 w 1430698"/>
                <a:gd name="connsiteY3" fmla="*/ 6385686 h 6385686"/>
                <a:gd name="connsiteX4" fmla="*/ 0 w 1430698"/>
                <a:gd name="connsiteY4" fmla="*/ 0 h 638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0698" h="6385686">
                  <a:moveTo>
                    <a:pt x="0" y="0"/>
                  </a:moveTo>
                  <a:lnTo>
                    <a:pt x="1430698" y="882120"/>
                  </a:lnTo>
                  <a:lnTo>
                    <a:pt x="1401865" y="5333814"/>
                  </a:lnTo>
                  <a:lnTo>
                    <a:pt x="21310" y="6385686"/>
                  </a:lnTo>
                  <a:cubicBezTo>
                    <a:pt x="14207" y="4257124"/>
                    <a:pt x="7103" y="2128562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718D58-02A7-418B-971E-5D041318AD02}"/>
                </a:ext>
              </a:extLst>
            </p:cNvPr>
            <p:cNvSpPr/>
            <p:nvPr/>
          </p:nvSpPr>
          <p:spPr>
            <a:xfrm>
              <a:off x="3287340" y="4424508"/>
              <a:ext cx="198783" cy="2948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2352170-F2DA-498B-A174-F393658636CC}"/>
                </a:ext>
              </a:extLst>
            </p:cNvPr>
            <p:cNvSpPr/>
            <p:nvPr/>
          </p:nvSpPr>
          <p:spPr>
            <a:xfrm>
              <a:off x="3297434" y="4769237"/>
              <a:ext cx="87044" cy="184698"/>
            </a:xfrm>
            <a:custGeom>
              <a:avLst/>
              <a:gdLst>
                <a:gd name="connsiteX0" fmla="*/ 61850 w 192568"/>
                <a:gd name="connsiteY0" fmla="*/ 197643 h 512688"/>
                <a:gd name="connsiteX1" fmla="*/ 28577 w 192568"/>
                <a:gd name="connsiteY1" fmla="*/ 230916 h 512688"/>
                <a:gd name="connsiteX2" fmla="*/ 28577 w 192568"/>
                <a:gd name="connsiteY2" fmla="*/ 316391 h 512688"/>
                <a:gd name="connsiteX3" fmla="*/ 65330 w 192568"/>
                <a:gd name="connsiteY3" fmla="*/ 353144 h 512688"/>
                <a:gd name="connsiteX4" fmla="*/ 65329 w 192568"/>
                <a:gd name="connsiteY4" fmla="*/ 353145 h 512688"/>
                <a:gd name="connsiteX5" fmla="*/ 102082 w 192568"/>
                <a:gd name="connsiteY5" fmla="*/ 316392 h 512688"/>
                <a:gd name="connsiteX6" fmla="*/ 102082 w 192568"/>
                <a:gd name="connsiteY6" fmla="*/ 230916 h 512688"/>
                <a:gd name="connsiteX7" fmla="*/ 68809 w 192568"/>
                <a:gd name="connsiteY7" fmla="*/ 197643 h 512688"/>
                <a:gd name="connsiteX8" fmla="*/ 87168 w 192568"/>
                <a:gd name="connsiteY8" fmla="*/ 0 h 512688"/>
                <a:gd name="connsiteX9" fmla="*/ 105400 w 192568"/>
                <a:gd name="connsiteY9" fmla="*/ 0 h 512688"/>
                <a:gd name="connsiteX10" fmla="*/ 192568 w 192568"/>
                <a:gd name="connsiteY10" fmla="*/ 87168 h 512688"/>
                <a:gd name="connsiteX11" fmla="*/ 192568 w 192568"/>
                <a:gd name="connsiteY11" fmla="*/ 416404 h 512688"/>
                <a:gd name="connsiteX12" fmla="*/ 96284 w 192568"/>
                <a:gd name="connsiteY12" fmla="*/ 512688 h 512688"/>
                <a:gd name="connsiteX13" fmla="*/ 0 w 192568"/>
                <a:gd name="connsiteY13" fmla="*/ 416404 h 512688"/>
                <a:gd name="connsiteX14" fmla="*/ 0 w 192568"/>
                <a:gd name="connsiteY14" fmla="*/ 87168 h 512688"/>
                <a:gd name="connsiteX15" fmla="*/ 87168 w 192568"/>
                <a:gd name="connsiteY15" fmla="*/ 0 h 51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2568" h="512688">
                  <a:moveTo>
                    <a:pt x="61850" y="197643"/>
                  </a:moveTo>
                  <a:cubicBezTo>
                    <a:pt x="43474" y="197643"/>
                    <a:pt x="28577" y="212540"/>
                    <a:pt x="28577" y="230916"/>
                  </a:cubicBezTo>
                  <a:lnTo>
                    <a:pt x="28577" y="316391"/>
                  </a:lnTo>
                  <a:cubicBezTo>
                    <a:pt x="28577" y="336689"/>
                    <a:pt x="45032" y="353144"/>
                    <a:pt x="65330" y="353144"/>
                  </a:cubicBezTo>
                  <a:lnTo>
                    <a:pt x="65329" y="353145"/>
                  </a:lnTo>
                  <a:cubicBezTo>
                    <a:pt x="85627" y="353145"/>
                    <a:pt x="102082" y="336690"/>
                    <a:pt x="102082" y="316392"/>
                  </a:cubicBezTo>
                  <a:lnTo>
                    <a:pt x="102082" y="230916"/>
                  </a:lnTo>
                  <a:cubicBezTo>
                    <a:pt x="102082" y="212540"/>
                    <a:pt x="87185" y="197643"/>
                    <a:pt x="68809" y="197643"/>
                  </a:cubicBezTo>
                  <a:close/>
                  <a:moveTo>
                    <a:pt x="87168" y="0"/>
                  </a:moveTo>
                  <a:lnTo>
                    <a:pt x="105400" y="0"/>
                  </a:lnTo>
                  <a:cubicBezTo>
                    <a:pt x="153542" y="0"/>
                    <a:pt x="192568" y="39026"/>
                    <a:pt x="192568" y="87168"/>
                  </a:cubicBezTo>
                  <a:lnTo>
                    <a:pt x="192568" y="416404"/>
                  </a:lnTo>
                  <a:cubicBezTo>
                    <a:pt x="192568" y="469580"/>
                    <a:pt x="149460" y="512688"/>
                    <a:pt x="96284" y="512688"/>
                  </a:cubicBezTo>
                  <a:cubicBezTo>
                    <a:pt x="43108" y="512688"/>
                    <a:pt x="0" y="469580"/>
                    <a:pt x="0" y="416404"/>
                  </a:cubicBezTo>
                  <a:lnTo>
                    <a:pt x="0" y="87168"/>
                  </a:lnTo>
                  <a:cubicBezTo>
                    <a:pt x="0" y="39026"/>
                    <a:pt x="39026" y="0"/>
                    <a:pt x="8716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88" name="emojimouth">
            <a:hlinkClick r:id="" action="ppaction://media"/>
            <a:extLst>
              <a:ext uri="{FF2B5EF4-FFF2-40B4-BE49-F238E27FC236}">
                <a16:creationId xmlns:a16="http://schemas.microsoft.com/office/drawing/2014/main" id="{4F2A10E6-7FFB-4871-8723-36923FB89FE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6"/>
          <a:srcRect l="47529" t="18259" r="41262" b="68965"/>
          <a:stretch/>
        </p:blipFill>
        <p:spPr>
          <a:xfrm>
            <a:off x="1893802" y="7286176"/>
            <a:ext cx="239438" cy="1535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46984A-BC6D-40B8-888F-2D1083968CB9}"/>
              </a:ext>
            </a:extLst>
          </p:cNvPr>
          <p:cNvSpPr/>
          <p:nvPr/>
        </p:nvSpPr>
        <p:spPr>
          <a:xfrm>
            <a:off x="3835530" y="341982"/>
            <a:ext cx="4691535" cy="56396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Arc 156">
            <a:extLst>
              <a:ext uri="{FF2B5EF4-FFF2-40B4-BE49-F238E27FC236}">
                <a16:creationId xmlns:a16="http://schemas.microsoft.com/office/drawing/2014/main" id="{AD8E459E-818D-44EB-92E7-D899AA8979F5}"/>
              </a:ext>
            </a:extLst>
          </p:cNvPr>
          <p:cNvSpPr/>
          <p:nvPr/>
        </p:nvSpPr>
        <p:spPr>
          <a:xfrm rot="11401529" flipH="1">
            <a:off x="3868258" y="7323678"/>
            <a:ext cx="423453" cy="100819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9D4F9B-7EA4-4B98-9A50-6C98164CB489}"/>
              </a:ext>
            </a:extLst>
          </p:cNvPr>
          <p:cNvSpPr/>
          <p:nvPr/>
        </p:nvSpPr>
        <p:spPr>
          <a:xfrm>
            <a:off x="0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20112836-5943-4BBD-9D44-7E5FBF58DE98}"/>
              </a:ext>
            </a:extLst>
          </p:cNvPr>
          <p:cNvSpPr/>
          <p:nvPr/>
        </p:nvSpPr>
        <p:spPr>
          <a:xfrm>
            <a:off x="761130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104A5F36-82C3-4E62-B00F-6435EBB05659}"/>
              </a:ext>
            </a:extLst>
          </p:cNvPr>
          <p:cNvSpPr/>
          <p:nvPr/>
        </p:nvSpPr>
        <p:spPr>
          <a:xfrm>
            <a:off x="1514526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615035C-16CF-4D72-9F0C-FBDCEB27DFA0}"/>
              </a:ext>
            </a:extLst>
          </p:cNvPr>
          <p:cNvSpPr/>
          <p:nvPr/>
        </p:nvSpPr>
        <p:spPr>
          <a:xfrm>
            <a:off x="2273078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97649B3-58E5-4AC4-A546-7C087A74E6A3}"/>
              </a:ext>
            </a:extLst>
          </p:cNvPr>
          <p:cNvSpPr/>
          <p:nvPr/>
        </p:nvSpPr>
        <p:spPr>
          <a:xfrm>
            <a:off x="3034208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7CE10737-5078-4ED3-86CD-FC7091C5BB81}"/>
              </a:ext>
            </a:extLst>
          </p:cNvPr>
          <p:cNvSpPr/>
          <p:nvPr/>
        </p:nvSpPr>
        <p:spPr>
          <a:xfrm>
            <a:off x="3787604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E62A3A3B-D95B-40C2-BB52-D97F3F955F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4" t="16893" r="43171" b="872"/>
          <a:stretch>
            <a:fillRect/>
          </a:stretch>
        </p:blipFill>
        <p:spPr>
          <a:xfrm>
            <a:off x="3850729" y="341981"/>
            <a:ext cx="4691535" cy="5639656"/>
          </a:xfrm>
          <a:custGeom>
            <a:avLst/>
            <a:gdLst>
              <a:gd name="connsiteX0" fmla="*/ 0 w 4691535"/>
              <a:gd name="connsiteY0" fmla="*/ 0 h 5639656"/>
              <a:gd name="connsiteX1" fmla="*/ 4691535 w 4691535"/>
              <a:gd name="connsiteY1" fmla="*/ 0 h 5639656"/>
              <a:gd name="connsiteX2" fmla="*/ 4691535 w 4691535"/>
              <a:gd name="connsiteY2" fmla="*/ 5639656 h 5639656"/>
              <a:gd name="connsiteX3" fmla="*/ 0 w 4691535"/>
              <a:gd name="connsiteY3" fmla="*/ 5639656 h 563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1535" h="5639656">
                <a:moveTo>
                  <a:pt x="0" y="0"/>
                </a:moveTo>
                <a:lnTo>
                  <a:pt x="4691535" y="0"/>
                </a:lnTo>
                <a:lnTo>
                  <a:pt x="4691535" y="5639656"/>
                </a:lnTo>
                <a:lnTo>
                  <a:pt x="0" y="5639656"/>
                </a:lnTo>
                <a:close/>
              </a:path>
            </a:pathLst>
          </a:cu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EF5A1908-90B0-4DD3-9DDC-A516B1CC4AE0}"/>
              </a:ext>
            </a:extLst>
          </p:cNvPr>
          <p:cNvSpPr/>
          <p:nvPr/>
        </p:nvSpPr>
        <p:spPr>
          <a:xfrm>
            <a:off x="4546156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CADBC1F-44B4-461F-B642-C4F73FD70E39}"/>
              </a:ext>
            </a:extLst>
          </p:cNvPr>
          <p:cNvSpPr/>
          <p:nvPr/>
        </p:nvSpPr>
        <p:spPr>
          <a:xfrm>
            <a:off x="5291421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BE589B3-BDE5-4498-956E-B6817E0D3B19}"/>
              </a:ext>
            </a:extLst>
          </p:cNvPr>
          <p:cNvSpPr/>
          <p:nvPr/>
        </p:nvSpPr>
        <p:spPr>
          <a:xfrm>
            <a:off x="6044817" y="6005594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E15336A-BDC6-45D7-88AB-B3CEB1D46558}"/>
              </a:ext>
            </a:extLst>
          </p:cNvPr>
          <p:cNvSpPr/>
          <p:nvPr/>
        </p:nvSpPr>
        <p:spPr>
          <a:xfrm>
            <a:off x="6803369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92349A1-7825-497E-8AB0-B84144B72FB2}"/>
              </a:ext>
            </a:extLst>
          </p:cNvPr>
          <p:cNvSpPr/>
          <p:nvPr/>
        </p:nvSpPr>
        <p:spPr>
          <a:xfrm>
            <a:off x="7528379" y="6005593"/>
            <a:ext cx="79467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55E4615-C9CF-4A24-9467-C5B1AAFC60D3}"/>
              </a:ext>
            </a:extLst>
          </p:cNvPr>
          <p:cNvSpPr/>
          <p:nvPr/>
        </p:nvSpPr>
        <p:spPr>
          <a:xfrm>
            <a:off x="8317895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02C993C-DFCC-4C50-BA6B-F1D8475109D7}"/>
              </a:ext>
            </a:extLst>
          </p:cNvPr>
          <p:cNvSpPr/>
          <p:nvPr/>
        </p:nvSpPr>
        <p:spPr>
          <a:xfrm>
            <a:off x="9076447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B23D05D5-BA57-4C4F-8FD9-2649C22C7A28}"/>
              </a:ext>
            </a:extLst>
          </p:cNvPr>
          <p:cNvSpPr/>
          <p:nvPr/>
        </p:nvSpPr>
        <p:spPr>
          <a:xfrm>
            <a:off x="9806613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65076CCF-D1D6-4B37-B69F-52176AAA78D0}"/>
              </a:ext>
            </a:extLst>
          </p:cNvPr>
          <p:cNvSpPr/>
          <p:nvPr/>
        </p:nvSpPr>
        <p:spPr>
          <a:xfrm>
            <a:off x="10560009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DE67BD75-345C-4DFA-8FAF-B8C344631D36}"/>
              </a:ext>
            </a:extLst>
          </p:cNvPr>
          <p:cNvSpPr/>
          <p:nvPr/>
        </p:nvSpPr>
        <p:spPr>
          <a:xfrm>
            <a:off x="11313404" y="6005593"/>
            <a:ext cx="878595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A07F6CD-85C0-4A3A-A799-6BFE2584F03E}"/>
              </a:ext>
            </a:extLst>
          </p:cNvPr>
          <p:cNvSpPr/>
          <p:nvPr/>
        </p:nvSpPr>
        <p:spPr>
          <a:xfrm>
            <a:off x="12464130" y="6049549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68EAE51-11DA-42A6-95D3-A60DA10DECF9}"/>
              </a:ext>
            </a:extLst>
          </p:cNvPr>
          <p:cNvSpPr/>
          <p:nvPr/>
        </p:nvSpPr>
        <p:spPr>
          <a:xfrm>
            <a:off x="12864051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34EBDAFC-9CE4-48FF-A498-0DEB676ED209}"/>
              </a:ext>
            </a:extLst>
          </p:cNvPr>
          <p:cNvGrpSpPr/>
          <p:nvPr/>
        </p:nvGrpSpPr>
        <p:grpSpPr>
          <a:xfrm flipH="1">
            <a:off x="3525696" y="3034783"/>
            <a:ext cx="2166746" cy="3182106"/>
            <a:chOff x="1045004" y="2654773"/>
            <a:chExt cx="2261002" cy="33205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DCE9647F-2233-47DB-AA8C-CC8AB7F5668D}"/>
                </a:ext>
              </a:extLst>
            </p:cNvPr>
            <p:cNvGrpSpPr/>
            <p:nvPr/>
          </p:nvGrpSpPr>
          <p:grpSpPr>
            <a:xfrm>
              <a:off x="1045004" y="2657176"/>
              <a:ext cx="2261002" cy="3318122"/>
              <a:chOff x="3641993" y="4774931"/>
              <a:chExt cx="2593651" cy="3806302"/>
            </a:xfrm>
          </p:grpSpPr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B17064AB-34ED-4444-8A84-6A4B5D449821}"/>
                  </a:ext>
                </a:extLst>
              </p:cNvPr>
              <p:cNvSpPr/>
              <p:nvPr/>
            </p:nvSpPr>
            <p:spPr>
              <a:xfrm rot="19136376" flipH="1">
                <a:off x="5219520" y="6282999"/>
                <a:ext cx="649908" cy="923978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  <a:lnTo>
                      <a:pt x="648793" y="923925"/>
                    </a:ln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041B769-AB02-42A5-BF5D-B8C054EB1967}"/>
                  </a:ext>
                </a:extLst>
              </p:cNvPr>
              <p:cNvSpPr/>
              <p:nvPr/>
            </p:nvSpPr>
            <p:spPr>
              <a:xfrm rot="500223">
                <a:off x="3745494" y="6377475"/>
                <a:ext cx="649908" cy="923978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  <a:lnTo>
                      <a:pt x="648793" y="923925"/>
                    </a:ln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47541A79-438D-4947-9D41-56F9F305F3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70316" y="6951596"/>
                <a:ext cx="81120" cy="1080768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E4D9B428-DB86-452A-A899-4016351A270B}"/>
                  </a:ext>
                </a:extLst>
              </p:cNvPr>
              <p:cNvCxnSpPr>
                <a:cxnSpLocks/>
                <a:endCxn id="239" idx="3"/>
              </p:cNvCxnSpPr>
              <p:nvPr/>
            </p:nvCxnSpPr>
            <p:spPr>
              <a:xfrm>
                <a:off x="5187625" y="7068168"/>
                <a:ext cx="12753" cy="1312755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4E9D93EC-8E6F-4344-9794-47FDEB6B6825}"/>
                  </a:ext>
                </a:extLst>
              </p:cNvPr>
              <p:cNvSpPr/>
              <p:nvPr/>
            </p:nvSpPr>
            <p:spPr>
              <a:xfrm>
                <a:off x="3698769" y="4774931"/>
                <a:ext cx="2536875" cy="2447781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C58EB728-52EF-46F4-87D9-7A46EE921E05}"/>
                  </a:ext>
                </a:extLst>
              </p:cNvPr>
              <p:cNvSpPr/>
              <p:nvPr/>
            </p:nvSpPr>
            <p:spPr>
              <a:xfrm>
                <a:off x="4242308" y="5803090"/>
                <a:ext cx="261279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Rectangle: Top Corners Rounded 238">
                <a:extLst>
                  <a:ext uri="{FF2B5EF4-FFF2-40B4-BE49-F238E27FC236}">
                    <a16:creationId xmlns:a16="http://schemas.microsoft.com/office/drawing/2014/main" id="{006C61EC-0A4D-4347-85E2-D85D714E2C36}"/>
                  </a:ext>
                </a:extLst>
              </p:cNvPr>
              <p:cNvSpPr/>
              <p:nvPr/>
            </p:nvSpPr>
            <p:spPr>
              <a:xfrm>
                <a:off x="4865630" y="8380923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Rectangle: Top Corners Rounded 239">
                <a:extLst>
                  <a:ext uri="{FF2B5EF4-FFF2-40B4-BE49-F238E27FC236}">
                    <a16:creationId xmlns:a16="http://schemas.microsoft.com/office/drawing/2014/main" id="{AB532A85-A2F9-474E-8AA7-4FF01CAB97A2}"/>
                  </a:ext>
                </a:extLst>
              </p:cNvPr>
              <p:cNvSpPr/>
              <p:nvPr/>
            </p:nvSpPr>
            <p:spPr>
              <a:xfrm>
                <a:off x="4235562" y="7984824"/>
                <a:ext cx="669495" cy="2003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EC75875-5FED-4FC7-B9E0-510459F5A6BD}"/>
                  </a:ext>
                </a:extLst>
              </p:cNvPr>
              <p:cNvSpPr/>
              <p:nvPr/>
            </p:nvSpPr>
            <p:spPr>
              <a:xfrm flipH="1">
                <a:off x="5285899" y="6714814"/>
                <a:ext cx="551372" cy="383063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  <a:gd name="connsiteX0" fmla="*/ 0 w 620241"/>
                  <a:gd name="connsiteY0" fmla="*/ 0 h 485827"/>
                  <a:gd name="connsiteX1" fmla="*/ 533400 w 620241"/>
                  <a:gd name="connsiteY1" fmla="*/ 409575 h 485827"/>
                  <a:gd name="connsiteX2" fmla="*/ 619125 w 620241"/>
                  <a:gd name="connsiteY2" fmla="*/ 485775 h 485827"/>
                  <a:gd name="connsiteX3" fmla="*/ 619125 w 620241"/>
                  <a:gd name="connsiteY3" fmla="*/ 485775 h 485827"/>
                  <a:gd name="connsiteX0" fmla="*/ 0 w 723830"/>
                  <a:gd name="connsiteY0" fmla="*/ 0 h 1002839"/>
                  <a:gd name="connsiteX1" fmla="*/ 633604 w 723830"/>
                  <a:gd name="connsiteY1" fmla="*/ 903446 h 1002839"/>
                  <a:gd name="connsiteX2" fmla="*/ 719329 w 723830"/>
                  <a:gd name="connsiteY2" fmla="*/ 979646 h 1002839"/>
                  <a:gd name="connsiteX3" fmla="*/ 719329 w 723830"/>
                  <a:gd name="connsiteY3" fmla="*/ 979646 h 1002839"/>
                  <a:gd name="connsiteX0" fmla="*/ 0 w 719414"/>
                  <a:gd name="connsiteY0" fmla="*/ 0 h 979646"/>
                  <a:gd name="connsiteX1" fmla="*/ 168042 w 719414"/>
                  <a:gd name="connsiteY1" fmla="*/ 596585 h 979646"/>
                  <a:gd name="connsiteX2" fmla="*/ 633604 w 719414"/>
                  <a:gd name="connsiteY2" fmla="*/ 903446 h 979646"/>
                  <a:gd name="connsiteX3" fmla="*/ 719329 w 719414"/>
                  <a:gd name="connsiteY3" fmla="*/ 979646 h 979646"/>
                  <a:gd name="connsiteX4" fmla="*/ 719329 w 719414"/>
                  <a:gd name="connsiteY4" fmla="*/ 979646 h 979646"/>
                  <a:gd name="connsiteX0" fmla="*/ 0 w 551372"/>
                  <a:gd name="connsiteY0" fmla="*/ 0 h 383061"/>
                  <a:gd name="connsiteX1" fmla="*/ 465562 w 551372"/>
                  <a:gd name="connsiteY1" fmla="*/ 306861 h 383061"/>
                  <a:gd name="connsiteX2" fmla="*/ 551287 w 551372"/>
                  <a:gd name="connsiteY2" fmla="*/ 383061 h 383061"/>
                  <a:gd name="connsiteX3" fmla="*/ 551287 w 551372"/>
                  <a:gd name="connsiteY3" fmla="*/ 383061 h 38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1372" h="383061">
                    <a:moveTo>
                      <a:pt x="0" y="0"/>
                    </a:moveTo>
                    <a:cubicBezTo>
                      <a:pt x="105601" y="150574"/>
                      <a:pt x="373681" y="243018"/>
                      <a:pt x="465562" y="306861"/>
                    </a:cubicBezTo>
                    <a:cubicBezTo>
                      <a:pt x="557443" y="370705"/>
                      <a:pt x="551287" y="383061"/>
                      <a:pt x="551287" y="383061"/>
                    </a:cubicBezTo>
                    <a:lnTo>
                      <a:pt x="551287" y="383061"/>
                    </a:ln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A53DF283-9A8B-4453-A24B-F27427236394}"/>
                  </a:ext>
                </a:extLst>
              </p:cNvPr>
              <p:cNvSpPr/>
              <p:nvPr/>
            </p:nvSpPr>
            <p:spPr>
              <a:xfrm rot="420143" flipH="1">
                <a:off x="4624421" y="6206429"/>
                <a:ext cx="184935" cy="190499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F74F0766-A4B0-4444-AE73-F5F3C0E8C22D}"/>
                  </a:ext>
                </a:extLst>
              </p:cNvPr>
              <p:cNvSpPr/>
              <p:nvPr/>
            </p:nvSpPr>
            <p:spPr>
              <a:xfrm>
                <a:off x="5124900" y="5803089"/>
                <a:ext cx="261279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A452AFDA-34BD-43DF-A8E3-0AF878C204D0}"/>
                  </a:ext>
                </a:extLst>
              </p:cNvPr>
              <p:cNvSpPr/>
              <p:nvPr/>
            </p:nvSpPr>
            <p:spPr>
              <a:xfrm>
                <a:off x="4321978" y="5891562"/>
                <a:ext cx="100006" cy="130464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98890F3A-D721-4E9B-A069-1FAEE705A1B1}"/>
                  </a:ext>
                </a:extLst>
              </p:cNvPr>
              <p:cNvSpPr/>
              <p:nvPr/>
            </p:nvSpPr>
            <p:spPr>
              <a:xfrm>
                <a:off x="5217864" y="5906421"/>
                <a:ext cx="100006" cy="130464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78AE893-C777-4138-A808-4EDAEDAD7B3B}"/>
                  </a:ext>
                </a:extLst>
              </p:cNvPr>
              <p:cNvSpPr/>
              <p:nvPr/>
            </p:nvSpPr>
            <p:spPr>
              <a:xfrm>
                <a:off x="3641993" y="4812994"/>
                <a:ext cx="2536875" cy="2447781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7FD60668-8BA2-48A8-BB2D-2FB2386EB730}"/>
                </a:ext>
              </a:extLst>
            </p:cNvPr>
            <p:cNvGrpSpPr/>
            <p:nvPr/>
          </p:nvGrpSpPr>
          <p:grpSpPr>
            <a:xfrm flipH="1">
              <a:off x="1169959" y="2654773"/>
              <a:ext cx="2051039" cy="622593"/>
              <a:chOff x="821346" y="1897272"/>
              <a:chExt cx="2051039" cy="622593"/>
            </a:xfrm>
          </p:grpSpPr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6F3CA092-630D-4665-9DFF-E90DA55F0837}"/>
                  </a:ext>
                </a:extLst>
              </p:cNvPr>
              <p:cNvSpPr/>
              <p:nvPr/>
            </p:nvSpPr>
            <p:spPr>
              <a:xfrm flipH="1">
                <a:off x="821346" y="2387310"/>
                <a:ext cx="2051039" cy="132555"/>
              </a:xfrm>
              <a:custGeom>
                <a:avLst/>
                <a:gdLst>
                  <a:gd name="connsiteX0" fmla="*/ 986183 w 1972366"/>
                  <a:gd name="connsiteY0" fmla="*/ 0 h 132556"/>
                  <a:gd name="connsiteX1" fmla="*/ 69274 w 1972366"/>
                  <a:gd name="connsiteY1" fmla="*/ 29221 h 132556"/>
                  <a:gd name="connsiteX2" fmla="*/ 36471 w 1972366"/>
                  <a:gd name="connsiteY2" fmla="*/ 32458 h 132556"/>
                  <a:gd name="connsiteX3" fmla="*/ 13888 w 1972366"/>
                  <a:gd name="connsiteY3" fmla="*/ 68325 h 132556"/>
                  <a:gd name="connsiteX4" fmla="*/ 0 w 1972366"/>
                  <a:gd name="connsiteY4" fmla="*/ 96142 h 132556"/>
                  <a:gd name="connsiteX5" fmla="*/ 13888 w 1972366"/>
                  <a:gd name="connsiteY5" fmla="*/ 97870 h 132556"/>
                  <a:gd name="connsiteX6" fmla="*/ 986183 w 1972366"/>
                  <a:gd name="connsiteY6" fmla="*/ 132556 h 132556"/>
                  <a:gd name="connsiteX7" fmla="*/ 1958478 w 1972366"/>
                  <a:gd name="connsiteY7" fmla="*/ 97870 h 132556"/>
                  <a:gd name="connsiteX8" fmla="*/ 1972366 w 1972366"/>
                  <a:gd name="connsiteY8" fmla="*/ 96142 h 132556"/>
                  <a:gd name="connsiteX9" fmla="*/ 1958478 w 1972366"/>
                  <a:gd name="connsiteY9" fmla="*/ 68325 h 132556"/>
                  <a:gd name="connsiteX10" fmla="*/ 1935895 w 1972366"/>
                  <a:gd name="connsiteY10" fmla="*/ 32458 h 132556"/>
                  <a:gd name="connsiteX11" fmla="*/ 1903092 w 1972366"/>
                  <a:gd name="connsiteY11" fmla="*/ 29221 h 132556"/>
                  <a:gd name="connsiteX12" fmla="*/ 986183 w 1972366"/>
                  <a:gd name="connsiteY12" fmla="*/ 0 h 132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72366" h="132556">
                    <a:moveTo>
                      <a:pt x="986183" y="0"/>
                    </a:moveTo>
                    <a:cubicBezTo>
                      <a:pt x="604501" y="0"/>
                      <a:pt x="267987" y="11592"/>
                      <a:pt x="69274" y="29221"/>
                    </a:cubicBezTo>
                    <a:lnTo>
                      <a:pt x="36471" y="32458"/>
                    </a:lnTo>
                    <a:lnTo>
                      <a:pt x="13888" y="68325"/>
                    </a:lnTo>
                    <a:lnTo>
                      <a:pt x="0" y="96142"/>
                    </a:lnTo>
                    <a:lnTo>
                      <a:pt x="13888" y="97870"/>
                    </a:lnTo>
                    <a:cubicBezTo>
                      <a:pt x="201135" y="118531"/>
                      <a:pt x="566333" y="132556"/>
                      <a:pt x="986183" y="132556"/>
                    </a:cubicBezTo>
                    <a:cubicBezTo>
                      <a:pt x="1406033" y="132556"/>
                      <a:pt x="1771231" y="118531"/>
                      <a:pt x="1958478" y="97870"/>
                    </a:cubicBezTo>
                    <a:lnTo>
                      <a:pt x="1972366" y="96142"/>
                    </a:lnTo>
                    <a:lnTo>
                      <a:pt x="1958478" y="68325"/>
                    </a:lnTo>
                    <a:lnTo>
                      <a:pt x="1935895" y="32458"/>
                    </a:lnTo>
                    <a:lnTo>
                      <a:pt x="1903092" y="29221"/>
                    </a:lnTo>
                    <a:cubicBezTo>
                      <a:pt x="1704380" y="11592"/>
                      <a:pt x="1367865" y="0"/>
                      <a:pt x="98618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57150" cap="flat" cmpd="sng" algn="ctr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16D9BC60-F4F6-4189-8E77-F1976E367338}"/>
                  </a:ext>
                </a:extLst>
              </p:cNvPr>
              <p:cNvSpPr/>
              <p:nvPr/>
            </p:nvSpPr>
            <p:spPr>
              <a:xfrm flipH="1">
                <a:off x="860726" y="1897272"/>
                <a:ext cx="1975189" cy="522495"/>
              </a:xfrm>
              <a:custGeom>
                <a:avLst/>
                <a:gdLst>
                  <a:gd name="connsiteX0" fmla="*/ 949712 w 1899424"/>
                  <a:gd name="connsiteY0" fmla="*/ 0 h 522495"/>
                  <a:gd name="connsiteX1" fmla="*/ 32803 w 1899424"/>
                  <a:gd name="connsiteY1" fmla="*/ 470394 h 522495"/>
                  <a:gd name="connsiteX2" fmla="*/ 0 w 1899424"/>
                  <a:gd name="connsiteY2" fmla="*/ 522495 h 522495"/>
                  <a:gd name="connsiteX3" fmla="*/ 32803 w 1899424"/>
                  <a:gd name="connsiteY3" fmla="*/ 519258 h 522495"/>
                  <a:gd name="connsiteX4" fmla="*/ 949712 w 1899424"/>
                  <a:gd name="connsiteY4" fmla="*/ 490037 h 522495"/>
                  <a:gd name="connsiteX5" fmla="*/ 1866621 w 1899424"/>
                  <a:gd name="connsiteY5" fmla="*/ 519258 h 522495"/>
                  <a:gd name="connsiteX6" fmla="*/ 1899424 w 1899424"/>
                  <a:gd name="connsiteY6" fmla="*/ 522495 h 522495"/>
                  <a:gd name="connsiteX7" fmla="*/ 1866621 w 1899424"/>
                  <a:gd name="connsiteY7" fmla="*/ 470394 h 522495"/>
                  <a:gd name="connsiteX8" fmla="*/ 949712 w 1899424"/>
                  <a:gd name="connsiteY8" fmla="*/ 0 h 52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9424" h="522495">
                    <a:moveTo>
                      <a:pt x="949712" y="0"/>
                    </a:moveTo>
                    <a:cubicBezTo>
                      <a:pt x="568030" y="0"/>
                      <a:pt x="231516" y="186592"/>
                      <a:pt x="32803" y="470394"/>
                    </a:cubicBezTo>
                    <a:lnTo>
                      <a:pt x="0" y="522495"/>
                    </a:lnTo>
                    <a:lnTo>
                      <a:pt x="32803" y="519258"/>
                    </a:lnTo>
                    <a:cubicBezTo>
                      <a:pt x="231516" y="501629"/>
                      <a:pt x="568030" y="490037"/>
                      <a:pt x="949712" y="490037"/>
                    </a:cubicBezTo>
                    <a:cubicBezTo>
                      <a:pt x="1331394" y="490037"/>
                      <a:pt x="1667909" y="501629"/>
                      <a:pt x="1866621" y="519258"/>
                    </a:cubicBezTo>
                    <a:lnTo>
                      <a:pt x="1899424" y="522495"/>
                    </a:lnTo>
                    <a:lnTo>
                      <a:pt x="1866621" y="470394"/>
                    </a:lnTo>
                    <a:cubicBezTo>
                      <a:pt x="1667909" y="186592"/>
                      <a:pt x="1331394" y="0"/>
                      <a:pt x="94971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57150" cap="flat" cmpd="sng" algn="ctr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6E870047-4E43-464D-9085-C8B333E225D7}"/>
                  </a:ext>
                </a:extLst>
              </p:cNvPr>
              <p:cNvSpPr/>
              <p:nvPr/>
            </p:nvSpPr>
            <p:spPr>
              <a:xfrm flipH="1">
                <a:off x="1649940" y="2399298"/>
                <a:ext cx="156041" cy="63684"/>
              </a:xfrm>
              <a:custGeom>
                <a:avLst/>
                <a:gdLst>
                  <a:gd name="connsiteX0" fmla="*/ 0 w 156042"/>
                  <a:gd name="connsiteY0" fmla="*/ 0 h 63684"/>
                  <a:gd name="connsiteX1" fmla="*/ 22583 w 156042"/>
                  <a:gd name="connsiteY1" fmla="*/ 35867 h 63684"/>
                  <a:gd name="connsiteX2" fmla="*/ 36471 w 156042"/>
                  <a:gd name="connsiteY2" fmla="*/ 63684 h 63684"/>
                  <a:gd name="connsiteX3" fmla="*/ 69146 w 156042"/>
                  <a:gd name="connsiteY3" fmla="*/ 59618 h 63684"/>
                  <a:gd name="connsiteX4" fmla="*/ 156042 w 156042"/>
                  <a:gd name="connsiteY4" fmla="*/ 33820 h 63684"/>
                  <a:gd name="connsiteX5" fmla="*/ 22583 w 156042"/>
                  <a:gd name="connsiteY5" fmla="*/ 2228 h 63684"/>
                  <a:gd name="connsiteX6" fmla="*/ 0 w 156042"/>
                  <a:gd name="connsiteY6" fmla="*/ 0 h 6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042" h="63684">
                    <a:moveTo>
                      <a:pt x="0" y="0"/>
                    </a:moveTo>
                    <a:lnTo>
                      <a:pt x="22583" y="35867"/>
                    </a:lnTo>
                    <a:lnTo>
                      <a:pt x="36471" y="63684"/>
                    </a:lnTo>
                    <a:lnTo>
                      <a:pt x="69146" y="59618"/>
                    </a:lnTo>
                    <a:cubicBezTo>
                      <a:pt x="125101" y="51689"/>
                      <a:pt x="156042" y="42971"/>
                      <a:pt x="156042" y="33820"/>
                    </a:cubicBezTo>
                    <a:cubicBezTo>
                      <a:pt x="156042" y="22381"/>
                      <a:pt x="107696" y="11619"/>
                      <a:pt x="22583" y="222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A08894C6-EC0D-489F-992D-F9F1517D529C}"/>
                  </a:ext>
                </a:extLst>
              </p:cNvPr>
              <p:cNvSpPr/>
              <p:nvPr/>
            </p:nvSpPr>
            <p:spPr>
              <a:xfrm flipH="1">
                <a:off x="1432708" y="2347203"/>
                <a:ext cx="156043" cy="63684"/>
              </a:xfrm>
              <a:custGeom>
                <a:avLst/>
                <a:gdLst>
                  <a:gd name="connsiteX0" fmla="*/ 156042 w 156042"/>
                  <a:gd name="connsiteY0" fmla="*/ 0 h 63684"/>
                  <a:gd name="connsiteX1" fmla="*/ 133459 w 156042"/>
                  <a:gd name="connsiteY1" fmla="*/ 2228 h 63684"/>
                  <a:gd name="connsiteX2" fmla="*/ 0 w 156042"/>
                  <a:gd name="connsiteY2" fmla="*/ 33820 h 63684"/>
                  <a:gd name="connsiteX3" fmla="*/ 86896 w 156042"/>
                  <a:gd name="connsiteY3" fmla="*/ 59618 h 63684"/>
                  <a:gd name="connsiteX4" fmla="*/ 119571 w 156042"/>
                  <a:gd name="connsiteY4" fmla="*/ 63684 h 63684"/>
                  <a:gd name="connsiteX5" fmla="*/ 133459 w 156042"/>
                  <a:gd name="connsiteY5" fmla="*/ 35867 h 63684"/>
                  <a:gd name="connsiteX6" fmla="*/ 156042 w 156042"/>
                  <a:gd name="connsiteY6" fmla="*/ 0 h 6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042" h="63684">
                    <a:moveTo>
                      <a:pt x="156042" y="0"/>
                    </a:moveTo>
                    <a:lnTo>
                      <a:pt x="133459" y="2228"/>
                    </a:lnTo>
                    <a:cubicBezTo>
                      <a:pt x="48346" y="11619"/>
                      <a:pt x="0" y="22381"/>
                      <a:pt x="0" y="33820"/>
                    </a:cubicBezTo>
                    <a:cubicBezTo>
                      <a:pt x="0" y="42971"/>
                      <a:pt x="30942" y="51689"/>
                      <a:pt x="86896" y="59618"/>
                    </a:cubicBezTo>
                    <a:lnTo>
                      <a:pt x="119571" y="63684"/>
                    </a:lnTo>
                    <a:lnTo>
                      <a:pt x="133459" y="35867"/>
                    </a:lnTo>
                    <a:lnTo>
                      <a:pt x="156042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4" name="drop-sound-effect-240899 (1)">
            <a:hlinkClick r:id="" action="ppaction://media"/>
            <a:extLst>
              <a:ext uri="{FF2B5EF4-FFF2-40B4-BE49-F238E27FC236}">
                <a16:creationId xmlns:a16="http://schemas.microsoft.com/office/drawing/2014/main" id="{AD753C16-F8E7-4B00-86EA-4D363448273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154" name="Rectangle 153">
            <a:extLst>
              <a:ext uri="{FF2B5EF4-FFF2-40B4-BE49-F238E27FC236}">
                <a16:creationId xmlns:a16="http://schemas.microsoft.com/office/drawing/2014/main" id="{22FDA2D8-74ED-48B3-A1D3-5D65B675D24E}"/>
              </a:ext>
            </a:extLst>
          </p:cNvPr>
          <p:cNvSpPr/>
          <p:nvPr/>
        </p:nvSpPr>
        <p:spPr>
          <a:xfrm>
            <a:off x="6433405" y="341984"/>
            <a:ext cx="2124058" cy="5639655"/>
          </a:xfrm>
          <a:custGeom>
            <a:avLst/>
            <a:gdLst>
              <a:gd name="connsiteX0" fmla="*/ 0 w 5675679"/>
              <a:gd name="connsiteY0" fmla="*/ 0 h 6822687"/>
              <a:gd name="connsiteX1" fmla="*/ 5675679 w 5675679"/>
              <a:gd name="connsiteY1" fmla="*/ 0 h 6822687"/>
              <a:gd name="connsiteX2" fmla="*/ 5675679 w 5675679"/>
              <a:gd name="connsiteY2" fmla="*/ 6822687 h 6822687"/>
              <a:gd name="connsiteX3" fmla="*/ 0 w 5675679"/>
              <a:gd name="connsiteY3" fmla="*/ 6822687 h 6822687"/>
              <a:gd name="connsiteX4" fmla="*/ 0 w 5675679"/>
              <a:gd name="connsiteY4" fmla="*/ 0 h 6822687"/>
              <a:gd name="connsiteX0" fmla="*/ 3106057 w 5675679"/>
              <a:gd name="connsiteY0" fmla="*/ 116114 h 6822687"/>
              <a:gd name="connsiteX1" fmla="*/ 5675679 w 5675679"/>
              <a:gd name="connsiteY1" fmla="*/ 0 h 6822687"/>
              <a:gd name="connsiteX2" fmla="*/ 5675679 w 5675679"/>
              <a:gd name="connsiteY2" fmla="*/ 6822687 h 6822687"/>
              <a:gd name="connsiteX3" fmla="*/ 0 w 5675679"/>
              <a:gd name="connsiteY3" fmla="*/ 6822687 h 6822687"/>
              <a:gd name="connsiteX4" fmla="*/ 3106057 w 5675679"/>
              <a:gd name="connsiteY4" fmla="*/ 116114 h 6822687"/>
              <a:gd name="connsiteX0" fmla="*/ 0 w 2569622"/>
              <a:gd name="connsiteY0" fmla="*/ 116114 h 6822687"/>
              <a:gd name="connsiteX1" fmla="*/ 2569622 w 2569622"/>
              <a:gd name="connsiteY1" fmla="*/ 0 h 6822687"/>
              <a:gd name="connsiteX2" fmla="*/ 2569622 w 2569622"/>
              <a:gd name="connsiteY2" fmla="*/ 6822687 h 6822687"/>
              <a:gd name="connsiteX3" fmla="*/ 0 w 2569622"/>
              <a:gd name="connsiteY3" fmla="*/ 6256629 h 6822687"/>
              <a:gd name="connsiteX4" fmla="*/ 0 w 2569622"/>
              <a:gd name="connsiteY4" fmla="*/ 116114 h 6822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9622" h="6822687">
                <a:moveTo>
                  <a:pt x="0" y="116114"/>
                </a:moveTo>
                <a:lnTo>
                  <a:pt x="2569622" y="0"/>
                </a:lnTo>
                <a:lnTo>
                  <a:pt x="2569622" y="6822687"/>
                </a:lnTo>
                <a:lnTo>
                  <a:pt x="0" y="6256629"/>
                </a:lnTo>
                <a:lnTo>
                  <a:pt x="0" y="116114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9D4505D6-6F0C-483F-AF99-38B3FDFEFF8D}"/>
              </a:ext>
            </a:extLst>
          </p:cNvPr>
          <p:cNvSpPr/>
          <p:nvPr/>
        </p:nvSpPr>
        <p:spPr>
          <a:xfrm>
            <a:off x="6562565" y="3563486"/>
            <a:ext cx="51071" cy="156545"/>
          </a:xfrm>
          <a:custGeom>
            <a:avLst/>
            <a:gdLst>
              <a:gd name="connsiteX0" fmla="*/ 61850 w 192568"/>
              <a:gd name="connsiteY0" fmla="*/ 197643 h 512688"/>
              <a:gd name="connsiteX1" fmla="*/ 28577 w 192568"/>
              <a:gd name="connsiteY1" fmla="*/ 230916 h 512688"/>
              <a:gd name="connsiteX2" fmla="*/ 28577 w 192568"/>
              <a:gd name="connsiteY2" fmla="*/ 316391 h 512688"/>
              <a:gd name="connsiteX3" fmla="*/ 65330 w 192568"/>
              <a:gd name="connsiteY3" fmla="*/ 353144 h 512688"/>
              <a:gd name="connsiteX4" fmla="*/ 65329 w 192568"/>
              <a:gd name="connsiteY4" fmla="*/ 353145 h 512688"/>
              <a:gd name="connsiteX5" fmla="*/ 102082 w 192568"/>
              <a:gd name="connsiteY5" fmla="*/ 316392 h 512688"/>
              <a:gd name="connsiteX6" fmla="*/ 102082 w 192568"/>
              <a:gd name="connsiteY6" fmla="*/ 230916 h 512688"/>
              <a:gd name="connsiteX7" fmla="*/ 68809 w 192568"/>
              <a:gd name="connsiteY7" fmla="*/ 197643 h 512688"/>
              <a:gd name="connsiteX8" fmla="*/ 87168 w 192568"/>
              <a:gd name="connsiteY8" fmla="*/ 0 h 512688"/>
              <a:gd name="connsiteX9" fmla="*/ 105400 w 192568"/>
              <a:gd name="connsiteY9" fmla="*/ 0 h 512688"/>
              <a:gd name="connsiteX10" fmla="*/ 192568 w 192568"/>
              <a:gd name="connsiteY10" fmla="*/ 87168 h 512688"/>
              <a:gd name="connsiteX11" fmla="*/ 192568 w 192568"/>
              <a:gd name="connsiteY11" fmla="*/ 416404 h 512688"/>
              <a:gd name="connsiteX12" fmla="*/ 96284 w 192568"/>
              <a:gd name="connsiteY12" fmla="*/ 512688 h 512688"/>
              <a:gd name="connsiteX13" fmla="*/ 0 w 192568"/>
              <a:gd name="connsiteY13" fmla="*/ 416404 h 512688"/>
              <a:gd name="connsiteX14" fmla="*/ 0 w 192568"/>
              <a:gd name="connsiteY14" fmla="*/ 87168 h 512688"/>
              <a:gd name="connsiteX15" fmla="*/ 87168 w 192568"/>
              <a:gd name="connsiteY15" fmla="*/ 0 h 51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2568" h="512688">
                <a:moveTo>
                  <a:pt x="61850" y="197643"/>
                </a:moveTo>
                <a:cubicBezTo>
                  <a:pt x="43474" y="197643"/>
                  <a:pt x="28577" y="212540"/>
                  <a:pt x="28577" y="230916"/>
                </a:cubicBezTo>
                <a:lnTo>
                  <a:pt x="28577" y="316391"/>
                </a:lnTo>
                <a:cubicBezTo>
                  <a:pt x="28577" y="336689"/>
                  <a:pt x="45032" y="353144"/>
                  <a:pt x="65330" y="353144"/>
                </a:cubicBezTo>
                <a:lnTo>
                  <a:pt x="65329" y="353145"/>
                </a:lnTo>
                <a:cubicBezTo>
                  <a:pt x="85627" y="353145"/>
                  <a:pt x="102082" y="336690"/>
                  <a:pt x="102082" y="316392"/>
                </a:cubicBezTo>
                <a:lnTo>
                  <a:pt x="102082" y="230916"/>
                </a:lnTo>
                <a:cubicBezTo>
                  <a:pt x="102082" y="212540"/>
                  <a:pt x="87185" y="197643"/>
                  <a:pt x="68809" y="197643"/>
                </a:cubicBezTo>
                <a:close/>
                <a:moveTo>
                  <a:pt x="87168" y="0"/>
                </a:moveTo>
                <a:lnTo>
                  <a:pt x="105400" y="0"/>
                </a:lnTo>
                <a:cubicBezTo>
                  <a:pt x="153542" y="0"/>
                  <a:pt x="192568" y="39026"/>
                  <a:pt x="192568" y="87168"/>
                </a:cubicBezTo>
                <a:lnTo>
                  <a:pt x="192568" y="416404"/>
                </a:lnTo>
                <a:cubicBezTo>
                  <a:pt x="192568" y="469580"/>
                  <a:pt x="149460" y="512688"/>
                  <a:pt x="96284" y="512688"/>
                </a:cubicBezTo>
                <a:cubicBezTo>
                  <a:pt x="43108" y="512688"/>
                  <a:pt x="0" y="469580"/>
                  <a:pt x="0" y="416404"/>
                </a:cubicBezTo>
                <a:lnTo>
                  <a:pt x="0" y="87168"/>
                </a:lnTo>
                <a:cubicBezTo>
                  <a:pt x="0" y="39026"/>
                  <a:pt x="39026" y="0"/>
                  <a:pt x="8716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A8857D-66FB-43A1-9BF0-FF27D9626B17}"/>
              </a:ext>
            </a:extLst>
          </p:cNvPr>
          <p:cNvGrpSpPr/>
          <p:nvPr/>
        </p:nvGrpSpPr>
        <p:grpSpPr>
          <a:xfrm>
            <a:off x="6540670" y="3216041"/>
            <a:ext cx="204644" cy="249917"/>
            <a:chOff x="6207245" y="3221193"/>
            <a:chExt cx="224035" cy="273598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8204411-424C-4554-9525-06ACCB725038}"/>
                </a:ext>
              </a:extLst>
            </p:cNvPr>
            <p:cNvSpPr/>
            <p:nvPr/>
          </p:nvSpPr>
          <p:spPr>
            <a:xfrm>
              <a:off x="6207245" y="3221193"/>
              <a:ext cx="120183" cy="2735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7D8465-A5CD-49AC-B94D-9D1D7AE4332F}"/>
                </a:ext>
              </a:extLst>
            </p:cNvPr>
            <p:cNvCxnSpPr>
              <a:cxnSpLocks/>
              <a:stCxn id="155" idx="6"/>
            </p:cNvCxnSpPr>
            <p:nvPr/>
          </p:nvCxnSpPr>
          <p:spPr>
            <a:xfrm>
              <a:off x="6327428" y="3357992"/>
              <a:ext cx="1038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16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6296E-6 L -0.03919 0.321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160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17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ACB154-E5B0-453C-A6B1-07813ED5DDDC}"/>
              </a:ext>
            </a:extLst>
          </p:cNvPr>
          <p:cNvSpPr/>
          <p:nvPr/>
        </p:nvSpPr>
        <p:spPr>
          <a:xfrm>
            <a:off x="0" y="0"/>
            <a:ext cx="1217047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627C07-EEF9-4FEC-9A90-4FAC021BE46F}"/>
              </a:ext>
            </a:extLst>
          </p:cNvPr>
          <p:cNvSpPr/>
          <p:nvPr/>
        </p:nvSpPr>
        <p:spPr>
          <a:xfrm>
            <a:off x="2564882" y="1234317"/>
            <a:ext cx="6350517" cy="334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FC1C5D7B-069D-4D86-9B57-5AF9EF224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" t="21285" r="69308" b="58221"/>
          <a:stretch/>
        </p:blipFill>
        <p:spPr>
          <a:xfrm>
            <a:off x="3790347" y="2158984"/>
            <a:ext cx="3670678" cy="1401257"/>
          </a:xfrm>
          <a:custGeom>
            <a:avLst/>
            <a:gdLst>
              <a:gd name="connsiteX0" fmla="*/ 0 w 3670678"/>
              <a:gd name="connsiteY0" fmla="*/ 0 h 1401257"/>
              <a:gd name="connsiteX1" fmla="*/ 3670678 w 3670678"/>
              <a:gd name="connsiteY1" fmla="*/ 0 h 1401257"/>
              <a:gd name="connsiteX2" fmla="*/ 3670678 w 3670678"/>
              <a:gd name="connsiteY2" fmla="*/ 1401257 h 1401257"/>
              <a:gd name="connsiteX3" fmla="*/ 0 w 3670678"/>
              <a:gd name="connsiteY3" fmla="*/ 1401257 h 1401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0678" h="1401257">
                <a:moveTo>
                  <a:pt x="0" y="0"/>
                </a:moveTo>
                <a:lnTo>
                  <a:pt x="3670678" y="0"/>
                </a:lnTo>
                <a:lnTo>
                  <a:pt x="3670678" y="1401257"/>
                </a:lnTo>
                <a:lnTo>
                  <a:pt x="0" y="1401257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6E60FC5-A792-49E1-8626-6F9612572ED6}"/>
              </a:ext>
            </a:extLst>
          </p:cNvPr>
          <p:cNvSpPr/>
          <p:nvPr/>
        </p:nvSpPr>
        <p:spPr>
          <a:xfrm>
            <a:off x="1523017" y="8309"/>
            <a:ext cx="8563081" cy="1255822"/>
          </a:xfrm>
          <a:custGeom>
            <a:avLst/>
            <a:gdLst>
              <a:gd name="connsiteX0" fmla="*/ 0 w 4949371"/>
              <a:gd name="connsiteY0" fmla="*/ 0 h 501723"/>
              <a:gd name="connsiteX1" fmla="*/ 4949371 w 4949371"/>
              <a:gd name="connsiteY1" fmla="*/ 0 h 501723"/>
              <a:gd name="connsiteX2" fmla="*/ 4949371 w 4949371"/>
              <a:gd name="connsiteY2" fmla="*/ 501723 h 501723"/>
              <a:gd name="connsiteX3" fmla="*/ 0 w 4949371"/>
              <a:gd name="connsiteY3" fmla="*/ 501723 h 501723"/>
              <a:gd name="connsiteX4" fmla="*/ 0 w 4949371"/>
              <a:gd name="connsiteY4" fmla="*/ 0 h 501723"/>
              <a:gd name="connsiteX0" fmla="*/ 0 w 5979885"/>
              <a:gd name="connsiteY0" fmla="*/ 0 h 1227437"/>
              <a:gd name="connsiteX1" fmla="*/ 5979885 w 5979885"/>
              <a:gd name="connsiteY1" fmla="*/ 725714 h 1227437"/>
              <a:gd name="connsiteX2" fmla="*/ 5979885 w 5979885"/>
              <a:gd name="connsiteY2" fmla="*/ 1227437 h 1227437"/>
              <a:gd name="connsiteX3" fmla="*/ 1030514 w 5979885"/>
              <a:gd name="connsiteY3" fmla="*/ 1227437 h 1227437"/>
              <a:gd name="connsiteX4" fmla="*/ 0 w 5979885"/>
              <a:gd name="connsiteY4" fmla="*/ 0 h 1227437"/>
              <a:gd name="connsiteX0" fmla="*/ 0 w 7300685"/>
              <a:gd name="connsiteY0" fmla="*/ 0 h 1227437"/>
              <a:gd name="connsiteX1" fmla="*/ 7300685 w 7300685"/>
              <a:gd name="connsiteY1" fmla="*/ 0 h 1227437"/>
              <a:gd name="connsiteX2" fmla="*/ 5979885 w 7300685"/>
              <a:gd name="connsiteY2" fmla="*/ 1227437 h 1227437"/>
              <a:gd name="connsiteX3" fmla="*/ 1030514 w 7300685"/>
              <a:gd name="connsiteY3" fmla="*/ 1227437 h 1227437"/>
              <a:gd name="connsiteX4" fmla="*/ 0 w 7300685"/>
              <a:gd name="connsiteY4" fmla="*/ 0 h 122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0685" h="1227437">
                <a:moveTo>
                  <a:pt x="0" y="0"/>
                </a:moveTo>
                <a:lnTo>
                  <a:pt x="7300685" y="0"/>
                </a:lnTo>
                <a:lnTo>
                  <a:pt x="5979885" y="1227437"/>
                </a:lnTo>
                <a:lnTo>
                  <a:pt x="1030514" y="12274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EABE1-473B-4D23-A40C-A0388DF06CEB}"/>
              </a:ext>
            </a:extLst>
          </p:cNvPr>
          <p:cNvSpPr/>
          <p:nvPr/>
        </p:nvSpPr>
        <p:spPr>
          <a:xfrm>
            <a:off x="-1" y="2033"/>
            <a:ext cx="2769085" cy="6023429"/>
          </a:xfrm>
          <a:custGeom>
            <a:avLst/>
            <a:gdLst>
              <a:gd name="connsiteX0" fmla="*/ 0 w 691715"/>
              <a:gd name="connsiteY0" fmla="*/ 0 h 6023429"/>
              <a:gd name="connsiteX1" fmla="*/ 691715 w 691715"/>
              <a:gd name="connsiteY1" fmla="*/ 0 h 6023429"/>
              <a:gd name="connsiteX2" fmla="*/ 691715 w 691715"/>
              <a:gd name="connsiteY2" fmla="*/ 6023429 h 6023429"/>
              <a:gd name="connsiteX3" fmla="*/ 0 w 691715"/>
              <a:gd name="connsiteY3" fmla="*/ 6023429 h 6023429"/>
              <a:gd name="connsiteX4" fmla="*/ 0 w 691715"/>
              <a:gd name="connsiteY4" fmla="*/ 0 h 6023429"/>
              <a:gd name="connsiteX0" fmla="*/ 0 w 2360858"/>
              <a:gd name="connsiteY0" fmla="*/ 0 h 6023429"/>
              <a:gd name="connsiteX1" fmla="*/ 691715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06322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0858" h="6023429">
                <a:moveTo>
                  <a:pt x="0" y="0"/>
                </a:moveTo>
                <a:lnTo>
                  <a:pt x="1315829" y="0"/>
                </a:lnTo>
                <a:cubicBezTo>
                  <a:pt x="1436619" y="233438"/>
                  <a:pt x="2234070" y="998099"/>
                  <a:pt x="2325315" y="1254397"/>
                </a:cubicBezTo>
                <a:lnTo>
                  <a:pt x="2360858" y="4630057"/>
                </a:lnTo>
                <a:lnTo>
                  <a:pt x="0" y="60234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777700-D39F-43D1-B7E6-94680A9CF0CE}"/>
              </a:ext>
            </a:extLst>
          </p:cNvPr>
          <p:cNvSpPr/>
          <p:nvPr/>
        </p:nvSpPr>
        <p:spPr>
          <a:xfrm>
            <a:off x="8547655" y="2033"/>
            <a:ext cx="3622819" cy="6023429"/>
          </a:xfrm>
          <a:custGeom>
            <a:avLst/>
            <a:gdLst>
              <a:gd name="connsiteX0" fmla="*/ 0 w 1815734"/>
              <a:gd name="connsiteY0" fmla="*/ 0 h 6023429"/>
              <a:gd name="connsiteX1" fmla="*/ 1815734 w 1815734"/>
              <a:gd name="connsiteY1" fmla="*/ 0 h 6023429"/>
              <a:gd name="connsiteX2" fmla="*/ 1815734 w 1815734"/>
              <a:gd name="connsiteY2" fmla="*/ 6023429 h 6023429"/>
              <a:gd name="connsiteX3" fmla="*/ 0 w 1815734"/>
              <a:gd name="connsiteY3" fmla="*/ 6023429 h 6023429"/>
              <a:gd name="connsiteX4" fmla="*/ 0 w 1815734"/>
              <a:gd name="connsiteY4" fmla="*/ 0 h 6023429"/>
              <a:gd name="connsiteX0" fmla="*/ 1246780 w 3062514"/>
              <a:gd name="connsiteY0" fmla="*/ 0 h 6023429"/>
              <a:gd name="connsiteX1" fmla="*/ 3062514 w 3062514"/>
              <a:gd name="connsiteY1" fmla="*/ 0 h 6023429"/>
              <a:gd name="connsiteX2" fmla="*/ 3062514 w 3062514"/>
              <a:gd name="connsiteY2" fmla="*/ 6023429 h 6023429"/>
              <a:gd name="connsiteX3" fmla="*/ 1246780 w 3062514"/>
              <a:gd name="connsiteY3" fmla="*/ 6023429 h 6023429"/>
              <a:gd name="connsiteX4" fmla="*/ 0 w 3062514"/>
              <a:gd name="connsiteY4" fmla="*/ 1248229 h 6023429"/>
              <a:gd name="connsiteX5" fmla="*/ 1246780 w 306251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0 w 3065072"/>
              <a:gd name="connsiteY3" fmla="*/ 463005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80201 w 3095935"/>
              <a:gd name="connsiteY0" fmla="*/ 0 h 6023429"/>
              <a:gd name="connsiteX1" fmla="*/ 3095935 w 3095935"/>
              <a:gd name="connsiteY1" fmla="*/ 0 h 6023429"/>
              <a:gd name="connsiteX2" fmla="*/ 3095935 w 3095935"/>
              <a:gd name="connsiteY2" fmla="*/ 6023429 h 6023429"/>
              <a:gd name="connsiteX3" fmla="*/ 318 w 3095935"/>
              <a:gd name="connsiteY3" fmla="*/ 4582432 h 6023429"/>
              <a:gd name="connsiteX4" fmla="*/ 33421 w 3095935"/>
              <a:gd name="connsiteY4" fmla="*/ 1248229 h 6023429"/>
              <a:gd name="connsiteX5" fmla="*/ 1280201 w 3095935"/>
              <a:gd name="connsiteY5" fmla="*/ 0 h 6023429"/>
              <a:gd name="connsiteX0" fmla="*/ 1264550 w 3080284"/>
              <a:gd name="connsiteY0" fmla="*/ 0 h 6023429"/>
              <a:gd name="connsiteX1" fmla="*/ 3080284 w 3080284"/>
              <a:gd name="connsiteY1" fmla="*/ 0 h 6023429"/>
              <a:gd name="connsiteX2" fmla="*/ 3080284 w 3080284"/>
              <a:gd name="connsiteY2" fmla="*/ 6023429 h 6023429"/>
              <a:gd name="connsiteX3" fmla="*/ 495 w 3080284"/>
              <a:gd name="connsiteY3" fmla="*/ 4601482 h 6023429"/>
              <a:gd name="connsiteX4" fmla="*/ 17770 w 3080284"/>
              <a:gd name="connsiteY4" fmla="*/ 1248229 h 6023429"/>
              <a:gd name="connsiteX5" fmla="*/ 1264550 w 308028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1 w 3065072"/>
              <a:gd name="connsiteY3" fmla="*/ 461100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64549 w 3080283"/>
              <a:gd name="connsiteY0" fmla="*/ 0 h 6023429"/>
              <a:gd name="connsiteX1" fmla="*/ 3080283 w 3080283"/>
              <a:gd name="connsiteY1" fmla="*/ 0 h 6023429"/>
              <a:gd name="connsiteX2" fmla="*/ 3080283 w 3080283"/>
              <a:gd name="connsiteY2" fmla="*/ 6023429 h 6023429"/>
              <a:gd name="connsiteX3" fmla="*/ 494 w 3080283"/>
              <a:gd name="connsiteY3" fmla="*/ 4611007 h 6023429"/>
              <a:gd name="connsiteX4" fmla="*/ 17769 w 3080283"/>
              <a:gd name="connsiteY4" fmla="*/ 1248229 h 6023429"/>
              <a:gd name="connsiteX5" fmla="*/ 1264549 w 3080283"/>
              <a:gd name="connsiteY5" fmla="*/ 0 h 6023429"/>
              <a:gd name="connsiteX0" fmla="*/ 1272104 w 3087838"/>
              <a:gd name="connsiteY0" fmla="*/ 0 h 6023429"/>
              <a:gd name="connsiteX1" fmla="*/ 3087838 w 3087838"/>
              <a:gd name="connsiteY1" fmla="*/ 0 h 6023429"/>
              <a:gd name="connsiteX2" fmla="*/ 3087838 w 3087838"/>
              <a:gd name="connsiteY2" fmla="*/ 6023429 h 6023429"/>
              <a:gd name="connsiteX3" fmla="*/ 8049 w 3087838"/>
              <a:gd name="connsiteY3" fmla="*/ 4611007 h 6023429"/>
              <a:gd name="connsiteX4" fmla="*/ 0 w 3087838"/>
              <a:gd name="connsiteY4" fmla="*/ 1225369 h 6023429"/>
              <a:gd name="connsiteX5" fmla="*/ 1272104 w 3087838"/>
              <a:gd name="connsiteY5" fmla="*/ 0 h 6023429"/>
              <a:gd name="connsiteX0" fmla="*/ 1272998 w 3088732"/>
              <a:gd name="connsiteY0" fmla="*/ 0 h 6023429"/>
              <a:gd name="connsiteX1" fmla="*/ 3088732 w 3088732"/>
              <a:gd name="connsiteY1" fmla="*/ 0 h 6023429"/>
              <a:gd name="connsiteX2" fmla="*/ 3088732 w 3088732"/>
              <a:gd name="connsiteY2" fmla="*/ 6023429 h 6023429"/>
              <a:gd name="connsiteX3" fmla="*/ 8943 w 3088732"/>
              <a:gd name="connsiteY3" fmla="*/ 4611007 h 6023429"/>
              <a:gd name="connsiteX4" fmla="*/ 894 w 3088732"/>
              <a:gd name="connsiteY4" fmla="*/ 1225369 h 6023429"/>
              <a:gd name="connsiteX5" fmla="*/ 1272998 w 3088732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8732" h="6023429">
                <a:moveTo>
                  <a:pt x="1272998" y="0"/>
                </a:moveTo>
                <a:lnTo>
                  <a:pt x="3088732" y="0"/>
                </a:lnTo>
                <a:lnTo>
                  <a:pt x="3088732" y="6023429"/>
                </a:lnTo>
                <a:lnTo>
                  <a:pt x="8943" y="4611007"/>
                </a:lnTo>
                <a:cubicBezTo>
                  <a:pt x="-8074" y="2990245"/>
                  <a:pt x="5249" y="2846131"/>
                  <a:pt x="894" y="1225369"/>
                </a:cubicBezTo>
                <a:lnTo>
                  <a:pt x="12729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65912DD-0E0F-470F-857F-D6E2F6C40F74}"/>
              </a:ext>
            </a:extLst>
          </p:cNvPr>
          <p:cNvGrpSpPr/>
          <p:nvPr/>
        </p:nvGrpSpPr>
        <p:grpSpPr>
          <a:xfrm>
            <a:off x="280401" y="3951628"/>
            <a:ext cx="2773702" cy="2073834"/>
            <a:chOff x="1798589" y="4149531"/>
            <a:chExt cx="2773702" cy="207383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0834C3-2EF0-43FF-B00E-12BF5E967FEB}"/>
                </a:ext>
              </a:extLst>
            </p:cNvPr>
            <p:cNvSpPr/>
            <p:nvPr/>
          </p:nvSpPr>
          <p:spPr>
            <a:xfrm>
              <a:off x="2740591" y="5755577"/>
              <a:ext cx="171819" cy="467788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97EA3905-E5AF-4D8C-B0A2-DBD2D1ED7D50}"/>
                </a:ext>
              </a:extLst>
            </p:cNvPr>
            <p:cNvSpPr/>
            <p:nvPr/>
          </p:nvSpPr>
          <p:spPr>
            <a:xfrm>
              <a:off x="4337722" y="4763253"/>
              <a:ext cx="153512" cy="407906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3">
              <a:extLst>
                <a:ext uri="{FF2B5EF4-FFF2-40B4-BE49-F238E27FC236}">
                  <a16:creationId xmlns:a16="http://schemas.microsoft.com/office/drawing/2014/main" id="{A1DB2B16-F78B-4157-9D32-3C80735CAA6C}"/>
                </a:ext>
              </a:extLst>
            </p:cNvPr>
            <p:cNvSpPr/>
            <p:nvPr/>
          </p:nvSpPr>
          <p:spPr>
            <a:xfrm rot="21354135">
              <a:off x="2822502" y="4802767"/>
              <a:ext cx="1718492" cy="969692"/>
            </a:xfrm>
            <a:custGeom>
              <a:avLst/>
              <a:gdLst>
                <a:gd name="connsiteX0" fmla="*/ 0 w 746760"/>
                <a:gd name="connsiteY0" fmla="*/ 0 h 105228"/>
                <a:gd name="connsiteX1" fmla="*/ 746760 w 746760"/>
                <a:gd name="connsiteY1" fmla="*/ 0 h 105228"/>
                <a:gd name="connsiteX2" fmla="*/ 746760 w 746760"/>
                <a:gd name="connsiteY2" fmla="*/ 105228 h 105228"/>
                <a:gd name="connsiteX3" fmla="*/ 0 w 746760"/>
                <a:gd name="connsiteY3" fmla="*/ 105228 h 105228"/>
                <a:gd name="connsiteX4" fmla="*/ 0 w 746760"/>
                <a:gd name="connsiteY4" fmla="*/ 0 h 105228"/>
                <a:gd name="connsiteX0" fmla="*/ 0 w 1714500"/>
                <a:gd name="connsiteY0" fmla="*/ 563880 h 669108"/>
                <a:gd name="connsiteX1" fmla="*/ 1714500 w 1714500"/>
                <a:gd name="connsiteY1" fmla="*/ 0 h 669108"/>
                <a:gd name="connsiteX2" fmla="*/ 746760 w 1714500"/>
                <a:gd name="connsiteY2" fmla="*/ 669108 h 669108"/>
                <a:gd name="connsiteX3" fmla="*/ 0 w 1714500"/>
                <a:gd name="connsiteY3" fmla="*/ 669108 h 669108"/>
                <a:gd name="connsiteX4" fmla="*/ 0 w 1714500"/>
                <a:gd name="connsiteY4" fmla="*/ 563880 h 669108"/>
                <a:gd name="connsiteX0" fmla="*/ 0 w 1760220"/>
                <a:gd name="connsiteY0" fmla="*/ 563880 h 669108"/>
                <a:gd name="connsiteX1" fmla="*/ 1714500 w 1760220"/>
                <a:gd name="connsiteY1" fmla="*/ 0 h 669108"/>
                <a:gd name="connsiteX2" fmla="*/ 1760220 w 1760220"/>
                <a:gd name="connsiteY2" fmla="*/ 44268 h 669108"/>
                <a:gd name="connsiteX3" fmla="*/ 0 w 1760220"/>
                <a:gd name="connsiteY3" fmla="*/ 669108 h 669108"/>
                <a:gd name="connsiteX4" fmla="*/ 0 w 1760220"/>
                <a:gd name="connsiteY4" fmla="*/ 563880 h 669108"/>
                <a:gd name="connsiteX0" fmla="*/ 0 w 1734026"/>
                <a:gd name="connsiteY0" fmla="*/ 563880 h 669108"/>
                <a:gd name="connsiteX1" fmla="*/ 1714500 w 1734026"/>
                <a:gd name="connsiteY1" fmla="*/ 0 h 669108"/>
                <a:gd name="connsiteX2" fmla="*/ 1734026 w 1734026"/>
                <a:gd name="connsiteY2" fmla="*/ 53793 h 669108"/>
                <a:gd name="connsiteX3" fmla="*/ 0 w 1734026"/>
                <a:gd name="connsiteY3" fmla="*/ 669108 h 669108"/>
                <a:gd name="connsiteX4" fmla="*/ 0 w 1734026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1 w 1815352"/>
                <a:gd name="connsiteY0" fmla="*/ 632258 h 669108"/>
                <a:gd name="connsiteX1" fmla="*/ 1812495 w 1815352"/>
                <a:gd name="connsiteY1" fmla="*/ 0 h 669108"/>
                <a:gd name="connsiteX2" fmla="*/ 1815352 w 1815352"/>
                <a:gd name="connsiteY2" fmla="*/ 56174 h 669108"/>
                <a:gd name="connsiteX3" fmla="*/ 97995 w 1815352"/>
                <a:gd name="connsiteY3" fmla="*/ 669108 h 669108"/>
                <a:gd name="connsiteX4" fmla="*/ 1 w 1815352"/>
                <a:gd name="connsiteY4" fmla="*/ 632258 h 669108"/>
                <a:gd name="connsiteX0" fmla="*/ 0 w 1815351"/>
                <a:gd name="connsiteY0" fmla="*/ 632258 h 696386"/>
                <a:gd name="connsiteX1" fmla="*/ 1812494 w 1815351"/>
                <a:gd name="connsiteY1" fmla="*/ 0 h 696386"/>
                <a:gd name="connsiteX2" fmla="*/ 1815351 w 1815351"/>
                <a:gd name="connsiteY2" fmla="*/ 56174 h 696386"/>
                <a:gd name="connsiteX3" fmla="*/ 968 w 1815351"/>
                <a:gd name="connsiteY3" fmla="*/ 696386 h 696386"/>
                <a:gd name="connsiteX4" fmla="*/ 0 w 1815351"/>
                <a:gd name="connsiteY4" fmla="*/ 632258 h 69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5351" h="696386">
                  <a:moveTo>
                    <a:pt x="0" y="632258"/>
                  </a:moveTo>
                  <a:lnTo>
                    <a:pt x="1812494" y="0"/>
                  </a:lnTo>
                  <a:lnTo>
                    <a:pt x="1815351" y="56174"/>
                  </a:lnTo>
                  <a:cubicBezTo>
                    <a:pt x="1252425" y="267629"/>
                    <a:pt x="573420" y="492075"/>
                    <a:pt x="968" y="696386"/>
                  </a:cubicBezTo>
                  <a:cubicBezTo>
                    <a:pt x="645" y="675010"/>
                    <a:pt x="323" y="653634"/>
                    <a:pt x="0" y="632258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BF8EFB0-AC63-449C-8574-7EA00E4A76F9}"/>
                </a:ext>
              </a:extLst>
            </p:cNvPr>
            <p:cNvSpPr/>
            <p:nvPr/>
          </p:nvSpPr>
          <p:spPr>
            <a:xfrm>
              <a:off x="1798589" y="5661700"/>
              <a:ext cx="171819" cy="467788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2EEAB67-EF52-448A-9040-FD57BC2DA037}"/>
                </a:ext>
              </a:extLst>
            </p:cNvPr>
            <p:cNvGrpSpPr/>
            <p:nvPr/>
          </p:nvGrpSpPr>
          <p:grpSpPr>
            <a:xfrm>
              <a:off x="1800493" y="4149531"/>
              <a:ext cx="2771798" cy="1675594"/>
              <a:chOff x="1800493" y="4149531"/>
              <a:chExt cx="2771798" cy="1675594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309AC41-7BE0-4296-B543-0BDA4627E5A6}"/>
                  </a:ext>
                </a:extLst>
              </p:cNvPr>
              <p:cNvSpPr/>
              <p:nvPr/>
            </p:nvSpPr>
            <p:spPr>
              <a:xfrm>
                <a:off x="1830705" y="4694587"/>
                <a:ext cx="2628932" cy="1038797"/>
              </a:xfrm>
              <a:custGeom>
                <a:avLst/>
                <a:gdLst>
                  <a:gd name="connsiteX0" fmla="*/ 0 w 1038257"/>
                  <a:gd name="connsiteY0" fmla="*/ 0 h 48197"/>
                  <a:gd name="connsiteX1" fmla="*/ 1038257 w 1038257"/>
                  <a:gd name="connsiteY1" fmla="*/ 0 h 48197"/>
                  <a:gd name="connsiteX2" fmla="*/ 1038257 w 1038257"/>
                  <a:gd name="connsiteY2" fmla="*/ 48197 h 48197"/>
                  <a:gd name="connsiteX3" fmla="*/ 0 w 1038257"/>
                  <a:gd name="connsiteY3" fmla="*/ 48197 h 48197"/>
                  <a:gd name="connsiteX4" fmla="*/ 0 w 1038257"/>
                  <a:gd name="connsiteY4" fmla="*/ 0 h 48197"/>
                  <a:gd name="connsiteX0" fmla="*/ 2057400 w 2057400"/>
                  <a:gd name="connsiteY0" fmla="*/ 0 h 576835"/>
                  <a:gd name="connsiteX1" fmla="*/ 1038257 w 2057400"/>
                  <a:gd name="connsiteY1" fmla="*/ 528638 h 576835"/>
                  <a:gd name="connsiteX2" fmla="*/ 1038257 w 2057400"/>
                  <a:gd name="connsiteY2" fmla="*/ 576835 h 576835"/>
                  <a:gd name="connsiteX3" fmla="*/ 0 w 2057400"/>
                  <a:gd name="connsiteY3" fmla="*/ 576835 h 576835"/>
                  <a:gd name="connsiteX4" fmla="*/ 2057400 w 2057400"/>
                  <a:gd name="connsiteY4" fmla="*/ 0 h 576835"/>
                  <a:gd name="connsiteX0" fmla="*/ 2057400 w 2757519"/>
                  <a:gd name="connsiteY0" fmla="*/ 0 h 576835"/>
                  <a:gd name="connsiteX1" fmla="*/ 2757519 w 2757519"/>
                  <a:gd name="connsiteY1" fmla="*/ 14288 h 576835"/>
                  <a:gd name="connsiteX2" fmla="*/ 1038257 w 2757519"/>
                  <a:gd name="connsiteY2" fmla="*/ 576835 h 576835"/>
                  <a:gd name="connsiteX3" fmla="*/ 0 w 2757519"/>
                  <a:gd name="connsiteY3" fmla="*/ 576835 h 576835"/>
                  <a:gd name="connsiteX4" fmla="*/ 2057400 w 2757519"/>
                  <a:gd name="connsiteY4" fmla="*/ 0 h 576835"/>
                  <a:gd name="connsiteX0" fmla="*/ 2057400 w 2752757"/>
                  <a:gd name="connsiteY0" fmla="*/ 0 h 576835"/>
                  <a:gd name="connsiteX1" fmla="*/ 2752757 w 2752757"/>
                  <a:gd name="connsiteY1" fmla="*/ 14288 h 576835"/>
                  <a:gd name="connsiteX2" fmla="*/ 1038257 w 2752757"/>
                  <a:gd name="connsiteY2" fmla="*/ 576835 h 576835"/>
                  <a:gd name="connsiteX3" fmla="*/ 0 w 2752757"/>
                  <a:gd name="connsiteY3" fmla="*/ 576835 h 576835"/>
                  <a:gd name="connsiteX4" fmla="*/ 2057400 w 2752757"/>
                  <a:gd name="connsiteY4" fmla="*/ 0 h 576835"/>
                  <a:gd name="connsiteX0" fmla="*/ 2014537 w 2752757"/>
                  <a:gd name="connsiteY0" fmla="*/ 0 h 967360"/>
                  <a:gd name="connsiteX1" fmla="*/ 2752757 w 2752757"/>
                  <a:gd name="connsiteY1" fmla="*/ 404813 h 967360"/>
                  <a:gd name="connsiteX2" fmla="*/ 1038257 w 2752757"/>
                  <a:gd name="connsiteY2" fmla="*/ 967360 h 967360"/>
                  <a:gd name="connsiteX3" fmla="*/ 0 w 2752757"/>
                  <a:gd name="connsiteY3" fmla="*/ 967360 h 967360"/>
                  <a:gd name="connsiteX4" fmla="*/ 2014537 w 2752757"/>
                  <a:gd name="connsiteY4" fmla="*/ 0 h 967360"/>
                  <a:gd name="connsiteX0" fmla="*/ 2014537 w 2652744"/>
                  <a:gd name="connsiteY0" fmla="*/ 0 h 967360"/>
                  <a:gd name="connsiteX1" fmla="*/ 2652744 w 2652744"/>
                  <a:gd name="connsiteY1" fmla="*/ 85725 h 967360"/>
                  <a:gd name="connsiteX2" fmla="*/ 1038257 w 2652744"/>
                  <a:gd name="connsiteY2" fmla="*/ 967360 h 967360"/>
                  <a:gd name="connsiteX3" fmla="*/ 0 w 2652744"/>
                  <a:gd name="connsiteY3" fmla="*/ 967360 h 967360"/>
                  <a:gd name="connsiteX4" fmla="*/ 2014537 w 2652744"/>
                  <a:gd name="connsiteY4" fmla="*/ 0 h 967360"/>
                  <a:gd name="connsiteX0" fmla="*/ 2014537 w 2628932"/>
                  <a:gd name="connsiteY0" fmla="*/ 4762 h 972122"/>
                  <a:gd name="connsiteX1" fmla="*/ 2628932 w 2628932"/>
                  <a:gd name="connsiteY1" fmla="*/ 0 h 972122"/>
                  <a:gd name="connsiteX2" fmla="*/ 1038257 w 2628932"/>
                  <a:gd name="connsiteY2" fmla="*/ 972122 h 972122"/>
                  <a:gd name="connsiteX3" fmla="*/ 0 w 2628932"/>
                  <a:gd name="connsiteY3" fmla="*/ 972122 h 972122"/>
                  <a:gd name="connsiteX4" fmla="*/ 2014537 w 2628932"/>
                  <a:gd name="connsiteY4" fmla="*/ 4762 h 972122"/>
                  <a:gd name="connsiteX0" fmla="*/ 2062162 w 2628932"/>
                  <a:gd name="connsiteY0" fmla="*/ 0 h 1029272"/>
                  <a:gd name="connsiteX1" fmla="*/ 2628932 w 2628932"/>
                  <a:gd name="connsiteY1" fmla="*/ 57150 h 1029272"/>
                  <a:gd name="connsiteX2" fmla="*/ 1038257 w 2628932"/>
                  <a:gd name="connsiteY2" fmla="*/ 1029272 h 1029272"/>
                  <a:gd name="connsiteX3" fmla="*/ 0 w 2628932"/>
                  <a:gd name="connsiteY3" fmla="*/ 1029272 h 1029272"/>
                  <a:gd name="connsiteX4" fmla="*/ 2062162 w 2628932"/>
                  <a:gd name="connsiteY4" fmla="*/ 0 h 1029272"/>
                  <a:gd name="connsiteX0" fmla="*/ 2062162 w 2628932"/>
                  <a:gd name="connsiteY0" fmla="*/ 0 h 1038797"/>
                  <a:gd name="connsiteX1" fmla="*/ 2628932 w 2628932"/>
                  <a:gd name="connsiteY1" fmla="*/ 66675 h 1038797"/>
                  <a:gd name="connsiteX2" fmla="*/ 1038257 w 2628932"/>
                  <a:gd name="connsiteY2" fmla="*/ 1038797 h 1038797"/>
                  <a:gd name="connsiteX3" fmla="*/ 0 w 2628932"/>
                  <a:gd name="connsiteY3" fmla="*/ 1038797 h 1038797"/>
                  <a:gd name="connsiteX4" fmla="*/ 2062162 w 2628932"/>
                  <a:gd name="connsiteY4" fmla="*/ 0 h 103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8932" h="1038797">
                    <a:moveTo>
                      <a:pt x="2062162" y="0"/>
                    </a:moveTo>
                    <a:lnTo>
                      <a:pt x="2628932" y="66675"/>
                    </a:lnTo>
                    <a:lnTo>
                      <a:pt x="1038257" y="1038797"/>
                    </a:lnTo>
                    <a:lnTo>
                      <a:pt x="0" y="1038797"/>
                    </a:lnTo>
                    <a:lnTo>
                      <a:pt x="2062162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Rectangle 59">
                <a:extLst>
                  <a:ext uri="{FF2B5EF4-FFF2-40B4-BE49-F238E27FC236}">
                    <a16:creationId xmlns:a16="http://schemas.microsoft.com/office/drawing/2014/main" id="{56CED9CA-93BC-47D1-AAE4-53006B8EE959}"/>
                  </a:ext>
                </a:extLst>
              </p:cNvPr>
              <p:cNvSpPr/>
              <p:nvPr/>
            </p:nvSpPr>
            <p:spPr>
              <a:xfrm>
                <a:off x="3884894" y="4248979"/>
                <a:ext cx="596851" cy="510260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Rectangle 59">
                <a:extLst>
                  <a:ext uri="{FF2B5EF4-FFF2-40B4-BE49-F238E27FC236}">
                    <a16:creationId xmlns:a16="http://schemas.microsoft.com/office/drawing/2014/main" id="{54E558A7-251A-477A-878C-2EC35E7E60A3}"/>
                  </a:ext>
                </a:extLst>
              </p:cNvPr>
              <p:cNvSpPr/>
              <p:nvPr/>
            </p:nvSpPr>
            <p:spPr>
              <a:xfrm>
                <a:off x="3407095" y="4406921"/>
                <a:ext cx="596851" cy="644433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02DC7B7-240F-4228-A0D2-A46E249D9B22}"/>
                  </a:ext>
                </a:extLst>
              </p:cNvPr>
              <p:cNvSpPr/>
              <p:nvPr/>
            </p:nvSpPr>
            <p:spPr>
              <a:xfrm>
                <a:off x="1800493" y="4149531"/>
                <a:ext cx="2771798" cy="669108"/>
              </a:xfrm>
              <a:custGeom>
                <a:avLst/>
                <a:gdLst>
                  <a:gd name="connsiteX0" fmla="*/ 2026920 w 2771798"/>
                  <a:gd name="connsiteY0" fmla="*/ 6300 h 669108"/>
                  <a:gd name="connsiteX1" fmla="*/ 2739268 w 2771798"/>
                  <a:gd name="connsiteY1" fmla="*/ 6300 h 669108"/>
                  <a:gd name="connsiteX2" fmla="*/ 1055248 w 2771798"/>
                  <a:gd name="connsiteY2" fmla="*/ 563146 h 669108"/>
                  <a:gd name="connsiteX3" fmla="*/ 0 w 2771798"/>
                  <a:gd name="connsiteY3" fmla="*/ 563146 h 669108"/>
                  <a:gd name="connsiteX4" fmla="*/ 2768941 w 2771798"/>
                  <a:gd name="connsiteY4" fmla="*/ 0 h 669108"/>
                  <a:gd name="connsiteX5" fmla="*/ 2771798 w 2771798"/>
                  <a:gd name="connsiteY5" fmla="*/ 56174 h 669108"/>
                  <a:gd name="connsiteX6" fmla="*/ 1054441 w 2771798"/>
                  <a:gd name="connsiteY6" fmla="*/ 669108 h 669108"/>
                  <a:gd name="connsiteX7" fmla="*/ 1054441 w 2771798"/>
                  <a:gd name="connsiteY7" fmla="*/ 563880 h 66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71798" h="669108">
                    <a:moveTo>
                      <a:pt x="2026920" y="6300"/>
                    </a:moveTo>
                    <a:lnTo>
                      <a:pt x="2739268" y="6300"/>
                    </a:lnTo>
                    <a:lnTo>
                      <a:pt x="1055248" y="563146"/>
                    </a:lnTo>
                    <a:lnTo>
                      <a:pt x="0" y="563146"/>
                    </a:lnTo>
                    <a:close/>
                    <a:moveTo>
                      <a:pt x="2768941" y="0"/>
                    </a:moveTo>
                    <a:lnTo>
                      <a:pt x="2771798" y="56174"/>
                    </a:lnTo>
                    <a:cubicBezTo>
                      <a:pt x="2208872" y="267629"/>
                      <a:pt x="1626893" y="464797"/>
                      <a:pt x="1054441" y="669108"/>
                    </a:cubicBezTo>
                    <a:lnTo>
                      <a:pt x="1054441" y="56388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F849EA2-8D00-4301-9E8D-6565049F969A}"/>
                  </a:ext>
                </a:extLst>
              </p:cNvPr>
              <p:cNvSpPr/>
              <p:nvPr/>
            </p:nvSpPr>
            <p:spPr>
              <a:xfrm>
                <a:off x="2790052" y="4603164"/>
                <a:ext cx="651197" cy="768417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F955CE-D3CB-4AA7-82ED-57A82D1F7EA8}"/>
                  </a:ext>
                </a:extLst>
              </p:cNvPr>
              <p:cNvSpPr/>
              <p:nvPr/>
            </p:nvSpPr>
            <p:spPr>
              <a:xfrm>
                <a:off x="1800493" y="4716780"/>
                <a:ext cx="1043905" cy="110834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99F9D15-475D-44E3-84C5-C9DDCA7F6A63}"/>
              </a:ext>
            </a:extLst>
          </p:cNvPr>
          <p:cNvSpPr/>
          <p:nvPr/>
        </p:nvSpPr>
        <p:spPr>
          <a:xfrm>
            <a:off x="312933" y="2850850"/>
            <a:ext cx="1388892" cy="1264149"/>
          </a:xfrm>
          <a:custGeom>
            <a:avLst/>
            <a:gdLst>
              <a:gd name="connsiteX0" fmla="*/ 0 w 1587012"/>
              <a:gd name="connsiteY0" fmla="*/ 0 h 1058409"/>
              <a:gd name="connsiteX1" fmla="*/ 1587012 w 1587012"/>
              <a:gd name="connsiteY1" fmla="*/ 0 h 1058409"/>
              <a:gd name="connsiteX2" fmla="*/ 1587012 w 1587012"/>
              <a:gd name="connsiteY2" fmla="*/ 1058409 h 1058409"/>
              <a:gd name="connsiteX3" fmla="*/ 0 w 1587012"/>
              <a:gd name="connsiteY3" fmla="*/ 1058409 h 1058409"/>
              <a:gd name="connsiteX4" fmla="*/ 0 w 1587012"/>
              <a:gd name="connsiteY4" fmla="*/ 0 h 10584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17270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06602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87949"/>
              <a:gd name="connsiteX1" fmla="*/ 1518432 w 1587012"/>
              <a:gd name="connsiteY1" fmla="*/ 0 h 1187949"/>
              <a:gd name="connsiteX2" fmla="*/ 1587012 w 1587012"/>
              <a:gd name="connsiteY2" fmla="*/ 1066029 h 1187949"/>
              <a:gd name="connsiteX3" fmla="*/ 45720 w 1587012"/>
              <a:gd name="connsiteY3" fmla="*/ 1187949 h 1187949"/>
              <a:gd name="connsiteX4" fmla="*/ 0 w 1587012"/>
              <a:gd name="connsiteY4" fmla="*/ 114300 h 1187949"/>
              <a:gd name="connsiteX0" fmla="*/ 0 w 1518432"/>
              <a:gd name="connsiteY0" fmla="*/ 114300 h 1187949"/>
              <a:gd name="connsiteX1" fmla="*/ 1518432 w 1518432"/>
              <a:gd name="connsiteY1" fmla="*/ 0 h 1187949"/>
              <a:gd name="connsiteX2" fmla="*/ 1419372 w 1518432"/>
              <a:gd name="connsiteY2" fmla="*/ 974589 h 1187949"/>
              <a:gd name="connsiteX3" fmla="*/ 45720 w 1518432"/>
              <a:gd name="connsiteY3" fmla="*/ 1187949 h 1187949"/>
              <a:gd name="connsiteX4" fmla="*/ 0 w 1518432"/>
              <a:gd name="connsiteY4" fmla="*/ 114300 h 1187949"/>
              <a:gd name="connsiteX0" fmla="*/ 0 w 1426992"/>
              <a:gd name="connsiteY0" fmla="*/ 121920 h 1195569"/>
              <a:gd name="connsiteX1" fmla="*/ 1426992 w 1426992"/>
              <a:gd name="connsiteY1" fmla="*/ 0 h 1195569"/>
              <a:gd name="connsiteX2" fmla="*/ 1419372 w 1426992"/>
              <a:gd name="connsiteY2" fmla="*/ 982209 h 1195569"/>
              <a:gd name="connsiteX3" fmla="*/ 45720 w 1426992"/>
              <a:gd name="connsiteY3" fmla="*/ 1195569 h 1195569"/>
              <a:gd name="connsiteX4" fmla="*/ 0 w 1426992"/>
              <a:gd name="connsiteY4" fmla="*/ 121920 h 1195569"/>
              <a:gd name="connsiteX0" fmla="*/ 0 w 1426992"/>
              <a:gd name="connsiteY0" fmla="*/ 121920 h 1241289"/>
              <a:gd name="connsiteX1" fmla="*/ 1426992 w 1426992"/>
              <a:gd name="connsiteY1" fmla="*/ 0 h 1241289"/>
              <a:gd name="connsiteX2" fmla="*/ 1419372 w 1426992"/>
              <a:gd name="connsiteY2" fmla="*/ 982209 h 1241289"/>
              <a:gd name="connsiteX3" fmla="*/ 76200 w 1426992"/>
              <a:gd name="connsiteY3" fmla="*/ 1241289 h 1241289"/>
              <a:gd name="connsiteX4" fmla="*/ 0 w 1426992"/>
              <a:gd name="connsiteY4" fmla="*/ 12192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8892 w 1396512"/>
              <a:gd name="connsiteY2" fmla="*/ 98220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3648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1362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88892"/>
              <a:gd name="connsiteY0" fmla="*/ 175260 h 1264149"/>
              <a:gd name="connsiteX1" fmla="*/ 1388892 w 1388892"/>
              <a:gd name="connsiteY1" fmla="*/ 0 h 1264149"/>
              <a:gd name="connsiteX2" fmla="*/ 1381272 w 1388892"/>
              <a:gd name="connsiteY2" fmla="*/ 936489 h 1264149"/>
              <a:gd name="connsiteX3" fmla="*/ 45720 w 1388892"/>
              <a:gd name="connsiteY3" fmla="*/ 1264149 h 1264149"/>
              <a:gd name="connsiteX4" fmla="*/ 0 w 1388892"/>
              <a:gd name="connsiteY4" fmla="*/ 175260 h 126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892" h="1264149">
                <a:moveTo>
                  <a:pt x="0" y="175260"/>
                </a:moveTo>
                <a:lnTo>
                  <a:pt x="1388892" y="0"/>
                </a:lnTo>
                <a:lnTo>
                  <a:pt x="1381272" y="936489"/>
                </a:lnTo>
                <a:lnTo>
                  <a:pt x="45720" y="1264149"/>
                </a:lnTo>
                <a:lnTo>
                  <a:pt x="0" y="17526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034E24DD-0E07-4D19-B3DA-50B0B7A824C5}"/>
              </a:ext>
            </a:extLst>
          </p:cNvPr>
          <p:cNvGrpSpPr/>
          <p:nvPr/>
        </p:nvGrpSpPr>
        <p:grpSpPr>
          <a:xfrm>
            <a:off x="5084710" y="4248136"/>
            <a:ext cx="1651401" cy="1746026"/>
            <a:chOff x="5084710" y="4248136"/>
            <a:chExt cx="1651401" cy="174602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E33BA9D6-BA64-4FF1-92CD-294C542DB15D}"/>
                </a:ext>
              </a:extLst>
            </p:cNvPr>
            <p:cNvGrpSpPr/>
            <p:nvPr/>
          </p:nvGrpSpPr>
          <p:grpSpPr>
            <a:xfrm>
              <a:off x="5148845" y="4849095"/>
              <a:ext cx="1526275" cy="584696"/>
              <a:chOff x="4692419" y="4778777"/>
              <a:chExt cx="1616267" cy="584696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B7CC0FA3-21BE-4CCB-A533-E06CF8A92667}"/>
                  </a:ext>
                </a:extLst>
              </p:cNvPr>
              <p:cNvSpPr/>
              <p:nvPr/>
            </p:nvSpPr>
            <p:spPr>
              <a:xfrm>
                <a:off x="4700698" y="5201241"/>
                <a:ext cx="1607988" cy="162232"/>
              </a:xfrm>
              <a:prstGeom prst="rect">
                <a:avLst/>
              </a:pr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Rectangle 132">
                <a:extLst>
                  <a:ext uri="{FF2B5EF4-FFF2-40B4-BE49-F238E27FC236}">
                    <a16:creationId xmlns:a16="http://schemas.microsoft.com/office/drawing/2014/main" id="{F3FC97B9-6495-4EEE-861D-40F32E212E2B}"/>
                  </a:ext>
                </a:extLst>
              </p:cNvPr>
              <p:cNvSpPr/>
              <p:nvPr/>
            </p:nvSpPr>
            <p:spPr>
              <a:xfrm>
                <a:off x="4692419" y="4778777"/>
                <a:ext cx="1612318" cy="426852"/>
              </a:xfrm>
              <a:custGeom>
                <a:avLst/>
                <a:gdLst>
                  <a:gd name="connsiteX0" fmla="*/ 0 w 996368"/>
                  <a:gd name="connsiteY0" fmla="*/ 0 h 217302"/>
                  <a:gd name="connsiteX1" fmla="*/ 996368 w 996368"/>
                  <a:gd name="connsiteY1" fmla="*/ 0 h 217302"/>
                  <a:gd name="connsiteX2" fmla="*/ 996368 w 996368"/>
                  <a:gd name="connsiteY2" fmla="*/ 217302 h 217302"/>
                  <a:gd name="connsiteX3" fmla="*/ 0 w 996368"/>
                  <a:gd name="connsiteY3" fmla="*/ 217302 h 217302"/>
                  <a:gd name="connsiteX4" fmla="*/ 0 w 996368"/>
                  <a:gd name="connsiteY4" fmla="*/ 0 h 217302"/>
                  <a:gd name="connsiteX0" fmla="*/ 304800 w 1301168"/>
                  <a:gd name="connsiteY0" fmla="*/ 0 h 426852"/>
                  <a:gd name="connsiteX1" fmla="*/ 1301168 w 1301168"/>
                  <a:gd name="connsiteY1" fmla="*/ 0 h 426852"/>
                  <a:gd name="connsiteX2" fmla="*/ 1301168 w 1301168"/>
                  <a:gd name="connsiteY2" fmla="*/ 217302 h 426852"/>
                  <a:gd name="connsiteX3" fmla="*/ 0 w 1301168"/>
                  <a:gd name="connsiteY3" fmla="*/ 426852 h 426852"/>
                  <a:gd name="connsiteX4" fmla="*/ 304800 w 1301168"/>
                  <a:gd name="connsiteY4" fmla="*/ 0 h 426852"/>
                  <a:gd name="connsiteX0" fmla="*/ 304800 w 1580568"/>
                  <a:gd name="connsiteY0" fmla="*/ 0 h 426852"/>
                  <a:gd name="connsiteX1" fmla="*/ 1301168 w 1580568"/>
                  <a:gd name="connsiteY1" fmla="*/ 0 h 426852"/>
                  <a:gd name="connsiteX2" fmla="*/ 1580568 w 1580568"/>
                  <a:gd name="connsiteY2" fmla="*/ 382402 h 426852"/>
                  <a:gd name="connsiteX3" fmla="*/ 0 w 1580568"/>
                  <a:gd name="connsiteY3" fmla="*/ 426852 h 426852"/>
                  <a:gd name="connsiteX4" fmla="*/ 304800 w 1580568"/>
                  <a:gd name="connsiteY4" fmla="*/ 0 h 426852"/>
                  <a:gd name="connsiteX0" fmla="*/ 304800 w 1612318"/>
                  <a:gd name="connsiteY0" fmla="*/ 0 h 426852"/>
                  <a:gd name="connsiteX1" fmla="*/ 1301168 w 1612318"/>
                  <a:gd name="connsiteY1" fmla="*/ 0 h 426852"/>
                  <a:gd name="connsiteX2" fmla="*/ 1612318 w 1612318"/>
                  <a:gd name="connsiteY2" fmla="*/ 414152 h 426852"/>
                  <a:gd name="connsiteX3" fmla="*/ 0 w 1612318"/>
                  <a:gd name="connsiteY3" fmla="*/ 426852 h 426852"/>
                  <a:gd name="connsiteX4" fmla="*/ 304800 w 1612318"/>
                  <a:gd name="connsiteY4" fmla="*/ 0 h 42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318" h="426852">
                    <a:moveTo>
                      <a:pt x="304800" y="0"/>
                    </a:moveTo>
                    <a:lnTo>
                      <a:pt x="1301168" y="0"/>
                    </a:lnTo>
                    <a:lnTo>
                      <a:pt x="1612318" y="414152"/>
                    </a:lnTo>
                    <a:lnTo>
                      <a:pt x="0" y="426852"/>
                    </a:lnTo>
                    <a:lnTo>
                      <a:pt x="304800" y="0"/>
                    </a:lnTo>
                    <a:close/>
                  </a:path>
                </a:pathLst>
              </a:cu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A1E4B84-17CC-4A86-BC8B-D75C5A58EA57}"/>
                </a:ext>
              </a:extLst>
            </p:cNvPr>
            <p:cNvSpPr/>
            <p:nvPr/>
          </p:nvSpPr>
          <p:spPr>
            <a:xfrm>
              <a:off x="6578184" y="4801672"/>
              <a:ext cx="157927" cy="1192490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72D98F-E914-4471-A346-C2FA746A52AC}"/>
                </a:ext>
              </a:extLst>
            </p:cNvPr>
            <p:cNvSpPr/>
            <p:nvPr/>
          </p:nvSpPr>
          <p:spPr>
            <a:xfrm>
              <a:off x="5132681" y="4792135"/>
              <a:ext cx="157927" cy="1192490"/>
            </a:xfrm>
            <a:prstGeom prst="rect">
              <a:avLst/>
            </a:prstGeom>
            <a:solidFill>
              <a:srgbClr val="202020"/>
            </a:solidFill>
            <a:ln>
              <a:solidFill>
                <a:srgbClr val="202020"/>
              </a:solidFill>
            </a:ln>
            <a:scene3d>
              <a:camera prst="orthographicFront">
                <a:rot lat="0" lon="21299999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7BF3FE33-A99A-4D04-93EB-D0E1BA684A19}"/>
                </a:ext>
              </a:extLst>
            </p:cNvPr>
            <p:cNvGrpSpPr/>
            <p:nvPr/>
          </p:nvGrpSpPr>
          <p:grpSpPr>
            <a:xfrm>
              <a:off x="5511197" y="4714462"/>
              <a:ext cx="856261" cy="578455"/>
              <a:chOff x="4997219" y="5101329"/>
              <a:chExt cx="972106" cy="1045915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D9E1D67C-2989-4EF7-83AE-16169B7E9C05}"/>
                  </a:ext>
                </a:extLst>
              </p:cNvPr>
              <p:cNvGrpSpPr/>
              <p:nvPr/>
            </p:nvGrpSpPr>
            <p:grpSpPr>
              <a:xfrm>
                <a:off x="5385527" y="5101329"/>
                <a:ext cx="583798" cy="1045915"/>
                <a:chOff x="5385527" y="5101329"/>
                <a:chExt cx="583798" cy="1045915"/>
              </a:xfrm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B5A7A689-EC05-4FE3-980C-0B39438F958B}"/>
                    </a:ext>
                  </a:extLst>
                </p:cNvPr>
                <p:cNvSpPr/>
                <p:nvPr/>
              </p:nvSpPr>
              <p:spPr>
                <a:xfrm>
                  <a:off x="5407140" y="5363473"/>
                  <a:ext cx="540572" cy="783771"/>
                </a:xfrm>
                <a:prstGeom prst="roundRect">
                  <a:avLst/>
                </a:prstGeom>
                <a:solidFill>
                  <a:srgbClr val="666633"/>
                </a:solidFill>
                <a:ln>
                  <a:solidFill>
                    <a:schemeClr val="tx1"/>
                  </a:solidFill>
                </a:ln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6281D02D-82DD-4BE9-9B87-E7DF323680F9}"/>
                    </a:ext>
                  </a:extLst>
                </p:cNvPr>
                <p:cNvSpPr/>
                <p:nvPr/>
              </p:nvSpPr>
              <p:spPr>
                <a:xfrm>
                  <a:off x="5385527" y="5232401"/>
                  <a:ext cx="540572" cy="783771"/>
                </a:xfrm>
                <a:prstGeom prst="roundRect">
                  <a:avLst/>
                </a:prstGeom>
                <a:solidFill>
                  <a:srgbClr val="202020"/>
                </a:solidFill>
                <a:ln>
                  <a:solidFill>
                    <a:schemeClr val="tx1"/>
                  </a:solidFill>
                </a:ln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54EDB106-AED6-4923-AA79-E29A2B91A430}"/>
                    </a:ext>
                  </a:extLst>
                </p:cNvPr>
                <p:cNvSpPr/>
                <p:nvPr/>
              </p:nvSpPr>
              <p:spPr>
                <a:xfrm>
                  <a:off x="5428753" y="5101329"/>
                  <a:ext cx="540572" cy="783771"/>
                </a:xfrm>
                <a:prstGeom prst="roundRect">
                  <a:avLst/>
                </a:prstGeom>
                <a:solidFill>
                  <a:srgbClr val="B6793C"/>
                </a:solidFill>
                <a:ln>
                  <a:solidFill>
                    <a:srgbClr val="B6793C"/>
                  </a:solidFill>
                </a:ln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AF7938B-57A2-4CEE-AC53-30279FF598B4}"/>
                  </a:ext>
                </a:extLst>
              </p:cNvPr>
              <p:cNvGrpSpPr/>
              <p:nvPr/>
            </p:nvGrpSpPr>
            <p:grpSpPr>
              <a:xfrm>
                <a:off x="4997219" y="5339457"/>
                <a:ext cx="297591" cy="553224"/>
                <a:chOff x="6652764" y="1985109"/>
                <a:chExt cx="489467" cy="909924"/>
              </a:xfrm>
            </p:grpSpPr>
            <p:pic>
              <p:nvPicPr>
                <p:cNvPr id="48" name="Picture 2">
                  <a:extLst>
                    <a:ext uri="{FF2B5EF4-FFF2-40B4-BE49-F238E27FC236}">
                      <a16:creationId xmlns:a16="http://schemas.microsoft.com/office/drawing/2014/main" id="{23FD5C39-3C38-4179-876A-30C4B84333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52764" y="1985109"/>
                  <a:ext cx="489467" cy="734199"/>
                </a:xfrm>
                <a:prstGeom prst="rect">
                  <a:avLst/>
                </a:prstGeom>
                <a:no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86751DEB-A0CD-43A9-9CAD-D5697C288E52}"/>
                    </a:ext>
                  </a:extLst>
                </p:cNvPr>
                <p:cNvSpPr/>
                <p:nvPr/>
              </p:nvSpPr>
              <p:spPr>
                <a:xfrm>
                  <a:off x="6745420" y="2436594"/>
                  <a:ext cx="273380" cy="458439"/>
                </a:xfrm>
                <a:custGeom>
                  <a:avLst/>
                  <a:gdLst>
                    <a:gd name="connsiteX0" fmla="*/ 136572 w 273380"/>
                    <a:gd name="connsiteY0" fmla="*/ 0 h 458439"/>
                    <a:gd name="connsiteX1" fmla="*/ 245738 w 273380"/>
                    <a:gd name="connsiteY1" fmla="*/ 109166 h 458439"/>
                    <a:gd name="connsiteX2" fmla="*/ 213764 w 273380"/>
                    <a:gd name="connsiteY2" fmla="*/ 186358 h 458439"/>
                    <a:gd name="connsiteX3" fmla="*/ 194828 w 273380"/>
                    <a:gd name="connsiteY3" fmla="*/ 199126 h 458439"/>
                    <a:gd name="connsiteX4" fmla="*/ 233345 w 273380"/>
                    <a:gd name="connsiteY4" fmla="*/ 225095 h 458439"/>
                    <a:gd name="connsiteX5" fmla="*/ 273380 w 273380"/>
                    <a:gd name="connsiteY5" fmla="*/ 321749 h 458439"/>
                    <a:gd name="connsiteX6" fmla="*/ 136690 w 273380"/>
                    <a:gd name="connsiteY6" fmla="*/ 458439 h 458439"/>
                    <a:gd name="connsiteX7" fmla="*/ 0 w 273380"/>
                    <a:gd name="connsiteY7" fmla="*/ 321749 h 458439"/>
                    <a:gd name="connsiteX8" fmla="*/ 40036 w 273380"/>
                    <a:gd name="connsiteY8" fmla="*/ 225095 h 458439"/>
                    <a:gd name="connsiteX9" fmla="*/ 78435 w 273380"/>
                    <a:gd name="connsiteY9" fmla="*/ 199205 h 458439"/>
                    <a:gd name="connsiteX10" fmla="*/ 59380 w 273380"/>
                    <a:gd name="connsiteY10" fmla="*/ 186358 h 458439"/>
                    <a:gd name="connsiteX11" fmla="*/ 27406 w 273380"/>
                    <a:gd name="connsiteY11" fmla="*/ 109166 h 458439"/>
                    <a:gd name="connsiteX12" fmla="*/ 136572 w 273380"/>
                    <a:gd name="connsiteY12" fmla="*/ 0 h 458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3380" h="458439">
                      <a:moveTo>
                        <a:pt x="136572" y="0"/>
                      </a:moveTo>
                      <a:cubicBezTo>
                        <a:pt x="196863" y="0"/>
                        <a:pt x="245738" y="48875"/>
                        <a:pt x="245738" y="109166"/>
                      </a:cubicBezTo>
                      <a:cubicBezTo>
                        <a:pt x="245738" y="139312"/>
                        <a:pt x="233520" y="166603"/>
                        <a:pt x="213764" y="186358"/>
                      </a:cubicBezTo>
                      <a:lnTo>
                        <a:pt x="194828" y="199126"/>
                      </a:lnTo>
                      <a:lnTo>
                        <a:pt x="233345" y="225095"/>
                      </a:lnTo>
                      <a:cubicBezTo>
                        <a:pt x="258081" y="249831"/>
                        <a:pt x="273380" y="284003"/>
                        <a:pt x="273380" y="321749"/>
                      </a:cubicBezTo>
                      <a:cubicBezTo>
                        <a:pt x="273380" y="397241"/>
                        <a:pt x="212182" y="458439"/>
                        <a:pt x="136690" y="458439"/>
                      </a:cubicBezTo>
                      <a:cubicBezTo>
                        <a:pt x="61198" y="458439"/>
                        <a:pt x="0" y="397241"/>
                        <a:pt x="0" y="321749"/>
                      </a:cubicBezTo>
                      <a:cubicBezTo>
                        <a:pt x="0" y="284003"/>
                        <a:pt x="15299" y="249831"/>
                        <a:pt x="40036" y="225095"/>
                      </a:cubicBezTo>
                      <a:lnTo>
                        <a:pt x="78435" y="199205"/>
                      </a:lnTo>
                      <a:lnTo>
                        <a:pt x="59380" y="186358"/>
                      </a:lnTo>
                      <a:cubicBezTo>
                        <a:pt x="39625" y="166603"/>
                        <a:pt x="27406" y="139312"/>
                        <a:pt x="27406" y="109166"/>
                      </a:cubicBezTo>
                      <a:cubicBezTo>
                        <a:pt x="27406" y="48875"/>
                        <a:pt x="76281" y="0"/>
                        <a:pt x="136572" y="0"/>
                      </a:cubicBezTo>
                      <a:close/>
                    </a:path>
                  </a:pathLst>
                </a:custGeom>
                <a:solidFill>
                  <a:srgbClr val="6C6C39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E696901-1BE2-4AC9-A8A3-8B0B9FFBF1F2}"/>
                </a:ext>
              </a:extLst>
            </p:cNvPr>
            <p:cNvGrpSpPr/>
            <p:nvPr/>
          </p:nvGrpSpPr>
          <p:grpSpPr>
            <a:xfrm>
              <a:off x="5084710" y="4248136"/>
              <a:ext cx="1651401" cy="584696"/>
              <a:chOff x="4692419" y="4778777"/>
              <a:chExt cx="1616267" cy="584696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1F914992-782F-470D-828F-9039804A4036}"/>
                  </a:ext>
                </a:extLst>
              </p:cNvPr>
              <p:cNvSpPr/>
              <p:nvPr/>
            </p:nvSpPr>
            <p:spPr>
              <a:xfrm>
                <a:off x="4700698" y="5201241"/>
                <a:ext cx="1607988" cy="162232"/>
              </a:xfrm>
              <a:prstGeom prst="rect">
                <a:avLst/>
              </a:pr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C57DB63-D4D1-43BC-9340-C1C8F54CDAA7}"/>
                  </a:ext>
                </a:extLst>
              </p:cNvPr>
              <p:cNvSpPr/>
              <p:nvPr/>
            </p:nvSpPr>
            <p:spPr>
              <a:xfrm>
                <a:off x="4692419" y="4778777"/>
                <a:ext cx="1612318" cy="426852"/>
              </a:xfrm>
              <a:custGeom>
                <a:avLst/>
                <a:gdLst>
                  <a:gd name="connsiteX0" fmla="*/ 0 w 996368"/>
                  <a:gd name="connsiteY0" fmla="*/ 0 h 217302"/>
                  <a:gd name="connsiteX1" fmla="*/ 996368 w 996368"/>
                  <a:gd name="connsiteY1" fmla="*/ 0 h 217302"/>
                  <a:gd name="connsiteX2" fmla="*/ 996368 w 996368"/>
                  <a:gd name="connsiteY2" fmla="*/ 217302 h 217302"/>
                  <a:gd name="connsiteX3" fmla="*/ 0 w 996368"/>
                  <a:gd name="connsiteY3" fmla="*/ 217302 h 217302"/>
                  <a:gd name="connsiteX4" fmla="*/ 0 w 996368"/>
                  <a:gd name="connsiteY4" fmla="*/ 0 h 217302"/>
                  <a:gd name="connsiteX0" fmla="*/ 304800 w 1301168"/>
                  <a:gd name="connsiteY0" fmla="*/ 0 h 426852"/>
                  <a:gd name="connsiteX1" fmla="*/ 1301168 w 1301168"/>
                  <a:gd name="connsiteY1" fmla="*/ 0 h 426852"/>
                  <a:gd name="connsiteX2" fmla="*/ 1301168 w 1301168"/>
                  <a:gd name="connsiteY2" fmla="*/ 217302 h 426852"/>
                  <a:gd name="connsiteX3" fmla="*/ 0 w 1301168"/>
                  <a:gd name="connsiteY3" fmla="*/ 426852 h 426852"/>
                  <a:gd name="connsiteX4" fmla="*/ 304800 w 1301168"/>
                  <a:gd name="connsiteY4" fmla="*/ 0 h 426852"/>
                  <a:gd name="connsiteX0" fmla="*/ 304800 w 1580568"/>
                  <a:gd name="connsiteY0" fmla="*/ 0 h 426852"/>
                  <a:gd name="connsiteX1" fmla="*/ 1301168 w 1580568"/>
                  <a:gd name="connsiteY1" fmla="*/ 0 h 426852"/>
                  <a:gd name="connsiteX2" fmla="*/ 1580568 w 1580568"/>
                  <a:gd name="connsiteY2" fmla="*/ 382402 h 426852"/>
                  <a:gd name="connsiteX3" fmla="*/ 0 w 1580568"/>
                  <a:gd name="connsiteY3" fmla="*/ 426852 h 426852"/>
                  <a:gd name="connsiteX4" fmla="*/ 304800 w 1580568"/>
                  <a:gd name="connsiteY4" fmla="*/ 0 h 426852"/>
                  <a:gd name="connsiteX0" fmla="*/ 304800 w 1612318"/>
                  <a:gd name="connsiteY0" fmla="*/ 0 h 426852"/>
                  <a:gd name="connsiteX1" fmla="*/ 1301168 w 1612318"/>
                  <a:gd name="connsiteY1" fmla="*/ 0 h 426852"/>
                  <a:gd name="connsiteX2" fmla="*/ 1612318 w 1612318"/>
                  <a:gd name="connsiteY2" fmla="*/ 414152 h 426852"/>
                  <a:gd name="connsiteX3" fmla="*/ 0 w 1612318"/>
                  <a:gd name="connsiteY3" fmla="*/ 426852 h 426852"/>
                  <a:gd name="connsiteX4" fmla="*/ 304800 w 1612318"/>
                  <a:gd name="connsiteY4" fmla="*/ 0 h 42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318" h="426852">
                    <a:moveTo>
                      <a:pt x="304800" y="0"/>
                    </a:moveTo>
                    <a:lnTo>
                      <a:pt x="1301168" y="0"/>
                    </a:lnTo>
                    <a:lnTo>
                      <a:pt x="1612318" y="414152"/>
                    </a:lnTo>
                    <a:lnTo>
                      <a:pt x="0" y="426852"/>
                    </a:lnTo>
                    <a:lnTo>
                      <a:pt x="304800" y="0"/>
                    </a:lnTo>
                    <a:close/>
                  </a:path>
                </a:pathLst>
              </a:cu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085A84A-4754-4027-8F61-87085855EC9B}"/>
              </a:ext>
            </a:extLst>
          </p:cNvPr>
          <p:cNvGrpSpPr/>
          <p:nvPr/>
        </p:nvGrpSpPr>
        <p:grpSpPr>
          <a:xfrm>
            <a:off x="3284040" y="1912689"/>
            <a:ext cx="4642445" cy="2583995"/>
            <a:chOff x="2837951" y="1419048"/>
            <a:chExt cx="5675318" cy="3158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181D23-17EA-4E90-ABA4-565E3B2476F8}"/>
                </a:ext>
              </a:extLst>
            </p:cNvPr>
            <p:cNvSpPr/>
            <p:nvPr/>
          </p:nvSpPr>
          <p:spPr>
            <a:xfrm>
              <a:off x="3424239" y="1715148"/>
              <a:ext cx="4487348" cy="17130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EF8B7C-F194-44AF-8DED-0AB0BF1512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6650" y="1524000"/>
              <a:ext cx="3905250" cy="19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19061E0-64BB-4C65-94F1-E609BCD40EDB}"/>
                </a:ext>
              </a:extLst>
            </p:cNvPr>
            <p:cNvGrpSpPr/>
            <p:nvPr/>
          </p:nvGrpSpPr>
          <p:grpSpPr>
            <a:xfrm flipH="1">
              <a:off x="7338156" y="1419048"/>
              <a:ext cx="1175113" cy="3158894"/>
              <a:chOff x="4702627" y="1209490"/>
              <a:chExt cx="1456895" cy="336595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6B1D63C-0CB2-485E-B69D-642261E5A2DA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9AC15AC-C729-4BE9-BC19-6AA7B0371EFE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4D77EAB-8EA7-4196-AF34-0923CDB1962C}"/>
                </a:ext>
              </a:extLst>
            </p:cNvPr>
            <p:cNvGrpSpPr/>
            <p:nvPr/>
          </p:nvGrpSpPr>
          <p:grpSpPr>
            <a:xfrm>
              <a:off x="2837951" y="1419048"/>
              <a:ext cx="1175113" cy="3158894"/>
              <a:chOff x="4702627" y="1209490"/>
              <a:chExt cx="1456895" cy="3365951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89245FA-DF2D-41C1-B4D9-F9C51ED9A6E4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5CC709D-AB8F-46A2-8814-EE0B82930D1A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9E19E51-96B2-4028-81C1-6B7BCB20D696}"/>
              </a:ext>
            </a:extLst>
          </p:cNvPr>
          <p:cNvGrpSpPr/>
          <p:nvPr/>
        </p:nvGrpSpPr>
        <p:grpSpPr>
          <a:xfrm>
            <a:off x="8281111" y="2850850"/>
            <a:ext cx="569130" cy="1739572"/>
            <a:chOff x="8281111" y="2850850"/>
            <a:chExt cx="569130" cy="1739572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2B4FA73-F346-4BE4-AC5C-58DA8FD96931}"/>
                </a:ext>
              </a:extLst>
            </p:cNvPr>
            <p:cNvCxnSpPr/>
            <p:nvPr/>
          </p:nvCxnSpPr>
          <p:spPr>
            <a:xfrm>
              <a:off x="8546502" y="3186428"/>
              <a:ext cx="0" cy="13915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7A4829F-8AF4-4C51-842D-5E8D86DD2F36}"/>
                </a:ext>
              </a:extLst>
            </p:cNvPr>
            <p:cNvSpPr/>
            <p:nvPr/>
          </p:nvSpPr>
          <p:spPr>
            <a:xfrm>
              <a:off x="8281111" y="2850850"/>
              <a:ext cx="569130" cy="56913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C532B99-7229-4F13-B1AD-59A41F1F00D1}"/>
                </a:ext>
              </a:extLst>
            </p:cNvPr>
            <p:cNvSpPr/>
            <p:nvPr/>
          </p:nvSpPr>
          <p:spPr>
            <a:xfrm>
              <a:off x="8463113" y="3122942"/>
              <a:ext cx="181616" cy="1816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A43C640D-030D-487F-85AC-A21CD3DC1279}"/>
                </a:ext>
              </a:extLst>
            </p:cNvPr>
            <p:cNvSpPr/>
            <p:nvPr/>
          </p:nvSpPr>
          <p:spPr>
            <a:xfrm>
              <a:off x="8364251" y="4544703"/>
              <a:ext cx="336064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DF3291B-486D-4053-90A7-064F20851B1D}"/>
              </a:ext>
            </a:extLst>
          </p:cNvPr>
          <p:cNvGrpSpPr/>
          <p:nvPr/>
        </p:nvGrpSpPr>
        <p:grpSpPr>
          <a:xfrm>
            <a:off x="5668531" y="8309"/>
            <a:ext cx="151165" cy="1183214"/>
            <a:chOff x="5668531" y="8309"/>
            <a:chExt cx="151165" cy="118321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13F6159-CD9D-448A-823B-2CC901889B61}"/>
                </a:ext>
              </a:extLst>
            </p:cNvPr>
            <p:cNvCxnSpPr/>
            <p:nvPr/>
          </p:nvCxnSpPr>
          <p:spPr>
            <a:xfrm>
              <a:off x="5740140" y="8309"/>
              <a:ext cx="0" cy="824229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4E2C774-4994-4085-8445-EA6C54F54C9E}"/>
                </a:ext>
              </a:extLst>
            </p:cNvPr>
            <p:cNvSpPr/>
            <p:nvPr/>
          </p:nvSpPr>
          <p:spPr>
            <a:xfrm>
              <a:off x="5668531" y="749581"/>
              <a:ext cx="151165" cy="44194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4" name="Oval 163">
            <a:extLst>
              <a:ext uri="{FF2B5EF4-FFF2-40B4-BE49-F238E27FC236}">
                <a16:creationId xmlns:a16="http://schemas.microsoft.com/office/drawing/2014/main" id="{FD18901E-F337-4A65-9004-0B6855156E2F}"/>
              </a:ext>
            </a:extLst>
          </p:cNvPr>
          <p:cNvSpPr/>
          <p:nvPr/>
        </p:nvSpPr>
        <p:spPr>
          <a:xfrm>
            <a:off x="5410141" y="3653"/>
            <a:ext cx="681166" cy="749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298839F-6182-42DD-BF9D-6CE333220EB9}"/>
              </a:ext>
            </a:extLst>
          </p:cNvPr>
          <p:cNvGrpSpPr/>
          <p:nvPr/>
        </p:nvGrpSpPr>
        <p:grpSpPr>
          <a:xfrm>
            <a:off x="5815723" y="-316101"/>
            <a:ext cx="151165" cy="1183214"/>
            <a:chOff x="5668531" y="8309"/>
            <a:chExt cx="151165" cy="118321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2ABE115-F3B1-454A-9767-69BF4F9F439E}"/>
                </a:ext>
              </a:extLst>
            </p:cNvPr>
            <p:cNvCxnSpPr/>
            <p:nvPr/>
          </p:nvCxnSpPr>
          <p:spPr>
            <a:xfrm>
              <a:off x="5740140" y="8309"/>
              <a:ext cx="0" cy="824229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76024181-0E55-46FB-A73B-A0C5933A5BAF}"/>
                </a:ext>
              </a:extLst>
            </p:cNvPr>
            <p:cNvSpPr/>
            <p:nvPr/>
          </p:nvSpPr>
          <p:spPr>
            <a:xfrm>
              <a:off x="5668531" y="749581"/>
              <a:ext cx="151165" cy="44194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FF28E5C2-E908-4F33-AE0C-8481C14574BC}"/>
              </a:ext>
            </a:extLst>
          </p:cNvPr>
          <p:cNvGrpSpPr/>
          <p:nvPr/>
        </p:nvGrpSpPr>
        <p:grpSpPr>
          <a:xfrm>
            <a:off x="5517366" y="-481145"/>
            <a:ext cx="151165" cy="1183214"/>
            <a:chOff x="5668531" y="8309"/>
            <a:chExt cx="151165" cy="118321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EF4BB00-C8F1-4B25-A77A-031DF6E6DFFE}"/>
                </a:ext>
              </a:extLst>
            </p:cNvPr>
            <p:cNvCxnSpPr/>
            <p:nvPr/>
          </p:nvCxnSpPr>
          <p:spPr>
            <a:xfrm>
              <a:off x="5740140" y="8309"/>
              <a:ext cx="0" cy="824229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20BF807-A91D-43A6-9942-1E56AF8B673A}"/>
                </a:ext>
              </a:extLst>
            </p:cNvPr>
            <p:cNvSpPr/>
            <p:nvPr/>
          </p:nvSpPr>
          <p:spPr>
            <a:xfrm>
              <a:off x="5668531" y="749581"/>
              <a:ext cx="151165" cy="44194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86C3698-0DB3-42A8-9ADB-D34934F948A5}"/>
              </a:ext>
            </a:extLst>
          </p:cNvPr>
          <p:cNvGrpSpPr/>
          <p:nvPr/>
        </p:nvGrpSpPr>
        <p:grpSpPr>
          <a:xfrm flipH="1">
            <a:off x="8629892" y="3539716"/>
            <a:ext cx="3403766" cy="2306032"/>
            <a:chOff x="2606040" y="3442581"/>
            <a:chExt cx="2301240" cy="1559077"/>
          </a:xfrm>
        </p:grpSpPr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90159819-0623-4667-BC57-25793D727AAC}"/>
                </a:ext>
              </a:extLst>
            </p:cNvPr>
            <p:cNvSpPr/>
            <p:nvPr/>
          </p:nvSpPr>
          <p:spPr>
            <a:xfrm>
              <a:off x="2899526" y="4766524"/>
              <a:ext cx="45719" cy="235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66EE6B52-28AA-4152-A2C0-B8F013E3C1DE}"/>
                </a:ext>
              </a:extLst>
            </p:cNvPr>
            <p:cNvSpPr/>
            <p:nvPr/>
          </p:nvSpPr>
          <p:spPr>
            <a:xfrm>
              <a:off x="3938592" y="4766524"/>
              <a:ext cx="45719" cy="235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9820EAA4-FBCE-4793-99F2-1B64D24D1D70}"/>
                </a:ext>
              </a:extLst>
            </p:cNvPr>
            <p:cNvSpPr/>
            <p:nvPr/>
          </p:nvSpPr>
          <p:spPr>
            <a:xfrm>
              <a:off x="4796928" y="4078728"/>
              <a:ext cx="45719" cy="235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Rectangle 2">
              <a:extLst>
                <a:ext uri="{FF2B5EF4-FFF2-40B4-BE49-F238E27FC236}">
                  <a16:creationId xmlns:a16="http://schemas.microsoft.com/office/drawing/2014/main" id="{307DB0A7-DDDB-4C3A-8D59-555878BFC04D}"/>
                </a:ext>
              </a:extLst>
            </p:cNvPr>
            <p:cNvSpPr/>
            <p:nvPr/>
          </p:nvSpPr>
          <p:spPr>
            <a:xfrm>
              <a:off x="2606040" y="3442581"/>
              <a:ext cx="2301240" cy="1365639"/>
            </a:xfrm>
            <a:custGeom>
              <a:avLst/>
              <a:gdLst>
                <a:gd name="connsiteX0" fmla="*/ 0 w 800100"/>
                <a:gd name="connsiteY0" fmla="*/ 0 h 281940"/>
                <a:gd name="connsiteX1" fmla="*/ 800100 w 800100"/>
                <a:gd name="connsiteY1" fmla="*/ 0 h 281940"/>
                <a:gd name="connsiteX2" fmla="*/ 800100 w 800100"/>
                <a:gd name="connsiteY2" fmla="*/ 281940 h 281940"/>
                <a:gd name="connsiteX3" fmla="*/ 0 w 800100"/>
                <a:gd name="connsiteY3" fmla="*/ 281940 h 281940"/>
                <a:gd name="connsiteX4" fmla="*/ 0 w 800100"/>
                <a:gd name="connsiteY4" fmla="*/ 0 h 281940"/>
                <a:gd name="connsiteX0" fmla="*/ 0 w 1607820"/>
                <a:gd name="connsiteY0" fmla="*/ 236220 h 518160"/>
                <a:gd name="connsiteX1" fmla="*/ 1607820 w 1607820"/>
                <a:gd name="connsiteY1" fmla="*/ 0 h 518160"/>
                <a:gd name="connsiteX2" fmla="*/ 800100 w 1607820"/>
                <a:gd name="connsiteY2" fmla="*/ 518160 h 518160"/>
                <a:gd name="connsiteX3" fmla="*/ 0 w 1607820"/>
                <a:gd name="connsiteY3" fmla="*/ 518160 h 518160"/>
                <a:gd name="connsiteX4" fmla="*/ 0 w 1607820"/>
                <a:gd name="connsiteY4" fmla="*/ 236220 h 518160"/>
                <a:gd name="connsiteX0" fmla="*/ 0 w 1607820"/>
                <a:gd name="connsiteY0" fmla="*/ 236220 h 1333500"/>
                <a:gd name="connsiteX1" fmla="*/ 1607820 w 1607820"/>
                <a:gd name="connsiteY1" fmla="*/ 0 h 1333500"/>
                <a:gd name="connsiteX2" fmla="*/ 800100 w 1607820"/>
                <a:gd name="connsiteY2" fmla="*/ 518160 h 1333500"/>
                <a:gd name="connsiteX3" fmla="*/ 198120 w 1607820"/>
                <a:gd name="connsiteY3" fmla="*/ 1333500 h 1333500"/>
                <a:gd name="connsiteX4" fmla="*/ 0 w 1607820"/>
                <a:gd name="connsiteY4" fmla="*/ 236220 h 1333500"/>
                <a:gd name="connsiteX0" fmla="*/ 0 w 1607820"/>
                <a:gd name="connsiteY0" fmla="*/ 236220 h 1363980"/>
                <a:gd name="connsiteX1" fmla="*/ 1607820 w 1607820"/>
                <a:gd name="connsiteY1" fmla="*/ 0 h 1363980"/>
                <a:gd name="connsiteX2" fmla="*/ 1356360 w 1607820"/>
                <a:gd name="connsiteY2" fmla="*/ 1363980 h 1363980"/>
                <a:gd name="connsiteX3" fmla="*/ 198120 w 1607820"/>
                <a:gd name="connsiteY3" fmla="*/ 1333500 h 1363980"/>
                <a:gd name="connsiteX4" fmla="*/ 0 w 1607820"/>
                <a:gd name="connsiteY4" fmla="*/ 236220 h 1363980"/>
                <a:gd name="connsiteX0" fmla="*/ 0 w 1607820"/>
                <a:gd name="connsiteY0" fmla="*/ 236220 h 1363980"/>
                <a:gd name="connsiteX1" fmla="*/ 1607820 w 1607820"/>
                <a:gd name="connsiteY1" fmla="*/ 0 h 1363980"/>
                <a:gd name="connsiteX2" fmla="*/ 1356360 w 1607820"/>
                <a:gd name="connsiteY2" fmla="*/ 1363980 h 1363980"/>
                <a:gd name="connsiteX3" fmla="*/ 198120 w 1607820"/>
                <a:gd name="connsiteY3" fmla="*/ 1333500 h 1363980"/>
                <a:gd name="connsiteX4" fmla="*/ 0 w 1607820"/>
                <a:gd name="connsiteY4" fmla="*/ 236220 h 1363980"/>
                <a:gd name="connsiteX0" fmla="*/ 0 w 2302785"/>
                <a:gd name="connsiteY0" fmla="*/ 236220 h 1363980"/>
                <a:gd name="connsiteX1" fmla="*/ 1607820 w 2302785"/>
                <a:gd name="connsiteY1" fmla="*/ 0 h 1363980"/>
                <a:gd name="connsiteX2" fmla="*/ 2301240 w 2302785"/>
                <a:gd name="connsiteY2" fmla="*/ 731520 h 1363980"/>
                <a:gd name="connsiteX3" fmla="*/ 1356360 w 2302785"/>
                <a:gd name="connsiteY3" fmla="*/ 1363980 h 1363980"/>
                <a:gd name="connsiteX4" fmla="*/ 198120 w 2302785"/>
                <a:gd name="connsiteY4" fmla="*/ 1333500 h 1363980"/>
                <a:gd name="connsiteX5" fmla="*/ 0 w 2302785"/>
                <a:gd name="connsiteY5" fmla="*/ 236220 h 1363980"/>
                <a:gd name="connsiteX0" fmla="*/ 0 w 2362631"/>
                <a:gd name="connsiteY0" fmla="*/ 236220 h 1363980"/>
                <a:gd name="connsiteX1" fmla="*/ 1607820 w 2362631"/>
                <a:gd name="connsiteY1" fmla="*/ 0 h 1363980"/>
                <a:gd name="connsiteX2" fmla="*/ 2263140 w 2362631"/>
                <a:gd name="connsiteY2" fmla="*/ 236220 h 1363980"/>
                <a:gd name="connsiteX3" fmla="*/ 2301240 w 2362631"/>
                <a:gd name="connsiteY3" fmla="*/ 731520 h 1363980"/>
                <a:gd name="connsiteX4" fmla="*/ 1356360 w 2362631"/>
                <a:gd name="connsiteY4" fmla="*/ 1363980 h 1363980"/>
                <a:gd name="connsiteX5" fmla="*/ 198120 w 2362631"/>
                <a:gd name="connsiteY5" fmla="*/ 1333500 h 1363980"/>
                <a:gd name="connsiteX6" fmla="*/ 0 w 2362631"/>
                <a:gd name="connsiteY6" fmla="*/ 236220 h 1363980"/>
                <a:gd name="connsiteX0" fmla="*/ 0 w 2362631"/>
                <a:gd name="connsiteY0" fmla="*/ 236220 h 1363980"/>
                <a:gd name="connsiteX1" fmla="*/ 1607820 w 2362631"/>
                <a:gd name="connsiteY1" fmla="*/ 0 h 1363980"/>
                <a:gd name="connsiteX2" fmla="*/ 2263140 w 2362631"/>
                <a:gd name="connsiteY2" fmla="*/ 236220 h 1363980"/>
                <a:gd name="connsiteX3" fmla="*/ 2301240 w 2362631"/>
                <a:gd name="connsiteY3" fmla="*/ 731520 h 1363980"/>
                <a:gd name="connsiteX4" fmla="*/ 1356360 w 2362631"/>
                <a:gd name="connsiteY4" fmla="*/ 1363980 h 1363980"/>
                <a:gd name="connsiteX5" fmla="*/ 198120 w 2362631"/>
                <a:gd name="connsiteY5" fmla="*/ 1333500 h 1363980"/>
                <a:gd name="connsiteX6" fmla="*/ 0 w 2362631"/>
                <a:gd name="connsiteY6" fmla="*/ 236220 h 1363980"/>
                <a:gd name="connsiteX0" fmla="*/ 0 w 2362631"/>
                <a:gd name="connsiteY0" fmla="*/ 239080 h 1366840"/>
                <a:gd name="connsiteX1" fmla="*/ 1607820 w 2362631"/>
                <a:gd name="connsiteY1" fmla="*/ 2860 h 1366840"/>
                <a:gd name="connsiteX2" fmla="*/ 1737360 w 2362631"/>
                <a:gd name="connsiteY2" fmla="*/ 216220 h 1366840"/>
                <a:gd name="connsiteX3" fmla="*/ 2263140 w 2362631"/>
                <a:gd name="connsiteY3" fmla="*/ 239080 h 1366840"/>
                <a:gd name="connsiteX4" fmla="*/ 2301240 w 2362631"/>
                <a:gd name="connsiteY4" fmla="*/ 734380 h 1366840"/>
                <a:gd name="connsiteX5" fmla="*/ 1356360 w 2362631"/>
                <a:gd name="connsiteY5" fmla="*/ 1366840 h 1366840"/>
                <a:gd name="connsiteX6" fmla="*/ 198120 w 2362631"/>
                <a:gd name="connsiteY6" fmla="*/ 1336360 h 1366840"/>
                <a:gd name="connsiteX7" fmla="*/ 0 w 2362631"/>
                <a:gd name="connsiteY7" fmla="*/ 239080 h 1366840"/>
                <a:gd name="connsiteX0" fmla="*/ 0 w 2362631"/>
                <a:gd name="connsiteY0" fmla="*/ 237879 h 1365639"/>
                <a:gd name="connsiteX1" fmla="*/ 1607820 w 2362631"/>
                <a:gd name="connsiteY1" fmla="*/ 1659 h 1365639"/>
                <a:gd name="connsiteX2" fmla="*/ 1737360 w 2362631"/>
                <a:gd name="connsiteY2" fmla="*/ 215019 h 1365639"/>
                <a:gd name="connsiteX3" fmla="*/ 2263140 w 2362631"/>
                <a:gd name="connsiteY3" fmla="*/ 237879 h 1365639"/>
                <a:gd name="connsiteX4" fmla="*/ 2301240 w 2362631"/>
                <a:gd name="connsiteY4" fmla="*/ 733179 h 1365639"/>
                <a:gd name="connsiteX5" fmla="*/ 1356360 w 2362631"/>
                <a:gd name="connsiteY5" fmla="*/ 1365639 h 1365639"/>
                <a:gd name="connsiteX6" fmla="*/ 198120 w 2362631"/>
                <a:gd name="connsiteY6" fmla="*/ 1335159 h 1365639"/>
                <a:gd name="connsiteX7" fmla="*/ 0 w 2362631"/>
                <a:gd name="connsiteY7" fmla="*/ 237879 h 1365639"/>
                <a:gd name="connsiteX0" fmla="*/ 0 w 2339588"/>
                <a:gd name="connsiteY0" fmla="*/ 237879 h 1365639"/>
                <a:gd name="connsiteX1" fmla="*/ 1607820 w 2339588"/>
                <a:gd name="connsiteY1" fmla="*/ 1659 h 1365639"/>
                <a:gd name="connsiteX2" fmla="*/ 1737360 w 2339588"/>
                <a:gd name="connsiteY2" fmla="*/ 215019 h 1365639"/>
                <a:gd name="connsiteX3" fmla="*/ 2263140 w 2339588"/>
                <a:gd name="connsiteY3" fmla="*/ 237879 h 1365639"/>
                <a:gd name="connsiteX4" fmla="*/ 2301240 w 2339588"/>
                <a:gd name="connsiteY4" fmla="*/ 733179 h 1365639"/>
                <a:gd name="connsiteX5" fmla="*/ 1356360 w 2339588"/>
                <a:gd name="connsiteY5" fmla="*/ 1365639 h 1365639"/>
                <a:gd name="connsiteX6" fmla="*/ 198120 w 2339588"/>
                <a:gd name="connsiteY6" fmla="*/ 1335159 h 1365639"/>
                <a:gd name="connsiteX7" fmla="*/ 0 w 2339588"/>
                <a:gd name="connsiteY7" fmla="*/ 237879 h 1365639"/>
                <a:gd name="connsiteX0" fmla="*/ 0 w 2301240"/>
                <a:gd name="connsiteY0" fmla="*/ 237879 h 1365639"/>
                <a:gd name="connsiteX1" fmla="*/ 1607820 w 2301240"/>
                <a:gd name="connsiteY1" fmla="*/ 1659 h 1365639"/>
                <a:gd name="connsiteX2" fmla="*/ 1737360 w 2301240"/>
                <a:gd name="connsiteY2" fmla="*/ 215019 h 1365639"/>
                <a:gd name="connsiteX3" fmla="*/ 2263140 w 2301240"/>
                <a:gd name="connsiteY3" fmla="*/ 237879 h 1365639"/>
                <a:gd name="connsiteX4" fmla="*/ 2301240 w 2301240"/>
                <a:gd name="connsiteY4" fmla="*/ 733179 h 1365639"/>
                <a:gd name="connsiteX5" fmla="*/ 1356360 w 2301240"/>
                <a:gd name="connsiteY5" fmla="*/ 1365639 h 1365639"/>
                <a:gd name="connsiteX6" fmla="*/ 198120 w 2301240"/>
                <a:gd name="connsiteY6" fmla="*/ 1335159 h 1365639"/>
                <a:gd name="connsiteX7" fmla="*/ 0 w 2301240"/>
                <a:gd name="connsiteY7" fmla="*/ 237879 h 13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1240" h="1365639">
                  <a:moveTo>
                    <a:pt x="0" y="237879"/>
                  </a:moveTo>
                  <a:lnTo>
                    <a:pt x="1607820" y="1659"/>
                  </a:lnTo>
                  <a:cubicBezTo>
                    <a:pt x="1639570" y="-19931"/>
                    <a:pt x="1628140" y="175649"/>
                    <a:pt x="1737360" y="215019"/>
                  </a:cubicBezTo>
                  <a:cubicBezTo>
                    <a:pt x="1846580" y="254389"/>
                    <a:pt x="2193290" y="126119"/>
                    <a:pt x="2263140" y="237879"/>
                  </a:cubicBezTo>
                  <a:cubicBezTo>
                    <a:pt x="2287270" y="397899"/>
                    <a:pt x="2282190" y="554109"/>
                    <a:pt x="2301240" y="733179"/>
                  </a:cubicBezTo>
                  <a:lnTo>
                    <a:pt x="1356360" y="1365639"/>
                  </a:lnTo>
                  <a:lnTo>
                    <a:pt x="198120" y="1335159"/>
                  </a:lnTo>
                  <a:lnTo>
                    <a:pt x="0" y="237879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Rectangle 3">
              <a:extLst>
                <a:ext uri="{FF2B5EF4-FFF2-40B4-BE49-F238E27FC236}">
                  <a16:creationId xmlns:a16="http://schemas.microsoft.com/office/drawing/2014/main" id="{04B3BFF1-F935-495E-88FB-1B106E740094}"/>
                </a:ext>
              </a:extLst>
            </p:cNvPr>
            <p:cNvSpPr/>
            <p:nvPr/>
          </p:nvSpPr>
          <p:spPr>
            <a:xfrm>
              <a:off x="3145208" y="3862377"/>
              <a:ext cx="1738368" cy="667836"/>
            </a:xfrm>
            <a:custGeom>
              <a:avLst/>
              <a:gdLst>
                <a:gd name="connsiteX0" fmla="*/ 0 w 762000"/>
                <a:gd name="connsiteY0" fmla="*/ 0 h 269680"/>
                <a:gd name="connsiteX1" fmla="*/ 762000 w 762000"/>
                <a:gd name="connsiteY1" fmla="*/ 0 h 269680"/>
                <a:gd name="connsiteX2" fmla="*/ 762000 w 762000"/>
                <a:gd name="connsiteY2" fmla="*/ 269680 h 269680"/>
                <a:gd name="connsiteX3" fmla="*/ 0 w 762000"/>
                <a:gd name="connsiteY3" fmla="*/ 269680 h 269680"/>
                <a:gd name="connsiteX4" fmla="*/ 0 w 762000"/>
                <a:gd name="connsiteY4" fmla="*/ 0 h 269680"/>
                <a:gd name="connsiteX0" fmla="*/ 0 w 819150"/>
                <a:gd name="connsiteY0" fmla="*/ 0 h 269680"/>
                <a:gd name="connsiteX1" fmla="*/ 819150 w 819150"/>
                <a:gd name="connsiteY1" fmla="*/ 28575 h 269680"/>
                <a:gd name="connsiteX2" fmla="*/ 762000 w 819150"/>
                <a:gd name="connsiteY2" fmla="*/ 269680 h 269680"/>
                <a:gd name="connsiteX3" fmla="*/ 0 w 819150"/>
                <a:gd name="connsiteY3" fmla="*/ 269680 h 269680"/>
                <a:gd name="connsiteX4" fmla="*/ 0 w 819150"/>
                <a:gd name="connsiteY4" fmla="*/ 0 h 269680"/>
                <a:gd name="connsiteX0" fmla="*/ 0 w 840239"/>
                <a:gd name="connsiteY0" fmla="*/ 0 h 269680"/>
                <a:gd name="connsiteX1" fmla="*/ 819150 w 840239"/>
                <a:gd name="connsiteY1" fmla="*/ 28575 h 269680"/>
                <a:gd name="connsiteX2" fmla="*/ 839153 w 840239"/>
                <a:gd name="connsiteY2" fmla="*/ 144780 h 269680"/>
                <a:gd name="connsiteX3" fmla="*/ 762000 w 840239"/>
                <a:gd name="connsiteY3" fmla="*/ 269680 h 269680"/>
                <a:gd name="connsiteX4" fmla="*/ 0 w 840239"/>
                <a:gd name="connsiteY4" fmla="*/ 269680 h 269680"/>
                <a:gd name="connsiteX5" fmla="*/ 0 w 840239"/>
                <a:gd name="connsiteY5" fmla="*/ 0 h 269680"/>
                <a:gd name="connsiteX0" fmla="*/ 0 w 840239"/>
                <a:gd name="connsiteY0" fmla="*/ 0 h 674493"/>
                <a:gd name="connsiteX1" fmla="*/ 819150 w 840239"/>
                <a:gd name="connsiteY1" fmla="*/ 28575 h 674493"/>
                <a:gd name="connsiteX2" fmla="*/ 839153 w 840239"/>
                <a:gd name="connsiteY2" fmla="*/ 144780 h 674493"/>
                <a:gd name="connsiteX3" fmla="*/ 42863 w 840239"/>
                <a:gd name="connsiteY3" fmla="*/ 674493 h 674493"/>
                <a:gd name="connsiteX4" fmla="*/ 0 w 840239"/>
                <a:gd name="connsiteY4" fmla="*/ 269680 h 674493"/>
                <a:gd name="connsiteX5" fmla="*/ 0 w 840239"/>
                <a:gd name="connsiteY5" fmla="*/ 0 h 674493"/>
                <a:gd name="connsiteX0" fmla="*/ 0 w 840239"/>
                <a:gd name="connsiteY0" fmla="*/ 36283 h 710776"/>
                <a:gd name="connsiteX1" fmla="*/ 401003 w 840239"/>
                <a:gd name="connsiteY1" fmla="*/ 88 h 710776"/>
                <a:gd name="connsiteX2" fmla="*/ 819150 w 840239"/>
                <a:gd name="connsiteY2" fmla="*/ 64858 h 710776"/>
                <a:gd name="connsiteX3" fmla="*/ 839153 w 840239"/>
                <a:gd name="connsiteY3" fmla="*/ 181063 h 710776"/>
                <a:gd name="connsiteX4" fmla="*/ 42863 w 840239"/>
                <a:gd name="connsiteY4" fmla="*/ 710776 h 710776"/>
                <a:gd name="connsiteX5" fmla="*/ 0 w 840239"/>
                <a:gd name="connsiteY5" fmla="*/ 305963 h 710776"/>
                <a:gd name="connsiteX6" fmla="*/ 0 w 840239"/>
                <a:gd name="connsiteY6" fmla="*/ 36283 h 710776"/>
                <a:gd name="connsiteX0" fmla="*/ 0 w 1321252"/>
                <a:gd name="connsiteY0" fmla="*/ 379105 h 710698"/>
                <a:gd name="connsiteX1" fmla="*/ 882016 w 1321252"/>
                <a:gd name="connsiteY1" fmla="*/ 10 h 710698"/>
                <a:gd name="connsiteX2" fmla="*/ 1300163 w 1321252"/>
                <a:gd name="connsiteY2" fmla="*/ 64780 h 710698"/>
                <a:gd name="connsiteX3" fmla="*/ 1320166 w 1321252"/>
                <a:gd name="connsiteY3" fmla="*/ 180985 h 710698"/>
                <a:gd name="connsiteX4" fmla="*/ 523876 w 1321252"/>
                <a:gd name="connsiteY4" fmla="*/ 710698 h 710698"/>
                <a:gd name="connsiteX5" fmla="*/ 481013 w 1321252"/>
                <a:gd name="connsiteY5" fmla="*/ 305885 h 710698"/>
                <a:gd name="connsiteX6" fmla="*/ 0 w 1321252"/>
                <a:gd name="connsiteY6" fmla="*/ 379105 h 710698"/>
                <a:gd name="connsiteX0" fmla="*/ 0 w 1559377"/>
                <a:gd name="connsiteY0" fmla="*/ 388630 h 710698"/>
                <a:gd name="connsiteX1" fmla="*/ 1120141 w 1559377"/>
                <a:gd name="connsiteY1" fmla="*/ 10 h 710698"/>
                <a:gd name="connsiteX2" fmla="*/ 1538288 w 1559377"/>
                <a:gd name="connsiteY2" fmla="*/ 64780 h 710698"/>
                <a:gd name="connsiteX3" fmla="*/ 1558291 w 1559377"/>
                <a:gd name="connsiteY3" fmla="*/ 180985 h 710698"/>
                <a:gd name="connsiteX4" fmla="*/ 762001 w 1559377"/>
                <a:gd name="connsiteY4" fmla="*/ 710698 h 710698"/>
                <a:gd name="connsiteX5" fmla="*/ 719138 w 1559377"/>
                <a:gd name="connsiteY5" fmla="*/ 305885 h 710698"/>
                <a:gd name="connsiteX6" fmla="*/ 0 w 1559377"/>
                <a:gd name="connsiteY6" fmla="*/ 388630 h 710698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38123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42885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52410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60693"/>
                <a:gd name="connsiteY0" fmla="*/ 345768 h 667836"/>
                <a:gd name="connsiteX1" fmla="*/ 1129666 w 1560693"/>
                <a:gd name="connsiteY1" fmla="*/ 11 h 667836"/>
                <a:gd name="connsiteX2" fmla="*/ 1559897 w 1560693"/>
                <a:gd name="connsiteY2" fmla="*/ 21918 h 667836"/>
                <a:gd name="connsiteX3" fmla="*/ 1558291 w 1560693"/>
                <a:gd name="connsiteY3" fmla="*/ 152410 h 667836"/>
                <a:gd name="connsiteX4" fmla="*/ 762001 w 1560693"/>
                <a:gd name="connsiteY4" fmla="*/ 667836 h 667836"/>
                <a:gd name="connsiteX5" fmla="*/ 719138 w 1560693"/>
                <a:gd name="connsiteY5" fmla="*/ 263023 h 667836"/>
                <a:gd name="connsiteX6" fmla="*/ 0 w 1560693"/>
                <a:gd name="connsiteY6" fmla="*/ 345768 h 667836"/>
                <a:gd name="connsiteX0" fmla="*/ 0 w 1576796"/>
                <a:gd name="connsiteY0" fmla="*/ 345768 h 667836"/>
                <a:gd name="connsiteX1" fmla="*/ 1129666 w 1576796"/>
                <a:gd name="connsiteY1" fmla="*/ 11 h 667836"/>
                <a:gd name="connsiteX2" fmla="*/ 1559897 w 1576796"/>
                <a:gd name="connsiteY2" fmla="*/ 21918 h 667836"/>
                <a:gd name="connsiteX3" fmla="*/ 1575578 w 1576796"/>
                <a:gd name="connsiteY3" fmla="*/ 147647 h 667836"/>
                <a:gd name="connsiteX4" fmla="*/ 762001 w 1576796"/>
                <a:gd name="connsiteY4" fmla="*/ 667836 h 667836"/>
                <a:gd name="connsiteX5" fmla="*/ 719138 w 1576796"/>
                <a:gd name="connsiteY5" fmla="*/ 263023 h 667836"/>
                <a:gd name="connsiteX6" fmla="*/ 0 w 1576796"/>
                <a:gd name="connsiteY6" fmla="*/ 345768 h 667836"/>
                <a:gd name="connsiteX0" fmla="*/ 0 w 1577505"/>
                <a:gd name="connsiteY0" fmla="*/ 345768 h 667836"/>
                <a:gd name="connsiteX1" fmla="*/ 1129666 w 1577505"/>
                <a:gd name="connsiteY1" fmla="*/ 11 h 667836"/>
                <a:gd name="connsiteX2" fmla="*/ 1572863 w 1577505"/>
                <a:gd name="connsiteY2" fmla="*/ 7630 h 667836"/>
                <a:gd name="connsiteX3" fmla="*/ 1575578 w 1577505"/>
                <a:gd name="connsiteY3" fmla="*/ 147647 h 667836"/>
                <a:gd name="connsiteX4" fmla="*/ 762001 w 1577505"/>
                <a:gd name="connsiteY4" fmla="*/ 667836 h 667836"/>
                <a:gd name="connsiteX5" fmla="*/ 719138 w 1577505"/>
                <a:gd name="connsiteY5" fmla="*/ 263023 h 667836"/>
                <a:gd name="connsiteX6" fmla="*/ 0 w 1577505"/>
                <a:gd name="connsiteY6" fmla="*/ 345768 h 66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7505" h="667836">
                  <a:moveTo>
                    <a:pt x="0" y="345768"/>
                  </a:moveTo>
                  <a:cubicBezTo>
                    <a:pt x="120968" y="347991"/>
                    <a:pt x="1008698" y="-2212"/>
                    <a:pt x="1129666" y="11"/>
                  </a:cubicBezTo>
                  <a:lnTo>
                    <a:pt x="1572863" y="7630"/>
                  </a:lnTo>
                  <a:cubicBezTo>
                    <a:pt x="1565243" y="46365"/>
                    <a:pt x="1583198" y="108912"/>
                    <a:pt x="1575578" y="147647"/>
                  </a:cubicBezTo>
                  <a:lnTo>
                    <a:pt x="762001" y="667836"/>
                  </a:lnTo>
                  <a:lnTo>
                    <a:pt x="719138" y="263023"/>
                  </a:lnTo>
                  <a:lnTo>
                    <a:pt x="0" y="34576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Rectangle 4">
              <a:extLst>
                <a:ext uri="{FF2B5EF4-FFF2-40B4-BE49-F238E27FC236}">
                  <a16:creationId xmlns:a16="http://schemas.microsoft.com/office/drawing/2014/main" id="{0CE3209D-3D82-4090-A015-8C89C98CACAF}"/>
                </a:ext>
              </a:extLst>
            </p:cNvPr>
            <p:cNvSpPr/>
            <p:nvPr/>
          </p:nvSpPr>
          <p:spPr>
            <a:xfrm>
              <a:off x="2606041" y="3668548"/>
              <a:ext cx="1378270" cy="1139672"/>
            </a:xfrm>
            <a:custGeom>
              <a:avLst/>
              <a:gdLst>
                <a:gd name="connsiteX0" fmla="*/ 0 w 884873"/>
                <a:gd name="connsiteY0" fmla="*/ 0 h 1098232"/>
                <a:gd name="connsiteX1" fmla="*/ 884873 w 884873"/>
                <a:gd name="connsiteY1" fmla="*/ 0 h 1098232"/>
                <a:gd name="connsiteX2" fmla="*/ 884873 w 884873"/>
                <a:gd name="connsiteY2" fmla="*/ 1098232 h 1098232"/>
                <a:gd name="connsiteX3" fmla="*/ 0 w 884873"/>
                <a:gd name="connsiteY3" fmla="*/ 1098232 h 1098232"/>
                <a:gd name="connsiteX4" fmla="*/ 0 w 884873"/>
                <a:gd name="connsiteY4" fmla="*/ 0 h 1098232"/>
                <a:gd name="connsiteX0" fmla="*/ 0 w 884873"/>
                <a:gd name="connsiteY0" fmla="*/ 0 h 1098232"/>
                <a:gd name="connsiteX1" fmla="*/ 399098 w 884873"/>
                <a:gd name="connsiteY1" fmla="*/ 233362 h 1098232"/>
                <a:gd name="connsiteX2" fmla="*/ 884873 w 884873"/>
                <a:gd name="connsiteY2" fmla="*/ 0 h 1098232"/>
                <a:gd name="connsiteX3" fmla="*/ 884873 w 884873"/>
                <a:gd name="connsiteY3" fmla="*/ 1098232 h 1098232"/>
                <a:gd name="connsiteX4" fmla="*/ 0 w 884873"/>
                <a:gd name="connsiteY4" fmla="*/ 1098232 h 1098232"/>
                <a:gd name="connsiteX5" fmla="*/ 0 w 884873"/>
                <a:gd name="connsiteY5" fmla="*/ 0 h 1098232"/>
                <a:gd name="connsiteX0" fmla="*/ 0 w 884873"/>
                <a:gd name="connsiteY0" fmla="*/ 47481 h 1145713"/>
                <a:gd name="connsiteX1" fmla="*/ 399098 w 884873"/>
                <a:gd name="connsiteY1" fmla="*/ 280843 h 1145713"/>
                <a:gd name="connsiteX2" fmla="*/ 884873 w 884873"/>
                <a:gd name="connsiteY2" fmla="*/ 47481 h 1145713"/>
                <a:gd name="connsiteX3" fmla="*/ 884873 w 884873"/>
                <a:gd name="connsiteY3" fmla="*/ 1145713 h 1145713"/>
                <a:gd name="connsiteX4" fmla="*/ 0 w 884873"/>
                <a:gd name="connsiteY4" fmla="*/ 1145713 h 1145713"/>
                <a:gd name="connsiteX5" fmla="*/ 0 w 884873"/>
                <a:gd name="connsiteY5" fmla="*/ 47481 h 1145713"/>
                <a:gd name="connsiteX0" fmla="*/ 0 w 884873"/>
                <a:gd name="connsiteY0" fmla="*/ 48323 h 1146555"/>
                <a:gd name="connsiteX1" fmla="*/ 341948 w 884873"/>
                <a:gd name="connsiteY1" fmla="*/ 272160 h 1146555"/>
                <a:gd name="connsiteX2" fmla="*/ 884873 w 884873"/>
                <a:gd name="connsiteY2" fmla="*/ 48323 h 1146555"/>
                <a:gd name="connsiteX3" fmla="*/ 884873 w 884873"/>
                <a:gd name="connsiteY3" fmla="*/ 1146555 h 1146555"/>
                <a:gd name="connsiteX4" fmla="*/ 0 w 884873"/>
                <a:gd name="connsiteY4" fmla="*/ 1146555 h 1146555"/>
                <a:gd name="connsiteX5" fmla="*/ 0 w 884873"/>
                <a:gd name="connsiteY5" fmla="*/ 48323 h 1146555"/>
                <a:gd name="connsiteX0" fmla="*/ 0 w 1413510"/>
                <a:gd name="connsiteY0" fmla="*/ 48323 h 1146555"/>
                <a:gd name="connsiteX1" fmla="*/ 341948 w 1413510"/>
                <a:gd name="connsiteY1" fmla="*/ 272160 h 1146555"/>
                <a:gd name="connsiteX2" fmla="*/ 1413510 w 1413510"/>
                <a:gd name="connsiteY2" fmla="*/ 343598 h 1146555"/>
                <a:gd name="connsiteX3" fmla="*/ 884873 w 1413510"/>
                <a:gd name="connsiteY3" fmla="*/ 1146555 h 1146555"/>
                <a:gd name="connsiteX4" fmla="*/ 0 w 1413510"/>
                <a:gd name="connsiteY4" fmla="*/ 1146555 h 1146555"/>
                <a:gd name="connsiteX5" fmla="*/ 0 w 1413510"/>
                <a:gd name="connsiteY5" fmla="*/ 48323 h 1146555"/>
                <a:gd name="connsiteX0" fmla="*/ 0 w 1446848"/>
                <a:gd name="connsiteY0" fmla="*/ 48323 h 1146555"/>
                <a:gd name="connsiteX1" fmla="*/ 341948 w 1446848"/>
                <a:gd name="connsiteY1" fmla="*/ 272160 h 1146555"/>
                <a:gd name="connsiteX2" fmla="*/ 1413510 w 1446848"/>
                <a:gd name="connsiteY2" fmla="*/ 343598 h 1146555"/>
                <a:gd name="connsiteX3" fmla="*/ 1446848 w 1446848"/>
                <a:gd name="connsiteY3" fmla="*/ 1103693 h 1146555"/>
                <a:gd name="connsiteX4" fmla="*/ 0 w 1446848"/>
                <a:gd name="connsiteY4" fmla="*/ 1146555 h 1146555"/>
                <a:gd name="connsiteX5" fmla="*/ 0 w 1446848"/>
                <a:gd name="connsiteY5" fmla="*/ 48323 h 1146555"/>
                <a:gd name="connsiteX0" fmla="*/ 0 w 1418273"/>
                <a:gd name="connsiteY0" fmla="*/ 48323 h 1146555"/>
                <a:gd name="connsiteX1" fmla="*/ 341948 w 1418273"/>
                <a:gd name="connsiteY1" fmla="*/ 272160 h 1146555"/>
                <a:gd name="connsiteX2" fmla="*/ 1413510 w 1418273"/>
                <a:gd name="connsiteY2" fmla="*/ 343598 h 1146555"/>
                <a:gd name="connsiteX3" fmla="*/ 1418273 w 1418273"/>
                <a:gd name="connsiteY3" fmla="*/ 1137030 h 1146555"/>
                <a:gd name="connsiteX4" fmla="*/ 0 w 1418273"/>
                <a:gd name="connsiteY4" fmla="*/ 1146555 h 1146555"/>
                <a:gd name="connsiteX5" fmla="*/ 0 w 1418273"/>
                <a:gd name="connsiteY5" fmla="*/ 48323 h 1146555"/>
                <a:gd name="connsiteX0" fmla="*/ 0 w 1446848"/>
                <a:gd name="connsiteY0" fmla="*/ 48323 h 1146555"/>
                <a:gd name="connsiteX1" fmla="*/ 341948 w 1446848"/>
                <a:gd name="connsiteY1" fmla="*/ 272160 h 1146555"/>
                <a:gd name="connsiteX2" fmla="*/ 1413510 w 1446848"/>
                <a:gd name="connsiteY2" fmla="*/ 343598 h 1146555"/>
                <a:gd name="connsiteX3" fmla="*/ 1446848 w 1446848"/>
                <a:gd name="connsiteY3" fmla="*/ 1122742 h 1146555"/>
                <a:gd name="connsiteX4" fmla="*/ 0 w 1446848"/>
                <a:gd name="connsiteY4" fmla="*/ 1146555 h 1146555"/>
                <a:gd name="connsiteX5" fmla="*/ 0 w 1446848"/>
                <a:gd name="connsiteY5" fmla="*/ 48323 h 1146555"/>
                <a:gd name="connsiteX0" fmla="*/ 0 w 1446848"/>
                <a:gd name="connsiteY0" fmla="*/ 48323 h 1132268"/>
                <a:gd name="connsiteX1" fmla="*/ 341948 w 1446848"/>
                <a:gd name="connsiteY1" fmla="*/ 272160 h 1132268"/>
                <a:gd name="connsiteX2" fmla="*/ 1413510 w 1446848"/>
                <a:gd name="connsiteY2" fmla="*/ 343598 h 1132268"/>
                <a:gd name="connsiteX3" fmla="*/ 1446848 w 1446848"/>
                <a:gd name="connsiteY3" fmla="*/ 1122742 h 1132268"/>
                <a:gd name="connsiteX4" fmla="*/ 200025 w 1446848"/>
                <a:gd name="connsiteY4" fmla="*/ 1132268 h 1132268"/>
                <a:gd name="connsiteX5" fmla="*/ 0 w 1446848"/>
                <a:gd name="connsiteY5" fmla="*/ 48323 h 1132268"/>
                <a:gd name="connsiteX0" fmla="*/ 0 w 1437323"/>
                <a:gd name="connsiteY0" fmla="*/ 48323 h 1132268"/>
                <a:gd name="connsiteX1" fmla="*/ 341948 w 1437323"/>
                <a:gd name="connsiteY1" fmla="*/ 272160 h 1132268"/>
                <a:gd name="connsiteX2" fmla="*/ 1413510 w 1437323"/>
                <a:gd name="connsiteY2" fmla="*/ 343598 h 1132268"/>
                <a:gd name="connsiteX3" fmla="*/ 1437323 w 1437323"/>
                <a:gd name="connsiteY3" fmla="*/ 1132267 h 1132268"/>
                <a:gd name="connsiteX4" fmla="*/ 200025 w 1437323"/>
                <a:gd name="connsiteY4" fmla="*/ 1132268 h 1132268"/>
                <a:gd name="connsiteX5" fmla="*/ 0 w 1437323"/>
                <a:gd name="connsiteY5" fmla="*/ 48323 h 1132268"/>
                <a:gd name="connsiteX0" fmla="*/ 0 w 1446848"/>
                <a:gd name="connsiteY0" fmla="*/ 48323 h 1132268"/>
                <a:gd name="connsiteX1" fmla="*/ 341948 w 1446848"/>
                <a:gd name="connsiteY1" fmla="*/ 272160 h 1132268"/>
                <a:gd name="connsiteX2" fmla="*/ 1413510 w 1446848"/>
                <a:gd name="connsiteY2" fmla="*/ 343598 h 1132268"/>
                <a:gd name="connsiteX3" fmla="*/ 1446848 w 1446848"/>
                <a:gd name="connsiteY3" fmla="*/ 1117980 h 1132268"/>
                <a:gd name="connsiteX4" fmla="*/ 200025 w 1446848"/>
                <a:gd name="connsiteY4" fmla="*/ 1132268 h 1132268"/>
                <a:gd name="connsiteX5" fmla="*/ 0 w 1446848"/>
                <a:gd name="connsiteY5" fmla="*/ 48323 h 1132268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048 h 1124993"/>
                <a:gd name="connsiteX1" fmla="*/ 446724 w 1446848"/>
                <a:gd name="connsiteY1" fmla="*/ 360134 h 1124993"/>
                <a:gd name="connsiteX2" fmla="*/ 1413510 w 1446848"/>
                <a:gd name="connsiteY2" fmla="*/ 336323 h 1124993"/>
                <a:gd name="connsiteX3" fmla="*/ 1446848 w 1446848"/>
                <a:gd name="connsiteY3" fmla="*/ 1110705 h 1124993"/>
                <a:gd name="connsiteX4" fmla="*/ 200025 w 1446848"/>
                <a:gd name="connsiteY4" fmla="*/ 1124993 h 1124993"/>
                <a:gd name="connsiteX5" fmla="*/ 0 w 1446848"/>
                <a:gd name="connsiteY5" fmla="*/ 41048 h 1124993"/>
                <a:gd name="connsiteX0" fmla="*/ 0 w 1446848"/>
                <a:gd name="connsiteY0" fmla="*/ 41434 h 1125379"/>
                <a:gd name="connsiteX1" fmla="*/ 446724 w 1446848"/>
                <a:gd name="connsiteY1" fmla="*/ 360520 h 1125379"/>
                <a:gd name="connsiteX2" fmla="*/ 1413510 w 1446848"/>
                <a:gd name="connsiteY2" fmla="*/ 336709 h 1125379"/>
                <a:gd name="connsiteX3" fmla="*/ 1446848 w 1446848"/>
                <a:gd name="connsiteY3" fmla="*/ 1111091 h 1125379"/>
                <a:gd name="connsiteX4" fmla="*/ 200025 w 1446848"/>
                <a:gd name="connsiteY4" fmla="*/ 1125379 h 1125379"/>
                <a:gd name="connsiteX5" fmla="*/ 0 w 1446848"/>
                <a:gd name="connsiteY5" fmla="*/ 41434 h 112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848" h="1125379">
                  <a:moveTo>
                    <a:pt x="0" y="41434"/>
                  </a:moveTo>
                  <a:cubicBezTo>
                    <a:pt x="180657" y="-144303"/>
                    <a:pt x="156575" y="354250"/>
                    <a:pt x="446724" y="360520"/>
                  </a:cubicBezTo>
                  <a:cubicBezTo>
                    <a:pt x="805499" y="347820"/>
                    <a:pt x="1088072" y="292259"/>
                    <a:pt x="1413510" y="336709"/>
                  </a:cubicBezTo>
                  <a:cubicBezTo>
                    <a:pt x="1415098" y="601186"/>
                    <a:pt x="1445260" y="846614"/>
                    <a:pt x="1446848" y="1111091"/>
                  </a:cubicBezTo>
                  <a:lnTo>
                    <a:pt x="200025" y="1125379"/>
                  </a:lnTo>
                  <a:lnTo>
                    <a:pt x="0" y="4143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9" name="Rectangle 104">
            <a:extLst>
              <a:ext uri="{FF2B5EF4-FFF2-40B4-BE49-F238E27FC236}">
                <a16:creationId xmlns:a16="http://schemas.microsoft.com/office/drawing/2014/main" id="{071E38A8-9352-4B43-BB90-E318C07E60D5}"/>
              </a:ext>
            </a:extLst>
          </p:cNvPr>
          <p:cNvSpPr/>
          <p:nvPr/>
        </p:nvSpPr>
        <p:spPr>
          <a:xfrm flipH="1">
            <a:off x="9888020" y="1633928"/>
            <a:ext cx="2181372" cy="1251449"/>
          </a:xfrm>
          <a:custGeom>
            <a:avLst/>
            <a:gdLst>
              <a:gd name="connsiteX0" fmla="*/ 0 w 1587012"/>
              <a:gd name="connsiteY0" fmla="*/ 0 h 1058409"/>
              <a:gd name="connsiteX1" fmla="*/ 1587012 w 1587012"/>
              <a:gd name="connsiteY1" fmla="*/ 0 h 1058409"/>
              <a:gd name="connsiteX2" fmla="*/ 1587012 w 1587012"/>
              <a:gd name="connsiteY2" fmla="*/ 1058409 h 1058409"/>
              <a:gd name="connsiteX3" fmla="*/ 0 w 1587012"/>
              <a:gd name="connsiteY3" fmla="*/ 1058409 h 1058409"/>
              <a:gd name="connsiteX4" fmla="*/ 0 w 1587012"/>
              <a:gd name="connsiteY4" fmla="*/ 0 h 10584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17270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06602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87949"/>
              <a:gd name="connsiteX1" fmla="*/ 1518432 w 1587012"/>
              <a:gd name="connsiteY1" fmla="*/ 0 h 1187949"/>
              <a:gd name="connsiteX2" fmla="*/ 1587012 w 1587012"/>
              <a:gd name="connsiteY2" fmla="*/ 1066029 h 1187949"/>
              <a:gd name="connsiteX3" fmla="*/ 45720 w 1587012"/>
              <a:gd name="connsiteY3" fmla="*/ 1187949 h 1187949"/>
              <a:gd name="connsiteX4" fmla="*/ 0 w 1587012"/>
              <a:gd name="connsiteY4" fmla="*/ 114300 h 1187949"/>
              <a:gd name="connsiteX0" fmla="*/ 0 w 1518432"/>
              <a:gd name="connsiteY0" fmla="*/ 114300 h 1187949"/>
              <a:gd name="connsiteX1" fmla="*/ 1518432 w 1518432"/>
              <a:gd name="connsiteY1" fmla="*/ 0 h 1187949"/>
              <a:gd name="connsiteX2" fmla="*/ 1419372 w 1518432"/>
              <a:gd name="connsiteY2" fmla="*/ 974589 h 1187949"/>
              <a:gd name="connsiteX3" fmla="*/ 45720 w 1518432"/>
              <a:gd name="connsiteY3" fmla="*/ 1187949 h 1187949"/>
              <a:gd name="connsiteX4" fmla="*/ 0 w 1518432"/>
              <a:gd name="connsiteY4" fmla="*/ 114300 h 1187949"/>
              <a:gd name="connsiteX0" fmla="*/ 0 w 1426992"/>
              <a:gd name="connsiteY0" fmla="*/ 121920 h 1195569"/>
              <a:gd name="connsiteX1" fmla="*/ 1426992 w 1426992"/>
              <a:gd name="connsiteY1" fmla="*/ 0 h 1195569"/>
              <a:gd name="connsiteX2" fmla="*/ 1419372 w 1426992"/>
              <a:gd name="connsiteY2" fmla="*/ 982209 h 1195569"/>
              <a:gd name="connsiteX3" fmla="*/ 45720 w 1426992"/>
              <a:gd name="connsiteY3" fmla="*/ 1195569 h 1195569"/>
              <a:gd name="connsiteX4" fmla="*/ 0 w 1426992"/>
              <a:gd name="connsiteY4" fmla="*/ 121920 h 1195569"/>
              <a:gd name="connsiteX0" fmla="*/ 0 w 1426992"/>
              <a:gd name="connsiteY0" fmla="*/ 121920 h 1241289"/>
              <a:gd name="connsiteX1" fmla="*/ 1426992 w 1426992"/>
              <a:gd name="connsiteY1" fmla="*/ 0 h 1241289"/>
              <a:gd name="connsiteX2" fmla="*/ 1419372 w 1426992"/>
              <a:gd name="connsiteY2" fmla="*/ 982209 h 1241289"/>
              <a:gd name="connsiteX3" fmla="*/ 76200 w 1426992"/>
              <a:gd name="connsiteY3" fmla="*/ 1241289 h 1241289"/>
              <a:gd name="connsiteX4" fmla="*/ 0 w 1426992"/>
              <a:gd name="connsiteY4" fmla="*/ 12192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8892 w 1396512"/>
              <a:gd name="connsiteY2" fmla="*/ 98220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3648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1362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88892"/>
              <a:gd name="connsiteY0" fmla="*/ 175260 h 1264149"/>
              <a:gd name="connsiteX1" fmla="*/ 1388892 w 1388892"/>
              <a:gd name="connsiteY1" fmla="*/ 0 h 1264149"/>
              <a:gd name="connsiteX2" fmla="*/ 1381272 w 1388892"/>
              <a:gd name="connsiteY2" fmla="*/ 936489 h 1264149"/>
              <a:gd name="connsiteX3" fmla="*/ 45720 w 1388892"/>
              <a:gd name="connsiteY3" fmla="*/ 1264149 h 1264149"/>
              <a:gd name="connsiteX4" fmla="*/ 0 w 1388892"/>
              <a:gd name="connsiteY4" fmla="*/ 175260 h 1264149"/>
              <a:gd name="connsiteX0" fmla="*/ 0 w 2282972"/>
              <a:gd name="connsiteY0" fmla="*/ 175260 h 1264149"/>
              <a:gd name="connsiteX1" fmla="*/ 1388892 w 2282972"/>
              <a:gd name="connsiteY1" fmla="*/ 0 h 1264149"/>
              <a:gd name="connsiteX2" fmla="*/ 2282972 w 2282972"/>
              <a:gd name="connsiteY2" fmla="*/ 999989 h 1264149"/>
              <a:gd name="connsiteX3" fmla="*/ 45720 w 2282972"/>
              <a:gd name="connsiteY3" fmla="*/ 1264149 h 1264149"/>
              <a:gd name="connsiteX4" fmla="*/ 0 w 2282972"/>
              <a:gd name="connsiteY4" fmla="*/ 175260 h 1264149"/>
              <a:gd name="connsiteX0" fmla="*/ 0 w 2282972"/>
              <a:gd name="connsiteY0" fmla="*/ 73660 h 1162549"/>
              <a:gd name="connsiteX1" fmla="*/ 2049292 w 2282972"/>
              <a:gd name="connsiteY1" fmla="*/ 0 h 1162549"/>
              <a:gd name="connsiteX2" fmla="*/ 2282972 w 2282972"/>
              <a:gd name="connsiteY2" fmla="*/ 898389 h 1162549"/>
              <a:gd name="connsiteX3" fmla="*/ 45720 w 2282972"/>
              <a:gd name="connsiteY3" fmla="*/ 1162549 h 1162549"/>
              <a:gd name="connsiteX4" fmla="*/ 0 w 2282972"/>
              <a:gd name="connsiteY4" fmla="*/ 73660 h 1162549"/>
              <a:gd name="connsiteX0" fmla="*/ 0 w 2282972"/>
              <a:gd name="connsiteY0" fmla="*/ 162560 h 1251449"/>
              <a:gd name="connsiteX1" fmla="*/ 2100092 w 2282972"/>
              <a:gd name="connsiteY1" fmla="*/ 0 h 1251449"/>
              <a:gd name="connsiteX2" fmla="*/ 2282972 w 2282972"/>
              <a:gd name="connsiteY2" fmla="*/ 987289 h 1251449"/>
              <a:gd name="connsiteX3" fmla="*/ 45720 w 2282972"/>
              <a:gd name="connsiteY3" fmla="*/ 1251449 h 1251449"/>
              <a:gd name="connsiteX4" fmla="*/ 0 w 2282972"/>
              <a:gd name="connsiteY4" fmla="*/ 162560 h 1251449"/>
              <a:gd name="connsiteX0" fmla="*/ 0 w 2282972"/>
              <a:gd name="connsiteY0" fmla="*/ 124460 h 1251449"/>
              <a:gd name="connsiteX1" fmla="*/ 2100092 w 2282972"/>
              <a:gd name="connsiteY1" fmla="*/ 0 h 1251449"/>
              <a:gd name="connsiteX2" fmla="*/ 2282972 w 2282972"/>
              <a:gd name="connsiteY2" fmla="*/ 987289 h 1251449"/>
              <a:gd name="connsiteX3" fmla="*/ 45720 w 2282972"/>
              <a:gd name="connsiteY3" fmla="*/ 1251449 h 1251449"/>
              <a:gd name="connsiteX4" fmla="*/ 0 w 2282972"/>
              <a:gd name="connsiteY4" fmla="*/ 124460 h 1251449"/>
              <a:gd name="connsiteX0" fmla="*/ 0 w 2181372"/>
              <a:gd name="connsiteY0" fmla="*/ 124460 h 1251449"/>
              <a:gd name="connsiteX1" fmla="*/ 2100092 w 2181372"/>
              <a:gd name="connsiteY1" fmla="*/ 0 h 1251449"/>
              <a:gd name="connsiteX2" fmla="*/ 2181372 w 2181372"/>
              <a:gd name="connsiteY2" fmla="*/ 987289 h 1251449"/>
              <a:gd name="connsiteX3" fmla="*/ 45720 w 2181372"/>
              <a:gd name="connsiteY3" fmla="*/ 1251449 h 1251449"/>
              <a:gd name="connsiteX4" fmla="*/ 0 w 2181372"/>
              <a:gd name="connsiteY4" fmla="*/ 124460 h 125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372" h="1251449">
                <a:moveTo>
                  <a:pt x="0" y="124460"/>
                </a:moveTo>
                <a:lnTo>
                  <a:pt x="2100092" y="0"/>
                </a:lnTo>
                <a:lnTo>
                  <a:pt x="2181372" y="987289"/>
                </a:lnTo>
                <a:lnTo>
                  <a:pt x="45720" y="1251449"/>
                </a:lnTo>
                <a:lnTo>
                  <a:pt x="0" y="12446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7F3EE0A-A865-4A39-AB52-603A8FF0145D}"/>
              </a:ext>
            </a:extLst>
          </p:cNvPr>
          <p:cNvGrpSpPr/>
          <p:nvPr/>
        </p:nvGrpSpPr>
        <p:grpSpPr>
          <a:xfrm>
            <a:off x="10103149" y="1890720"/>
            <a:ext cx="505886" cy="718214"/>
            <a:chOff x="33241" y="1503719"/>
            <a:chExt cx="2006718" cy="2848969"/>
          </a:xfrm>
          <a:noFill/>
        </p:grpSpPr>
        <p:sp>
          <p:nvSpPr>
            <p:cNvPr id="235" name="Cloud 234">
              <a:extLst>
                <a:ext uri="{FF2B5EF4-FFF2-40B4-BE49-F238E27FC236}">
                  <a16:creationId xmlns:a16="http://schemas.microsoft.com/office/drawing/2014/main" id="{A68DF2E8-F4AE-4639-A861-8D6100B885BB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Trapezoid 235">
              <a:extLst>
                <a:ext uri="{FF2B5EF4-FFF2-40B4-BE49-F238E27FC236}">
                  <a16:creationId xmlns:a16="http://schemas.microsoft.com/office/drawing/2014/main" id="{432F3674-6CD1-463A-AE4C-988C21FA394F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grpFill/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Cloud 236">
              <a:extLst>
                <a:ext uri="{FF2B5EF4-FFF2-40B4-BE49-F238E27FC236}">
                  <a16:creationId xmlns:a16="http://schemas.microsoft.com/office/drawing/2014/main" id="{B6CA2FD1-7348-48E9-9FD6-F1AC327A7AAC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Cloud 237">
              <a:extLst>
                <a:ext uri="{FF2B5EF4-FFF2-40B4-BE49-F238E27FC236}">
                  <a16:creationId xmlns:a16="http://schemas.microsoft.com/office/drawing/2014/main" id="{4F2974F6-FABF-4243-B45C-3B0862703960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Cloud 238">
              <a:extLst>
                <a:ext uri="{FF2B5EF4-FFF2-40B4-BE49-F238E27FC236}">
                  <a16:creationId xmlns:a16="http://schemas.microsoft.com/office/drawing/2014/main" id="{5F570C2D-FF37-4B03-89CA-67A8B1008004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C7E4B79D-772D-46F8-B1E6-EB54B4A676EB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8DEA02EC-C3FD-46D9-A3D1-36A8F9F4632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86" name="Flowchart: Decision 212">
                  <a:extLst>
                    <a:ext uri="{FF2B5EF4-FFF2-40B4-BE49-F238E27FC236}">
                      <a16:creationId xmlns:a16="http://schemas.microsoft.com/office/drawing/2014/main" id="{49849A40-306F-48C4-B6D2-EA40EEAE734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98CA8D64-E5A0-4B03-B4A8-FAAE2AD66136}"/>
                    </a:ext>
                  </a:extLst>
                </p:cNvPr>
                <p:cNvCxnSpPr>
                  <a:cxnSpLocks/>
                  <a:stCxn id="286" idx="0"/>
                  <a:endCxn id="28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C4331D2A-5666-4742-ACE5-7A5FB8F0C99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D17CE549-060F-404A-B9E4-F8D1ADF6B81A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BF09FAB4-FE84-453E-9DD5-AAC670AE155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E2F2CDD9-C4E4-488B-BD1C-4B17647C0AA1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DBF5034A-05C3-4CEC-8B97-17207EB0B23B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7C9FE82F-072D-4957-B115-22C919D23DF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79" name="Flowchart: Decision 212">
                  <a:extLst>
                    <a:ext uri="{FF2B5EF4-FFF2-40B4-BE49-F238E27FC236}">
                      <a16:creationId xmlns:a16="http://schemas.microsoft.com/office/drawing/2014/main" id="{831AED64-89CD-41DB-90C0-B69F9C6DED2D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2AC31BC0-4CC3-463B-9577-2F587704331A}"/>
                    </a:ext>
                  </a:extLst>
                </p:cNvPr>
                <p:cNvCxnSpPr>
                  <a:cxnSpLocks/>
                  <a:stCxn id="279" idx="0"/>
                  <a:endCxn id="279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D3DCF472-F257-4363-9B08-5D20B021352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FF5CBAE0-7C89-4DC9-9682-B4FA1C586E6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9D4BB456-32AE-4910-903E-8747230184E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2A4A12D8-D02D-47B7-80B5-412AA4DE20C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598E1BB0-74FB-48F5-A6C7-E4FAE4851892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4624830C-CC01-4F0D-8538-117B149813E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72" name="Flowchart: Decision 212">
                  <a:extLst>
                    <a:ext uri="{FF2B5EF4-FFF2-40B4-BE49-F238E27FC236}">
                      <a16:creationId xmlns:a16="http://schemas.microsoft.com/office/drawing/2014/main" id="{F9712258-D97D-4359-8881-540557CCC41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68ABF253-5203-4981-B6B9-FF317194C27B}"/>
                    </a:ext>
                  </a:extLst>
                </p:cNvPr>
                <p:cNvCxnSpPr>
                  <a:cxnSpLocks/>
                  <a:stCxn id="272" idx="0"/>
                  <a:endCxn id="27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56F6F866-2925-4B9C-8A22-85029D668E34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75068912-96BA-4699-AE2D-68C481B545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8B998EBD-D4E4-4D1C-9D2B-B07B6F74FE51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12317A62-C620-46E7-AE83-AB8AEC3069AA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BC3E9236-2234-495C-B901-319E2EF8B695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522E5AFB-92BE-4F3D-B874-FCD0A4F9A5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65" name="Flowchart: Decision 212">
                  <a:extLst>
                    <a:ext uri="{FF2B5EF4-FFF2-40B4-BE49-F238E27FC236}">
                      <a16:creationId xmlns:a16="http://schemas.microsoft.com/office/drawing/2014/main" id="{D68E15F7-3622-4592-8BDD-3C0BAA063D23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6CCF5215-F3EB-4BA5-AA11-CAB18578137A}"/>
                    </a:ext>
                  </a:extLst>
                </p:cNvPr>
                <p:cNvCxnSpPr>
                  <a:cxnSpLocks/>
                  <a:stCxn id="265" idx="0"/>
                  <a:endCxn id="26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088EB6C0-DB8F-486D-9CDB-F6C589909687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B35D9259-E435-46F7-B740-E48F38C987FC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9CF74D6C-5982-4BCA-8BFE-7762D42AA4A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8A3E50A-88D8-4D01-A096-C3A445BC5FB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43F2E714-EF81-49F8-BF01-D9B352B4BE77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B8D9EAFC-D459-4C1F-8A27-12517BDB440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58" name="Flowchart: Decision 212">
                  <a:extLst>
                    <a:ext uri="{FF2B5EF4-FFF2-40B4-BE49-F238E27FC236}">
                      <a16:creationId xmlns:a16="http://schemas.microsoft.com/office/drawing/2014/main" id="{6C281C8A-68FE-4918-996F-562D20FA60E3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DFB0218C-56A4-4B13-A04F-A7049CF68013}"/>
                    </a:ext>
                  </a:extLst>
                </p:cNvPr>
                <p:cNvCxnSpPr>
                  <a:cxnSpLocks/>
                  <a:stCxn id="258" idx="0"/>
                  <a:endCxn id="2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7B104419-3599-44D5-B30A-99DF5C631AC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CFE1F769-06B4-4418-9D22-F8AC6DE2F73C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1A038E4E-1A97-42C5-B391-0D9486617EC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A973B7F3-A958-483A-8014-DAE039C2DF5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DD4BBFAF-C129-497E-98EE-8D417F468100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030AF468-8CC0-4D9C-928E-D1111EF6962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51" name="Flowchart: Decision 212">
                  <a:extLst>
                    <a:ext uri="{FF2B5EF4-FFF2-40B4-BE49-F238E27FC236}">
                      <a16:creationId xmlns:a16="http://schemas.microsoft.com/office/drawing/2014/main" id="{CAB18EE4-BA41-4C54-AEC4-409E1DD5F5C4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FE9E779C-22F0-425A-B5FF-6D966320F2C2}"/>
                    </a:ext>
                  </a:extLst>
                </p:cNvPr>
                <p:cNvCxnSpPr>
                  <a:cxnSpLocks/>
                  <a:stCxn id="251" idx="0"/>
                  <a:endCxn id="251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2B441680-4138-47C5-8F15-4D42A0D64594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61BB231-765D-45DD-A86A-595650F19138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7D1A51E0-015D-4F8F-9887-B11094D5CAE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E84CBF69-C23E-4F3A-B25A-21B2A55E0E5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505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3B3148-725D-447B-AFAA-974394BC87BC}"/>
              </a:ext>
            </a:extLst>
          </p:cNvPr>
          <p:cNvSpPr txBox="1"/>
          <p:nvPr/>
        </p:nvSpPr>
        <p:spPr>
          <a:xfrm>
            <a:off x="119269" y="119270"/>
            <a:ext cx="71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2FF787C-615F-4801-B5AE-DBA8034FF24F}"/>
              </a:ext>
            </a:extLst>
          </p:cNvPr>
          <p:cNvGrpSpPr/>
          <p:nvPr/>
        </p:nvGrpSpPr>
        <p:grpSpPr>
          <a:xfrm>
            <a:off x="5512905" y="1146250"/>
            <a:ext cx="2397087" cy="3166520"/>
            <a:chOff x="3866971" y="6327657"/>
            <a:chExt cx="2661978" cy="351643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D3FFAD2-ED14-4F67-AD30-F5DEC773B25E}"/>
                </a:ext>
              </a:extLst>
            </p:cNvPr>
            <p:cNvGrpSpPr/>
            <p:nvPr/>
          </p:nvGrpSpPr>
          <p:grpSpPr>
            <a:xfrm flipH="1">
              <a:off x="3866971" y="6342971"/>
              <a:ext cx="2661978" cy="3501125"/>
              <a:chOff x="-704602" y="7985701"/>
              <a:chExt cx="3434247" cy="451683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D7404B4-DA01-44B8-A0B6-443623561C58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1A083DD-49CB-47BE-A232-80148E3C2B16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959321" cy="4018542"/>
                <a:chOff x="-229676" y="8483998"/>
                <a:chExt cx="2959321" cy="4018542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096B192-9574-4834-A975-B0DD6946FB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2529F2D8-322F-4BCF-8742-A251B5FA9C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B14EA73-4EA5-41B2-B5F1-508B9EE58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35D35DB4-FF27-4D97-AFAE-DDE87E96CE95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4926E093-414C-48BB-BF6E-8C1AA715AAD1}"/>
                    </a:ext>
                  </a:extLst>
                </p:cNvPr>
                <p:cNvSpPr/>
                <p:nvPr/>
              </p:nvSpPr>
              <p:spPr>
                <a:xfrm>
                  <a:off x="1051647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Rectangle: Top Corners Rounded 36">
                  <a:extLst>
                    <a:ext uri="{FF2B5EF4-FFF2-40B4-BE49-F238E27FC236}">
                      <a16:creationId xmlns:a16="http://schemas.microsoft.com/office/drawing/2014/main" id="{1EF91AC1-F695-42CE-93D3-C75B25F9BECD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Rectangle: Top Corners Rounded 37">
                  <a:extLst>
                    <a:ext uri="{FF2B5EF4-FFF2-40B4-BE49-F238E27FC236}">
                      <a16:creationId xmlns:a16="http://schemas.microsoft.com/office/drawing/2014/main" id="{FE7319E8-8BDD-40E6-98ED-667656BFCB1F}"/>
                    </a:ext>
                  </a:extLst>
                </p:cNvPr>
                <p:cNvSpPr/>
                <p:nvPr/>
              </p:nvSpPr>
              <p:spPr>
                <a:xfrm>
                  <a:off x="1827061" y="12302231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89F928D6-D279-461D-B206-0DEE9CDF3AE4}"/>
                    </a:ext>
                  </a:extLst>
                </p:cNvPr>
                <p:cNvSpPr/>
                <p:nvPr/>
              </p:nvSpPr>
              <p:spPr>
                <a:xfrm>
                  <a:off x="1008627" y="9969220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DB4997A-21A4-4084-8E75-AF87FEAD3701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DDB8D04F-1ADF-422F-BA1F-CB5A62CD0912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9F3253B-102C-4D0E-A99F-E3FEF538C151}"/>
                    </a:ext>
                  </a:extLst>
                </p:cNvPr>
                <p:cNvSpPr/>
                <p:nvPr/>
              </p:nvSpPr>
              <p:spPr>
                <a:xfrm>
                  <a:off x="1168545" y="9294502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B11C4884-F42A-4DC5-8150-218380BBA848}"/>
                    </a:ext>
                  </a:extLst>
                </p:cNvPr>
                <p:cNvSpPr/>
                <p:nvPr/>
              </p:nvSpPr>
              <p:spPr>
                <a:xfrm>
                  <a:off x="2031857" y="928975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3AACFFA1-BC33-4BE9-83AF-7E1D1FF95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374BA26-4C32-4A81-91D3-FB48D709EBB4}"/>
                  </a:ext>
                </a:extLst>
              </p:cNvPr>
              <p:cNvSpPr/>
              <p:nvPr/>
            </p:nvSpPr>
            <p:spPr>
              <a:xfrm>
                <a:off x="1434892" y="10072407"/>
                <a:ext cx="353980" cy="132856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A70C460-F946-425F-B9C0-AAE1A9263887}"/>
                </a:ext>
              </a:extLst>
            </p:cNvPr>
            <p:cNvSpPr/>
            <p:nvPr/>
          </p:nvSpPr>
          <p:spPr>
            <a:xfrm>
              <a:off x="3966907" y="6327657"/>
              <a:ext cx="2509532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44153DA-42A1-4150-9013-DA3FB29B8633}"/>
                </a:ext>
              </a:extLst>
            </p:cNvPr>
            <p:cNvGrpSpPr/>
            <p:nvPr/>
          </p:nvGrpSpPr>
          <p:grpSpPr>
            <a:xfrm>
              <a:off x="5284903" y="6347744"/>
              <a:ext cx="1054009" cy="1558727"/>
              <a:chOff x="5284903" y="6347744"/>
              <a:chExt cx="1054009" cy="1558727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F12A8BA-8A3F-4000-87E7-113667EFEFDB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0D04811-121F-4795-933C-1BA913320C68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CB27147-046A-439F-B437-A114397530E1}"/>
                  </a:ext>
                </a:extLst>
              </p:cNvPr>
              <p:cNvSpPr/>
              <p:nvPr/>
            </p:nvSpPr>
            <p:spPr>
              <a:xfrm rot="20615175" flipH="1">
                <a:off x="5284903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8597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7179A5F1-5E44-4BBD-93FF-05B4A32F4534}"/>
              </a:ext>
            </a:extLst>
          </p:cNvPr>
          <p:cNvGrpSpPr/>
          <p:nvPr/>
        </p:nvGrpSpPr>
        <p:grpSpPr>
          <a:xfrm>
            <a:off x="0" y="-11747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610534-95B2-4E03-BCF9-79FFA6F9C95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F1731B-FF69-4C0E-878E-DF972E780368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Cloud 49">
              <a:extLst>
                <a:ext uri="{FF2B5EF4-FFF2-40B4-BE49-F238E27FC236}">
                  <a16:creationId xmlns:a16="http://schemas.microsoft.com/office/drawing/2014/main" id="{39BFAADE-1284-4CD6-BF7B-2E55C98713F9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2D2FEF56-9885-4CA8-96AC-5FB30F95E06A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4B311D2B-8919-4584-9A6A-17DF41BBC4A5}"/>
                </a:ext>
              </a:extLst>
            </p:cNvPr>
            <p:cNvSpPr/>
            <p:nvPr/>
          </p:nvSpPr>
          <p:spPr>
            <a:xfrm>
              <a:off x="4188869" y="37432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Cloud 52">
              <a:extLst>
                <a:ext uri="{FF2B5EF4-FFF2-40B4-BE49-F238E27FC236}">
                  <a16:creationId xmlns:a16="http://schemas.microsoft.com/office/drawing/2014/main" id="{F1A9D8F3-2B10-4AC3-9DD0-CFEE74EE4F4F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B65187D-F925-4DCB-BE4F-B054B4745591}"/>
              </a:ext>
            </a:extLst>
          </p:cNvPr>
          <p:cNvGrpSpPr/>
          <p:nvPr/>
        </p:nvGrpSpPr>
        <p:grpSpPr>
          <a:xfrm>
            <a:off x="0" y="6438669"/>
            <a:ext cx="12177894" cy="1229036"/>
            <a:chOff x="7053" y="5158854"/>
            <a:chExt cx="12177894" cy="168864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4CA0BF4-58EE-435D-A1F0-22FA82BFD36E}"/>
                </a:ext>
              </a:extLst>
            </p:cNvPr>
            <p:cNvSpPr/>
            <p:nvPr/>
          </p:nvSpPr>
          <p:spPr>
            <a:xfrm>
              <a:off x="7053" y="5158854"/>
              <a:ext cx="12177894" cy="16886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1CB6462-8DE5-4A13-AE2E-766E65F2423C}"/>
                </a:ext>
              </a:extLst>
            </p:cNvPr>
            <p:cNvSpPr/>
            <p:nvPr/>
          </p:nvSpPr>
          <p:spPr>
            <a:xfrm>
              <a:off x="7053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DA7CC2C-9429-427C-BD2D-C719196B3F09}"/>
                </a:ext>
              </a:extLst>
            </p:cNvPr>
            <p:cNvSpPr/>
            <p:nvPr/>
          </p:nvSpPr>
          <p:spPr>
            <a:xfrm>
              <a:off x="887169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E0DA817-1235-491A-B5EB-682683872DB2}"/>
                </a:ext>
              </a:extLst>
            </p:cNvPr>
            <p:cNvSpPr/>
            <p:nvPr/>
          </p:nvSpPr>
          <p:spPr>
            <a:xfrm>
              <a:off x="1751041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D361F4A-BC73-45B2-9469-68ED2A406423}"/>
                </a:ext>
              </a:extLst>
            </p:cNvPr>
            <p:cNvSpPr/>
            <p:nvPr/>
          </p:nvSpPr>
          <p:spPr>
            <a:xfrm>
              <a:off x="2631157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3ACA88D-ACBB-4EE6-8CD0-F3BC0A2C7F6C}"/>
                </a:ext>
              </a:extLst>
            </p:cNvPr>
            <p:cNvSpPr/>
            <p:nvPr/>
          </p:nvSpPr>
          <p:spPr>
            <a:xfrm>
              <a:off x="3506959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583CC40-204B-4B4D-A3B2-49F51C5443CD}"/>
                </a:ext>
              </a:extLst>
            </p:cNvPr>
            <p:cNvSpPr/>
            <p:nvPr/>
          </p:nvSpPr>
          <p:spPr>
            <a:xfrm>
              <a:off x="4387075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7093BA7-6C06-413A-86B0-1FCA528A26CD}"/>
                </a:ext>
              </a:extLst>
            </p:cNvPr>
            <p:cNvSpPr/>
            <p:nvPr/>
          </p:nvSpPr>
          <p:spPr>
            <a:xfrm>
              <a:off x="5267376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9DC22D7-C759-478C-8B4B-206794E880D5}"/>
                </a:ext>
              </a:extLst>
            </p:cNvPr>
            <p:cNvSpPr/>
            <p:nvPr/>
          </p:nvSpPr>
          <p:spPr>
            <a:xfrm>
              <a:off x="6147492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143B808-1513-4422-9ACA-BAD3AD086154}"/>
                </a:ext>
              </a:extLst>
            </p:cNvPr>
            <p:cNvSpPr/>
            <p:nvPr/>
          </p:nvSpPr>
          <p:spPr>
            <a:xfrm>
              <a:off x="7078332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FAE56AB-285E-4E63-B9DB-0F96651037EC}"/>
                </a:ext>
              </a:extLst>
            </p:cNvPr>
            <p:cNvSpPr/>
            <p:nvPr/>
          </p:nvSpPr>
          <p:spPr>
            <a:xfrm>
              <a:off x="7958448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146459DE-15C6-4824-98BE-407F3E1C7EC7}"/>
                </a:ext>
              </a:extLst>
            </p:cNvPr>
            <p:cNvSpPr/>
            <p:nvPr/>
          </p:nvSpPr>
          <p:spPr>
            <a:xfrm>
              <a:off x="8874551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A3654349-24F5-47D3-A7C8-5C8DF17A873C}"/>
                </a:ext>
              </a:extLst>
            </p:cNvPr>
            <p:cNvSpPr/>
            <p:nvPr/>
          </p:nvSpPr>
          <p:spPr>
            <a:xfrm>
              <a:off x="9754667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A9B682CB-3D91-40A4-A66F-09E55AD6FE36}"/>
                </a:ext>
              </a:extLst>
            </p:cNvPr>
            <p:cNvSpPr/>
            <p:nvPr/>
          </p:nvSpPr>
          <p:spPr>
            <a:xfrm>
              <a:off x="10781248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7969A52D-110C-4EC5-9C70-91C53B78AC12}"/>
                </a:ext>
              </a:extLst>
            </p:cNvPr>
            <p:cNvSpPr/>
            <p:nvPr/>
          </p:nvSpPr>
          <p:spPr>
            <a:xfrm>
              <a:off x="11661364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12D4CAE-9156-42B8-A87A-05DA6F26CCAB}"/>
              </a:ext>
            </a:extLst>
          </p:cNvPr>
          <p:cNvSpPr/>
          <p:nvPr/>
        </p:nvSpPr>
        <p:spPr>
          <a:xfrm>
            <a:off x="7677181" y="5175041"/>
            <a:ext cx="1269159" cy="1405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CA07D51-EFC8-41ED-8160-9B3E884BECD6}"/>
              </a:ext>
            </a:extLst>
          </p:cNvPr>
          <p:cNvGrpSpPr/>
          <p:nvPr/>
        </p:nvGrpSpPr>
        <p:grpSpPr>
          <a:xfrm>
            <a:off x="2108784" y="2556679"/>
            <a:ext cx="1822732" cy="1892118"/>
            <a:chOff x="4603460" y="2386842"/>
            <a:chExt cx="1822732" cy="1892118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92DE833-FC28-4924-9CE8-043987F5813E}"/>
                </a:ext>
              </a:extLst>
            </p:cNvPr>
            <p:cNvCxnSpPr>
              <a:cxnSpLocks/>
              <a:stCxn id="101" idx="2"/>
              <a:endCxn id="101" idx="6"/>
            </p:cNvCxnSpPr>
            <p:nvPr/>
          </p:nvCxnSpPr>
          <p:spPr>
            <a:xfrm>
              <a:off x="5191364" y="3199134"/>
              <a:ext cx="189078" cy="31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E1E5C27A-E279-49A2-9B28-9A25952314BA}"/>
                </a:ext>
              </a:extLst>
            </p:cNvPr>
            <p:cNvSpPr/>
            <p:nvPr/>
          </p:nvSpPr>
          <p:spPr>
            <a:xfrm>
              <a:off x="4669196" y="3240437"/>
              <a:ext cx="1641650" cy="277253"/>
            </a:xfrm>
            <a:custGeom>
              <a:avLst/>
              <a:gdLst>
                <a:gd name="connsiteX0" fmla="*/ 0 w 707231"/>
                <a:gd name="connsiteY0" fmla="*/ 182169 h 182169"/>
                <a:gd name="connsiteX1" fmla="*/ 45542 w 707231"/>
                <a:gd name="connsiteY1" fmla="*/ 0 h 182169"/>
                <a:gd name="connsiteX2" fmla="*/ 661689 w 707231"/>
                <a:gd name="connsiteY2" fmla="*/ 0 h 182169"/>
                <a:gd name="connsiteX3" fmla="*/ 707231 w 707231"/>
                <a:gd name="connsiteY3" fmla="*/ 182169 h 182169"/>
                <a:gd name="connsiteX4" fmla="*/ 0 w 707231"/>
                <a:gd name="connsiteY4" fmla="*/ 182169 h 182169"/>
                <a:gd name="connsiteX0" fmla="*/ 0 w 802481"/>
                <a:gd name="connsiteY0" fmla="*/ 151213 h 182169"/>
                <a:gd name="connsiteX1" fmla="*/ 140792 w 802481"/>
                <a:gd name="connsiteY1" fmla="*/ 0 h 182169"/>
                <a:gd name="connsiteX2" fmla="*/ 756939 w 802481"/>
                <a:gd name="connsiteY2" fmla="*/ 0 h 182169"/>
                <a:gd name="connsiteX3" fmla="*/ 802481 w 802481"/>
                <a:gd name="connsiteY3" fmla="*/ 182169 h 182169"/>
                <a:gd name="connsiteX4" fmla="*/ 0 w 802481"/>
                <a:gd name="connsiteY4" fmla="*/ 151213 h 182169"/>
                <a:gd name="connsiteX0" fmla="*/ 0 w 895350"/>
                <a:gd name="connsiteY0" fmla="*/ 151213 h 151213"/>
                <a:gd name="connsiteX1" fmla="*/ 140792 w 895350"/>
                <a:gd name="connsiteY1" fmla="*/ 0 h 151213"/>
                <a:gd name="connsiteX2" fmla="*/ 756939 w 895350"/>
                <a:gd name="connsiteY2" fmla="*/ 0 h 151213"/>
                <a:gd name="connsiteX3" fmla="*/ 895350 w 895350"/>
                <a:gd name="connsiteY3" fmla="*/ 144069 h 151213"/>
                <a:gd name="connsiteX4" fmla="*/ 0 w 895350"/>
                <a:gd name="connsiteY4" fmla="*/ 151213 h 15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350" h="151213">
                  <a:moveTo>
                    <a:pt x="0" y="151213"/>
                  </a:moveTo>
                  <a:lnTo>
                    <a:pt x="140792" y="0"/>
                  </a:lnTo>
                  <a:lnTo>
                    <a:pt x="756939" y="0"/>
                  </a:lnTo>
                  <a:lnTo>
                    <a:pt x="895350" y="144069"/>
                  </a:lnTo>
                  <a:lnTo>
                    <a:pt x="0" y="151213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Rectangle: Top Corners Rounded 121">
              <a:extLst>
                <a:ext uri="{FF2B5EF4-FFF2-40B4-BE49-F238E27FC236}">
                  <a16:creationId xmlns:a16="http://schemas.microsoft.com/office/drawing/2014/main" id="{B2CF30BC-4210-4079-9D98-5A8253E9BC52}"/>
                </a:ext>
              </a:extLst>
            </p:cNvPr>
            <p:cNvSpPr/>
            <p:nvPr/>
          </p:nvSpPr>
          <p:spPr>
            <a:xfrm rot="16359775" flipH="1">
              <a:off x="4628708" y="3071046"/>
              <a:ext cx="162991" cy="213488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Rectangle: Top Corners Rounded 120">
              <a:extLst>
                <a:ext uri="{FF2B5EF4-FFF2-40B4-BE49-F238E27FC236}">
                  <a16:creationId xmlns:a16="http://schemas.microsoft.com/office/drawing/2014/main" id="{84E3B67D-C136-4146-94A2-F5B8EB65F35A}"/>
                </a:ext>
              </a:extLst>
            </p:cNvPr>
            <p:cNvSpPr/>
            <p:nvPr/>
          </p:nvSpPr>
          <p:spPr>
            <a:xfrm rot="5240225">
              <a:off x="6237952" y="3055362"/>
              <a:ext cx="162991" cy="213488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7EDA468-9DD5-4A4E-9565-16FEC509B554}"/>
                </a:ext>
              </a:extLst>
            </p:cNvPr>
            <p:cNvGrpSpPr/>
            <p:nvPr/>
          </p:nvGrpSpPr>
          <p:grpSpPr>
            <a:xfrm>
              <a:off x="4841935" y="3562935"/>
              <a:ext cx="1286595" cy="517357"/>
              <a:chOff x="2741018" y="4039965"/>
              <a:chExt cx="986860" cy="396829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A7963591-41A3-4563-82C4-BA1BD3388072}"/>
                  </a:ext>
                </a:extLst>
              </p:cNvPr>
              <p:cNvSpPr/>
              <p:nvPr/>
            </p:nvSpPr>
            <p:spPr>
              <a:xfrm>
                <a:off x="2741018" y="4127214"/>
                <a:ext cx="56550" cy="301848"/>
              </a:xfrm>
              <a:prstGeom prst="ellipse">
                <a:avLst/>
              </a:prstGeom>
              <a:solidFill>
                <a:schemeClr val="tx1"/>
              </a:solidFill>
              <a:ln w="139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FD945D4-FA86-4E1E-A5F1-483E6CFDA29E}"/>
                  </a:ext>
                </a:extLst>
              </p:cNvPr>
              <p:cNvSpPr/>
              <p:nvPr/>
            </p:nvSpPr>
            <p:spPr>
              <a:xfrm>
                <a:off x="3671328" y="4134946"/>
                <a:ext cx="56550" cy="301848"/>
              </a:xfrm>
              <a:prstGeom prst="ellipse">
                <a:avLst/>
              </a:prstGeom>
              <a:solidFill>
                <a:schemeClr val="tx1"/>
              </a:solidFill>
              <a:ln w="139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8BB6882B-78A5-45A4-866D-2932E88A9A7F}"/>
                  </a:ext>
                </a:extLst>
              </p:cNvPr>
              <p:cNvSpPr/>
              <p:nvPr/>
            </p:nvSpPr>
            <p:spPr>
              <a:xfrm>
                <a:off x="3525208" y="4049603"/>
                <a:ext cx="56550" cy="301848"/>
              </a:xfrm>
              <a:prstGeom prst="ellipse">
                <a:avLst/>
              </a:prstGeom>
              <a:solidFill>
                <a:schemeClr val="tx1"/>
              </a:solidFill>
              <a:ln w="139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AA78930-7BBD-426C-AC21-971B329C78AF}"/>
                  </a:ext>
                </a:extLst>
              </p:cNvPr>
              <p:cNvSpPr/>
              <p:nvPr/>
            </p:nvSpPr>
            <p:spPr>
              <a:xfrm>
                <a:off x="2877319" y="4039965"/>
                <a:ext cx="56550" cy="301848"/>
              </a:xfrm>
              <a:prstGeom prst="ellipse">
                <a:avLst/>
              </a:prstGeom>
              <a:solidFill>
                <a:schemeClr val="tx1"/>
              </a:solidFill>
              <a:ln w="139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9" name="Trapezoid 68">
              <a:extLst>
                <a:ext uri="{FF2B5EF4-FFF2-40B4-BE49-F238E27FC236}">
                  <a16:creationId xmlns:a16="http://schemas.microsoft.com/office/drawing/2014/main" id="{62FB29C1-B05E-4005-9351-2F5F6E6143D9}"/>
                </a:ext>
              </a:extLst>
            </p:cNvPr>
            <p:cNvSpPr/>
            <p:nvPr/>
          </p:nvSpPr>
          <p:spPr>
            <a:xfrm>
              <a:off x="4668624" y="3231098"/>
              <a:ext cx="1639813" cy="1047862"/>
            </a:xfrm>
            <a:prstGeom prst="trapezoi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scene3d>
              <a:camera prst="orthographicFront">
                <a:rot lat="17099985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rapezoid 67">
              <a:extLst>
                <a:ext uri="{FF2B5EF4-FFF2-40B4-BE49-F238E27FC236}">
                  <a16:creationId xmlns:a16="http://schemas.microsoft.com/office/drawing/2014/main" id="{92D933BB-93F8-4537-83D3-0F4C866289FC}"/>
                </a:ext>
              </a:extLst>
            </p:cNvPr>
            <p:cNvSpPr/>
            <p:nvPr/>
          </p:nvSpPr>
          <p:spPr>
            <a:xfrm>
              <a:off x="4668624" y="2386842"/>
              <a:ext cx="1639813" cy="1047862"/>
            </a:xfrm>
            <a:prstGeom prst="trapezoi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17099985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lowchart: Manual Input 70">
              <a:extLst>
                <a:ext uri="{FF2B5EF4-FFF2-40B4-BE49-F238E27FC236}">
                  <a16:creationId xmlns:a16="http://schemas.microsoft.com/office/drawing/2014/main" id="{DFBD3B22-4C89-465D-91E8-28CCC6781204}"/>
                </a:ext>
              </a:extLst>
            </p:cNvPr>
            <p:cNvSpPr/>
            <p:nvPr/>
          </p:nvSpPr>
          <p:spPr>
            <a:xfrm>
              <a:off x="6057065" y="2802327"/>
              <a:ext cx="251373" cy="1060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8367"/>
                <a:gd name="connsiteY0" fmla="*/ 0 h 13105"/>
                <a:gd name="connsiteX1" fmla="*/ 18367 w 18367"/>
                <a:gd name="connsiteY1" fmla="*/ 3105 h 13105"/>
                <a:gd name="connsiteX2" fmla="*/ 18367 w 18367"/>
                <a:gd name="connsiteY2" fmla="*/ 13105 h 13105"/>
                <a:gd name="connsiteX3" fmla="*/ 8367 w 18367"/>
                <a:gd name="connsiteY3" fmla="*/ 13105 h 13105"/>
                <a:gd name="connsiteX4" fmla="*/ 0 w 18367"/>
                <a:gd name="connsiteY4" fmla="*/ 0 h 13105"/>
                <a:gd name="connsiteX0" fmla="*/ 0 w 18367"/>
                <a:gd name="connsiteY0" fmla="*/ 0 h 13105"/>
                <a:gd name="connsiteX1" fmla="*/ 18367 w 18367"/>
                <a:gd name="connsiteY1" fmla="*/ 3105 h 13105"/>
                <a:gd name="connsiteX2" fmla="*/ 18367 w 18367"/>
                <a:gd name="connsiteY2" fmla="*/ 13105 h 13105"/>
                <a:gd name="connsiteX3" fmla="*/ 2390 w 18367"/>
                <a:gd name="connsiteY3" fmla="*/ 10473 h 13105"/>
                <a:gd name="connsiteX4" fmla="*/ 0 w 18367"/>
                <a:gd name="connsiteY4" fmla="*/ 0 h 13105"/>
                <a:gd name="connsiteX0" fmla="*/ 0 w 17500"/>
                <a:gd name="connsiteY0" fmla="*/ 0 h 13000"/>
                <a:gd name="connsiteX1" fmla="*/ 17500 w 17500"/>
                <a:gd name="connsiteY1" fmla="*/ 3000 h 13000"/>
                <a:gd name="connsiteX2" fmla="*/ 17500 w 17500"/>
                <a:gd name="connsiteY2" fmla="*/ 13000 h 13000"/>
                <a:gd name="connsiteX3" fmla="*/ 1523 w 17500"/>
                <a:gd name="connsiteY3" fmla="*/ 10368 h 13000"/>
                <a:gd name="connsiteX4" fmla="*/ 0 w 17500"/>
                <a:gd name="connsiteY4" fmla="*/ 0 h 13000"/>
                <a:gd name="connsiteX0" fmla="*/ 0 w 16633"/>
                <a:gd name="connsiteY0" fmla="*/ 0 h 12789"/>
                <a:gd name="connsiteX1" fmla="*/ 16633 w 16633"/>
                <a:gd name="connsiteY1" fmla="*/ 2789 h 12789"/>
                <a:gd name="connsiteX2" fmla="*/ 16633 w 16633"/>
                <a:gd name="connsiteY2" fmla="*/ 12789 h 12789"/>
                <a:gd name="connsiteX3" fmla="*/ 656 w 16633"/>
                <a:gd name="connsiteY3" fmla="*/ 10157 h 12789"/>
                <a:gd name="connsiteX4" fmla="*/ 0 w 16633"/>
                <a:gd name="connsiteY4" fmla="*/ 0 h 1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33" h="12789">
                  <a:moveTo>
                    <a:pt x="0" y="0"/>
                  </a:moveTo>
                  <a:lnTo>
                    <a:pt x="16633" y="2789"/>
                  </a:lnTo>
                  <a:lnTo>
                    <a:pt x="16633" y="12789"/>
                  </a:lnTo>
                  <a:lnTo>
                    <a:pt x="656" y="10157"/>
                  </a:lnTo>
                  <a:cubicBezTo>
                    <a:pt x="437" y="6771"/>
                    <a:pt x="219" y="3386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C6803DE-F6D8-423F-80FB-305F6100BA7B}"/>
                </a:ext>
              </a:extLst>
            </p:cNvPr>
            <p:cNvSpPr/>
            <p:nvPr/>
          </p:nvSpPr>
          <p:spPr>
            <a:xfrm rot="563630">
              <a:off x="5190078" y="3118950"/>
              <a:ext cx="191649" cy="19164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lowchart: Manual Input 70">
              <a:extLst>
                <a:ext uri="{FF2B5EF4-FFF2-40B4-BE49-F238E27FC236}">
                  <a16:creationId xmlns:a16="http://schemas.microsoft.com/office/drawing/2014/main" id="{DFF85791-9287-458F-B0F3-77F0E2A4A131}"/>
                </a:ext>
              </a:extLst>
            </p:cNvPr>
            <p:cNvSpPr/>
            <p:nvPr/>
          </p:nvSpPr>
          <p:spPr>
            <a:xfrm flipH="1">
              <a:off x="4668623" y="2790710"/>
              <a:ext cx="250897" cy="1082737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8367"/>
                <a:gd name="connsiteY0" fmla="*/ 0 h 13105"/>
                <a:gd name="connsiteX1" fmla="*/ 18367 w 18367"/>
                <a:gd name="connsiteY1" fmla="*/ 3105 h 13105"/>
                <a:gd name="connsiteX2" fmla="*/ 18367 w 18367"/>
                <a:gd name="connsiteY2" fmla="*/ 13105 h 13105"/>
                <a:gd name="connsiteX3" fmla="*/ 8367 w 18367"/>
                <a:gd name="connsiteY3" fmla="*/ 13105 h 13105"/>
                <a:gd name="connsiteX4" fmla="*/ 0 w 18367"/>
                <a:gd name="connsiteY4" fmla="*/ 0 h 13105"/>
                <a:gd name="connsiteX0" fmla="*/ 0 w 18367"/>
                <a:gd name="connsiteY0" fmla="*/ 0 h 13105"/>
                <a:gd name="connsiteX1" fmla="*/ 18367 w 18367"/>
                <a:gd name="connsiteY1" fmla="*/ 3105 h 13105"/>
                <a:gd name="connsiteX2" fmla="*/ 18367 w 18367"/>
                <a:gd name="connsiteY2" fmla="*/ 13105 h 13105"/>
                <a:gd name="connsiteX3" fmla="*/ 2390 w 18367"/>
                <a:gd name="connsiteY3" fmla="*/ 10473 h 13105"/>
                <a:gd name="connsiteX4" fmla="*/ 0 w 18367"/>
                <a:gd name="connsiteY4" fmla="*/ 0 h 13105"/>
                <a:gd name="connsiteX0" fmla="*/ 0 w 17172"/>
                <a:gd name="connsiteY0" fmla="*/ 0 h 13052"/>
                <a:gd name="connsiteX1" fmla="*/ 17172 w 17172"/>
                <a:gd name="connsiteY1" fmla="*/ 3052 h 13052"/>
                <a:gd name="connsiteX2" fmla="*/ 17172 w 17172"/>
                <a:gd name="connsiteY2" fmla="*/ 13052 h 13052"/>
                <a:gd name="connsiteX3" fmla="*/ 1195 w 17172"/>
                <a:gd name="connsiteY3" fmla="*/ 10420 h 13052"/>
                <a:gd name="connsiteX4" fmla="*/ 0 w 17172"/>
                <a:gd name="connsiteY4" fmla="*/ 0 h 1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72" h="13052">
                  <a:moveTo>
                    <a:pt x="0" y="0"/>
                  </a:moveTo>
                  <a:lnTo>
                    <a:pt x="17172" y="3052"/>
                  </a:lnTo>
                  <a:lnTo>
                    <a:pt x="17172" y="13052"/>
                  </a:lnTo>
                  <a:lnTo>
                    <a:pt x="1195" y="10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: Top Corners Rounded 75">
              <a:extLst>
                <a:ext uri="{FF2B5EF4-FFF2-40B4-BE49-F238E27FC236}">
                  <a16:creationId xmlns:a16="http://schemas.microsoft.com/office/drawing/2014/main" id="{B59DC1B0-B4AD-4A3E-8FA3-496A315FC169}"/>
                </a:ext>
              </a:extLst>
            </p:cNvPr>
            <p:cNvSpPr/>
            <p:nvPr/>
          </p:nvSpPr>
          <p:spPr>
            <a:xfrm>
              <a:off x="5670095" y="3242490"/>
              <a:ext cx="305625" cy="451036"/>
            </a:xfrm>
            <a:prstGeom prst="round2Same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E058710C-BB57-4C3F-BE13-841648A8ECAB}"/>
                </a:ext>
              </a:extLst>
            </p:cNvPr>
            <p:cNvSpPr/>
            <p:nvPr/>
          </p:nvSpPr>
          <p:spPr>
            <a:xfrm>
              <a:off x="4964244" y="3225549"/>
              <a:ext cx="305625" cy="451036"/>
            </a:xfrm>
            <a:prstGeom prst="round2Same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: Top Corners Rounded 72">
              <a:extLst>
                <a:ext uri="{FF2B5EF4-FFF2-40B4-BE49-F238E27FC236}">
                  <a16:creationId xmlns:a16="http://schemas.microsoft.com/office/drawing/2014/main" id="{596D45AC-E5C5-40F6-AF01-B7E6B04E0BD1}"/>
                </a:ext>
              </a:extLst>
            </p:cNvPr>
            <p:cNvSpPr/>
            <p:nvPr/>
          </p:nvSpPr>
          <p:spPr>
            <a:xfrm>
              <a:off x="4668623" y="3382976"/>
              <a:ext cx="1639813" cy="498647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8650CC4-9720-4098-B6B1-493A539EF61F}"/>
                </a:ext>
              </a:extLst>
            </p:cNvPr>
            <p:cNvGrpSpPr/>
            <p:nvPr/>
          </p:nvGrpSpPr>
          <p:grpSpPr>
            <a:xfrm>
              <a:off x="4973391" y="3397328"/>
              <a:ext cx="250897" cy="217133"/>
              <a:chOff x="2841849" y="3912939"/>
              <a:chExt cx="192446" cy="166548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E9145A75-5B93-431B-B361-517AF5EE09B2}"/>
                  </a:ext>
                </a:extLst>
              </p:cNvPr>
              <p:cNvSpPr/>
              <p:nvPr/>
            </p:nvSpPr>
            <p:spPr>
              <a:xfrm>
                <a:off x="2845434" y="40286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5030557-7D7E-4BB8-99D3-45B51B85E036}"/>
                  </a:ext>
                </a:extLst>
              </p:cNvPr>
              <p:cNvSpPr/>
              <p:nvPr/>
            </p:nvSpPr>
            <p:spPr>
              <a:xfrm>
                <a:off x="2972126" y="40284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CEADA60E-5417-4181-B837-6AA091763B09}"/>
                  </a:ext>
                </a:extLst>
              </p:cNvPr>
              <p:cNvSpPr/>
              <p:nvPr/>
            </p:nvSpPr>
            <p:spPr>
              <a:xfrm rot="8118060">
                <a:off x="2841849" y="3912939"/>
                <a:ext cx="192446" cy="166548"/>
              </a:xfrm>
              <a:prstGeom prst="arc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14F0F36-59A5-4230-8FEF-480649F9AD83}"/>
                </a:ext>
              </a:extLst>
            </p:cNvPr>
            <p:cNvCxnSpPr>
              <a:cxnSpLocks/>
              <a:stCxn id="101" idx="0"/>
              <a:endCxn id="101" idx="4"/>
            </p:cNvCxnSpPr>
            <p:nvPr/>
          </p:nvCxnSpPr>
          <p:spPr>
            <a:xfrm flipH="1">
              <a:off x="5270263" y="3120235"/>
              <a:ext cx="31282" cy="1890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: Top Corners Rounded 124">
              <a:extLst>
                <a:ext uri="{FF2B5EF4-FFF2-40B4-BE49-F238E27FC236}">
                  <a16:creationId xmlns:a16="http://schemas.microsoft.com/office/drawing/2014/main" id="{A2989833-908F-41E4-AAD1-44752313A3CD}"/>
                </a:ext>
              </a:extLst>
            </p:cNvPr>
            <p:cNvSpPr/>
            <p:nvPr/>
          </p:nvSpPr>
          <p:spPr>
            <a:xfrm>
              <a:off x="4678735" y="2770636"/>
              <a:ext cx="1615115" cy="271360"/>
            </a:xfrm>
            <a:custGeom>
              <a:avLst/>
              <a:gdLst>
                <a:gd name="connsiteX0" fmla="*/ 34311 w 860226"/>
                <a:gd name="connsiteY0" fmla="*/ 0 h 205860"/>
                <a:gd name="connsiteX1" fmla="*/ 825915 w 860226"/>
                <a:gd name="connsiteY1" fmla="*/ 0 h 205860"/>
                <a:gd name="connsiteX2" fmla="*/ 860226 w 860226"/>
                <a:gd name="connsiteY2" fmla="*/ 34311 h 205860"/>
                <a:gd name="connsiteX3" fmla="*/ 860226 w 860226"/>
                <a:gd name="connsiteY3" fmla="*/ 205860 h 205860"/>
                <a:gd name="connsiteX4" fmla="*/ 860226 w 860226"/>
                <a:gd name="connsiteY4" fmla="*/ 205860 h 205860"/>
                <a:gd name="connsiteX5" fmla="*/ 0 w 860226"/>
                <a:gd name="connsiteY5" fmla="*/ 205860 h 205860"/>
                <a:gd name="connsiteX6" fmla="*/ 0 w 860226"/>
                <a:gd name="connsiteY6" fmla="*/ 205860 h 205860"/>
                <a:gd name="connsiteX7" fmla="*/ 0 w 860226"/>
                <a:gd name="connsiteY7" fmla="*/ 34311 h 205860"/>
                <a:gd name="connsiteX8" fmla="*/ 34311 w 860226"/>
                <a:gd name="connsiteY8" fmla="*/ 0 h 205860"/>
                <a:gd name="connsiteX0" fmla="*/ 229574 w 1055489"/>
                <a:gd name="connsiteY0" fmla="*/ 0 h 224390"/>
                <a:gd name="connsiteX1" fmla="*/ 1021178 w 1055489"/>
                <a:gd name="connsiteY1" fmla="*/ 0 h 224390"/>
                <a:gd name="connsiteX2" fmla="*/ 1055489 w 1055489"/>
                <a:gd name="connsiteY2" fmla="*/ 34311 h 224390"/>
                <a:gd name="connsiteX3" fmla="*/ 1055489 w 1055489"/>
                <a:gd name="connsiteY3" fmla="*/ 205860 h 224390"/>
                <a:gd name="connsiteX4" fmla="*/ 1055489 w 1055489"/>
                <a:gd name="connsiteY4" fmla="*/ 205860 h 224390"/>
                <a:gd name="connsiteX5" fmla="*/ 195263 w 1055489"/>
                <a:gd name="connsiteY5" fmla="*/ 205860 h 224390"/>
                <a:gd name="connsiteX6" fmla="*/ 195263 w 1055489"/>
                <a:gd name="connsiteY6" fmla="*/ 205860 h 224390"/>
                <a:gd name="connsiteX7" fmla="*/ 0 w 1055489"/>
                <a:gd name="connsiteY7" fmla="*/ 208142 h 224390"/>
                <a:gd name="connsiteX8" fmla="*/ 229574 w 1055489"/>
                <a:gd name="connsiteY8" fmla="*/ 0 h 224390"/>
                <a:gd name="connsiteX0" fmla="*/ 229574 w 1055489"/>
                <a:gd name="connsiteY0" fmla="*/ 0 h 224660"/>
                <a:gd name="connsiteX1" fmla="*/ 1021178 w 1055489"/>
                <a:gd name="connsiteY1" fmla="*/ 0 h 224660"/>
                <a:gd name="connsiteX2" fmla="*/ 1055489 w 1055489"/>
                <a:gd name="connsiteY2" fmla="*/ 34311 h 224660"/>
                <a:gd name="connsiteX3" fmla="*/ 1055489 w 1055489"/>
                <a:gd name="connsiteY3" fmla="*/ 205860 h 224660"/>
                <a:gd name="connsiteX4" fmla="*/ 1055489 w 1055489"/>
                <a:gd name="connsiteY4" fmla="*/ 205860 h 224660"/>
                <a:gd name="connsiteX5" fmla="*/ 195263 w 1055489"/>
                <a:gd name="connsiteY5" fmla="*/ 205860 h 224660"/>
                <a:gd name="connsiteX6" fmla="*/ 554832 w 1055489"/>
                <a:gd name="connsiteY6" fmla="*/ 208241 h 224660"/>
                <a:gd name="connsiteX7" fmla="*/ 0 w 1055489"/>
                <a:gd name="connsiteY7" fmla="*/ 208142 h 224660"/>
                <a:gd name="connsiteX8" fmla="*/ 229574 w 1055489"/>
                <a:gd name="connsiteY8" fmla="*/ 0 h 224660"/>
                <a:gd name="connsiteX0" fmla="*/ 229574 w 1250752"/>
                <a:gd name="connsiteY0" fmla="*/ 0 h 224660"/>
                <a:gd name="connsiteX1" fmla="*/ 1021178 w 1250752"/>
                <a:gd name="connsiteY1" fmla="*/ 0 h 224660"/>
                <a:gd name="connsiteX2" fmla="*/ 1055489 w 1250752"/>
                <a:gd name="connsiteY2" fmla="*/ 34311 h 224660"/>
                <a:gd name="connsiteX3" fmla="*/ 1055489 w 1250752"/>
                <a:gd name="connsiteY3" fmla="*/ 205860 h 224660"/>
                <a:gd name="connsiteX4" fmla="*/ 1250752 w 1250752"/>
                <a:gd name="connsiteY4" fmla="*/ 198716 h 224660"/>
                <a:gd name="connsiteX5" fmla="*/ 195263 w 1250752"/>
                <a:gd name="connsiteY5" fmla="*/ 205860 h 224660"/>
                <a:gd name="connsiteX6" fmla="*/ 554832 w 1250752"/>
                <a:gd name="connsiteY6" fmla="*/ 208241 h 224660"/>
                <a:gd name="connsiteX7" fmla="*/ 0 w 1250752"/>
                <a:gd name="connsiteY7" fmla="*/ 208142 h 224660"/>
                <a:gd name="connsiteX8" fmla="*/ 229574 w 1250752"/>
                <a:gd name="connsiteY8" fmla="*/ 0 h 224660"/>
                <a:gd name="connsiteX0" fmla="*/ 229574 w 1250752"/>
                <a:gd name="connsiteY0" fmla="*/ 0 h 224660"/>
                <a:gd name="connsiteX1" fmla="*/ 1021178 w 1250752"/>
                <a:gd name="connsiteY1" fmla="*/ 0 h 224660"/>
                <a:gd name="connsiteX2" fmla="*/ 1238845 w 1250752"/>
                <a:gd name="connsiteY2" fmla="*/ 193854 h 224660"/>
                <a:gd name="connsiteX3" fmla="*/ 1055489 w 1250752"/>
                <a:gd name="connsiteY3" fmla="*/ 205860 h 224660"/>
                <a:gd name="connsiteX4" fmla="*/ 1250752 w 1250752"/>
                <a:gd name="connsiteY4" fmla="*/ 198716 h 224660"/>
                <a:gd name="connsiteX5" fmla="*/ 195263 w 1250752"/>
                <a:gd name="connsiteY5" fmla="*/ 205860 h 224660"/>
                <a:gd name="connsiteX6" fmla="*/ 554832 w 1250752"/>
                <a:gd name="connsiteY6" fmla="*/ 208241 h 224660"/>
                <a:gd name="connsiteX7" fmla="*/ 0 w 1250752"/>
                <a:gd name="connsiteY7" fmla="*/ 208142 h 224660"/>
                <a:gd name="connsiteX8" fmla="*/ 229574 w 1250752"/>
                <a:gd name="connsiteY8" fmla="*/ 0 h 224660"/>
                <a:gd name="connsiteX0" fmla="*/ 229574 w 1238845"/>
                <a:gd name="connsiteY0" fmla="*/ 0 h 224660"/>
                <a:gd name="connsiteX1" fmla="*/ 1021178 w 1238845"/>
                <a:gd name="connsiteY1" fmla="*/ 0 h 224660"/>
                <a:gd name="connsiteX2" fmla="*/ 1238845 w 1238845"/>
                <a:gd name="connsiteY2" fmla="*/ 193854 h 224660"/>
                <a:gd name="connsiteX3" fmla="*/ 1055489 w 1238845"/>
                <a:gd name="connsiteY3" fmla="*/ 205860 h 224660"/>
                <a:gd name="connsiteX4" fmla="*/ 984052 w 1238845"/>
                <a:gd name="connsiteY4" fmla="*/ 215385 h 224660"/>
                <a:gd name="connsiteX5" fmla="*/ 195263 w 1238845"/>
                <a:gd name="connsiteY5" fmla="*/ 205860 h 224660"/>
                <a:gd name="connsiteX6" fmla="*/ 554832 w 1238845"/>
                <a:gd name="connsiteY6" fmla="*/ 208241 h 224660"/>
                <a:gd name="connsiteX7" fmla="*/ 0 w 1238845"/>
                <a:gd name="connsiteY7" fmla="*/ 208142 h 224660"/>
                <a:gd name="connsiteX8" fmla="*/ 229574 w 1238845"/>
                <a:gd name="connsiteY8" fmla="*/ 0 h 224660"/>
                <a:gd name="connsiteX0" fmla="*/ 229574 w 1238845"/>
                <a:gd name="connsiteY0" fmla="*/ 0 h 224660"/>
                <a:gd name="connsiteX1" fmla="*/ 1021178 w 1238845"/>
                <a:gd name="connsiteY1" fmla="*/ 0 h 224660"/>
                <a:gd name="connsiteX2" fmla="*/ 1238845 w 1238845"/>
                <a:gd name="connsiteY2" fmla="*/ 193854 h 224660"/>
                <a:gd name="connsiteX3" fmla="*/ 1055489 w 1238845"/>
                <a:gd name="connsiteY3" fmla="*/ 205860 h 224660"/>
                <a:gd name="connsiteX4" fmla="*/ 984052 w 1238845"/>
                <a:gd name="connsiteY4" fmla="*/ 215385 h 224660"/>
                <a:gd name="connsiteX5" fmla="*/ 195263 w 1238845"/>
                <a:gd name="connsiteY5" fmla="*/ 205860 h 224660"/>
                <a:gd name="connsiteX6" fmla="*/ 554832 w 1238845"/>
                <a:gd name="connsiteY6" fmla="*/ 208241 h 224660"/>
                <a:gd name="connsiteX7" fmla="*/ 0 w 1238845"/>
                <a:gd name="connsiteY7" fmla="*/ 208142 h 224660"/>
                <a:gd name="connsiteX8" fmla="*/ 229574 w 1238845"/>
                <a:gd name="connsiteY8" fmla="*/ 0 h 224660"/>
                <a:gd name="connsiteX0" fmla="*/ 229574 w 1238845"/>
                <a:gd name="connsiteY0" fmla="*/ 0 h 215385"/>
                <a:gd name="connsiteX1" fmla="*/ 1021178 w 1238845"/>
                <a:gd name="connsiteY1" fmla="*/ 0 h 215385"/>
                <a:gd name="connsiteX2" fmla="*/ 1238845 w 1238845"/>
                <a:gd name="connsiteY2" fmla="*/ 193854 h 215385"/>
                <a:gd name="connsiteX3" fmla="*/ 1055489 w 1238845"/>
                <a:gd name="connsiteY3" fmla="*/ 205860 h 215385"/>
                <a:gd name="connsiteX4" fmla="*/ 984052 w 1238845"/>
                <a:gd name="connsiteY4" fmla="*/ 215385 h 215385"/>
                <a:gd name="connsiteX5" fmla="*/ 195263 w 1238845"/>
                <a:gd name="connsiteY5" fmla="*/ 205860 h 215385"/>
                <a:gd name="connsiteX6" fmla="*/ 0 w 1238845"/>
                <a:gd name="connsiteY6" fmla="*/ 208142 h 215385"/>
                <a:gd name="connsiteX7" fmla="*/ 229574 w 1238845"/>
                <a:gd name="connsiteY7" fmla="*/ 0 h 215385"/>
                <a:gd name="connsiteX0" fmla="*/ 229574 w 1238845"/>
                <a:gd name="connsiteY0" fmla="*/ 0 h 215385"/>
                <a:gd name="connsiteX1" fmla="*/ 1021178 w 1238845"/>
                <a:gd name="connsiteY1" fmla="*/ 0 h 215385"/>
                <a:gd name="connsiteX2" fmla="*/ 1238845 w 1238845"/>
                <a:gd name="connsiteY2" fmla="*/ 193854 h 215385"/>
                <a:gd name="connsiteX3" fmla="*/ 1055489 w 1238845"/>
                <a:gd name="connsiteY3" fmla="*/ 205860 h 215385"/>
                <a:gd name="connsiteX4" fmla="*/ 984052 w 1238845"/>
                <a:gd name="connsiteY4" fmla="*/ 215385 h 215385"/>
                <a:gd name="connsiteX5" fmla="*/ 550069 w 1238845"/>
                <a:gd name="connsiteY5" fmla="*/ 136804 h 215385"/>
                <a:gd name="connsiteX6" fmla="*/ 0 w 1238845"/>
                <a:gd name="connsiteY6" fmla="*/ 208142 h 215385"/>
                <a:gd name="connsiteX7" fmla="*/ 229574 w 1238845"/>
                <a:gd name="connsiteY7" fmla="*/ 0 h 215385"/>
                <a:gd name="connsiteX0" fmla="*/ 229574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1055489 w 1238845"/>
                <a:gd name="connsiteY3" fmla="*/ 205860 h 208142"/>
                <a:gd name="connsiteX4" fmla="*/ 550069 w 1238845"/>
                <a:gd name="connsiteY4" fmla="*/ 136804 h 208142"/>
                <a:gd name="connsiteX5" fmla="*/ 0 w 1238845"/>
                <a:gd name="connsiteY5" fmla="*/ 208142 h 208142"/>
                <a:gd name="connsiteX6" fmla="*/ 229574 w 1238845"/>
                <a:gd name="connsiteY6" fmla="*/ 0 h 208142"/>
                <a:gd name="connsiteX0" fmla="*/ 229574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550069 w 1238845"/>
                <a:gd name="connsiteY3" fmla="*/ 136804 h 208142"/>
                <a:gd name="connsiteX4" fmla="*/ 0 w 1238845"/>
                <a:gd name="connsiteY4" fmla="*/ 208142 h 208142"/>
                <a:gd name="connsiteX5" fmla="*/ 229574 w 1238845"/>
                <a:gd name="connsiteY5" fmla="*/ 0 h 208142"/>
                <a:gd name="connsiteX0" fmla="*/ 229574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690563 w 1238845"/>
                <a:gd name="connsiteY3" fmla="*/ 132042 h 208142"/>
                <a:gd name="connsiteX4" fmla="*/ 0 w 1238845"/>
                <a:gd name="connsiteY4" fmla="*/ 208142 h 208142"/>
                <a:gd name="connsiteX5" fmla="*/ 229574 w 1238845"/>
                <a:gd name="connsiteY5" fmla="*/ 0 h 208142"/>
                <a:gd name="connsiteX0" fmla="*/ 229574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638176 w 1238845"/>
                <a:gd name="connsiteY3" fmla="*/ 134424 h 208142"/>
                <a:gd name="connsiteX4" fmla="*/ 0 w 1238845"/>
                <a:gd name="connsiteY4" fmla="*/ 208142 h 208142"/>
                <a:gd name="connsiteX5" fmla="*/ 229574 w 1238845"/>
                <a:gd name="connsiteY5" fmla="*/ 0 h 208142"/>
                <a:gd name="connsiteX0" fmla="*/ 229574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638176 w 1238845"/>
                <a:gd name="connsiteY3" fmla="*/ 134424 h 208142"/>
                <a:gd name="connsiteX4" fmla="*/ 0 w 1238845"/>
                <a:gd name="connsiteY4" fmla="*/ 208142 h 208142"/>
                <a:gd name="connsiteX5" fmla="*/ 229574 w 1238845"/>
                <a:gd name="connsiteY5" fmla="*/ 0 h 208142"/>
                <a:gd name="connsiteX0" fmla="*/ 229574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638176 w 1238845"/>
                <a:gd name="connsiteY3" fmla="*/ 134424 h 208142"/>
                <a:gd name="connsiteX4" fmla="*/ 0 w 1238845"/>
                <a:gd name="connsiteY4" fmla="*/ 208142 h 208142"/>
                <a:gd name="connsiteX5" fmla="*/ 229574 w 1238845"/>
                <a:gd name="connsiteY5" fmla="*/ 0 h 208142"/>
                <a:gd name="connsiteX0" fmla="*/ 205761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638176 w 1238845"/>
                <a:gd name="connsiteY3" fmla="*/ 134424 h 208142"/>
                <a:gd name="connsiteX4" fmla="*/ 0 w 1238845"/>
                <a:gd name="connsiteY4" fmla="*/ 208142 h 208142"/>
                <a:gd name="connsiteX5" fmla="*/ 205761 w 1238845"/>
                <a:gd name="connsiteY5" fmla="*/ 0 h 208142"/>
                <a:gd name="connsiteX0" fmla="*/ 205761 w 1238845"/>
                <a:gd name="connsiteY0" fmla="*/ 0 h 208142"/>
                <a:gd name="connsiteX1" fmla="*/ 1037847 w 1238845"/>
                <a:gd name="connsiteY1" fmla="*/ 0 h 208142"/>
                <a:gd name="connsiteX2" fmla="*/ 1238845 w 1238845"/>
                <a:gd name="connsiteY2" fmla="*/ 193854 h 208142"/>
                <a:gd name="connsiteX3" fmla="*/ 638176 w 1238845"/>
                <a:gd name="connsiteY3" fmla="*/ 134424 h 208142"/>
                <a:gd name="connsiteX4" fmla="*/ 0 w 1238845"/>
                <a:gd name="connsiteY4" fmla="*/ 208142 h 208142"/>
                <a:gd name="connsiteX5" fmla="*/ 205761 w 1238845"/>
                <a:gd name="connsiteY5" fmla="*/ 0 h 208142"/>
                <a:gd name="connsiteX0" fmla="*/ 205761 w 1238845"/>
                <a:gd name="connsiteY0" fmla="*/ 0 h 208142"/>
                <a:gd name="connsiteX1" fmla="*/ 1037847 w 1238845"/>
                <a:gd name="connsiteY1" fmla="*/ 0 h 208142"/>
                <a:gd name="connsiteX2" fmla="*/ 1238845 w 1238845"/>
                <a:gd name="connsiteY2" fmla="*/ 193854 h 208142"/>
                <a:gd name="connsiteX3" fmla="*/ 669132 w 1238845"/>
                <a:gd name="connsiteY3" fmla="*/ 134424 h 208142"/>
                <a:gd name="connsiteX4" fmla="*/ 0 w 1238845"/>
                <a:gd name="connsiteY4" fmla="*/ 208142 h 208142"/>
                <a:gd name="connsiteX5" fmla="*/ 205761 w 1238845"/>
                <a:gd name="connsiteY5" fmla="*/ 0 h 20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845" h="208142">
                  <a:moveTo>
                    <a:pt x="205761" y="0"/>
                  </a:moveTo>
                  <a:lnTo>
                    <a:pt x="1037847" y="0"/>
                  </a:lnTo>
                  <a:cubicBezTo>
                    <a:pt x="1056796" y="0"/>
                    <a:pt x="1238845" y="174905"/>
                    <a:pt x="1238845" y="193854"/>
                  </a:cubicBezTo>
                  <a:cubicBezTo>
                    <a:pt x="1038622" y="174044"/>
                    <a:pt x="895549" y="147090"/>
                    <a:pt x="669132" y="134424"/>
                  </a:cubicBezTo>
                  <a:cubicBezTo>
                    <a:pt x="427832" y="132803"/>
                    <a:pt x="212725" y="183569"/>
                    <a:pt x="0" y="208142"/>
                  </a:cubicBezTo>
                  <a:cubicBezTo>
                    <a:pt x="0" y="189193"/>
                    <a:pt x="186812" y="0"/>
                    <a:pt x="205761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2F76C5F-16A1-4DCD-9BA6-48B2F58FC5F3}"/>
                </a:ext>
              </a:extLst>
            </p:cNvPr>
            <p:cNvSpPr/>
            <p:nvPr/>
          </p:nvSpPr>
          <p:spPr>
            <a:xfrm>
              <a:off x="4671827" y="2449885"/>
              <a:ext cx="1629856" cy="596967"/>
            </a:xfrm>
            <a:custGeom>
              <a:avLst/>
              <a:gdLst>
                <a:gd name="connsiteX0" fmla="*/ 796288 w 1592576"/>
                <a:gd name="connsiteY0" fmla="*/ 0 h 580030"/>
                <a:gd name="connsiteX1" fmla="*/ 1592576 w 1592576"/>
                <a:gd name="connsiteY1" fmla="*/ 457200 h 580030"/>
                <a:gd name="connsiteX2" fmla="*/ 1576398 w 1592576"/>
                <a:gd name="connsiteY2" fmla="*/ 549342 h 580030"/>
                <a:gd name="connsiteX3" fmla="*/ 1575403 w 1592576"/>
                <a:gd name="connsiteY3" fmla="*/ 551563 h 580030"/>
                <a:gd name="connsiteX4" fmla="*/ 1538717 w 1592576"/>
                <a:gd name="connsiteY4" fmla="*/ 513008 h 580030"/>
                <a:gd name="connsiteX5" fmla="*/ 1353070 w 1592576"/>
                <a:gd name="connsiteY5" fmla="*/ 351098 h 580030"/>
                <a:gd name="connsiteX6" fmla="*/ 268257 w 1592576"/>
                <a:gd name="connsiteY6" fmla="*/ 351098 h 580030"/>
                <a:gd name="connsiteX7" fmla="*/ 38442 w 1592576"/>
                <a:gd name="connsiteY7" fmla="*/ 569636 h 580030"/>
                <a:gd name="connsiteX8" fmla="*/ 29921 w 1592576"/>
                <a:gd name="connsiteY8" fmla="*/ 580030 h 580030"/>
                <a:gd name="connsiteX9" fmla="*/ 16178 w 1592576"/>
                <a:gd name="connsiteY9" fmla="*/ 549342 h 580030"/>
                <a:gd name="connsiteX10" fmla="*/ 0 w 1592576"/>
                <a:gd name="connsiteY10" fmla="*/ 457200 h 580030"/>
                <a:gd name="connsiteX11" fmla="*/ 796288 w 1592576"/>
                <a:gd name="connsiteY11" fmla="*/ 0 h 580030"/>
                <a:gd name="connsiteX0" fmla="*/ 796288 w 1592576"/>
                <a:gd name="connsiteY0" fmla="*/ 0 h 594318"/>
                <a:gd name="connsiteX1" fmla="*/ 1592576 w 1592576"/>
                <a:gd name="connsiteY1" fmla="*/ 457200 h 594318"/>
                <a:gd name="connsiteX2" fmla="*/ 1576398 w 1592576"/>
                <a:gd name="connsiteY2" fmla="*/ 549342 h 594318"/>
                <a:gd name="connsiteX3" fmla="*/ 1575403 w 1592576"/>
                <a:gd name="connsiteY3" fmla="*/ 551563 h 594318"/>
                <a:gd name="connsiteX4" fmla="*/ 1538717 w 1592576"/>
                <a:gd name="connsiteY4" fmla="*/ 513008 h 594318"/>
                <a:gd name="connsiteX5" fmla="*/ 1353070 w 1592576"/>
                <a:gd name="connsiteY5" fmla="*/ 351098 h 594318"/>
                <a:gd name="connsiteX6" fmla="*/ 268257 w 1592576"/>
                <a:gd name="connsiteY6" fmla="*/ 351098 h 594318"/>
                <a:gd name="connsiteX7" fmla="*/ 38442 w 1592576"/>
                <a:gd name="connsiteY7" fmla="*/ 569636 h 594318"/>
                <a:gd name="connsiteX8" fmla="*/ 8753 w 1592576"/>
                <a:gd name="connsiteY8" fmla="*/ 594318 h 594318"/>
                <a:gd name="connsiteX9" fmla="*/ 16178 w 1592576"/>
                <a:gd name="connsiteY9" fmla="*/ 549342 h 594318"/>
                <a:gd name="connsiteX10" fmla="*/ 0 w 1592576"/>
                <a:gd name="connsiteY10" fmla="*/ 457200 h 594318"/>
                <a:gd name="connsiteX11" fmla="*/ 796288 w 1592576"/>
                <a:gd name="connsiteY11" fmla="*/ 0 h 594318"/>
                <a:gd name="connsiteX0" fmla="*/ 796288 w 1592576"/>
                <a:gd name="connsiteY0" fmla="*/ 0 h 569636"/>
                <a:gd name="connsiteX1" fmla="*/ 1592576 w 1592576"/>
                <a:gd name="connsiteY1" fmla="*/ 457200 h 569636"/>
                <a:gd name="connsiteX2" fmla="*/ 1576398 w 1592576"/>
                <a:gd name="connsiteY2" fmla="*/ 549342 h 569636"/>
                <a:gd name="connsiteX3" fmla="*/ 1575403 w 1592576"/>
                <a:gd name="connsiteY3" fmla="*/ 551563 h 569636"/>
                <a:gd name="connsiteX4" fmla="*/ 1538717 w 1592576"/>
                <a:gd name="connsiteY4" fmla="*/ 513008 h 569636"/>
                <a:gd name="connsiteX5" fmla="*/ 1353070 w 1592576"/>
                <a:gd name="connsiteY5" fmla="*/ 351098 h 569636"/>
                <a:gd name="connsiteX6" fmla="*/ 268257 w 1592576"/>
                <a:gd name="connsiteY6" fmla="*/ 351098 h 569636"/>
                <a:gd name="connsiteX7" fmla="*/ 38442 w 1592576"/>
                <a:gd name="connsiteY7" fmla="*/ 569636 h 569636"/>
                <a:gd name="connsiteX8" fmla="*/ 16178 w 1592576"/>
                <a:gd name="connsiteY8" fmla="*/ 549342 h 569636"/>
                <a:gd name="connsiteX9" fmla="*/ 0 w 1592576"/>
                <a:gd name="connsiteY9" fmla="*/ 457200 h 569636"/>
                <a:gd name="connsiteX10" fmla="*/ 796288 w 1592576"/>
                <a:gd name="connsiteY10" fmla="*/ 0 h 569636"/>
                <a:gd name="connsiteX0" fmla="*/ 803040 w 1599328"/>
                <a:gd name="connsiteY0" fmla="*/ 0 h 596967"/>
                <a:gd name="connsiteX1" fmla="*/ 1599328 w 1599328"/>
                <a:gd name="connsiteY1" fmla="*/ 457200 h 596967"/>
                <a:gd name="connsiteX2" fmla="*/ 1583150 w 1599328"/>
                <a:gd name="connsiteY2" fmla="*/ 549342 h 596967"/>
                <a:gd name="connsiteX3" fmla="*/ 1582155 w 1599328"/>
                <a:gd name="connsiteY3" fmla="*/ 551563 h 596967"/>
                <a:gd name="connsiteX4" fmla="*/ 1545469 w 1599328"/>
                <a:gd name="connsiteY4" fmla="*/ 513008 h 596967"/>
                <a:gd name="connsiteX5" fmla="*/ 1359822 w 1599328"/>
                <a:gd name="connsiteY5" fmla="*/ 351098 h 596967"/>
                <a:gd name="connsiteX6" fmla="*/ 275009 w 1599328"/>
                <a:gd name="connsiteY6" fmla="*/ 351098 h 596967"/>
                <a:gd name="connsiteX7" fmla="*/ 45194 w 1599328"/>
                <a:gd name="connsiteY7" fmla="*/ 569636 h 596967"/>
                <a:gd name="connsiteX8" fmla="*/ 4115 w 1599328"/>
                <a:gd name="connsiteY8" fmla="*/ 596967 h 596967"/>
                <a:gd name="connsiteX9" fmla="*/ 6752 w 1599328"/>
                <a:gd name="connsiteY9" fmla="*/ 457200 h 596967"/>
                <a:gd name="connsiteX10" fmla="*/ 803040 w 1599328"/>
                <a:gd name="connsiteY10" fmla="*/ 0 h 596967"/>
                <a:gd name="connsiteX0" fmla="*/ 803040 w 1605674"/>
                <a:gd name="connsiteY0" fmla="*/ 0 h 596967"/>
                <a:gd name="connsiteX1" fmla="*/ 1599328 w 1605674"/>
                <a:gd name="connsiteY1" fmla="*/ 457200 h 596967"/>
                <a:gd name="connsiteX2" fmla="*/ 1583150 w 1605674"/>
                <a:gd name="connsiteY2" fmla="*/ 549342 h 596967"/>
                <a:gd name="connsiteX3" fmla="*/ 1605674 w 1605674"/>
                <a:gd name="connsiteY3" fmla="*/ 558707 h 596967"/>
                <a:gd name="connsiteX4" fmla="*/ 1545469 w 1605674"/>
                <a:gd name="connsiteY4" fmla="*/ 513008 h 596967"/>
                <a:gd name="connsiteX5" fmla="*/ 1359822 w 1605674"/>
                <a:gd name="connsiteY5" fmla="*/ 351098 h 596967"/>
                <a:gd name="connsiteX6" fmla="*/ 275009 w 1605674"/>
                <a:gd name="connsiteY6" fmla="*/ 351098 h 596967"/>
                <a:gd name="connsiteX7" fmla="*/ 45194 w 1605674"/>
                <a:gd name="connsiteY7" fmla="*/ 569636 h 596967"/>
                <a:gd name="connsiteX8" fmla="*/ 4115 w 1605674"/>
                <a:gd name="connsiteY8" fmla="*/ 596967 h 596967"/>
                <a:gd name="connsiteX9" fmla="*/ 6752 w 1605674"/>
                <a:gd name="connsiteY9" fmla="*/ 457200 h 596967"/>
                <a:gd name="connsiteX10" fmla="*/ 803040 w 1605674"/>
                <a:gd name="connsiteY10" fmla="*/ 0 h 596967"/>
                <a:gd name="connsiteX0" fmla="*/ 803040 w 1605674"/>
                <a:gd name="connsiteY0" fmla="*/ 0 h 596967"/>
                <a:gd name="connsiteX1" fmla="*/ 1599328 w 1605674"/>
                <a:gd name="connsiteY1" fmla="*/ 457200 h 596967"/>
                <a:gd name="connsiteX2" fmla="*/ 1583150 w 1605674"/>
                <a:gd name="connsiteY2" fmla="*/ 549342 h 596967"/>
                <a:gd name="connsiteX3" fmla="*/ 1605674 w 1605674"/>
                <a:gd name="connsiteY3" fmla="*/ 558707 h 596967"/>
                <a:gd name="connsiteX4" fmla="*/ 1545469 w 1605674"/>
                <a:gd name="connsiteY4" fmla="*/ 513008 h 596967"/>
                <a:gd name="connsiteX5" fmla="*/ 1359822 w 1605674"/>
                <a:gd name="connsiteY5" fmla="*/ 351098 h 596967"/>
                <a:gd name="connsiteX6" fmla="*/ 275009 w 1605674"/>
                <a:gd name="connsiteY6" fmla="*/ 351098 h 596967"/>
                <a:gd name="connsiteX7" fmla="*/ 45194 w 1605674"/>
                <a:gd name="connsiteY7" fmla="*/ 569636 h 596967"/>
                <a:gd name="connsiteX8" fmla="*/ 4115 w 1605674"/>
                <a:gd name="connsiteY8" fmla="*/ 596967 h 596967"/>
                <a:gd name="connsiteX9" fmla="*/ 6752 w 1605674"/>
                <a:gd name="connsiteY9" fmla="*/ 457200 h 596967"/>
                <a:gd name="connsiteX10" fmla="*/ 803040 w 1605674"/>
                <a:gd name="connsiteY10" fmla="*/ 0 h 596967"/>
                <a:gd name="connsiteX0" fmla="*/ 803040 w 1599328"/>
                <a:gd name="connsiteY0" fmla="*/ 0 h 596967"/>
                <a:gd name="connsiteX1" fmla="*/ 1599328 w 1599328"/>
                <a:gd name="connsiteY1" fmla="*/ 457200 h 596967"/>
                <a:gd name="connsiteX2" fmla="*/ 1583150 w 1599328"/>
                <a:gd name="connsiteY2" fmla="*/ 549342 h 596967"/>
                <a:gd name="connsiteX3" fmla="*/ 1545469 w 1599328"/>
                <a:gd name="connsiteY3" fmla="*/ 513008 h 596967"/>
                <a:gd name="connsiteX4" fmla="*/ 1359822 w 1599328"/>
                <a:gd name="connsiteY4" fmla="*/ 351098 h 596967"/>
                <a:gd name="connsiteX5" fmla="*/ 275009 w 1599328"/>
                <a:gd name="connsiteY5" fmla="*/ 351098 h 596967"/>
                <a:gd name="connsiteX6" fmla="*/ 45194 w 1599328"/>
                <a:gd name="connsiteY6" fmla="*/ 569636 h 596967"/>
                <a:gd name="connsiteX7" fmla="*/ 4115 w 1599328"/>
                <a:gd name="connsiteY7" fmla="*/ 596967 h 596967"/>
                <a:gd name="connsiteX8" fmla="*/ 6752 w 1599328"/>
                <a:gd name="connsiteY8" fmla="*/ 457200 h 596967"/>
                <a:gd name="connsiteX9" fmla="*/ 803040 w 1599328"/>
                <a:gd name="connsiteY9" fmla="*/ 0 h 596967"/>
                <a:gd name="connsiteX0" fmla="*/ 803040 w 1601494"/>
                <a:gd name="connsiteY0" fmla="*/ 0 h 596967"/>
                <a:gd name="connsiteX1" fmla="*/ 1599328 w 1601494"/>
                <a:gd name="connsiteY1" fmla="*/ 457200 h 596967"/>
                <a:gd name="connsiteX2" fmla="*/ 1583150 w 1601494"/>
                <a:gd name="connsiteY2" fmla="*/ 549342 h 596967"/>
                <a:gd name="connsiteX3" fmla="*/ 1545469 w 1601494"/>
                <a:gd name="connsiteY3" fmla="*/ 513008 h 596967"/>
                <a:gd name="connsiteX4" fmla="*/ 1359822 w 1601494"/>
                <a:gd name="connsiteY4" fmla="*/ 351098 h 596967"/>
                <a:gd name="connsiteX5" fmla="*/ 275009 w 1601494"/>
                <a:gd name="connsiteY5" fmla="*/ 351098 h 596967"/>
                <a:gd name="connsiteX6" fmla="*/ 45194 w 1601494"/>
                <a:gd name="connsiteY6" fmla="*/ 569636 h 596967"/>
                <a:gd name="connsiteX7" fmla="*/ 4115 w 1601494"/>
                <a:gd name="connsiteY7" fmla="*/ 596967 h 596967"/>
                <a:gd name="connsiteX8" fmla="*/ 6752 w 1601494"/>
                <a:gd name="connsiteY8" fmla="*/ 457200 h 596967"/>
                <a:gd name="connsiteX9" fmla="*/ 803040 w 1601494"/>
                <a:gd name="connsiteY9" fmla="*/ 0 h 596967"/>
                <a:gd name="connsiteX0" fmla="*/ 803040 w 1604045"/>
                <a:gd name="connsiteY0" fmla="*/ 0 h 596967"/>
                <a:gd name="connsiteX1" fmla="*/ 1599328 w 1604045"/>
                <a:gd name="connsiteY1" fmla="*/ 457200 h 596967"/>
                <a:gd name="connsiteX2" fmla="*/ 1583150 w 1604045"/>
                <a:gd name="connsiteY2" fmla="*/ 549342 h 596967"/>
                <a:gd name="connsiteX3" fmla="*/ 1545469 w 1604045"/>
                <a:gd name="connsiteY3" fmla="*/ 513008 h 596967"/>
                <a:gd name="connsiteX4" fmla="*/ 1359822 w 1604045"/>
                <a:gd name="connsiteY4" fmla="*/ 351098 h 596967"/>
                <a:gd name="connsiteX5" fmla="*/ 275009 w 1604045"/>
                <a:gd name="connsiteY5" fmla="*/ 351098 h 596967"/>
                <a:gd name="connsiteX6" fmla="*/ 45194 w 1604045"/>
                <a:gd name="connsiteY6" fmla="*/ 569636 h 596967"/>
                <a:gd name="connsiteX7" fmla="*/ 4115 w 1604045"/>
                <a:gd name="connsiteY7" fmla="*/ 596967 h 596967"/>
                <a:gd name="connsiteX8" fmla="*/ 6752 w 1604045"/>
                <a:gd name="connsiteY8" fmla="*/ 457200 h 596967"/>
                <a:gd name="connsiteX9" fmla="*/ 803040 w 1604045"/>
                <a:gd name="connsiteY9" fmla="*/ 0 h 596967"/>
                <a:gd name="connsiteX0" fmla="*/ 803040 w 1608786"/>
                <a:gd name="connsiteY0" fmla="*/ 0 h 596967"/>
                <a:gd name="connsiteX1" fmla="*/ 1599328 w 1608786"/>
                <a:gd name="connsiteY1" fmla="*/ 457200 h 596967"/>
                <a:gd name="connsiteX2" fmla="*/ 1583150 w 1608786"/>
                <a:gd name="connsiteY2" fmla="*/ 549342 h 596967"/>
                <a:gd name="connsiteX3" fmla="*/ 1545469 w 1608786"/>
                <a:gd name="connsiteY3" fmla="*/ 513008 h 596967"/>
                <a:gd name="connsiteX4" fmla="*/ 1359822 w 1608786"/>
                <a:gd name="connsiteY4" fmla="*/ 351098 h 596967"/>
                <a:gd name="connsiteX5" fmla="*/ 275009 w 1608786"/>
                <a:gd name="connsiteY5" fmla="*/ 351098 h 596967"/>
                <a:gd name="connsiteX6" fmla="*/ 45194 w 1608786"/>
                <a:gd name="connsiteY6" fmla="*/ 569636 h 596967"/>
                <a:gd name="connsiteX7" fmla="*/ 4115 w 1608786"/>
                <a:gd name="connsiteY7" fmla="*/ 596967 h 596967"/>
                <a:gd name="connsiteX8" fmla="*/ 6752 w 1608786"/>
                <a:gd name="connsiteY8" fmla="*/ 457200 h 596967"/>
                <a:gd name="connsiteX9" fmla="*/ 803040 w 1608786"/>
                <a:gd name="connsiteY9" fmla="*/ 0 h 596967"/>
                <a:gd name="connsiteX0" fmla="*/ 803040 w 1609769"/>
                <a:gd name="connsiteY0" fmla="*/ 0 h 596967"/>
                <a:gd name="connsiteX1" fmla="*/ 1599328 w 1609769"/>
                <a:gd name="connsiteY1" fmla="*/ 457200 h 596967"/>
                <a:gd name="connsiteX2" fmla="*/ 1583150 w 1609769"/>
                <a:gd name="connsiteY2" fmla="*/ 549342 h 596967"/>
                <a:gd name="connsiteX3" fmla="*/ 1545469 w 1609769"/>
                <a:gd name="connsiteY3" fmla="*/ 513008 h 596967"/>
                <a:gd name="connsiteX4" fmla="*/ 1359822 w 1609769"/>
                <a:gd name="connsiteY4" fmla="*/ 351098 h 596967"/>
                <a:gd name="connsiteX5" fmla="*/ 275009 w 1609769"/>
                <a:gd name="connsiteY5" fmla="*/ 351098 h 596967"/>
                <a:gd name="connsiteX6" fmla="*/ 45194 w 1609769"/>
                <a:gd name="connsiteY6" fmla="*/ 569636 h 596967"/>
                <a:gd name="connsiteX7" fmla="*/ 4115 w 1609769"/>
                <a:gd name="connsiteY7" fmla="*/ 596967 h 596967"/>
                <a:gd name="connsiteX8" fmla="*/ 6752 w 1609769"/>
                <a:gd name="connsiteY8" fmla="*/ 457200 h 596967"/>
                <a:gd name="connsiteX9" fmla="*/ 803040 w 1609769"/>
                <a:gd name="connsiteY9" fmla="*/ 0 h 59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769" h="596967">
                  <a:moveTo>
                    <a:pt x="803040" y="0"/>
                  </a:moveTo>
                  <a:cubicBezTo>
                    <a:pt x="1242818" y="0"/>
                    <a:pt x="1599328" y="204695"/>
                    <a:pt x="1599328" y="457200"/>
                  </a:cubicBezTo>
                  <a:cubicBezTo>
                    <a:pt x="1599328" y="488763"/>
                    <a:pt x="1631389" y="621972"/>
                    <a:pt x="1583150" y="549342"/>
                  </a:cubicBezTo>
                  <a:lnTo>
                    <a:pt x="1545469" y="513008"/>
                  </a:lnTo>
                  <a:cubicBezTo>
                    <a:pt x="1473764" y="440172"/>
                    <a:pt x="1375262" y="351098"/>
                    <a:pt x="1359822" y="351098"/>
                  </a:cubicBezTo>
                  <a:lnTo>
                    <a:pt x="275009" y="351098"/>
                  </a:lnTo>
                  <a:cubicBezTo>
                    <a:pt x="256481" y="351098"/>
                    <a:pt x="114851" y="489842"/>
                    <a:pt x="45194" y="569636"/>
                  </a:cubicBezTo>
                  <a:lnTo>
                    <a:pt x="4115" y="596967"/>
                  </a:lnTo>
                  <a:cubicBezTo>
                    <a:pt x="-6492" y="567204"/>
                    <a:pt x="6752" y="488763"/>
                    <a:pt x="6752" y="457200"/>
                  </a:cubicBezTo>
                  <a:cubicBezTo>
                    <a:pt x="6752" y="204695"/>
                    <a:pt x="363262" y="0"/>
                    <a:pt x="803040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846EAAF-F8E4-4445-9ED3-A1E14076F524}"/>
              </a:ext>
            </a:extLst>
          </p:cNvPr>
          <p:cNvCxnSpPr>
            <a:cxnSpLocks/>
          </p:cNvCxnSpPr>
          <p:nvPr/>
        </p:nvCxnSpPr>
        <p:spPr>
          <a:xfrm flipH="1">
            <a:off x="1053330" y="2818256"/>
            <a:ext cx="295208" cy="149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83097C4-3E67-43AD-BC09-0499514A09EE}"/>
              </a:ext>
            </a:extLst>
          </p:cNvPr>
          <p:cNvCxnSpPr>
            <a:cxnSpLocks/>
          </p:cNvCxnSpPr>
          <p:nvPr/>
        </p:nvCxnSpPr>
        <p:spPr>
          <a:xfrm flipH="1">
            <a:off x="986934" y="3308838"/>
            <a:ext cx="229747" cy="33718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07B852F2-CCB3-42CF-AF82-571C59E638DC}"/>
              </a:ext>
            </a:extLst>
          </p:cNvPr>
          <p:cNvGrpSpPr/>
          <p:nvPr/>
        </p:nvGrpSpPr>
        <p:grpSpPr>
          <a:xfrm>
            <a:off x="33241" y="1503719"/>
            <a:ext cx="2006718" cy="2848969"/>
            <a:chOff x="33241" y="1503719"/>
            <a:chExt cx="2006718" cy="2848969"/>
          </a:xfrm>
        </p:grpSpPr>
        <p:sp>
          <p:nvSpPr>
            <p:cNvPr id="210" name="Cloud 209">
              <a:extLst>
                <a:ext uri="{FF2B5EF4-FFF2-40B4-BE49-F238E27FC236}">
                  <a16:creationId xmlns:a16="http://schemas.microsoft.com/office/drawing/2014/main" id="{3A4256AD-7060-49E0-BDF7-B891A7F587B9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Trapezoid 198">
              <a:extLst>
                <a:ext uri="{FF2B5EF4-FFF2-40B4-BE49-F238E27FC236}">
                  <a16:creationId xmlns:a16="http://schemas.microsoft.com/office/drawing/2014/main" id="{40051B79-BFE7-4EAE-81B0-F8AAE2D52DA9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Cloud 199">
              <a:extLst>
                <a:ext uri="{FF2B5EF4-FFF2-40B4-BE49-F238E27FC236}">
                  <a16:creationId xmlns:a16="http://schemas.microsoft.com/office/drawing/2014/main" id="{475960A7-D0F2-47D5-8020-0692D26D008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Cloud 203">
              <a:extLst>
                <a:ext uri="{FF2B5EF4-FFF2-40B4-BE49-F238E27FC236}">
                  <a16:creationId xmlns:a16="http://schemas.microsoft.com/office/drawing/2014/main" id="{DE057959-C367-48AD-9554-BD2CA8CF6385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Cloud 210">
              <a:extLst>
                <a:ext uri="{FF2B5EF4-FFF2-40B4-BE49-F238E27FC236}">
                  <a16:creationId xmlns:a16="http://schemas.microsoft.com/office/drawing/2014/main" id="{9D050C6B-C6A5-4BD4-8A6F-7160F45CD1DE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49EA8CF5-604C-4AA2-8A91-1AAF968DDDA1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C795AA50-370B-4CD5-85D3-CEA972D9937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13" name="Flowchart: Decision 212">
                  <a:extLst>
                    <a:ext uri="{FF2B5EF4-FFF2-40B4-BE49-F238E27FC236}">
                      <a16:creationId xmlns:a16="http://schemas.microsoft.com/office/drawing/2014/main" id="{E99C93F6-2920-4CED-BFAA-43FC8F09DCD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9ABE14B6-B79B-4F83-BCAB-42DC3ED30481}"/>
                    </a:ext>
                  </a:extLst>
                </p:cNvPr>
                <p:cNvCxnSpPr>
                  <a:cxnSpLocks/>
                  <a:stCxn id="213" idx="0"/>
                  <a:endCxn id="213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D94E1E89-CAEF-460D-94F6-897E7C91F75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0469196D-E174-4359-B20E-04742A60B6EB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9F47BEC-1290-474E-A8A4-93E055DFD46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E4ECE05C-0B52-4916-A07E-E9D6F663D1C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4D8C9B05-FAFE-48CD-BE06-B4E02CDD29E7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B87DC025-5DB8-430B-9D15-F950AD6F1AC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60" name="Flowchart: Decision 212">
                  <a:extLst>
                    <a:ext uri="{FF2B5EF4-FFF2-40B4-BE49-F238E27FC236}">
                      <a16:creationId xmlns:a16="http://schemas.microsoft.com/office/drawing/2014/main" id="{A722B332-722A-4619-AD5B-2BFD2CE21D6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B0FBBB55-0AF4-4EA7-9925-75CB42566BD6}"/>
                    </a:ext>
                  </a:extLst>
                </p:cNvPr>
                <p:cNvCxnSpPr>
                  <a:cxnSpLocks/>
                  <a:stCxn id="260" idx="0"/>
                  <a:endCxn id="26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E885DF6D-1BC5-4020-9DDB-CC4BC9E6CBA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53E1FE0B-E2EA-4229-A262-C293EF7BCD18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7A88D261-1DB5-47C0-84B5-D481B1AE0864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7A6D95F-796D-441A-9A26-D7A3BC9D25DF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CFC438DD-54B5-4374-8328-5C38E247D847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F29E32F3-7062-4F1F-AEDE-1DA1800C20EE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68" name="Flowchart: Decision 212">
                  <a:extLst>
                    <a:ext uri="{FF2B5EF4-FFF2-40B4-BE49-F238E27FC236}">
                      <a16:creationId xmlns:a16="http://schemas.microsoft.com/office/drawing/2014/main" id="{1E92D5C0-CD82-41C0-AEF4-5708B19A9C2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90BF9B0F-6322-4658-9E42-858A089C20F6}"/>
                    </a:ext>
                  </a:extLst>
                </p:cNvPr>
                <p:cNvCxnSpPr>
                  <a:cxnSpLocks/>
                  <a:stCxn id="268" idx="0"/>
                  <a:endCxn id="26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6D68383-13FE-49DC-A6C1-B9BA65D38C3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1C648D2-3ECD-4FF8-9405-A8BFC99A7A7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2974032-0BAA-4D06-946E-B212C918E878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AC13BEFB-2F22-44B6-9725-984D9051194A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8E86F272-430F-4C88-82E7-87EB39226569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58D896E0-004B-4BF6-8B1A-3220335B28B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76" name="Flowchart: Decision 212">
                  <a:extLst>
                    <a:ext uri="{FF2B5EF4-FFF2-40B4-BE49-F238E27FC236}">
                      <a16:creationId xmlns:a16="http://schemas.microsoft.com/office/drawing/2014/main" id="{EEDF284F-22D5-4D21-9C29-8E60C2C4C26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DDB65EA0-5080-4FF8-9338-FD850059C8D0}"/>
                    </a:ext>
                  </a:extLst>
                </p:cNvPr>
                <p:cNvCxnSpPr>
                  <a:cxnSpLocks/>
                  <a:stCxn id="276" idx="0"/>
                  <a:endCxn id="27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54A5700B-747C-4894-90CE-1A298CA0477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90406A00-F379-45E1-8A6F-4E5863973BBB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638A6212-E95D-4CEB-B863-971DE718314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D6F3210A-AC69-4B03-9F15-14029952985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70601551-BC8B-41A8-A896-73674C2F1AB9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7A52301C-213A-4663-A9EC-8AD75DFA3CA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84" name="Flowchart: Decision 212">
                  <a:extLst>
                    <a:ext uri="{FF2B5EF4-FFF2-40B4-BE49-F238E27FC236}">
                      <a16:creationId xmlns:a16="http://schemas.microsoft.com/office/drawing/2014/main" id="{AC67217F-334D-41B3-AB33-0EE20CBEA337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6C99F344-E920-4560-A8B0-5CD2B28997C6}"/>
                    </a:ext>
                  </a:extLst>
                </p:cNvPr>
                <p:cNvCxnSpPr>
                  <a:cxnSpLocks/>
                  <a:stCxn id="284" idx="0"/>
                  <a:endCxn id="28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E5D2A19A-0CBD-4AED-811A-CCF3791774A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33986DEC-57E0-424C-A4CE-930322C3C1E8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80338D5-153C-4D32-8670-A97AB4CB853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B7572E81-752A-470A-99B3-938D53C9E971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9471E454-9069-423E-A2BB-384BA9414950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B653E337-C31C-46D8-883C-8CF173AD1F7C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92" name="Flowchart: Decision 212">
                  <a:extLst>
                    <a:ext uri="{FF2B5EF4-FFF2-40B4-BE49-F238E27FC236}">
                      <a16:creationId xmlns:a16="http://schemas.microsoft.com/office/drawing/2014/main" id="{F4AA960E-80A9-4990-9B83-703E80DD4F19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A9BFA715-B67F-4092-85B2-B0C1C4D1C2B9}"/>
                    </a:ext>
                  </a:extLst>
                </p:cNvPr>
                <p:cNvCxnSpPr>
                  <a:cxnSpLocks/>
                  <a:stCxn id="292" idx="0"/>
                  <a:endCxn id="29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C489F22-4796-4D86-A092-EB4CFA37881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D1C4DC6C-01E7-4BD1-A2DC-A2D6CDFFB36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1C99364-D0C1-46BD-8C5C-F93BDDD7CAF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86B8809D-82FA-47F9-877D-81547C972829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11A30673-C469-4FFE-82CD-1F4E17B48586}"/>
              </a:ext>
            </a:extLst>
          </p:cNvPr>
          <p:cNvGrpSpPr/>
          <p:nvPr/>
        </p:nvGrpSpPr>
        <p:grpSpPr>
          <a:xfrm>
            <a:off x="4284139" y="130590"/>
            <a:ext cx="7737178" cy="5042557"/>
            <a:chOff x="4284139" y="130590"/>
            <a:chExt cx="7737178" cy="5042557"/>
          </a:xfrm>
        </p:grpSpPr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63DEA45F-8C6C-4C82-AE6D-5B960BDE0AA6}"/>
                </a:ext>
              </a:extLst>
            </p:cNvPr>
            <p:cNvSpPr/>
            <p:nvPr/>
          </p:nvSpPr>
          <p:spPr>
            <a:xfrm>
              <a:off x="4336087" y="479942"/>
              <a:ext cx="165755" cy="4665735"/>
            </a:xfrm>
            <a:custGeom>
              <a:avLst/>
              <a:gdLst>
                <a:gd name="connsiteX0" fmla="*/ 0 w 255099"/>
                <a:gd name="connsiteY0" fmla="*/ 0 h 2259565"/>
                <a:gd name="connsiteX1" fmla="*/ 255099 w 255099"/>
                <a:gd name="connsiteY1" fmla="*/ 0 h 2259565"/>
                <a:gd name="connsiteX2" fmla="*/ 255099 w 255099"/>
                <a:gd name="connsiteY2" fmla="*/ 2259565 h 2259565"/>
                <a:gd name="connsiteX3" fmla="*/ 0 w 255099"/>
                <a:gd name="connsiteY3" fmla="*/ 2259565 h 2259565"/>
                <a:gd name="connsiteX4" fmla="*/ 0 w 255099"/>
                <a:gd name="connsiteY4" fmla="*/ 0 h 2259565"/>
                <a:gd name="connsiteX0" fmla="*/ 137160 w 255099"/>
                <a:gd name="connsiteY0" fmla="*/ 0 h 2419585"/>
                <a:gd name="connsiteX1" fmla="*/ 255099 w 255099"/>
                <a:gd name="connsiteY1" fmla="*/ 160020 h 2419585"/>
                <a:gd name="connsiteX2" fmla="*/ 255099 w 255099"/>
                <a:gd name="connsiteY2" fmla="*/ 2419585 h 2419585"/>
                <a:gd name="connsiteX3" fmla="*/ 0 w 255099"/>
                <a:gd name="connsiteY3" fmla="*/ 2419585 h 2419585"/>
                <a:gd name="connsiteX4" fmla="*/ 137160 w 255099"/>
                <a:gd name="connsiteY4" fmla="*/ 0 h 2419585"/>
                <a:gd name="connsiteX0" fmla="*/ 68580 w 186519"/>
                <a:gd name="connsiteY0" fmla="*/ 0 h 2419585"/>
                <a:gd name="connsiteX1" fmla="*/ 186519 w 186519"/>
                <a:gd name="connsiteY1" fmla="*/ 160020 h 2419585"/>
                <a:gd name="connsiteX2" fmla="*/ 186519 w 186519"/>
                <a:gd name="connsiteY2" fmla="*/ 2419585 h 2419585"/>
                <a:gd name="connsiteX3" fmla="*/ 0 w 186519"/>
                <a:gd name="connsiteY3" fmla="*/ 1581385 h 2419585"/>
                <a:gd name="connsiteX4" fmla="*/ 68580 w 186519"/>
                <a:gd name="connsiteY4" fmla="*/ 0 h 2419585"/>
                <a:gd name="connsiteX0" fmla="*/ 22860 w 140799"/>
                <a:gd name="connsiteY0" fmla="*/ 0 h 2419585"/>
                <a:gd name="connsiteX1" fmla="*/ 140799 w 140799"/>
                <a:gd name="connsiteY1" fmla="*/ 160020 h 2419585"/>
                <a:gd name="connsiteX2" fmla="*/ 140799 w 140799"/>
                <a:gd name="connsiteY2" fmla="*/ 2419585 h 2419585"/>
                <a:gd name="connsiteX3" fmla="*/ 0 w 140799"/>
                <a:gd name="connsiteY3" fmla="*/ 1581385 h 2419585"/>
                <a:gd name="connsiteX4" fmla="*/ 22860 w 140799"/>
                <a:gd name="connsiteY4" fmla="*/ 0 h 2419585"/>
                <a:gd name="connsiteX0" fmla="*/ 22860 w 140799"/>
                <a:gd name="connsiteY0" fmla="*/ 0 h 2472925"/>
                <a:gd name="connsiteX1" fmla="*/ 140799 w 140799"/>
                <a:gd name="connsiteY1" fmla="*/ 160020 h 2472925"/>
                <a:gd name="connsiteX2" fmla="*/ 140799 w 140799"/>
                <a:gd name="connsiteY2" fmla="*/ 2472925 h 2472925"/>
                <a:gd name="connsiteX3" fmla="*/ 0 w 140799"/>
                <a:gd name="connsiteY3" fmla="*/ 1581385 h 2472925"/>
                <a:gd name="connsiteX4" fmla="*/ 22860 w 140799"/>
                <a:gd name="connsiteY4" fmla="*/ 0 h 247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99" h="2472925">
                  <a:moveTo>
                    <a:pt x="22860" y="0"/>
                  </a:moveTo>
                  <a:lnTo>
                    <a:pt x="140799" y="160020"/>
                  </a:lnTo>
                  <a:lnTo>
                    <a:pt x="140799" y="2472925"/>
                  </a:lnTo>
                  <a:lnTo>
                    <a:pt x="0" y="1581385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3968A2BC-9B76-431D-A6F6-1920F93EE92D}"/>
                </a:ext>
              </a:extLst>
            </p:cNvPr>
            <p:cNvGrpSpPr/>
            <p:nvPr/>
          </p:nvGrpSpPr>
          <p:grpSpPr>
            <a:xfrm>
              <a:off x="4284139" y="130590"/>
              <a:ext cx="7737178" cy="5042557"/>
              <a:chOff x="5475441" y="479123"/>
              <a:chExt cx="5764657" cy="5042557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3CF145B8-D2D6-4AA9-AB7C-7401544D7CA4}"/>
                  </a:ext>
                </a:extLst>
              </p:cNvPr>
              <p:cNvGrpSpPr/>
              <p:nvPr/>
            </p:nvGrpSpPr>
            <p:grpSpPr>
              <a:xfrm>
                <a:off x="5512350" y="1046811"/>
                <a:ext cx="5727748" cy="4474869"/>
                <a:chOff x="5664686" y="478665"/>
                <a:chExt cx="5727748" cy="4474869"/>
              </a:xfrm>
            </p:grpSpPr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433F03A-AC71-4861-91F1-70F4344B041C}"/>
                    </a:ext>
                  </a:extLst>
                </p:cNvPr>
                <p:cNvGrpSpPr/>
                <p:nvPr/>
              </p:nvGrpSpPr>
              <p:grpSpPr>
                <a:xfrm>
                  <a:off x="5729745" y="2692075"/>
                  <a:ext cx="5662689" cy="2261459"/>
                  <a:chOff x="5698435" y="2915479"/>
                  <a:chExt cx="5446643" cy="2175179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17CBA44A-6134-440A-BA40-32DE8B529D9F}"/>
                      </a:ext>
                    </a:extLst>
                  </p:cNvPr>
                  <p:cNvSpPr/>
                  <p:nvPr/>
                </p:nvSpPr>
                <p:spPr>
                  <a:xfrm>
                    <a:off x="5698435" y="2915479"/>
                    <a:ext cx="5446643" cy="217335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AF1FEBCC-9701-4B03-BDC4-137E2B525212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40765"/>
                    <a:ext cx="861391" cy="9144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F33EB48-63F4-4B96-8EB1-B47F7C7AB84E}"/>
                      </a:ext>
                    </a:extLst>
                  </p:cNvPr>
                  <p:cNvGrpSpPr/>
                  <p:nvPr/>
                </p:nvGrpSpPr>
                <p:grpSpPr>
                  <a:xfrm>
                    <a:off x="6591716" y="3140765"/>
                    <a:ext cx="365676" cy="914399"/>
                    <a:chOff x="6591716" y="3140765"/>
                    <a:chExt cx="365676" cy="921439"/>
                  </a:xfrm>
                  <a:solidFill>
                    <a:schemeClr val="bg1"/>
                  </a:solidFill>
                </p:grpSpPr>
                <p:sp>
                  <p:nvSpPr>
                    <p:cNvPr id="16" name="Freeform: Shape 15">
                      <a:extLst>
                        <a:ext uri="{FF2B5EF4-FFF2-40B4-BE49-F238E27FC236}">
                          <a16:creationId xmlns:a16="http://schemas.microsoft.com/office/drawing/2014/main" id="{3AE428E0-7CD4-4EA4-87BF-5B6F36FEE5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6" y="3140765"/>
                      <a:ext cx="365675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" name="Freeform: Shape 22">
                      <a:extLst>
                        <a:ext uri="{FF2B5EF4-FFF2-40B4-BE49-F238E27FC236}">
                          <a16:creationId xmlns:a16="http://schemas.microsoft.com/office/drawing/2014/main" id="{94BC16F9-F23B-4869-9EAD-5282144E534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70868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CDB5B14D-A648-405F-B67B-B7E4A828B41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099514" y="3140765"/>
                    <a:ext cx="379343" cy="914399"/>
                    <a:chOff x="6591717" y="3140765"/>
                    <a:chExt cx="379343" cy="921439"/>
                  </a:xfrm>
                </p:grpSpPr>
                <p:sp>
                  <p:nvSpPr>
                    <p:cNvPr id="26" name="Freeform: Shape 25">
                      <a:extLst>
                        <a:ext uri="{FF2B5EF4-FFF2-40B4-BE49-F238E27FC236}">
                          <a16:creationId xmlns:a16="http://schemas.microsoft.com/office/drawing/2014/main" id="{82DAB83D-9D86-4242-830F-87255BBF23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7" y="3140765"/>
                      <a:ext cx="379343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" name="Freeform: Shape 26">
                      <a:extLst>
                        <a:ext uri="{FF2B5EF4-FFF2-40B4-BE49-F238E27FC236}">
                          <a16:creationId xmlns:a16="http://schemas.microsoft.com/office/drawing/2014/main" id="{162875C1-EA9A-4D86-AC64-59B51F7B8C5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84535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8" name="Rectangle: Top Corners Rounded 27">
                    <a:extLst>
                      <a:ext uri="{FF2B5EF4-FFF2-40B4-BE49-F238E27FC236}">
                        <a16:creationId xmlns:a16="http://schemas.microsoft.com/office/drawing/2014/main" id="{4E8B01E4-6456-4606-9F76-02A04F1116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040025" y="3121804"/>
                    <a:ext cx="909521" cy="1968854"/>
                  </a:xfrm>
                  <a:prstGeom prst="round2SameRect">
                    <a:avLst>
                      <a:gd name="adj1" fmla="val 0"/>
                      <a:gd name="adj2" fmla="val 50000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620822DB-C06F-42E0-AFEF-B9DD157DA224}"/>
                      </a:ext>
                    </a:extLst>
                  </p:cNvPr>
                  <p:cNvSpPr/>
                  <p:nvPr/>
                </p:nvSpPr>
                <p:spPr>
                  <a:xfrm>
                    <a:off x="8091200" y="4205010"/>
                    <a:ext cx="62379" cy="177651"/>
                  </a:xfrm>
                  <a:custGeom>
                    <a:avLst/>
                    <a:gdLst>
                      <a:gd name="connsiteX0" fmla="*/ 61850 w 192568"/>
                      <a:gd name="connsiteY0" fmla="*/ 197643 h 512688"/>
                      <a:gd name="connsiteX1" fmla="*/ 28577 w 192568"/>
                      <a:gd name="connsiteY1" fmla="*/ 230916 h 512688"/>
                      <a:gd name="connsiteX2" fmla="*/ 28577 w 192568"/>
                      <a:gd name="connsiteY2" fmla="*/ 316391 h 512688"/>
                      <a:gd name="connsiteX3" fmla="*/ 65330 w 192568"/>
                      <a:gd name="connsiteY3" fmla="*/ 353144 h 512688"/>
                      <a:gd name="connsiteX4" fmla="*/ 65329 w 192568"/>
                      <a:gd name="connsiteY4" fmla="*/ 353145 h 512688"/>
                      <a:gd name="connsiteX5" fmla="*/ 102082 w 192568"/>
                      <a:gd name="connsiteY5" fmla="*/ 316392 h 512688"/>
                      <a:gd name="connsiteX6" fmla="*/ 102082 w 192568"/>
                      <a:gd name="connsiteY6" fmla="*/ 230916 h 512688"/>
                      <a:gd name="connsiteX7" fmla="*/ 68809 w 192568"/>
                      <a:gd name="connsiteY7" fmla="*/ 197643 h 512688"/>
                      <a:gd name="connsiteX8" fmla="*/ 87168 w 192568"/>
                      <a:gd name="connsiteY8" fmla="*/ 0 h 512688"/>
                      <a:gd name="connsiteX9" fmla="*/ 105400 w 192568"/>
                      <a:gd name="connsiteY9" fmla="*/ 0 h 512688"/>
                      <a:gd name="connsiteX10" fmla="*/ 192568 w 192568"/>
                      <a:gd name="connsiteY10" fmla="*/ 87168 h 512688"/>
                      <a:gd name="connsiteX11" fmla="*/ 192568 w 192568"/>
                      <a:gd name="connsiteY11" fmla="*/ 416404 h 512688"/>
                      <a:gd name="connsiteX12" fmla="*/ 96284 w 192568"/>
                      <a:gd name="connsiteY12" fmla="*/ 512688 h 512688"/>
                      <a:gd name="connsiteX13" fmla="*/ 0 w 192568"/>
                      <a:gd name="connsiteY13" fmla="*/ 416404 h 512688"/>
                      <a:gd name="connsiteX14" fmla="*/ 0 w 192568"/>
                      <a:gd name="connsiteY14" fmla="*/ 87168 h 512688"/>
                      <a:gd name="connsiteX15" fmla="*/ 87168 w 192568"/>
                      <a:gd name="connsiteY15" fmla="*/ 0 h 512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92568" h="512688">
                        <a:moveTo>
                          <a:pt x="61850" y="197643"/>
                        </a:moveTo>
                        <a:cubicBezTo>
                          <a:pt x="43474" y="197643"/>
                          <a:pt x="28577" y="212540"/>
                          <a:pt x="28577" y="230916"/>
                        </a:cubicBezTo>
                        <a:lnTo>
                          <a:pt x="28577" y="316391"/>
                        </a:lnTo>
                        <a:cubicBezTo>
                          <a:pt x="28577" y="336689"/>
                          <a:pt x="45032" y="353144"/>
                          <a:pt x="65330" y="353144"/>
                        </a:cubicBezTo>
                        <a:lnTo>
                          <a:pt x="65329" y="353145"/>
                        </a:lnTo>
                        <a:cubicBezTo>
                          <a:pt x="85627" y="353145"/>
                          <a:pt x="102082" y="336690"/>
                          <a:pt x="102082" y="316392"/>
                        </a:cubicBezTo>
                        <a:lnTo>
                          <a:pt x="102082" y="230916"/>
                        </a:lnTo>
                        <a:cubicBezTo>
                          <a:pt x="102082" y="212540"/>
                          <a:pt x="87185" y="197643"/>
                          <a:pt x="68809" y="197643"/>
                        </a:cubicBezTo>
                        <a:close/>
                        <a:moveTo>
                          <a:pt x="87168" y="0"/>
                        </a:moveTo>
                        <a:lnTo>
                          <a:pt x="105400" y="0"/>
                        </a:lnTo>
                        <a:cubicBezTo>
                          <a:pt x="153542" y="0"/>
                          <a:pt x="192568" y="39026"/>
                          <a:pt x="192568" y="87168"/>
                        </a:cubicBezTo>
                        <a:lnTo>
                          <a:pt x="192568" y="416404"/>
                        </a:lnTo>
                        <a:cubicBezTo>
                          <a:pt x="192568" y="469580"/>
                          <a:pt x="149460" y="512688"/>
                          <a:pt x="96284" y="512688"/>
                        </a:cubicBezTo>
                        <a:cubicBezTo>
                          <a:pt x="43108" y="512688"/>
                          <a:pt x="0" y="469580"/>
                          <a:pt x="0" y="416404"/>
                        </a:cubicBezTo>
                        <a:lnTo>
                          <a:pt x="0" y="87168"/>
                        </a:lnTo>
                        <a:cubicBezTo>
                          <a:pt x="0" y="39026"/>
                          <a:pt x="39026" y="0"/>
                          <a:pt x="87168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B4C79A6D-86FE-4CEA-B58B-9FFB3A097C30}"/>
                      </a:ext>
                    </a:extLst>
                  </p:cNvPr>
                  <p:cNvSpPr/>
                  <p:nvPr/>
                </p:nvSpPr>
                <p:spPr>
                  <a:xfrm>
                    <a:off x="9929431" y="3140765"/>
                    <a:ext cx="861391" cy="9144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7C93C041-C6BC-4383-9F7B-C659D1A7D0E9}"/>
                      </a:ext>
                    </a:extLst>
                  </p:cNvPr>
                  <p:cNvGrpSpPr/>
                  <p:nvPr/>
                </p:nvGrpSpPr>
                <p:grpSpPr>
                  <a:xfrm>
                    <a:off x="10425147" y="3140765"/>
                    <a:ext cx="365676" cy="914399"/>
                    <a:chOff x="6591716" y="3140765"/>
                    <a:chExt cx="365676" cy="921439"/>
                  </a:xfrm>
                  <a:solidFill>
                    <a:schemeClr val="bg1"/>
                  </a:solidFill>
                </p:grpSpPr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E2B99A31-7FB9-40BC-A8AF-D007205E27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6" y="3140765"/>
                      <a:ext cx="365675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" name="Freeform: Shape 43">
                      <a:extLst>
                        <a:ext uri="{FF2B5EF4-FFF2-40B4-BE49-F238E27FC236}">
                          <a16:creationId xmlns:a16="http://schemas.microsoft.com/office/drawing/2014/main" id="{E39C3162-BC63-4C08-A9E0-F0814500EAB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70868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4DD24866-E88D-4980-B42C-51E58C2F50ED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9932945" y="3140765"/>
                    <a:ext cx="379343" cy="914399"/>
                    <a:chOff x="6591717" y="3140765"/>
                    <a:chExt cx="379343" cy="921439"/>
                  </a:xfrm>
                </p:grpSpPr>
                <p:sp>
                  <p:nvSpPr>
                    <p:cNvPr id="46" name="Freeform: Shape 45">
                      <a:extLst>
                        <a:ext uri="{FF2B5EF4-FFF2-40B4-BE49-F238E27FC236}">
                          <a16:creationId xmlns:a16="http://schemas.microsoft.com/office/drawing/2014/main" id="{979AD43D-182C-44FE-AF30-8639DF5FDB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7" y="3140765"/>
                      <a:ext cx="379343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" name="Freeform: Shape 46">
                      <a:extLst>
                        <a:ext uri="{FF2B5EF4-FFF2-40B4-BE49-F238E27FC236}">
                          <a16:creationId xmlns:a16="http://schemas.microsoft.com/office/drawing/2014/main" id="{F7B13631-4CAF-49AD-8A38-EAB15531D8B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84535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A3A9611C-601D-499B-BDA7-C98B6D548413}"/>
                      </a:ext>
                    </a:extLst>
                  </p:cNvPr>
                  <p:cNvSpPr/>
                  <p:nvPr/>
                </p:nvSpPr>
                <p:spPr>
                  <a:xfrm>
                    <a:off x="8064754" y="4032466"/>
                    <a:ext cx="136519" cy="144018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33F55CA4-325E-4B80-82B3-768E584E89AB}"/>
                    </a:ext>
                  </a:extLst>
                </p:cNvPr>
                <p:cNvGrpSpPr/>
                <p:nvPr/>
              </p:nvGrpSpPr>
              <p:grpSpPr>
                <a:xfrm>
                  <a:off x="5728360" y="478665"/>
                  <a:ext cx="5662689" cy="2259565"/>
                  <a:chOff x="5698435" y="2915479"/>
                  <a:chExt cx="5446643" cy="2173357"/>
                </a:xfrm>
              </p:grpSpPr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EB875DB0-752B-4F3A-B319-7D1B9BD87A14}"/>
                      </a:ext>
                    </a:extLst>
                  </p:cNvPr>
                  <p:cNvSpPr/>
                  <p:nvPr/>
                </p:nvSpPr>
                <p:spPr>
                  <a:xfrm>
                    <a:off x="5698435" y="2915479"/>
                    <a:ext cx="5446643" cy="217335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D9626C51-901B-4B47-B455-26347F659D76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40765"/>
                    <a:ext cx="861391" cy="9144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160917E3-581A-46CD-B7EB-3ECC8AB85007}"/>
                      </a:ext>
                    </a:extLst>
                  </p:cNvPr>
                  <p:cNvGrpSpPr/>
                  <p:nvPr/>
                </p:nvGrpSpPr>
                <p:grpSpPr>
                  <a:xfrm>
                    <a:off x="6591716" y="3140765"/>
                    <a:ext cx="365676" cy="914399"/>
                    <a:chOff x="6591716" y="3140765"/>
                    <a:chExt cx="365676" cy="921439"/>
                  </a:xfrm>
                  <a:solidFill>
                    <a:schemeClr val="bg1"/>
                  </a:solidFill>
                </p:grpSpPr>
                <p:sp>
                  <p:nvSpPr>
                    <p:cNvPr id="190" name="Freeform: Shape 189">
                      <a:extLst>
                        <a:ext uri="{FF2B5EF4-FFF2-40B4-BE49-F238E27FC236}">
                          <a16:creationId xmlns:a16="http://schemas.microsoft.com/office/drawing/2014/main" id="{41271848-6022-45B1-B5F7-4D0A7661D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6" y="3140765"/>
                      <a:ext cx="365675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1" name="Freeform: Shape 190">
                      <a:extLst>
                        <a:ext uri="{FF2B5EF4-FFF2-40B4-BE49-F238E27FC236}">
                          <a16:creationId xmlns:a16="http://schemas.microsoft.com/office/drawing/2014/main" id="{0D4EB059-1C38-4102-90FE-699BD03A28E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70868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77" name="Group 176">
                    <a:extLst>
                      <a:ext uri="{FF2B5EF4-FFF2-40B4-BE49-F238E27FC236}">
                        <a16:creationId xmlns:a16="http://schemas.microsoft.com/office/drawing/2014/main" id="{071AD9DF-99D7-42CD-AB44-421524893298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099514" y="3140765"/>
                    <a:ext cx="379343" cy="914399"/>
                    <a:chOff x="6591717" y="3140765"/>
                    <a:chExt cx="379343" cy="921439"/>
                  </a:xfrm>
                </p:grpSpPr>
                <p:sp>
                  <p:nvSpPr>
                    <p:cNvPr id="188" name="Freeform: Shape 187">
                      <a:extLst>
                        <a:ext uri="{FF2B5EF4-FFF2-40B4-BE49-F238E27FC236}">
                          <a16:creationId xmlns:a16="http://schemas.microsoft.com/office/drawing/2014/main" id="{3F2D2C2C-5A59-4C30-9A30-6529A78103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7" y="3140765"/>
                      <a:ext cx="379343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9" name="Freeform: Shape 188">
                      <a:extLst>
                        <a:ext uri="{FF2B5EF4-FFF2-40B4-BE49-F238E27FC236}">
                          <a16:creationId xmlns:a16="http://schemas.microsoft.com/office/drawing/2014/main" id="{D89202BC-E7D5-4BAD-8E87-5791016E3D8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84535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DAD3D687-E3D9-409C-A23B-F7A272C4E27E}"/>
                      </a:ext>
                    </a:extLst>
                  </p:cNvPr>
                  <p:cNvSpPr/>
                  <p:nvPr/>
                </p:nvSpPr>
                <p:spPr>
                  <a:xfrm>
                    <a:off x="9929431" y="3140765"/>
                    <a:ext cx="861391" cy="9144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82" name="Group 181">
                    <a:extLst>
                      <a:ext uri="{FF2B5EF4-FFF2-40B4-BE49-F238E27FC236}">
                        <a16:creationId xmlns:a16="http://schemas.microsoft.com/office/drawing/2014/main" id="{B823C3E9-48E0-4C82-AE68-107A2AA5692A}"/>
                      </a:ext>
                    </a:extLst>
                  </p:cNvPr>
                  <p:cNvGrpSpPr/>
                  <p:nvPr/>
                </p:nvGrpSpPr>
                <p:grpSpPr>
                  <a:xfrm>
                    <a:off x="10425147" y="3140765"/>
                    <a:ext cx="365676" cy="914399"/>
                    <a:chOff x="6591716" y="3140765"/>
                    <a:chExt cx="365676" cy="921439"/>
                  </a:xfrm>
                  <a:solidFill>
                    <a:schemeClr val="bg1"/>
                  </a:solidFill>
                </p:grpSpPr>
                <p:sp>
                  <p:nvSpPr>
                    <p:cNvPr id="186" name="Freeform: Shape 185">
                      <a:extLst>
                        <a:ext uri="{FF2B5EF4-FFF2-40B4-BE49-F238E27FC236}">
                          <a16:creationId xmlns:a16="http://schemas.microsoft.com/office/drawing/2014/main" id="{D0AEC8D5-E3BC-46EF-A663-1AF85C70F2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6" y="3140765"/>
                      <a:ext cx="365675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7" name="Freeform: Shape 186">
                      <a:extLst>
                        <a:ext uri="{FF2B5EF4-FFF2-40B4-BE49-F238E27FC236}">
                          <a16:creationId xmlns:a16="http://schemas.microsoft.com/office/drawing/2014/main" id="{080A19E3-6C1E-4580-A2DF-ADC7E3B0716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70868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83" name="Group 182">
                    <a:extLst>
                      <a:ext uri="{FF2B5EF4-FFF2-40B4-BE49-F238E27FC236}">
                        <a16:creationId xmlns:a16="http://schemas.microsoft.com/office/drawing/2014/main" id="{5E116379-AA86-47EC-BBE6-CD4E6FB8DA9B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9932945" y="3140765"/>
                    <a:ext cx="379343" cy="914399"/>
                    <a:chOff x="6591717" y="3140765"/>
                    <a:chExt cx="379343" cy="921439"/>
                  </a:xfrm>
                </p:grpSpPr>
                <p:sp>
                  <p:nvSpPr>
                    <p:cNvPr id="184" name="Freeform: Shape 183">
                      <a:extLst>
                        <a:ext uri="{FF2B5EF4-FFF2-40B4-BE49-F238E27FC236}">
                          <a16:creationId xmlns:a16="http://schemas.microsoft.com/office/drawing/2014/main" id="{A7F03778-C2B0-4F22-81FA-266EA9E4B5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7" y="3140765"/>
                      <a:ext cx="379343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5" name="Freeform: Shape 184">
                      <a:extLst>
                        <a:ext uri="{FF2B5EF4-FFF2-40B4-BE49-F238E27FC236}">
                          <a16:creationId xmlns:a16="http://schemas.microsoft.com/office/drawing/2014/main" id="{5D05E97E-6385-4986-A396-4ABAFC9FDB0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84535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6602724F-9A5B-4475-9E6E-E534206C9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686" y="2699199"/>
                  <a:ext cx="572636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7" name="Trapezoid 196">
                <a:extLst>
                  <a:ext uri="{FF2B5EF4-FFF2-40B4-BE49-F238E27FC236}">
                    <a16:creationId xmlns:a16="http://schemas.microsoft.com/office/drawing/2014/main" id="{944D6CC4-05FB-42FC-ADB9-2A5B4F157F32}"/>
                  </a:ext>
                </a:extLst>
              </p:cNvPr>
              <p:cNvSpPr/>
              <p:nvPr/>
            </p:nvSpPr>
            <p:spPr>
              <a:xfrm>
                <a:off x="5475441" y="479123"/>
                <a:ext cx="5739366" cy="559106"/>
              </a:xfrm>
              <a:prstGeom prst="trapezoid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8885F672-1E43-40FE-B4EE-FFE7B9A3B0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3678" y="2776920"/>
              <a:ext cx="0" cy="1490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4D0DF3D-CC7A-4B9D-8234-690D97FFE0C6}"/>
                </a:ext>
              </a:extLst>
            </p:cNvPr>
            <p:cNvSpPr/>
            <p:nvPr/>
          </p:nvSpPr>
          <p:spPr>
            <a:xfrm rot="1098628">
              <a:off x="7812908" y="4120487"/>
              <a:ext cx="276401" cy="96842"/>
            </a:xfrm>
            <a:custGeom>
              <a:avLst/>
              <a:gdLst>
                <a:gd name="connsiteX0" fmla="*/ 257653 w 583960"/>
                <a:gd name="connsiteY0" fmla="*/ 38142 h 245197"/>
                <a:gd name="connsiteX1" fmla="*/ 581975 w 583960"/>
                <a:gd name="connsiteY1" fmla="*/ 44102 h 245197"/>
                <a:gd name="connsiteX2" fmla="*/ 572295 w 583960"/>
                <a:gd name="connsiteY2" fmla="*/ 91400 h 245197"/>
                <a:gd name="connsiteX3" fmla="*/ 569937 w 583960"/>
                <a:gd name="connsiteY3" fmla="*/ 94336 h 245197"/>
                <a:gd name="connsiteX4" fmla="*/ 535282 w 583960"/>
                <a:gd name="connsiteY4" fmla="*/ 117028 h 245197"/>
                <a:gd name="connsiteX5" fmla="*/ 500191 w 583960"/>
                <a:gd name="connsiteY5" fmla="*/ 135006 h 245197"/>
                <a:gd name="connsiteX6" fmla="*/ 494839 w 583960"/>
                <a:gd name="connsiteY6" fmla="*/ 125584 h 245197"/>
                <a:gd name="connsiteX7" fmla="*/ 243096 w 583960"/>
                <a:gd name="connsiteY7" fmla="*/ 126275 h 245197"/>
                <a:gd name="connsiteX8" fmla="*/ 150389 w 583960"/>
                <a:gd name="connsiteY8" fmla="*/ 213947 h 245197"/>
                <a:gd name="connsiteX9" fmla="*/ 131898 w 583960"/>
                <a:gd name="connsiteY9" fmla="*/ 243313 h 245197"/>
                <a:gd name="connsiteX10" fmla="*/ 77153 w 583960"/>
                <a:gd name="connsiteY10" fmla="*/ 245197 h 245197"/>
                <a:gd name="connsiteX11" fmla="*/ 17447 w 583960"/>
                <a:gd name="connsiteY11" fmla="*/ 235000 h 245197"/>
                <a:gd name="connsiteX12" fmla="*/ 491 w 583960"/>
                <a:gd name="connsiteY12" fmla="*/ 226062 h 245197"/>
                <a:gd name="connsiteX13" fmla="*/ 0 w 583960"/>
                <a:gd name="connsiteY13" fmla="*/ 213858 h 245197"/>
                <a:gd name="connsiteX14" fmla="*/ 257653 w 583960"/>
                <a:gd name="connsiteY14" fmla="*/ 38142 h 245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3960" h="245197">
                  <a:moveTo>
                    <a:pt x="257653" y="38142"/>
                  </a:moveTo>
                  <a:cubicBezTo>
                    <a:pt x="418110" y="-14957"/>
                    <a:pt x="563314" y="-12289"/>
                    <a:pt x="581975" y="44102"/>
                  </a:cubicBezTo>
                  <a:cubicBezTo>
                    <a:pt x="586640" y="58199"/>
                    <a:pt x="582955" y="74319"/>
                    <a:pt x="572295" y="91400"/>
                  </a:cubicBezTo>
                  <a:lnTo>
                    <a:pt x="569937" y="94336"/>
                  </a:lnTo>
                  <a:lnTo>
                    <a:pt x="535282" y="117028"/>
                  </a:lnTo>
                  <a:lnTo>
                    <a:pt x="500191" y="135006"/>
                  </a:lnTo>
                  <a:lnTo>
                    <a:pt x="494839" y="125584"/>
                  </a:lnTo>
                  <a:cubicBezTo>
                    <a:pt x="442896" y="58645"/>
                    <a:pt x="345138" y="54689"/>
                    <a:pt x="243096" y="126275"/>
                  </a:cubicBezTo>
                  <a:cubicBezTo>
                    <a:pt x="209081" y="150137"/>
                    <a:pt x="177811" y="180134"/>
                    <a:pt x="150389" y="213947"/>
                  </a:cubicBezTo>
                  <a:lnTo>
                    <a:pt x="131898" y="243313"/>
                  </a:lnTo>
                  <a:lnTo>
                    <a:pt x="77153" y="245197"/>
                  </a:lnTo>
                  <a:cubicBezTo>
                    <a:pt x="53745" y="243953"/>
                    <a:pt x="33560" y="240556"/>
                    <a:pt x="17447" y="235000"/>
                  </a:cubicBezTo>
                  <a:lnTo>
                    <a:pt x="491" y="226062"/>
                  </a:lnTo>
                  <a:lnTo>
                    <a:pt x="0" y="213858"/>
                  </a:lnTo>
                  <a:cubicBezTo>
                    <a:pt x="11695" y="158367"/>
                    <a:pt x="117252" y="84603"/>
                    <a:pt x="257653" y="3814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48F04D23-2DB6-4158-BED6-3B31CAE9763E}"/>
              </a:ext>
            </a:extLst>
          </p:cNvPr>
          <p:cNvGrpSpPr/>
          <p:nvPr/>
        </p:nvGrpSpPr>
        <p:grpSpPr>
          <a:xfrm>
            <a:off x="7787478" y="4680598"/>
            <a:ext cx="1147159" cy="1772476"/>
            <a:chOff x="7214801" y="3193153"/>
            <a:chExt cx="2211507" cy="3416999"/>
          </a:xfrm>
        </p:grpSpPr>
        <p:grpSp>
          <p:nvGrpSpPr>
            <p:cNvPr id="372" name="Group 371">
              <a:extLst>
                <a:ext uri="{FF2B5EF4-FFF2-40B4-BE49-F238E27FC236}">
                  <a16:creationId xmlns:a16="http://schemas.microsoft.com/office/drawing/2014/main" id="{538F53E1-E51A-4F31-BE02-473E51577C3F}"/>
                </a:ext>
              </a:extLst>
            </p:cNvPr>
            <p:cNvGrpSpPr/>
            <p:nvPr/>
          </p:nvGrpSpPr>
          <p:grpSpPr>
            <a:xfrm flipH="1">
              <a:off x="7214801" y="3311005"/>
              <a:ext cx="2211507" cy="3299147"/>
              <a:chOff x="3631168" y="4906674"/>
              <a:chExt cx="2536874" cy="3784534"/>
            </a:xfrm>
          </p:grpSpPr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15943EB5-AB12-4FEA-9D5D-311F009FA75E}"/>
                  </a:ext>
                </a:extLst>
              </p:cNvPr>
              <p:cNvCxnSpPr>
                <a:cxnSpLocks/>
                <a:endCxn id="377" idx="1"/>
              </p:cNvCxnSpPr>
              <p:nvPr/>
            </p:nvCxnSpPr>
            <p:spPr>
              <a:xfrm flipH="1">
                <a:off x="4564857" y="7083379"/>
                <a:ext cx="26158" cy="1407519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014EEFED-FC19-4ECB-835F-6449D49633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3125" y="7188137"/>
                <a:ext cx="36906" cy="1471215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971EB51B-4A5A-4A89-A0EE-DDB3D5BAD3CD}"/>
                  </a:ext>
                </a:extLst>
              </p:cNvPr>
              <p:cNvSpPr/>
              <p:nvPr/>
            </p:nvSpPr>
            <p:spPr>
              <a:xfrm>
                <a:off x="3631168" y="4906674"/>
                <a:ext cx="2536874" cy="2447778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Rectangle: Top Corners Rounded 375">
                <a:extLst>
                  <a:ext uri="{FF2B5EF4-FFF2-40B4-BE49-F238E27FC236}">
                    <a16:creationId xmlns:a16="http://schemas.microsoft.com/office/drawing/2014/main" id="{845B492C-E8D0-485A-8D94-7BC7352AA7DB}"/>
                  </a:ext>
                </a:extLst>
              </p:cNvPr>
              <p:cNvSpPr/>
              <p:nvPr/>
            </p:nvSpPr>
            <p:spPr>
              <a:xfrm>
                <a:off x="4896832" y="8490898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Rectangle: Top Corners Rounded 376">
                <a:extLst>
                  <a:ext uri="{FF2B5EF4-FFF2-40B4-BE49-F238E27FC236}">
                    <a16:creationId xmlns:a16="http://schemas.microsoft.com/office/drawing/2014/main" id="{BC43FA8D-D4AA-4730-A923-00384E43CB4C}"/>
                  </a:ext>
                </a:extLst>
              </p:cNvPr>
              <p:cNvSpPr/>
              <p:nvPr/>
            </p:nvSpPr>
            <p:spPr>
              <a:xfrm>
                <a:off x="4230110" y="8290588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CEF27E9D-0942-4673-BB76-EABFCABCFF5B}"/>
                </a:ext>
              </a:extLst>
            </p:cNvPr>
            <p:cNvGrpSpPr/>
            <p:nvPr/>
          </p:nvGrpSpPr>
          <p:grpSpPr>
            <a:xfrm>
              <a:off x="7334371" y="3193153"/>
              <a:ext cx="1972366" cy="622593"/>
              <a:chOff x="914840" y="1896670"/>
              <a:chExt cx="1972366" cy="622593"/>
            </a:xfrm>
          </p:grpSpPr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FA25F1E3-3BA9-449D-A94E-1DC3B4E81DC5}"/>
                  </a:ext>
                </a:extLst>
              </p:cNvPr>
              <p:cNvSpPr/>
              <p:nvPr/>
            </p:nvSpPr>
            <p:spPr>
              <a:xfrm flipH="1">
                <a:off x="914840" y="2386707"/>
                <a:ext cx="1972366" cy="132556"/>
              </a:xfrm>
              <a:custGeom>
                <a:avLst/>
                <a:gdLst>
                  <a:gd name="connsiteX0" fmla="*/ 986183 w 1972366"/>
                  <a:gd name="connsiteY0" fmla="*/ 0 h 132556"/>
                  <a:gd name="connsiteX1" fmla="*/ 69274 w 1972366"/>
                  <a:gd name="connsiteY1" fmla="*/ 29221 h 132556"/>
                  <a:gd name="connsiteX2" fmla="*/ 36471 w 1972366"/>
                  <a:gd name="connsiteY2" fmla="*/ 32458 h 132556"/>
                  <a:gd name="connsiteX3" fmla="*/ 13888 w 1972366"/>
                  <a:gd name="connsiteY3" fmla="*/ 68325 h 132556"/>
                  <a:gd name="connsiteX4" fmla="*/ 0 w 1972366"/>
                  <a:gd name="connsiteY4" fmla="*/ 96142 h 132556"/>
                  <a:gd name="connsiteX5" fmla="*/ 13888 w 1972366"/>
                  <a:gd name="connsiteY5" fmla="*/ 97870 h 132556"/>
                  <a:gd name="connsiteX6" fmla="*/ 986183 w 1972366"/>
                  <a:gd name="connsiteY6" fmla="*/ 132556 h 132556"/>
                  <a:gd name="connsiteX7" fmla="*/ 1958478 w 1972366"/>
                  <a:gd name="connsiteY7" fmla="*/ 97870 h 132556"/>
                  <a:gd name="connsiteX8" fmla="*/ 1972366 w 1972366"/>
                  <a:gd name="connsiteY8" fmla="*/ 96142 h 132556"/>
                  <a:gd name="connsiteX9" fmla="*/ 1958478 w 1972366"/>
                  <a:gd name="connsiteY9" fmla="*/ 68325 h 132556"/>
                  <a:gd name="connsiteX10" fmla="*/ 1935895 w 1972366"/>
                  <a:gd name="connsiteY10" fmla="*/ 32458 h 132556"/>
                  <a:gd name="connsiteX11" fmla="*/ 1903092 w 1972366"/>
                  <a:gd name="connsiteY11" fmla="*/ 29221 h 132556"/>
                  <a:gd name="connsiteX12" fmla="*/ 986183 w 1972366"/>
                  <a:gd name="connsiteY12" fmla="*/ 0 h 132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72366" h="132556">
                    <a:moveTo>
                      <a:pt x="986183" y="0"/>
                    </a:moveTo>
                    <a:cubicBezTo>
                      <a:pt x="604501" y="0"/>
                      <a:pt x="267987" y="11592"/>
                      <a:pt x="69274" y="29221"/>
                    </a:cubicBezTo>
                    <a:lnTo>
                      <a:pt x="36471" y="32458"/>
                    </a:lnTo>
                    <a:lnTo>
                      <a:pt x="13888" y="68325"/>
                    </a:lnTo>
                    <a:lnTo>
                      <a:pt x="0" y="96142"/>
                    </a:lnTo>
                    <a:lnTo>
                      <a:pt x="13888" y="97870"/>
                    </a:lnTo>
                    <a:cubicBezTo>
                      <a:pt x="201135" y="118531"/>
                      <a:pt x="566333" y="132556"/>
                      <a:pt x="986183" y="132556"/>
                    </a:cubicBezTo>
                    <a:cubicBezTo>
                      <a:pt x="1406033" y="132556"/>
                      <a:pt x="1771231" y="118531"/>
                      <a:pt x="1958478" y="97870"/>
                    </a:cubicBezTo>
                    <a:lnTo>
                      <a:pt x="1972366" y="96142"/>
                    </a:lnTo>
                    <a:lnTo>
                      <a:pt x="1958478" y="68325"/>
                    </a:lnTo>
                    <a:lnTo>
                      <a:pt x="1935895" y="32458"/>
                    </a:lnTo>
                    <a:lnTo>
                      <a:pt x="1903092" y="29221"/>
                    </a:lnTo>
                    <a:cubicBezTo>
                      <a:pt x="1704380" y="11592"/>
                      <a:pt x="1367865" y="0"/>
                      <a:pt x="98618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57150" cap="flat" cmpd="sng" algn="ctr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83BA2EAA-3C55-4C35-8C3C-3F9C91776B2B}"/>
                  </a:ext>
                </a:extLst>
              </p:cNvPr>
              <p:cNvSpPr/>
              <p:nvPr/>
            </p:nvSpPr>
            <p:spPr>
              <a:xfrm flipH="1">
                <a:off x="951311" y="1896670"/>
                <a:ext cx="1899424" cy="522495"/>
              </a:xfrm>
              <a:custGeom>
                <a:avLst/>
                <a:gdLst>
                  <a:gd name="connsiteX0" fmla="*/ 949712 w 1899424"/>
                  <a:gd name="connsiteY0" fmla="*/ 0 h 522495"/>
                  <a:gd name="connsiteX1" fmla="*/ 32803 w 1899424"/>
                  <a:gd name="connsiteY1" fmla="*/ 470394 h 522495"/>
                  <a:gd name="connsiteX2" fmla="*/ 0 w 1899424"/>
                  <a:gd name="connsiteY2" fmla="*/ 522495 h 522495"/>
                  <a:gd name="connsiteX3" fmla="*/ 32803 w 1899424"/>
                  <a:gd name="connsiteY3" fmla="*/ 519258 h 522495"/>
                  <a:gd name="connsiteX4" fmla="*/ 949712 w 1899424"/>
                  <a:gd name="connsiteY4" fmla="*/ 490037 h 522495"/>
                  <a:gd name="connsiteX5" fmla="*/ 1866621 w 1899424"/>
                  <a:gd name="connsiteY5" fmla="*/ 519258 h 522495"/>
                  <a:gd name="connsiteX6" fmla="*/ 1899424 w 1899424"/>
                  <a:gd name="connsiteY6" fmla="*/ 522495 h 522495"/>
                  <a:gd name="connsiteX7" fmla="*/ 1866621 w 1899424"/>
                  <a:gd name="connsiteY7" fmla="*/ 470394 h 522495"/>
                  <a:gd name="connsiteX8" fmla="*/ 949712 w 1899424"/>
                  <a:gd name="connsiteY8" fmla="*/ 0 h 52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9424" h="522495">
                    <a:moveTo>
                      <a:pt x="949712" y="0"/>
                    </a:moveTo>
                    <a:cubicBezTo>
                      <a:pt x="568030" y="0"/>
                      <a:pt x="231516" y="186592"/>
                      <a:pt x="32803" y="470394"/>
                    </a:cubicBezTo>
                    <a:lnTo>
                      <a:pt x="0" y="522495"/>
                    </a:lnTo>
                    <a:lnTo>
                      <a:pt x="32803" y="519258"/>
                    </a:lnTo>
                    <a:cubicBezTo>
                      <a:pt x="231516" y="501629"/>
                      <a:pt x="568030" y="490037"/>
                      <a:pt x="949712" y="490037"/>
                    </a:cubicBezTo>
                    <a:cubicBezTo>
                      <a:pt x="1331394" y="490037"/>
                      <a:pt x="1667909" y="501629"/>
                      <a:pt x="1866621" y="519258"/>
                    </a:cubicBezTo>
                    <a:lnTo>
                      <a:pt x="1899424" y="522495"/>
                    </a:lnTo>
                    <a:lnTo>
                      <a:pt x="1866621" y="470394"/>
                    </a:lnTo>
                    <a:cubicBezTo>
                      <a:pt x="1667909" y="186592"/>
                      <a:pt x="1331394" y="0"/>
                      <a:pt x="94971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57150" cap="flat" cmpd="sng" algn="ctr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" name="intro-sound-bell-269297">
            <a:hlinkClick r:id="" action="ppaction://media"/>
            <a:extLst>
              <a:ext uri="{FF2B5EF4-FFF2-40B4-BE49-F238E27FC236}">
                <a16:creationId xmlns:a16="http://schemas.microsoft.com/office/drawing/2014/main" id="{2EDA70BC-BFE9-44EF-80E8-E6B34447BD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1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17801 L 1.25E-6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78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8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3B3148-725D-447B-AFAA-974394BC87BC}"/>
              </a:ext>
            </a:extLst>
          </p:cNvPr>
          <p:cNvSpPr txBox="1"/>
          <p:nvPr/>
        </p:nvSpPr>
        <p:spPr>
          <a:xfrm>
            <a:off x="119269" y="119270"/>
            <a:ext cx="92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Sasha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4EF51A-3BBB-4024-8D42-28AD1A94612B}"/>
              </a:ext>
            </a:extLst>
          </p:cNvPr>
          <p:cNvGrpSpPr/>
          <p:nvPr/>
        </p:nvGrpSpPr>
        <p:grpSpPr>
          <a:xfrm>
            <a:off x="3216185" y="1001255"/>
            <a:ext cx="2141805" cy="3696640"/>
            <a:chOff x="4187274" y="3006407"/>
            <a:chExt cx="1565891" cy="270264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3456643-1C67-4A85-B405-B4AA8CC6C754}"/>
                </a:ext>
              </a:extLst>
            </p:cNvPr>
            <p:cNvGrpSpPr/>
            <p:nvPr/>
          </p:nvGrpSpPr>
          <p:grpSpPr>
            <a:xfrm>
              <a:off x="4187274" y="3006407"/>
              <a:ext cx="1565891" cy="2702643"/>
              <a:chOff x="179982" y="7262551"/>
              <a:chExt cx="2783806" cy="4804699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71D1F6F-EF5E-4C6F-B433-7310B2C20E79}"/>
                  </a:ext>
                </a:extLst>
              </p:cNvPr>
              <p:cNvSpPr/>
              <p:nvPr/>
            </p:nvSpPr>
            <p:spPr>
              <a:xfrm rot="501063">
                <a:off x="303478" y="726255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EC70B98-DCAF-4EEC-AB96-DB8E74ECBF4A}"/>
                  </a:ext>
                </a:extLst>
              </p:cNvPr>
              <p:cNvGrpSpPr/>
              <p:nvPr/>
            </p:nvGrpSpPr>
            <p:grpSpPr>
              <a:xfrm>
                <a:off x="179982" y="7374544"/>
                <a:ext cx="2783806" cy="4692706"/>
                <a:chOff x="179982" y="7374544"/>
                <a:chExt cx="2783806" cy="4692706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BD840A2E-612C-4AEE-B373-469DD0A11AC0}"/>
                    </a:ext>
                  </a:extLst>
                </p:cNvPr>
                <p:cNvCxnSpPr>
                  <a:cxnSpLocks/>
                  <a:stCxn id="32" idx="4"/>
                </p:cNvCxnSpPr>
                <p:nvPr/>
              </p:nvCxnSpPr>
              <p:spPr>
                <a:xfrm>
                  <a:off x="1695351" y="10415305"/>
                  <a:ext cx="42761" cy="1567401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409C830-762E-4AA4-B5F9-AF8DC1B80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5601" y="10203397"/>
                  <a:ext cx="41598" cy="1339616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767672AC-705F-413C-9BBB-7E8C64BC06D6}"/>
                    </a:ext>
                  </a:extLst>
                </p:cNvPr>
                <p:cNvSpPr/>
                <p:nvPr/>
              </p:nvSpPr>
              <p:spPr>
                <a:xfrm>
                  <a:off x="426914" y="7967527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742A69C0-C423-4B43-B46A-B4F3F6B962C7}"/>
                    </a:ext>
                  </a:extLst>
                </p:cNvPr>
                <p:cNvSpPr/>
                <p:nvPr/>
              </p:nvSpPr>
              <p:spPr>
                <a:xfrm>
                  <a:off x="1536348" y="8787229"/>
                  <a:ext cx="261278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Rectangle: Top Corners Rounded 33">
                  <a:extLst>
                    <a:ext uri="{FF2B5EF4-FFF2-40B4-BE49-F238E27FC236}">
                      <a16:creationId xmlns:a16="http://schemas.microsoft.com/office/drawing/2014/main" id="{9E275FE0-941E-4D00-ACE6-A04A010CE3DC}"/>
                    </a:ext>
                  </a:extLst>
                </p:cNvPr>
                <p:cNvSpPr/>
                <p:nvPr/>
              </p:nvSpPr>
              <p:spPr>
                <a:xfrm>
                  <a:off x="1880088" y="1138823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Rectangle: Top Corners Rounded 34">
                  <a:extLst>
                    <a:ext uri="{FF2B5EF4-FFF2-40B4-BE49-F238E27FC236}">
                      <a16:creationId xmlns:a16="http://schemas.microsoft.com/office/drawing/2014/main" id="{F749FEAD-7184-4E2F-9716-BCFCEA64D913}"/>
                    </a:ext>
                  </a:extLst>
                </p:cNvPr>
                <p:cNvSpPr/>
                <p:nvPr/>
              </p:nvSpPr>
              <p:spPr>
                <a:xfrm>
                  <a:off x="1545341" y="11866940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2113FF49-E3CD-4FA6-968E-C6DF2F39AE0B}"/>
                    </a:ext>
                  </a:extLst>
                </p:cNvPr>
                <p:cNvSpPr/>
                <p:nvPr/>
              </p:nvSpPr>
              <p:spPr>
                <a:xfrm rot="21320213" flipH="1">
                  <a:off x="2087518" y="9988002"/>
                  <a:ext cx="533401" cy="447954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1 h 485828"/>
                    <a:gd name="connsiteX1" fmla="*/ 533400 w 620241"/>
                    <a:gd name="connsiteY1" fmla="*/ 409576 h 485828"/>
                    <a:gd name="connsiteX2" fmla="*/ 619125 w 620241"/>
                    <a:gd name="connsiteY2" fmla="*/ 485776 h 485828"/>
                    <a:gd name="connsiteX3" fmla="*/ 619125 w 620241"/>
                    <a:gd name="connsiteY3" fmla="*/ 485776 h 485828"/>
                    <a:gd name="connsiteX0" fmla="*/ 0 w 619125"/>
                    <a:gd name="connsiteY0" fmla="*/ -1 h 485775"/>
                    <a:gd name="connsiteX1" fmla="*/ 317003 w 619125"/>
                    <a:gd name="connsiteY1" fmla="*/ 186900 h 485775"/>
                    <a:gd name="connsiteX2" fmla="*/ 533400 w 619125"/>
                    <a:gd name="connsiteY2" fmla="*/ 409574 h 485775"/>
                    <a:gd name="connsiteX3" fmla="*/ 619125 w 619125"/>
                    <a:gd name="connsiteY3" fmla="*/ 485774 h 485775"/>
                    <a:gd name="connsiteX4" fmla="*/ 619125 w 619125"/>
                    <a:gd name="connsiteY4" fmla="*/ 485774 h 485775"/>
                    <a:gd name="connsiteX0" fmla="*/ 0 w 619125"/>
                    <a:gd name="connsiteY0" fmla="*/ 1 h 485775"/>
                    <a:gd name="connsiteX1" fmla="*/ 224546 w 619125"/>
                    <a:gd name="connsiteY1" fmla="*/ 422480 h 485775"/>
                    <a:gd name="connsiteX2" fmla="*/ 533400 w 619125"/>
                    <a:gd name="connsiteY2" fmla="*/ 409576 h 485775"/>
                    <a:gd name="connsiteX3" fmla="*/ 619125 w 619125"/>
                    <a:gd name="connsiteY3" fmla="*/ 485776 h 485775"/>
                    <a:gd name="connsiteX4" fmla="*/ 619125 w 619125"/>
                    <a:gd name="connsiteY4" fmla="*/ 485776 h 485775"/>
                    <a:gd name="connsiteX0" fmla="*/ 0 w 619125"/>
                    <a:gd name="connsiteY0" fmla="*/ -1 h 485775"/>
                    <a:gd name="connsiteX1" fmla="*/ 224546 w 619125"/>
                    <a:gd name="connsiteY1" fmla="*/ 422478 h 485775"/>
                    <a:gd name="connsiteX2" fmla="*/ 533400 w 619125"/>
                    <a:gd name="connsiteY2" fmla="*/ 409574 h 485775"/>
                    <a:gd name="connsiteX3" fmla="*/ 619125 w 619125"/>
                    <a:gd name="connsiteY3" fmla="*/ 485774 h 485775"/>
                    <a:gd name="connsiteX0" fmla="*/ 0 w 533401"/>
                    <a:gd name="connsiteY0" fmla="*/ 1 h 447954"/>
                    <a:gd name="connsiteX1" fmla="*/ 224546 w 533401"/>
                    <a:gd name="connsiteY1" fmla="*/ 422480 h 447954"/>
                    <a:gd name="connsiteX2" fmla="*/ 533400 w 533401"/>
                    <a:gd name="connsiteY2" fmla="*/ 409576 h 447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33401" h="447954">
                      <a:moveTo>
                        <a:pt x="0" y="1"/>
                      </a:moveTo>
                      <a:cubicBezTo>
                        <a:pt x="23639" y="28132"/>
                        <a:pt x="135646" y="354218"/>
                        <a:pt x="224546" y="422480"/>
                      </a:cubicBezTo>
                      <a:cubicBezTo>
                        <a:pt x="313446" y="490742"/>
                        <a:pt x="467637" y="399027"/>
                        <a:pt x="533400" y="40957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89C98DF-DB02-4AED-8D39-B3634867EEA4}"/>
                    </a:ext>
                  </a:extLst>
                </p:cNvPr>
                <p:cNvSpPr/>
                <p:nvPr/>
              </p:nvSpPr>
              <p:spPr>
                <a:xfrm>
                  <a:off x="2122366" y="9224948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29C70D6B-1E7E-42B6-A8C4-408A92432BDE}"/>
                    </a:ext>
                  </a:extLst>
                </p:cNvPr>
                <p:cNvSpPr/>
                <p:nvPr/>
              </p:nvSpPr>
              <p:spPr>
                <a:xfrm>
                  <a:off x="2418943" y="8787229"/>
                  <a:ext cx="261278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35C1F07-ED58-4471-9B36-CB8625C49879}"/>
                    </a:ext>
                  </a:extLst>
                </p:cNvPr>
                <p:cNvSpPr/>
                <p:nvPr/>
              </p:nvSpPr>
              <p:spPr>
                <a:xfrm>
                  <a:off x="1653246" y="8902381"/>
                  <a:ext cx="100007" cy="130462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F5BC048-D24B-4E9E-9F90-2AACCFACE9EE}"/>
                    </a:ext>
                  </a:extLst>
                </p:cNvPr>
                <p:cNvSpPr/>
                <p:nvPr/>
              </p:nvSpPr>
              <p:spPr>
                <a:xfrm>
                  <a:off x="2516559" y="8897629"/>
                  <a:ext cx="100007" cy="130462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0BE0E7F1-5B2D-4398-9D50-DB372C355669}"/>
                    </a:ext>
                  </a:extLst>
                </p:cNvPr>
                <p:cNvSpPr/>
                <p:nvPr/>
              </p:nvSpPr>
              <p:spPr>
                <a:xfrm rot="20734271">
                  <a:off x="179982" y="7449596"/>
                  <a:ext cx="2089759" cy="1389838"/>
                </a:xfrm>
                <a:custGeom>
                  <a:avLst/>
                  <a:gdLst>
                    <a:gd name="connsiteX0" fmla="*/ 1260634 w 2089759"/>
                    <a:gd name="connsiteY0" fmla="*/ 0 h 1389838"/>
                    <a:gd name="connsiteX1" fmla="*/ 2067478 w 2089759"/>
                    <a:gd name="connsiteY1" fmla="*/ 279477 h 1389838"/>
                    <a:gd name="connsiteX2" fmla="*/ 2089759 w 2089759"/>
                    <a:gd name="connsiteY2" fmla="*/ 299016 h 1389838"/>
                    <a:gd name="connsiteX3" fmla="*/ 2071792 w 2089759"/>
                    <a:gd name="connsiteY3" fmla="*/ 412605 h 1389838"/>
                    <a:gd name="connsiteX4" fmla="*/ 829125 w 2089759"/>
                    <a:gd name="connsiteY4" fmla="*/ 1389838 h 1389838"/>
                    <a:gd name="connsiteX5" fmla="*/ 22281 w 2089759"/>
                    <a:gd name="connsiteY5" fmla="*/ 1110361 h 1389838"/>
                    <a:gd name="connsiteX6" fmla="*/ 0 w 2089759"/>
                    <a:gd name="connsiteY6" fmla="*/ 1090822 h 1389838"/>
                    <a:gd name="connsiteX7" fmla="*/ 17967 w 2089759"/>
                    <a:gd name="connsiteY7" fmla="*/ 977233 h 1389838"/>
                    <a:gd name="connsiteX8" fmla="*/ 1260634 w 2089759"/>
                    <a:gd name="connsiteY8" fmla="*/ 0 h 1389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9759" h="1389838">
                      <a:moveTo>
                        <a:pt x="1260634" y="0"/>
                      </a:moveTo>
                      <a:cubicBezTo>
                        <a:pt x="1567119" y="0"/>
                        <a:pt x="1848217" y="104882"/>
                        <a:pt x="2067478" y="279477"/>
                      </a:cubicBezTo>
                      <a:lnTo>
                        <a:pt x="2089759" y="299016"/>
                      </a:lnTo>
                      <a:lnTo>
                        <a:pt x="2071792" y="412605"/>
                      </a:lnTo>
                      <a:cubicBezTo>
                        <a:pt x="1953515" y="970311"/>
                        <a:pt x="1442096" y="1389838"/>
                        <a:pt x="829125" y="1389838"/>
                      </a:cubicBezTo>
                      <a:cubicBezTo>
                        <a:pt x="522640" y="1389838"/>
                        <a:pt x="241542" y="1284956"/>
                        <a:pt x="22281" y="1110361"/>
                      </a:cubicBezTo>
                      <a:lnTo>
                        <a:pt x="0" y="1090822"/>
                      </a:lnTo>
                      <a:lnTo>
                        <a:pt x="17967" y="977233"/>
                      </a:lnTo>
                      <a:cubicBezTo>
                        <a:pt x="136244" y="419528"/>
                        <a:pt x="647663" y="0"/>
                        <a:pt x="1260634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0543F9EC-8A5A-43D1-8C79-B5C66BB6EF8B}"/>
                    </a:ext>
                  </a:extLst>
                </p:cNvPr>
                <p:cNvSpPr/>
                <p:nvPr/>
              </p:nvSpPr>
              <p:spPr>
                <a:xfrm rot="2770079">
                  <a:off x="1499893" y="7897066"/>
                  <a:ext cx="1688685" cy="643641"/>
                </a:xfrm>
                <a:custGeom>
                  <a:avLst/>
                  <a:gdLst>
                    <a:gd name="connsiteX0" fmla="*/ 0 w 1013373"/>
                    <a:gd name="connsiteY0" fmla="*/ 40511 h 439325"/>
                    <a:gd name="connsiteX1" fmla="*/ 87844 w 1013373"/>
                    <a:gd name="connsiteY1" fmla="*/ 20157 h 439325"/>
                    <a:gd name="connsiteX2" fmla="*/ 1007416 w 1013373"/>
                    <a:gd name="connsiteY2" fmla="*/ 223541 h 439325"/>
                    <a:gd name="connsiteX3" fmla="*/ 1013373 w 1013373"/>
                    <a:gd name="connsiteY3" fmla="*/ 228313 h 439325"/>
                    <a:gd name="connsiteX4" fmla="*/ 1010613 w 1013373"/>
                    <a:gd name="connsiteY4" fmla="*/ 230304 h 439325"/>
                    <a:gd name="connsiteX5" fmla="*/ 301418 w 1013373"/>
                    <a:gd name="connsiteY5" fmla="*/ 439325 h 439325"/>
                    <a:gd name="connsiteX6" fmla="*/ 287592 w 1013373"/>
                    <a:gd name="connsiteY6" fmla="*/ 438652 h 439325"/>
                    <a:gd name="connsiteX7" fmla="*/ 261250 w 1013373"/>
                    <a:gd name="connsiteY7" fmla="*/ 381024 h 439325"/>
                    <a:gd name="connsiteX8" fmla="*/ 81753 w 1013373"/>
                    <a:gd name="connsiteY8" fmla="*/ 121393 h 439325"/>
                    <a:gd name="connsiteX9" fmla="*/ 0 w 1013373"/>
                    <a:gd name="connsiteY9" fmla="*/ 40511 h 439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13373" h="439325">
                      <a:moveTo>
                        <a:pt x="0" y="40511"/>
                      </a:moveTo>
                      <a:lnTo>
                        <a:pt x="87844" y="20157"/>
                      </a:lnTo>
                      <a:cubicBezTo>
                        <a:pt x="401657" y="-36981"/>
                        <a:pt x="732975" y="26300"/>
                        <a:pt x="1007416" y="223541"/>
                      </a:cubicBezTo>
                      <a:lnTo>
                        <a:pt x="1013373" y="228313"/>
                      </a:lnTo>
                      <a:lnTo>
                        <a:pt x="1010613" y="230304"/>
                      </a:lnTo>
                      <a:cubicBezTo>
                        <a:pt x="808169" y="362269"/>
                        <a:pt x="564120" y="439325"/>
                        <a:pt x="301418" y="439325"/>
                      </a:cubicBezTo>
                      <a:lnTo>
                        <a:pt x="287592" y="438652"/>
                      </a:lnTo>
                      <a:lnTo>
                        <a:pt x="261250" y="381024"/>
                      </a:lnTo>
                      <a:cubicBezTo>
                        <a:pt x="213685" y="287854"/>
                        <a:pt x="153725" y="200430"/>
                        <a:pt x="81753" y="121393"/>
                      </a:cubicBezTo>
                      <a:lnTo>
                        <a:pt x="0" y="40511"/>
                      </a:ln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33180011-8D3E-4988-989C-3B7775E05996}"/>
                    </a:ext>
                  </a:extLst>
                </p:cNvPr>
                <p:cNvSpPr/>
                <p:nvPr/>
              </p:nvSpPr>
              <p:spPr>
                <a:xfrm rot="21245752">
                  <a:off x="1567340" y="10027822"/>
                  <a:ext cx="533401" cy="447954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1 h 485828"/>
                    <a:gd name="connsiteX1" fmla="*/ 533400 w 620241"/>
                    <a:gd name="connsiteY1" fmla="*/ 409576 h 485828"/>
                    <a:gd name="connsiteX2" fmla="*/ 619125 w 620241"/>
                    <a:gd name="connsiteY2" fmla="*/ 485776 h 485828"/>
                    <a:gd name="connsiteX3" fmla="*/ 619125 w 620241"/>
                    <a:gd name="connsiteY3" fmla="*/ 485776 h 485828"/>
                    <a:gd name="connsiteX0" fmla="*/ 0 w 619125"/>
                    <a:gd name="connsiteY0" fmla="*/ -1 h 485775"/>
                    <a:gd name="connsiteX1" fmla="*/ 317003 w 619125"/>
                    <a:gd name="connsiteY1" fmla="*/ 186900 h 485775"/>
                    <a:gd name="connsiteX2" fmla="*/ 533400 w 619125"/>
                    <a:gd name="connsiteY2" fmla="*/ 409574 h 485775"/>
                    <a:gd name="connsiteX3" fmla="*/ 619125 w 619125"/>
                    <a:gd name="connsiteY3" fmla="*/ 485774 h 485775"/>
                    <a:gd name="connsiteX4" fmla="*/ 619125 w 619125"/>
                    <a:gd name="connsiteY4" fmla="*/ 485774 h 485775"/>
                    <a:gd name="connsiteX0" fmla="*/ 0 w 619125"/>
                    <a:gd name="connsiteY0" fmla="*/ 1 h 485775"/>
                    <a:gd name="connsiteX1" fmla="*/ 224546 w 619125"/>
                    <a:gd name="connsiteY1" fmla="*/ 422480 h 485775"/>
                    <a:gd name="connsiteX2" fmla="*/ 533400 w 619125"/>
                    <a:gd name="connsiteY2" fmla="*/ 409576 h 485775"/>
                    <a:gd name="connsiteX3" fmla="*/ 619125 w 619125"/>
                    <a:gd name="connsiteY3" fmla="*/ 485776 h 485775"/>
                    <a:gd name="connsiteX4" fmla="*/ 619125 w 619125"/>
                    <a:gd name="connsiteY4" fmla="*/ 485776 h 485775"/>
                    <a:gd name="connsiteX0" fmla="*/ 0 w 619125"/>
                    <a:gd name="connsiteY0" fmla="*/ -1 h 485775"/>
                    <a:gd name="connsiteX1" fmla="*/ 224546 w 619125"/>
                    <a:gd name="connsiteY1" fmla="*/ 422478 h 485775"/>
                    <a:gd name="connsiteX2" fmla="*/ 533400 w 619125"/>
                    <a:gd name="connsiteY2" fmla="*/ 409574 h 485775"/>
                    <a:gd name="connsiteX3" fmla="*/ 619125 w 619125"/>
                    <a:gd name="connsiteY3" fmla="*/ 485774 h 485775"/>
                    <a:gd name="connsiteX0" fmla="*/ 0 w 533401"/>
                    <a:gd name="connsiteY0" fmla="*/ 1 h 447954"/>
                    <a:gd name="connsiteX1" fmla="*/ 224546 w 533401"/>
                    <a:gd name="connsiteY1" fmla="*/ 422480 h 447954"/>
                    <a:gd name="connsiteX2" fmla="*/ 533400 w 533401"/>
                    <a:gd name="connsiteY2" fmla="*/ 409576 h 447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33401" h="447954">
                      <a:moveTo>
                        <a:pt x="0" y="1"/>
                      </a:moveTo>
                      <a:cubicBezTo>
                        <a:pt x="23639" y="28132"/>
                        <a:pt x="135646" y="354218"/>
                        <a:pt x="224546" y="422480"/>
                      </a:cubicBezTo>
                      <a:cubicBezTo>
                        <a:pt x="313446" y="490742"/>
                        <a:pt x="467637" y="399027"/>
                        <a:pt x="533400" y="40957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52B6270-1CB0-4BDA-9538-B16D1607D187}"/>
                  </a:ext>
                </a:extLst>
              </p:cNvPr>
              <p:cNvSpPr/>
              <p:nvPr/>
            </p:nvSpPr>
            <p:spPr>
              <a:xfrm>
                <a:off x="1943925" y="9674919"/>
                <a:ext cx="487131" cy="137692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rgbClr val="D10B2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157F37DC-6D23-4B8B-80C0-F469D3238ED1}"/>
                </a:ext>
              </a:extLst>
            </p:cNvPr>
            <p:cNvSpPr/>
            <p:nvPr/>
          </p:nvSpPr>
          <p:spPr>
            <a:xfrm rot="19571919">
              <a:off x="4346133" y="3286529"/>
              <a:ext cx="1198054" cy="872853"/>
            </a:xfrm>
            <a:prstGeom prst="arc">
              <a:avLst/>
            </a:prstGeom>
            <a:noFill/>
            <a:ln w="76200" cap="flat" cmpd="sng" algn="ctr">
              <a:solidFill>
                <a:sysClr val="window" lastClr="FFFFFF"/>
              </a:solidFill>
              <a:prstDash val="sysDot"/>
              <a:miter lim="800000"/>
            </a:ln>
            <a:effectLst/>
          </p:spPr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83785C-9D58-4CC5-B133-D00F95C3DEE0}"/>
                </a:ext>
              </a:extLst>
            </p:cNvPr>
            <p:cNvSpPr/>
            <p:nvPr/>
          </p:nvSpPr>
          <p:spPr>
            <a:xfrm rot="10571007">
              <a:off x="4313989" y="3423367"/>
              <a:ext cx="1428277" cy="1076326"/>
            </a:xfrm>
            <a:custGeom>
              <a:avLst/>
              <a:gdLst>
                <a:gd name="connsiteX0" fmla="*/ 667589 w 1426824"/>
                <a:gd name="connsiteY0" fmla="*/ 1117746 h 1119413"/>
                <a:gd name="connsiteX1" fmla="*/ 1499 w 1426824"/>
                <a:gd name="connsiteY1" fmla="*/ 383343 h 1119413"/>
                <a:gd name="connsiteX2" fmla="*/ 25198 w 1426824"/>
                <a:gd name="connsiteY2" fmla="*/ 245871 h 1119413"/>
                <a:gd name="connsiteX3" fmla="*/ 57327 w 1426824"/>
                <a:gd name="connsiteY3" fmla="*/ 164929 h 1119413"/>
                <a:gd name="connsiteX4" fmla="*/ 76683 w 1426824"/>
                <a:gd name="connsiteY4" fmla="*/ 156949 h 1119413"/>
                <a:gd name="connsiteX5" fmla="*/ 359263 w 1426824"/>
                <a:gd name="connsiteY5" fmla="*/ 186788 h 1119413"/>
                <a:gd name="connsiteX6" fmla="*/ 359360 w 1426824"/>
                <a:gd name="connsiteY6" fmla="*/ 186683 h 1119413"/>
                <a:gd name="connsiteX7" fmla="*/ 444896 w 1426824"/>
                <a:gd name="connsiteY7" fmla="*/ 92040 h 1119413"/>
                <a:gd name="connsiteX8" fmla="*/ 792917 w 1426824"/>
                <a:gd name="connsiteY8" fmla="*/ 121463 h 1119413"/>
                <a:gd name="connsiteX9" fmla="*/ 794462 w 1426824"/>
                <a:gd name="connsiteY9" fmla="*/ 119681 h 1119413"/>
                <a:gd name="connsiteX10" fmla="*/ 862395 w 1426824"/>
                <a:gd name="connsiteY10" fmla="*/ 41407 h 1119413"/>
                <a:gd name="connsiteX11" fmla="*/ 961894 w 1426824"/>
                <a:gd name="connsiteY11" fmla="*/ 2178 h 1119413"/>
                <a:gd name="connsiteX12" fmla="*/ 1078338 w 1426824"/>
                <a:gd name="connsiteY12" fmla="*/ 16411 h 1119413"/>
                <a:gd name="connsiteX13" fmla="*/ 1168759 w 1426824"/>
                <a:gd name="connsiteY13" fmla="*/ 84336 h 1119413"/>
                <a:gd name="connsiteX14" fmla="*/ 1171460 w 1426824"/>
                <a:gd name="connsiteY14" fmla="*/ 86364 h 1119413"/>
                <a:gd name="connsiteX15" fmla="*/ 1267486 w 1426824"/>
                <a:gd name="connsiteY15" fmla="*/ 18348 h 1119413"/>
                <a:gd name="connsiteX16" fmla="*/ 1276896 w 1426824"/>
                <a:gd name="connsiteY16" fmla="*/ 15812 h 1119413"/>
                <a:gd name="connsiteX17" fmla="*/ 1329363 w 1426824"/>
                <a:gd name="connsiteY17" fmla="*/ 86157 h 1119413"/>
                <a:gd name="connsiteX18" fmla="*/ 1425326 w 1426824"/>
                <a:gd name="connsiteY18" fmla="*/ 478326 h 1119413"/>
                <a:gd name="connsiteX19" fmla="*/ 667589 w 1426824"/>
                <a:gd name="connsiteY19" fmla="*/ 1117746 h 111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26824" h="1119413">
                  <a:moveTo>
                    <a:pt x="667589" y="1117746"/>
                  </a:moveTo>
                  <a:cubicBezTo>
                    <a:pt x="274410" y="1091517"/>
                    <a:pt x="-23809" y="762714"/>
                    <a:pt x="1499" y="383343"/>
                  </a:cubicBezTo>
                  <a:cubicBezTo>
                    <a:pt x="4662" y="335921"/>
                    <a:pt x="12731" y="289955"/>
                    <a:pt x="25198" y="245871"/>
                  </a:cubicBezTo>
                  <a:lnTo>
                    <a:pt x="57327" y="164929"/>
                  </a:lnTo>
                  <a:lnTo>
                    <a:pt x="76683" y="156949"/>
                  </a:lnTo>
                  <a:cubicBezTo>
                    <a:pt x="168456" y="127708"/>
                    <a:pt x="271356" y="136387"/>
                    <a:pt x="359263" y="186788"/>
                  </a:cubicBezTo>
                  <a:lnTo>
                    <a:pt x="359360" y="186683"/>
                  </a:lnTo>
                  <a:lnTo>
                    <a:pt x="444896" y="92040"/>
                  </a:lnTo>
                  <a:cubicBezTo>
                    <a:pt x="548361" y="21888"/>
                    <a:pt x="695087" y="27072"/>
                    <a:pt x="792917" y="121463"/>
                  </a:cubicBezTo>
                  <a:lnTo>
                    <a:pt x="794462" y="119681"/>
                  </a:lnTo>
                  <a:lnTo>
                    <a:pt x="862395" y="41407"/>
                  </a:lnTo>
                  <a:cubicBezTo>
                    <a:pt x="891414" y="20918"/>
                    <a:pt x="925435" y="7234"/>
                    <a:pt x="961894" y="2178"/>
                  </a:cubicBezTo>
                  <a:cubicBezTo>
                    <a:pt x="1002021" y="-3396"/>
                    <a:pt x="1042124" y="1864"/>
                    <a:pt x="1078338" y="16411"/>
                  </a:cubicBezTo>
                  <a:lnTo>
                    <a:pt x="1168759" y="84336"/>
                  </a:lnTo>
                  <a:lnTo>
                    <a:pt x="1171460" y="86364"/>
                  </a:lnTo>
                  <a:cubicBezTo>
                    <a:pt x="1198053" y="55721"/>
                    <a:pt x="1231170" y="32796"/>
                    <a:pt x="1267486" y="18348"/>
                  </a:cubicBezTo>
                  <a:lnTo>
                    <a:pt x="1276896" y="15812"/>
                  </a:lnTo>
                  <a:lnTo>
                    <a:pt x="1329363" y="86157"/>
                  </a:lnTo>
                  <a:cubicBezTo>
                    <a:pt x="1398811" y="200909"/>
                    <a:pt x="1434817" y="336062"/>
                    <a:pt x="1425326" y="478326"/>
                  </a:cubicBezTo>
                  <a:cubicBezTo>
                    <a:pt x="1400018" y="857697"/>
                    <a:pt x="1060768" y="1143975"/>
                    <a:pt x="667589" y="1117746"/>
                  </a:cubicBezTo>
                  <a:close/>
                </a:path>
              </a:pathLst>
            </a:custGeom>
            <a:solidFill>
              <a:sysClr val="windowText" lastClr="000000">
                <a:alpha val="49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DD47DF07-89C7-45AD-ABBF-307CB9D50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4549" y="4393690"/>
              <a:ext cx="357853" cy="536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AB49352-D4ED-4DC7-85A6-2CAE3ABAC473}"/>
              </a:ext>
            </a:extLst>
          </p:cNvPr>
          <p:cNvGrpSpPr/>
          <p:nvPr/>
        </p:nvGrpSpPr>
        <p:grpSpPr>
          <a:xfrm>
            <a:off x="10202214" y="434707"/>
            <a:ext cx="1136381" cy="1436512"/>
            <a:chOff x="4662805" y="3936658"/>
            <a:chExt cx="1136381" cy="143651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7604D6-4087-4C31-9F63-4E766C1E0764}"/>
                </a:ext>
              </a:extLst>
            </p:cNvPr>
            <p:cNvGrpSpPr/>
            <p:nvPr/>
          </p:nvGrpSpPr>
          <p:grpSpPr>
            <a:xfrm>
              <a:off x="4662805" y="3936658"/>
              <a:ext cx="1136381" cy="1436512"/>
              <a:chOff x="4712653" y="2634487"/>
              <a:chExt cx="2312952" cy="292382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453FEC54-7BF3-496D-B253-890C210F1980}"/>
                  </a:ext>
                </a:extLst>
              </p:cNvPr>
              <p:cNvGrpSpPr/>
              <p:nvPr/>
            </p:nvGrpSpPr>
            <p:grpSpPr>
              <a:xfrm flipH="1">
                <a:off x="4712653" y="2634487"/>
                <a:ext cx="2312952" cy="2923827"/>
                <a:chOff x="6785" y="6327461"/>
                <a:chExt cx="2563348" cy="3240355"/>
              </a:xfr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D4DA7DA2-3A4B-47FC-BD16-BC9983C51F00}"/>
                    </a:ext>
                  </a:extLst>
                </p:cNvPr>
                <p:cNvGrpSpPr/>
                <p:nvPr/>
              </p:nvGrpSpPr>
              <p:grpSpPr>
                <a:xfrm>
                  <a:off x="6785" y="6327461"/>
                  <a:ext cx="2563348" cy="3240355"/>
                  <a:chOff x="-704602" y="7974105"/>
                  <a:chExt cx="3307004" cy="4180417"/>
                </a:xfrm>
              </p:grpSpPr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3045FD96-DD85-4FE5-BC51-16797F545D2A}"/>
                      </a:ext>
                    </a:extLst>
                  </p:cNvPr>
                  <p:cNvSpPr/>
                  <p:nvPr/>
                </p:nvSpPr>
                <p:spPr>
                  <a:xfrm rot="20860252">
                    <a:off x="-704602" y="7985701"/>
                    <a:ext cx="2536874" cy="2261467"/>
                  </a:xfrm>
                  <a:custGeom>
                    <a:avLst/>
                    <a:gdLst>
                      <a:gd name="connsiteX0" fmla="*/ 1268437 w 2536874"/>
                      <a:gd name="connsiteY0" fmla="*/ 0 h 2148762"/>
                      <a:gd name="connsiteX1" fmla="*/ 2536874 w 2536874"/>
                      <a:gd name="connsiteY1" fmla="*/ 1223889 h 2148762"/>
                      <a:gd name="connsiteX2" fmla="*/ 2530325 w 2536874"/>
                      <a:gd name="connsiteY2" fmla="*/ 1349025 h 2148762"/>
                      <a:gd name="connsiteX3" fmla="*/ 2529071 w 2536874"/>
                      <a:gd name="connsiteY3" fmla="*/ 1356956 h 2148762"/>
                      <a:gd name="connsiteX4" fmla="*/ 2506790 w 2536874"/>
                      <a:gd name="connsiteY4" fmla="*/ 1337417 h 2148762"/>
                      <a:gd name="connsiteX5" fmla="*/ 1699946 w 2536874"/>
                      <a:gd name="connsiteY5" fmla="*/ 1057940 h 2148762"/>
                      <a:gd name="connsiteX6" fmla="*/ 457279 w 2536874"/>
                      <a:gd name="connsiteY6" fmla="*/ 2035173 h 2148762"/>
                      <a:gd name="connsiteX7" fmla="*/ 439312 w 2536874"/>
                      <a:gd name="connsiteY7" fmla="*/ 2148762 h 2148762"/>
                      <a:gd name="connsiteX8" fmla="*/ 371517 w 2536874"/>
                      <a:gd name="connsiteY8" fmla="*/ 2089309 h 2148762"/>
                      <a:gd name="connsiteX9" fmla="*/ 0 w 2536874"/>
                      <a:gd name="connsiteY9" fmla="*/ 1223889 h 2148762"/>
                      <a:gd name="connsiteX10" fmla="*/ 1268437 w 2536874"/>
                      <a:gd name="connsiteY10" fmla="*/ 0 h 2148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36874" h="2148762">
                        <a:moveTo>
                          <a:pt x="1268437" y="0"/>
                        </a:moveTo>
                        <a:cubicBezTo>
                          <a:pt x="1968975" y="0"/>
                          <a:pt x="2536874" y="547954"/>
                          <a:pt x="2536874" y="1223889"/>
                        </a:cubicBezTo>
                        <a:cubicBezTo>
                          <a:pt x="2536874" y="1266135"/>
                          <a:pt x="2534656" y="1307881"/>
                          <a:pt x="2530325" y="1349025"/>
                        </a:cubicBezTo>
                        <a:lnTo>
                          <a:pt x="2529071" y="1356956"/>
                        </a:lnTo>
                        <a:lnTo>
                          <a:pt x="2506790" y="1337417"/>
                        </a:lnTo>
                        <a:cubicBezTo>
                          <a:pt x="2287529" y="1162822"/>
                          <a:pt x="2006431" y="1057940"/>
                          <a:pt x="1699946" y="1057940"/>
                        </a:cubicBezTo>
                        <a:cubicBezTo>
                          <a:pt x="1086975" y="1057940"/>
                          <a:pt x="575556" y="1477468"/>
                          <a:pt x="457279" y="2035173"/>
                        </a:cubicBezTo>
                        <a:lnTo>
                          <a:pt x="439312" y="2148762"/>
                        </a:lnTo>
                        <a:lnTo>
                          <a:pt x="371517" y="2089309"/>
                        </a:lnTo>
                        <a:cubicBezTo>
                          <a:pt x="141975" y="1867829"/>
                          <a:pt x="0" y="1561857"/>
                          <a:pt x="0" y="1223889"/>
                        </a:cubicBezTo>
                        <a:cubicBezTo>
                          <a:pt x="0" y="547954"/>
                          <a:pt x="567899" y="0"/>
                          <a:pt x="1268437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42BBA81B-06A2-403B-9E6F-41624ED56012}"/>
                      </a:ext>
                    </a:extLst>
                  </p:cNvPr>
                  <p:cNvGrpSpPr/>
                  <p:nvPr/>
                </p:nvGrpSpPr>
                <p:grpSpPr>
                  <a:xfrm>
                    <a:off x="-547106" y="7974105"/>
                    <a:ext cx="3149508" cy="4180417"/>
                    <a:chOff x="-547106" y="7974105"/>
                    <a:chExt cx="3149508" cy="4180417"/>
                  </a:xfrm>
                </p:grpSpPr>
                <p:cxnSp>
                  <p:nvCxnSpPr>
                    <p:cNvPr id="57" name="Straight Connector 56">
                      <a:extLst>
                        <a:ext uri="{FF2B5EF4-FFF2-40B4-BE49-F238E27FC236}">
                          <a16:creationId xmlns:a16="http://schemas.microsoft.com/office/drawing/2014/main" id="{9CB7E856-B1FC-455B-AA49-C838CCAE0F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549179" y="10708896"/>
                      <a:ext cx="66151" cy="1325705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660E67E-3BD9-42C0-9539-F914134CD2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254179" y="10831492"/>
                      <a:ext cx="54170" cy="1254095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244567BA-82BC-4499-A0F1-CF2FB81875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29676" y="8483997"/>
                      <a:ext cx="2536875" cy="2447778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42C6081C-D3EC-4257-A7D9-963A81CBD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175" y="9224374"/>
                      <a:ext cx="261279" cy="25952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1" name="Rectangle: Top Corners Rounded 60">
                      <a:extLst>
                        <a:ext uri="{FF2B5EF4-FFF2-40B4-BE49-F238E27FC236}">
                          <a16:creationId xmlns:a16="http://schemas.microsoft.com/office/drawing/2014/main" id="{75B273EB-F241-4946-A86C-0749A9192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13723" y="11931728"/>
                      <a:ext cx="669495" cy="20031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2" name="Rectangle: Top Corners Rounded 61">
                      <a:extLst>
                        <a:ext uri="{FF2B5EF4-FFF2-40B4-BE49-F238E27FC236}">
                          <a16:creationId xmlns:a16="http://schemas.microsoft.com/office/drawing/2014/main" id="{5DD02DDB-0237-4C9A-B25F-721266AE2F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2765" y="11954212"/>
                      <a:ext cx="669496" cy="20031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3" name="Freeform: Shape 62">
                      <a:extLst>
                        <a:ext uri="{FF2B5EF4-FFF2-40B4-BE49-F238E27FC236}">
                          <a16:creationId xmlns:a16="http://schemas.microsoft.com/office/drawing/2014/main" id="{AA5A6537-BFD5-4548-955B-D73434BCAC99}"/>
                        </a:ext>
                      </a:extLst>
                    </p:cNvPr>
                    <p:cNvSpPr/>
                    <p:nvPr/>
                  </p:nvSpPr>
                  <p:spPr>
                    <a:xfrm rot="18020644">
                      <a:off x="1006288" y="9889486"/>
                      <a:ext cx="649908" cy="923978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49909" h="923977">
                          <a:moveTo>
                            <a:pt x="115393" y="0"/>
                          </a:moveTo>
                          <a:cubicBezTo>
                            <a:pt x="35224" y="148431"/>
                            <a:pt x="-44945" y="296863"/>
                            <a:pt x="29668" y="438150"/>
                          </a:cubicBezTo>
                          <a:cubicBezTo>
                            <a:pt x="104280" y="579438"/>
                            <a:pt x="459881" y="766763"/>
                            <a:pt x="563068" y="847725"/>
                          </a:cubicBezTo>
                          <a:cubicBezTo>
                            <a:pt x="666255" y="928687"/>
                            <a:pt x="648793" y="923925"/>
                            <a:pt x="648793" y="923925"/>
                          </a:cubicBezTo>
                          <a:lnTo>
                            <a:pt x="648793" y="923925"/>
                          </a:ln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4" name="Freeform: Shape 63">
                      <a:extLst>
                        <a:ext uri="{FF2B5EF4-FFF2-40B4-BE49-F238E27FC236}">
                          <a16:creationId xmlns:a16="http://schemas.microsoft.com/office/drawing/2014/main" id="{59D100F4-C10A-46FC-A9A7-A9CFD84A8E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8470" y="9623682"/>
                      <a:ext cx="184935" cy="190500"/>
                    </a:xfrm>
                    <a:custGeom>
                      <a:avLst/>
                      <a:gdLst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166688 w 209668"/>
                        <a:gd name="connsiteY5" fmla="*/ 52387 h 195262"/>
                        <a:gd name="connsiteX6" fmla="*/ 200025 w 209668"/>
                        <a:gd name="connsiteY6" fmla="*/ 61912 h 195262"/>
                        <a:gd name="connsiteX7" fmla="*/ 209550 w 209668"/>
                        <a:gd name="connsiteY7" fmla="*/ 76200 h 195262"/>
                        <a:gd name="connsiteX8" fmla="*/ 185738 w 209668"/>
                        <a:gd name="connsiteY8" fmla="*/ 157162 h 195262"/>
                        <a:gd name="connsiteX9" fmla="*/ 166688 w 209668"/>
                        <a:gd name="connsiteY9" fmla="*/ 166687 h 195262"/>
                        <a:gd name="connsiteX10" fmla="*/ 123825 w 209668"/>
                        <a:gd name="connsiteY10" fmla="*/ 185737 h 195262"/>
                        <a:gd name="connsiteX11" fmla="*/ 109538 w 209668"/>
                        <a:gd name="connsiteY11" fmla="*/ 190500 h 195262"/>
                        <a:gd name="connsiteX12" fmla="*/ 95250 w 209668"/>
                        <a:gd name="connsiteY12" fmla="*/ 195262 h 195262"/>
                        <a:gd name="connsiteX13" fmla="*/ 23813 w 209668"/>
                        <a:gd name="connsiteY13" fmla="*/ 190500 h 195262"/>
                        <a:gd name="connsiteX14" fmla="*/ 9525 w 209668"/>
                        <a:gd name="connsiteY14" fmla="*/ 185737 h 195262"/>
                        <a:gd name="connsiteX15" fmla="*/ 0 w 209668"/>
                        <a:gd name="connsiteY15" fmla="*/ 176212 h 195262"/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200025 w 209668"/>
                        <a:gd name="connsiteY5" fmla="*/ 61912 h 195262"/>
                        <a:gd name="connsiteX6" fmla="*/ 209550 w 209668"/>
                        <a:gd name="connsiteY6" fmla="*/ 76200 h 195262"/>
                        <a:gd name="connsiteX7" fmla="*/ 185738 w 209668"/>
                        <a:gd name="connsiteY7" fmla="*/ 157162 h 195262"/>
                        <a:gd name="connsiteX8" fmla="*/ 166688 w 209668"/>
                        <a:gd name="connsiteY8" fmla="*/ 166687 h 195262"/>
                        <a:gd name="connsiteX9" fmla="*/ 123825 w 209668"/>
                        <a:gd name="connsiteY9" fmla="*/ 185737 h 195262"/>
                        <a:gd name="connsiteX10" fmla="*/ 109538 w 209668"/>
                        <a:gd name="connsiteY10" fmla="*/ 190500 h 195262"/>
                        <a:gd name="connsiteX11" fmla="*/ 95250 w 209668"/>
                        <a:gd name="connsiteY11" fmla="*/ 195262 h 195262"/>
                        <a:gd name="connsiteX12" fmla="*/ 23813 w 209668"/>
                        <a:gd name="connsiteY12" fmla="*/ 190500 h 195262"/>
                        <a:gd name="connsiteX13" fmla="*/ 9525 w 209668"/>
                        <a:gd name="connsiteY13" fmla="*/ 185737 h 195262"/>
                        <a:gd name="connsiteX14" fmla="*/ 0 w 209668"/>
                        <a:gd name="connsiteY14" fmla="*/ 176212 h 195262"/>
                        <a:gd name="connsiteX0" fmla="*/ 33338 w 202730"/>
                        <a:gd name="connsiteY0" fmla="*/ 0 h 195262"/>
                        <a:gd name="connsiteX1" fmla="*/ 57150 w 202730"/>
                        <a:gd name="connsiteY1" fmla="*/ 14287 h 195262"/>
                        <a:gd name="connsiteX2" fmla="*/ 71438 w 202730"/>
                        <a:gd name="connsiteY2" fmla="*/ 23812 h 195262"/>
                        <a:gd name="connsiteX3" fmla="*/ 114300 w 202730"/>
                        <a:gd name="connsiteY3" fmla="*/ 33337 h 195262"/>
                        <a:gd name="connsiteX4" fmla="*/ 128588 w 202730"/>
                        <a:gd name="connsiteY4" fmla="*/ 42862 h 195262"/>
                        <a:gd name="connsiteX5" fmla="*/ 200025 w 202730"/>
                        <a:gd name="connsiteY5" fmla="*/ 61912 h 195262"/>
                        <a:gd name="connsiteX6" fmla="*/ 185738 w 202730"/>
                        <a:gd name="connsiteY6" fmla="*/ 157162 h 195262"/>
                        <a:gd name="connsiteX7" fmla="*/ 166688 w 202730"/>
                        <a:gd name="connsiteY7" fmla="*/ 166687 h 195262"/>
                        <a:gd name="connsiteX8" fmla="*/ 123825 w 202730"/>
                        <a:gd name="connsiteY8" fmla="*/ 185737 h 195262"/>
                        <a:gd name="connsiteX9" fmla="*/ 109538 w 202730"/>
                        <a:gd name="connsiteY9" fmla="*/ 190500 h 195262"/>
                        <a:gd name="connsiteX10" fmla="*/ 95250 w 202730"/>
                        <a:gd name="connsiteY10" fmla="*/ 195262 h 195262"/>
                        <a:gd name="connsiteX11" fmla="*/ 23813 w 202730"/>
                        <a:gd name="connsiteY11" fmla="*/ 190500 h 195262"/>
                        <a:gd name="connsiteX12" fmla="*/ 9525 w 202730"/>
                        <a:gd name="connsiteY12" fmla="*/ 185737 h 195262"/>
                        <a:gd name="connsiteX13" fmla="*/ 0 w 202730"/>
                        <a:gd name="connsiteY13" fmla="*/ 176212 h 195262"/>
                        <a:gd name="connsiteX0" fmla="*/ 33338 w 207126"/>
                        <a:gd name="connsiteY0" fmla="*/ 0 h 195262"/>
                        <a:gd name="connsiteX1" fmla="*/ 57150 w 207126"/>
                        <a:gd name="connsiteY1" fmla="*/ 14287 h 195262"/>
                        <a:gd name="connsiteX2" fmla="*/ 71438 w 207126"/>
                        <a:gd name="connsiteY2" fmla="*/ 23812 h 195262"/>
                        <a:gd name="connsiteX3" fmla="*/ 114300 w 207126"/>
                        <a:gd name="connsiteY3" fmla="*/ 33337 h 195262"/>
                        <a:gd name="connsiteX4" fmla="*/ 128588 w 207126"/>
                        <a:gd name="connsiteY4" fmla="*/ 42862 h 195262"/>
                        <a:gd name="connsiteX5" fmla="*/ 204787 w 207126"/>
                        <a:gd name="connsiteY5" fmla="*/ 76199 h 195262"/>
                        <a:gd name="connsiteX6" fmla="*/ 185738 w 207126"/>
                        <a:gd name="connsiteY6" fmla="*/ 157162 h 195262"/>
                        <a:gd name="connsiteX7" fmla="*/ 166688 w 207126"/>
                        <a:gd name="connsiteY7" fmla="*/ 166687 h 195262"/>
                        <a:gd name="connsiteX8" fmla="*/ 123825 w 207126"/>
                        <a:gd name="connsiteY8" fmla="*/ 185737 h 195262"/>
                        <a:gd name="connsiteX9" fmla="*/ 109538 w 207126"/>
                        <a:gd name="connsiteY9" fmla="*/ 190500 h 195262"/>
                        <a:gd name="connsiteX10" fmla="*/ 95250 w 207126"/>
                        <a:gd name="connsiteY10" fmla="*/ 195262 h 195262"/>
                        <a:gd name="connsiteX11" fmla="*/ 23813 w 207126"/>
                        <a:gd name="connsiteY11" fmla="*/ 190500 h 195262"/>
                        <a:gd name="connsiteX12" fmla="*/ 9525 w 207126"/>
                        <a:gd name="connsiteY12" fmla="*/ 185737 h 195262"/>
                        <a:gd name="connsiteX13" fmla="*/ 0 w 207126"/>
                        <a:gd name="connsiteY13" fmla="*/ 176212 h 195262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109538 w 207126"/>
                        <a:gd name="connsiteY9" fmla="*/ 190500 h 190500"/>
                        <a:gd name="connsiteX10" fmla="*/ 23813 w 207126"/>
                        <a:gd name="connsiteY10" fmla="*/ 190500 h 190500"/>
                        <a:gd name="connsiteX11" fmla="*/ 9525 w 207126"/>
                        <a:gd name="connsiteY11" fmla="*/ 185737 h 190500"/>
                        <a:gd name="connsiteX12" fmla="*/ 0 w 207126"/>
                        <a:gd name="connsiteY12" fmla="*/ 176212 h 190500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23813 w 207126"/>
                        <a:gd name="connsiteY9" fmla="*/ 190500 h 190500"/>
                        <a:gd name="connsiteX10" fmla="*/ 9525 w 207126"/>
                        <a:gd name="connsiteY10" fmla="*/ 185737 h 190500"/>
                        <a:gd name="connsiteX11" fmla="*/ 0 w 207126"/>
                        <a:gd name="connsiteY11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71438 w 207779"/>
                        <a:gd name="connsiteY2" fmla="*/ 23812 h 190500"/>
                        <a:gd name="connsiteX3" fmla="*/ 114300 w 207779"/>
                        <a:gd name="connsiteY3" fmla="*/ 33337 h 190500"/>
                        <a:gd name="connsiteX4" fmla="*/ 128588 w 207779"/>
                        <a:gd name="connsiteY4" fmla="*/ 42862 h 190500"/>
                        <a:gd name="connsiteX5" fmla="*/ 204787 w 207779"/>
                        <a:gd name="connsiteY5" fmla="*/ 76199 h 190500"/>
                        <a:gd name="connsiteX6" fmla="*/ 185738 w 207779"/>
                        <a:gd name="connsiteY6" fmla="*/ 157162 h 190500"/>
                        <a:gd name="connsiteX7" fmla="*/ 123825 w 207779"/>
                        <a:gd name="connsiteY7" fmla="*/ 185737 h 190500"/>
                        <a:gd name="connsiteX8" fmla="*/ 23813 w 207779"/>
                        <a:gd name="connsiteY8" fmla="*/ 190500 h 190500"/>
                        <a:gd name="connsiteX9" fmla="*/ 9525 w 207779"/>
                        <a:gd name="connsiteY9" fmla="*/ 185737 h 190500"/>
                        <a:gd name="connsiteX10" fmla="*/ 0 w 207779"/>
                        <a:gd name="connsiteY10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114300 w 207779"/>
                        <a:gd name="connsiteY2" fmla="*/ 33337 h 190500"/>
                        <a:gd name="connsiteX3" fmla="*/ 128588 w 207779"/>
                        <a:gd name="connsiteY3" fmla="*/ 42862 h 190500"/>
                        <a:gd name="connsiteX4" fmla="*/ 204787 w 207779"/>
                        <a:gd name="connsiteY4" fmla="*/ 76199 h 190500"/>
                        <a:gd name="connsiteX5" fmla="*/ 185738 w 207779"/>
                        <a:gd name="connsiteY5" fmla="*/ 157162 h 190500"/>
                        <a:gd name="connsiteX6" fmla="*/ 123825 w 207779"/>
                        <a:gd name="connsiteY6" fmla="*/ 185737 h 190500"/>
                        <a:gd name="connsiteX7" fmla="*/ 23813 w 207779"/>
                        <a:gd name="connsiteY7" fmla="*/ 190500 h 190500"/>
                        <a:gd name="connsiteX8" fmla="*/ 9525 w 207779"/>
                        <a:gd name="connsiteY8" fmla="*/ 185737 h 190500"/>
                        <a:gd name="connsiteX9" fmla="*/ 0 w 207779"/>
                        <a:gd name="connsiteY9" fmla="*/ 176212 h 190500"/>
                        <a:gd name="connsiteX0" fmla="*/ 33338 w 208748"/>
                        <a:gd name="connsiteY0" fmla="*/ 0 h 190500"/>
                        <a:gd name="connsiteX1" fmla="*/ 57150 w 208748"/>
                        <a:gd name="connsiteY1" fmla="*/ 14287 h 190500"/>
                        <a:gd name="connsiteX2" fmla="*/ 114300 w 208748"/>
                        <a:gd name="connsiteY2" fmla="*/ 33337 h 190500"/>
                        <a:gd name="connsiteX3" fmla="*/ 204787 w 208748"/>
                        <a:gd name="connsiteY3" fmla="*/ 76199 h 190500"/>
                        <a:gd name="connsiteX4" fmla="*/ 185738 w 208748"/>
                        <a:gd name="connsiteY4" fmla="*/ 157162 h 190500"/>
                        <a:gd name="connsiteX5" fmla="*/ 123825 w 208748"/>
                        <a:gd name="connsiteY5" fmla="*/ 185737 h 190500"/>
                        <a:gd name="connsiteX6" fmla="*/ 23813 w 208748"/>
                        <a:gd name="connsiteY6" fmla="*/ 190500 h 190500"/>
                        <a:gd name="connsiteX7" fmla="*/ 9525 w 208748"/>
                        <a:gd name="connsiteY7" fmla="*/ 185737 h 190500"/>
                        <a:gd name="connsiteX8" fmla="*/ 0 w 208748"/>
                        <a:gd name="connsiteY8" fmla="*/ 176212 h 190500"/>
                        <a:gd name="connsiteX0" fmla="*/ 23813 w 199223"/>
                        <a:gd name="connsiteY0" fmla="*/ 0 h 190500"/>
                        <a:gd name="connsiteX1" fmla="*/ 47625 w 199223"/>
                        <a:gd name="connsiteY1" fmla="*/ 14287 h 190500"/>
                        <a:gd name="connsiteX2" fmla="*/ 104775 w 199223"/>
                        <a:gd name="connsiteY2" fmla="*/ 33337 h 190500"/>
                        <a:gd name="connsiteX3" fmla="*/ 195262 w 199223"/>
                        <a:gd name="connsiteY3" fmla="*/ 76199 h 190500"/>
                        <a:gd name="connsiteX4" fmla="*/ 176213 w 199223"/>
                        <a:gd name="connsiteY4" fmla="*/ 157162 h 190500"/>
                        <a:gd name="connsiteX5" fmla="*/ 114300 w 199223"/>
                        <a:gd name="connsiteY5" fmla="*/ 185737 h 190500"/>
                        <a:gd name="connsiteX6" fmla="*/ 14288 w 199223"/>
                        <a:gd name="connsiteY6" fmla="*/ 190500 h 190500"/>
                        <a:gd name="connsiteX7" fmla="*/ 0 w 199223"/>
                        <a:gd name="connsiteY7" fmla="*/ 185737 h 190500"/>
                        <a:gd name="connsiteX0" fmla="*/ 9525 w 184935"/>
                        <a:gd name="connsiteY0" fmla="*/ 0 h 190500"/>
                        <a:gd name="connsiteX1" fmla="*/ 33337 w 184935"/>
                        <a:gd name="connsiteY1" fmla="*/ 14287 h 190500"/>
                        <a:gd name="connsiteX2" fmla="*/ 90487 w 184935"/>
                        <a:gd name="connsiteY2" fmla="*/ 33337 h 190500"/>
                        <a:gd name="connsiteX3" fmla="*/ 180974 w 184935"/>
                        <a:gd name="connsiteY3" fmla="*/ 76199 h 190500"/>
                        <a:gd name="connsiteX4" fmla="*/ 161925 w 184935"/>
                        <a:gd name="connsiteY4" fmla="*/ 157162 h 190500"/>
                        <a:gd name="connsiteX5" fmla="*/ 100012 w 184935"/>
                        <a:gd name="connsiteY5" fmla="*/ 185737 h 190500"/>
                        <a:gd name="connsiteX6" fmla="*/ 0 w 184935"/>
                        <a:gd name="connsiteY6" fmla="*/ 19050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4935" h="190500">
                          <a:moveTo>
                            <a:pt x="9525" y="0"/>
                          </a:moveTo>
                          <a:cubicBezTo>
                            <a:pt x="17462" y="4762"/>
                            <a:pt x="19843" y="8731"/>
                            <a:pt x="33337" y="14287"/>
                          </a:cubicBezTo>
                          <a:cubicBezTo>
                            <a:pt x="46831" y="19843"/>
                            <a:pt x="65881" y="23018"/>
                            <a:pt x="90487" y="33337"/>
                          </a:cubicBezTo>
                          <a:cubicBezTo>
                            <a:pt x="115093" y="43656"/>
                            <a:pt x="169068" y="55562"/>
                            <a:pt x="180974" y="76199"/>
                          </a:cubicBezTo>
                          <a:cubicBezTo>
                            <a:pt x="192880" y="96836"/>
                            <a:pt x="175419" y="138906"/>
                            <a:pt x="161925" y="157162"/>
                          </a:cubicBezTo>
                          <a:cubicBezTo>
                            <a:pt x="148431" y="175418"/>
                            <a:pt x="126999" y="180181"/>
                            <a:pt x="100012" y="185737"/>
                          </a:cubicBezTo>
                          <a:cubicBezTo>
                            <a:pt x="73025" y="191293"/>
                            <a:pt x="33337" y="188912"/>
                            <a:pt x="0" y="190500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1F97C7FA-E6B0-4F63-ABC9-6A0162003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34241" y="9179351"/>
                      <a:ext cx="261279" cy="25952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6" name="Freeform: Shape 65">
                      <a:extLst>
                        <a:ext uri="{FF2B5EF4-FFF2-40B4-BE49-F238E27FC236}">
                          <a16:creationId xmlns:a16="http://schemas.microsoft.com/office/drawing/2014/main" id="{54B46E02-E1FD-496A-87E2-C36749867338}"/>
                        </a:ext>
                      </a:extLst>
                    </p:cNvPr>
                    <p:cNvSpPr/>
                    <p:nvPr/>
                  </p:nvSpPr>
                  <p:spPr>
                    <a:xfrm rot="20734271">
                      <a:off x="-547106" y="7974105"/>
                      <a:ext cx="2089759" cy="1389838"/>
                    </a:xfrm>
                    <a:custGeom>
                      <a:avLst/>
                      <a:gdLst>
                        <a:gd name="connsiteX0" fmla="*/ 1260634 w 2089759"/>
                        <a:gd name="connsiteY0" fmla="*/ 0 h 1389838"/>
                        <a:gd name="connsiteX1" fmla="*/ 2067478 w 2089759"/>
                        <a:gd name="connsiteY1" fmla="*/ 279477 h 1389838"/>
                        <a:gd name="connsiteX2" fmla="*/ 2089759 w 2089759"/>
                        <a:gd name="connsiteY2" fmla="*/ 299016 h 1389838"/>
                        <a:gd name="connsiteX3" fmla="*/ 2071792 w 2089759"/>
                        <a:gd name="connsiteY3" fmla="*/ 412605 h 1389838"/>
                        <a:gd name="connsiteX4" fmla="*/ 829125 w 2089759"/>
                        <a:gd name="connsiteY4" fmla="*/ 1389838 h 1389838"/>
                        <a:gd name="connsiteX5" fmla="*/ 22281 w 2089759"/>
                        <a:gd name="connsiteY5" fmla="*/ 1110361 h 1389838"/>
                        <a:gd name="connsiteX6" fmla="*/ 0 w 2089759"/>
                        <a:gd name="connsiteY6" fmla="*/ 1090822 h 1389838"/>
                        <a:gd name="connsiteX7" fmla="*/ 17967 w 2089759"/>
                        <a:gd name="connsiteY7" fmla="*/ 977233 h 1389838"/>
                        <a:gd name="connsiteX8" fmla="*/ 1260634 w 2089759"/>
                        <a:gd name="connsiteY8" fmla="*/ 0 h 1389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089759" h="1389838">
                          <a:moveTo>
                            <a:pt x="1260634" y="0"/>
                          </a:moveTo>
                          <a:cubicBezTo>
                            <a:pt x="1567119" y="0"/>
                            <a:pt x="1848217" y="104882"/>
                            <a:pt x="2067478" y="279477"/>
                          </a:cubicBezTo>
                          <a:lnTo>
                            <a:pt x="2089759" y="299016"/>
                          </a:lnTo>
                          <a:lnTo>
                            <a:pt x="2071792" y="412605"/>
                          </a:lnTo>
                          <a:cubicBezTo>
                            <a:pt x="1953515" y="970311"/>
                            <a:pt x="1442096" y="1389838"/>
                            <a:pt x="829125" y="1389838"/>
                          </a:cubicBezTo>
                          <a:cubicBezTo>
                            <a:pt x="522640" y="1389838"/>
                            <a:pt x="241542" y="1284956"/>
                            <a:pt x="22281" y="1110361"/>
                          </a:cubicBezTo>
                          <a:lnTo>
                            <a:pt x="0" y="1090822"/>
                          </a:lnTo>
                          <a:lnTo>
                            <a:pt x="17967" y="977233"/>
                          </a:lnTo>
                          <a:cubicBezTo>
                            <a:pt x="136244" y="419528"/>
                            <a:pt x="647663" y="0"/>
                            <a:pt x="1260634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7" name="Freeform: Shape 66">
                      <a:extLst>
                        <a:ext uri="{FF2B5EF4-FFF2-40B4-BE49-F238E27FC236}">
                          <a16:creationId xmlns:a16="http://schemas.microsoft.com/office/drawing/2014/main" id="{8BFE96B9-41C1-4ED8-B762-B89E06A4120C}"/>
                        </a:ext>
                      </a:extLst>
                    </p:cNvPr>
                    <p:cNvSpPr/>
                    <p:nvPr/>
                  </p:nvSpPr>
                  <p:spPr>
                    <a:xfrm rot="1692869">
                      <a:off x="913717" y="8242589"/>
                      <a:ext cx="1688685" cy="643641"/>
                    </a:xfrm>
                    <a:custGeom>
                      <a:avLst/>
                      <a:gdLst>
                        <a:gd name="connsiteX0" fmla="*/ 0 w 1013373"/>
                        <a:gd name="connsiteY0" fmla="*/ 40511 h 439325"/>
                        <a:gd name="connsiteX1" fmla="*/ 87844 w 1013373"/>
                        <a:gd name="connsiteY1" fmla="*/ 20157 h 439325"/>
                        <a:gd name="connsiteX2" fmla="*/ 1007416 w 1013373"/>
                        <a:gd name="connsiteY2" fmla="*/ 223541 h 439325"/>
                        <a:gd name="connsiteX3" fmla="*/ 1013373 w 1013373"/>
                        <a:gd name="connsiteY3" fmla="*/ 228313 h 439325"/>
                        <a:gd name="connsiteX4" fmla="*/ 1010613 w 1013373"/>
                        <a:gd name="connsiteY4" fmla="*/ 230304 h 439325"/>
                        <a:gd name="connsiteX5" fmla="*/ 301418 w 1013373"/>
                        <a:gd name="connsiteY5" fmla="*/ 439325 h 439325"/>
                        <a:gd name="connsiteX6" fmla="*/ 287592 w 1013373"/>
                        <a:gd name="connsiteY6" fmla="*/ 438652 h 439325"/>
                        <a:gd name="connsiteX7" fmla="*/ 261250 w 1013373"/>
                        <a:gd name="connsiteY7" fmla="*/ 381024 h 439325"/>
                        <a:gd name="connsiteX8" fmla="*/ 81753 w 1013373"/>
                        <a:gd name="connsiteY8" fmla="*/ 121393 h 439325"/>
                        <a:gd name="connsiteX9" fmla="*/ 0 w 1013373"/>
                        <a:gd name="connsiteY9" fmla="*/ 40511 h 4393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013373" h="439325">
                          <a:moveTo>
                            <a:pt x="0" y="40511"/>
                          </a:moveTo>
                          <a:lnTo>
                            <a:pt x="87844" y="20157"/>
                          </a:lnTo>
                          <a:cubicBezTo>
                            <a:pt x="401657" y="-36981"/>
                            <a:pt x="732975" y="26300"/>
                            <a:pt x="1007416" y="223541"/>
                          </a:cubicBezTo>
                          <a:lnTo>
                            <a:pt x="1013373" y="228313"/>
                          </a:lnTo>
                          <a:lnTo>
                            <a:pt x="1010613" y="230304"/>
                          </a:lnTo>
                          <a:cubicBezTo>
                            <a:pt x="808169" y="362269"/>
                            <a:pt x="564120" y="439325"/>
                            <a:pt x="301418" y="439325"/>
                          </a:cubicBezTo>
                          <a:lnTo>
                            <a:pt x="287592" y="438652"/>
                          </a:lnTo>
                          <a:lnTo>
                            <a:pt x="261250" y="381024"/>
                          </a:lnTo>
                          <a:cubicBezTo>
                            <a:pt x="213685" y="287854"/>
                            <a:pt x="153725" y="200430"/>
                            <a:pt x="81753" y="121393"/>
                          </a:cubicBezTo>
                          <a:lnTo>
                            <a:pt x="0" y="40511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8813BF74-AE75-4BC6-A656-9DBDDDBD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5575" y="9366219"/>
                      <a:ext cx="103566" cy="102870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2D7DD7DB-0645-4005-A42E-8B45704A23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9107" y="9330173"/>
                      <a:ext cx="103566" cy="102870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77F82F7A-3D75-4BF8-8B1B-DA3A1ABA57A9}"/>
                    </a:ext>
                  </a:extLst>
                </p:cNvPr>
                <p:cNvSpPr/>
                <p:nvPr/>
              </p:nvSpPr>
              <p:spPr>
                <a:xfrm rot="784183">
                  <a:off x="273068" y="6573493"/>
                  <a:ext cx="1326703" cy="193046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0DB0B53-25BF-4781-AC59-E5C961BC5CDF}"/>
                  </a:ext>
                </a:extLst>
              </p:cNvPr>
              <p:cNvGrpSpPr/>
              <p:nvPr/>
            </p:nvGrpSpPr>
            <p:grpSpPr>
              <a:xfrm>
                <a:off x="5008754" y="3210761"/>
                <a:ext cx="858426" cy="351149"/>
                <a:chOff x="5008754" y="3210761"/>
                <a:chExt cx="858426" cy="351149"/>
              </a:xfrm>
            </p:grpSpPr>
            <p:sp>
              <p:nvSpPr>
                <p:cNvPr id="49" name="Arc 48">
                  <a:extLst>
                    <a:ext uri="{FF2B5EF4-FFF2-40B4-BE49-F238E27FC236}">
                      <a16:creationId xmlns:a16="http://schemas.microsoft.com/office/drawing/2014/main" id="{B45826B4-7F55-4790-AB94-B91DEDC2E3CB}"/>
                    </a:ext>
                  </a:extLst>
                </p:cNvPr>
                <p:cNvSpPr/>
                <p:nvPr/>
              </p:nvSpPr>
              <p:spPr>
                <a:xfrm rot="8464337">
                  <a:off x="5013868" y="3210761"/>
                  <a:ext cx="359019" cy="212843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39584369-E6AC-4008-81DD-B28FFBF57903}"/>
                    </a:ext>
                  </a:extLst>
                </p:cNvPr>
                <p:cNvSpPr/>
                <p:nvPr/>
              </p:nvSpPr>
              <p:spPr>
                <a:xfrm rot="9951775">
                  <a:off x="5508161" y="3270981"/>
                  <a:ext cx="359019" cy="212843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83BF1E5D-9D77-4E62-B0C4-2C4E504A20EA}"/>
                    </a:ext>
                  </a:extLst>
                </p:cNvPr>
                <p:cNvSpPr/>
                <p:nvPr/>
              </p:nvSpPr>
              <p:spPr>
                <a:xfrm>
                  <a:off x="5541994" y="3516191"/>
                  <a:ext cx="155198" cy="45719"/>
                </a:xfrm>
                <a:custGeom>
                  <a:avLst/>
                  <a:gdLst>
                    <a:gd name="connsiteX0" fmla="*/ 77599 w 155198"/>
                    <a:gd name="connsiteY0" fmla="*/ 0 h 45719"/>
                    <a:gd name="connsiteX1" fmla="*/ 142208 w 155198"/>
                    <a:gd name="connsiteY1" fmla="*/ 26582 h 45719"/>
                    <a:gd name="connsiteX2" fmla="*/ 155198 w 155198"/>
                    <a:gd name="connsiteY2" fmla="*/ 45719 h 45719"/>
                    <a:gd name="connsiteX3" fmla="*/ 0 w 155198"/>
                    <a:gd name="connsiteY3" fmla="*/ 45719 h 45719"/>
                    <a:gd name="connsiteX4" fmla="*/ 12990 w 155198"/>
                    <a:gd name="connsiteY4" fmla="*/ 26582 h 45719"/>
                    <a:gd name="connsiteX5" fmla="*/ 77599 w 155198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198" h="45719">
                      <a:moveTo>
                        <a:pt x="77599" y="0"/>
                      </a:moveTo>
                      <a:cubicBezTo>
                        <a:pt x="102831" y="0"/>
                        <a:pt x="125673" y="10158"/>
                        <a:pt x="142208" y="26582"/>
                      </a:cubicBezTo>
                      <a:lnTo>
                        <a:pt x="155198" y="45719"/>
                      </a:lnTo>
                      <a:lnTo>
                        <a:pt x="0" y="45719"/>
                      </a:lnTo>
                      <a:lnTo>
                        <a:pt x="12990" y="26582"/>
                      </a:lnTo>
                      <a:cubicBezTo>
                        <a:pt x="29525" y="10158"/>
                        <a:pt x="52368" y="0"/>
                        <a:pt x="77599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800C3FBE-91F0-48FA-B802-9021C42F5691}"/>
                    </a:ext>
                  </a:extLst>
                </p:cNvPr>
                <p:cNvSpPr/>
                <p:nvPr/>
              </p:nvSpPr>
              <p:spPr>
                <a:xfrm>
                  <a:off x="5008754" y="3484632"/>
                  <a:ext cx="155198" cy="45719"/>
                </a:xfrm>
                <a:custGeom>
                  <a:avLst/>
                  <a:gdLst>
                    <a:gd name="connsiteX0" fmla="*/ 77599 w 155198"/>
                    <a:gd name="connsiteY0" fmla="*/ 0 h 45719"/>
                    <a:gd name="connsiteX1" fmla="*/ 142208 w 155198"/>
                    <a:gd name="connsiteY1" fmla="*/ 26582 h 45719"/>
                    <a:gd name="connsiteX2" fmla="*/ 155198 w 155198"/>
                    <a:gd name="connsiteY2" fmla="*/ 45719 h 45719"/>
                    <a:gd name="connsiteX3" fmla="*/ 0 w 155198"/>
                    <a:gd name="connsiteY3" fmla="*/ 45719 h 45719"/>
                    <a:gd name="connsiteX4" fmla="*/ 12990 w 155198"/>
                    <a:gd name="connsiteY4" fmla="*/ 26582 h 45719"/>
                    <a:gd name="connsiteX5" fmla="*/ 77599 w 155198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198" h="45719">
                      <a:moveTo>
                        <a:pt x="77599" y="0"/>
                      </a:moveTo>
                      <a:cubicBezTo>
                        <a:pt x="102831" y="0"/>
                        <a:pt x="125673" y="10158"/>
                        <a:pt x="142208" y="26582"/>
                      </a:cubicBezTo>
                      <a:lnTo>
                        <a:pt x="155198" y="45719"/>
                      </a:lnTo>
                      <a:lnTo>
                        <a:pt x="0" y="45719"/>
                      </a:lnTo>
                      <a:lnTo>
                        <a:pt x="12990" y="26582"/>
                      </a:lnTo>
                      <a:cubicBezTo>
                        <a:pt x="29525" y="10158"/>
                        <a:pt x="52368" y="0"/>
                        <a:pt x="77599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C38035B-CEDB-48B8-A3F8-B35DD8EAE354}"/>
                </a:ext>
              </a:extLst>
            </p:cNvPr>
            <p:cNvSpPr/>
            <p:nvPr/>
          </p:nvSpPr>
          <p:spPr>
            <a:xfrm>
              <a:off x="4863300" y="4655506"/>
              <a:ext cx="168635" cy="401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903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E9CA403-79D0-BF66-88FC-178A1418398A}"/>
              </a:ext>
            </a:extLst>
          </p:cNvPr>
          <p:cNvGrpSpPr/>
          <p:nvPr/>
        </p:nvGrpSpPr>
        <p:grpSpPr>
          <a:xfrm>
            <a:off x="2745153" y="2852362"/>
            <a:ext cx="523875" cy="135489"/>
            <a:chOff x="4051300" y="2992033"/>
            <a:chExt cx="523875" cy="13548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2C6BEF7-0198-68D8-A3C7-9ABF1E4AE896}"/>
                </a:ext>
              </a:extLst>
            </p:cNvPr>
            <p:cNvSpPr/>
            <p:nvPr/>
          </p:nvSpPr>
          <p:spPr>
            <a:xfrm>
              <a:off x="4051300" y="2992033"/>
              <a:ext cx="523875" cy="40091"/>
            </a:xfrm>
            <a:custGeom>
              <a:avLst/>
              <a:gdLst>
                <a:gd name="connsiteX0" fmla="*/ 0 w 523875"/>
                <a:gd name="connsiteY0" fmla="*/ 48690 h 48690"/>
                <a:gd name="connsiteX1" fmla="*/ 63500 w 523875"/>
                <a:gd name="connsiteY1" fmla="*/ 1065 h 48690"/>
                <a:gd name="connsiteX2" fmla="*/ 152400 w 523875"/>
                <a:gd name="connsiteY2" fmla="*/ 16940 h 48690"/>
                <a:gd name="connsiteX3" fmla="*/ 276225 w 523875"/>
                <a:gd name="connsiteY3" fmla="*/ 32815 h 48690"/>
                <a:gd name="connsiteX4" fmla="*/ 419100 w 523875"/>
                <a:gd name="connsiteY4" fmla="*/ 29640 h 48690"/>
                <a:gd name="connsiteX5" fmla="*/ 488950 w 523875"/>
                <a:gd name="connsiteY5" fmla="*/ 32815 h 48690"/>
                <a:gd name="connsiteX6" fmla="*/ 523875 w 523875"/>
                <a:gd name="connsiteY6" fmla="*/ 10590 h 48690"/>
                <a:gd name="connsiteX7" fmla="*/ 523875 w 523875"/>
                <a:gd name="connsiteY7" fmla="*/ 10590 h 48690"/>
                <a:gd name="connsiteX0" fmla="*/ 0 w 523875"/>
                <a:gd name="connsiteY0" fmla="*/ 48775 h 48775"/>
                <a:gd name="connsiteX1" fmla="*/ 63500 w 523875"/>
                <a:gd name="connsiteY1" fmla="*/ 1150 h 48775"/>
                <a:gd name="connsiteX2" fmla="*/ 152400 w 523875"/>
                <a:gd name="connsiteY2" fmla="*/ 17025 h 48775"/>
                <a:gd name="connsiteX3" fmla="*/ 282575 w 523875"/>
                <a:gd name="connsiteY3" fmla="*/ 42425 h 48775"/>
                <a:gd name="connsiteX4" fmla="*/ 419100 w 523875"/>
                <a:gd name="connsiteY4" fmla="*/ 29725 h 48775"/>
                <a:gd name="connsiteX5" fmla="*/ 488950 w 523875"/>
                <a:gd name="connsiteY5" fmla="*/ 32900 h 48775"/>
                <a:gd name="connsiteX6" fmla="*/ 523875 w 523875"/>
                <a:gd name="connsiteY6" fmla="*/ 10675 h 48775"/>
                <a:gd name="connsiteX7" fmla="*/ 523875 w 523875"/>
                <a:gd name="connsiteY7" fmla="*/ 10675 h 48775"/>
                <a:gd name="connsiteX0" fmla="*/ 0 w 523875"/>
                <a:gd name="connsiteY0" fmla="*/ 48775 h 48775"/>
                <a:gd name="connsiteX1" fmla="*/ 63500 w 523875"/>
                <a:gd name="connsiteY1" fmla="*/ 1150 h 48775"/>
                <a:gd name="connsiteX2" fmla="*/ 152400 w 523875"/>
                <a:gd name="connsiteY2" fmla="*/ 17025 h 48775"/>
                <a:gd name="connsiteX3" fmla="*/ 282575 w 523875"/>
                <a:gd name="connsiteY3" fmla="*/ 42425 h 48775"/>
                <a:gd name="connsiteX4" fmla="*/ 419100 w 523875"/>
                <a:gd name="connsiteY4" fmla="*/ 42425 h 48775"/>
                <a:gd name="connsiteX5" fmla="*/ 488950 w 523875"/>
                <a:gd name="connsiteY5" fmla="*/ 32900 h 48775"/>
                <a:gd name="connsiteX6" fmla="*/ 523875 w 523875"/>
                <a:gd name="connsiteY6" fmla="*/ 10675 h 48775"/>
                <a:gd name="connsiteX7" fmla="*/ 523875 w 523875"/>
                <a:gd name="connsiteY7" fmla="*/ 10675 h 48775"/>
                <a:gd name="connsiteX0" fmla="*/ 0 w 523875"/>
                <a:gd name="connsiteY0" fmla="*/ 40091 h 40091"/>
                <a:gd name="connsiteX1" fmla="*/ 69850 w 523875"/>
                <a:gd name="connsiteY1" fmla="*/ 1991 h 40091"/>
                <a:gd name="connsiteX2" fmla="*/ 152400 w 523875"/>
                <a:gd name="connsiteY2" fmla="*/ 8341 h 40091"/>
                <a:gd name="connsiteX3" fmla="*/ 282575 w 523875"/>
                <a:gd name="connsiteY3" fmla="*/ 33741 h 40091"/>
                <a:gd name="connsiteX4" fmla="*/ 419100 w 523875"/>
                <a:gd name="connsiteY4" fmla="*/ 33741 h 40091"/>
                <a:gd name="connsiteX5" fmla="*/ 488950 w 523875"/>
                <a:gd name="connsiteY5" fmla="*/ 24216 h 40091"/>
                <a:gd name="connsiteX6" fmla="*/ 523875 w 523875"/>
                <a:gd name="connsiteY6" fmla="*/ 1991 h 40091"/>
                <a:gd name="connsiteX7" fmla="*/ 523875 w 523875"/>
                <a:gd name="connsiteY7" fmla="*/ 1991 h 4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40091">
                  <a:moveTo>
                    <a:pt x="0" y="40091"/>
                  </a:moveTo>
                  <a:cubicBezTo>
                    <a:pt x="19050" y="18924"/>
                    <a:pt x="44450" y="7283"/>
                    <a:pt x="69850" y="1991"/>
                  </a:cubicBezTo>
                  <a:cubicBezTo>
                    <a:pt x="95250" y="-3301"/>
                    <a:pt x="116946" y="3049"/>
                    <a:pt x="152400" y="8341"/>
                  </a:cubicBezTo>
                  <a:cubicBezTo>
                    <a:pt x="187854" y="13633"/>
                    <a:pt x="238125" y="29508"/>
                    <a:pt x="282575" y="33741"/>
                  </a:cubicBezTo>
                  <a:cubicBezTo>
                    <a:pt x="327025" y="37974"/>
                    <a:pt x="384704" y="35329"/>
                    <a:pt x="419100" y="33741"/>
                  </a:cubicBezTo>
                  <a:cubicBezTo>
                    <a:pt x="453496" y="32154"/>
                    <a:pt x="471488" y="29508"/>
                    <a:pt x="488950" y="24216"/>
                  </a:cubicBezTo>
                  <a:cubicBezTo>
                    <a:pt x="506412" y="18924"/>
                    <a:pt x="523875" y="1991"/>
                    <a:pt x="523875" y="1991"/>
                  </a:cubicBezTo>
                  <a:lnTo>
                    <a:pt x="523875" y="199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C9345E0-D94B-092F-5F87-51E83A0E4D65}"/>
                </a:ext>
              </a:extLst>
            </p:cNvPr>
            <p:cNvSpPr/>
            <p:nvPr/>
          </p:nvSpPr>
          <p:spPr>
            <a:xfrm>
              <a:off x="4302125" y="3092450"/>
              <a:ext cx="231775" cy="35072"/>
            </a:xfrm>
            <a:custGeom>
              <a:avLst/>
              <a:gdLst>
                <a:gd name="connsiteX0" fmla="*/ 0 w 231775"/>
                <a:gd name="connsiteY0" fmla="*/ 9525 h 41379"/>
                <a:gd name="connsiteX1" fmla="*/ 101600 w 231775"/>
                <a:gd name="connsiteY1" fmla="*/ 41275 h 41379"/>
                <a:gd name="connsiteX2" fmla="*/ 196850 w 231775"/>
                <a:gd name="connsiteY2" fmla="*/ 19050 h 41379"/>
                <a:gd name="connsiteX3" fmla="*/ 231775 w 231775"/>
                <a:gd name="connsiteY3" fmla="*/ 0 h 41379"/>
                <a:gd name="connsiteX4" fmla="*/ 231775 w 231775"/>
                <a:gd name="connsiteY4" fmla="*/ 0 h 41379"/>
                <a:gd name="connsiteX0" fmla="*/ 0 w 231775"/>
                <a:gd name="connsiteY0" fmla="*/ 9525 h 35072"/>
                <a:gd name="connsiteX1" fmla="*/ 101600 w 231775"/>
                <a:gd name="connsiteY1" fmla="*/ 34925 h 35072"/>
                <a:gd name="connsiteX2" fmla="*/ 196850 w 231775"/>
                <a:gd name="connsiteY2" fmla="*/ 19050 h 35072"/>
                <a:gd name="connsiteX3" fmla="*/ 231775 w 231775"/>
                <a:gd name="connsiteY3" fmla="*/ 0 h 35072"/>
                <a:gd name="connsiteX4" fmla="*/ 231775 w 231775"/>
                <a:gd name="connsiteY4" fmla="*/ 0 h 3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775" h="35072">
                  <a:moveTo>
                    <a:pt x="0" y="9525"/>
                  </a:moveTo>
                  <a:cubicBezTo>
                    <a:pt x="34396" y="24606"/>
                    <a:pt x="68792" y="33338"/>
                    <a:pt x="101600" y="34925"/>
                  </a:cubicBezTo>
                  <a:cubicBezTo>
                    <a:pt x="134408" y="36513"/>
                    <a:pt x="175154" y="24871"/>
                    <a:pt x="196850" y="19050"/>
                  </a:cubicBezTo>
                  <a:cubicBezTo>
                    <a:pt x="218546" y="13229"/>
                    <a:pt x="231775" y="0"/>
                    <a:pt x="231775" y="0"/>
                  </a:cubicBezTo>
                  <a:lnTo>
                    <a:pt x="23177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AFFF4A7-62D1-CAD0-C744-7603E0953A4B}"/>
              </a:ext>
            </a:extLst>
          </p:cNvPr>
          <p:cNvSpPr/>
          <p:nvPr/>
        </p:nvSpPr>
        <p:spPr>
          <a:xfrm rot="21263740">
            <a:off x="8023720" y="4668926"/>
            <a:ext cx="406945" cy="77712"/>
          </a:xfrm>
          <a:custGeom>
            <a:avLst/>
            <a:gdLst>
              <a:gd name="connsiteX0" fmla="*/ 402361 w 406945"/>
              <a:gd name="connsiteY0" fmla="*/ 0 h 68041"/>
              <a:gd name="connsiteX1" fmla="*/ 403476 w 406945"/>
              <a:gd name="connsiteY1" fmla="*/ 462 h 68041"/>
              <a:gd name="connsiteX2" fmla="*/ 406945 w 406945"/>
              <a:gd name="connsiteY2" fmla="*/ 8835 h 68041"/>
              <a:gd name="connsiteX3" fmla="*/ 406945 w 406945"/>
              <a:gd name="connsiteY3" fmla="*/ 19736 h 68041"/>
              <a:gd name="connsiteX4" fmla="*/ 402331 w 406945"/>
              <a:gd name="connsiteY4" fmla="*/ 23711 h 68041"/>
              <a:gd name="connsiteX5" fmla="*/ 392102 w 406945"/>
              <a:gd name="connsiteY5" fmla="*/ 36424 h 68041"/>
              <a:gd name="connsiteX6" fmla="*/ 399154 w 406945"/>
              <a:gd name="connsiteY6" fmla="*/ 60567 h 68041"/>
              <a:gd name="connsiteX7" fmla="*/ 398684 w 406945"/>
              <a:gd name="connsiteY7" fmla="*/ 66558 h 68041"/>
              <a:gd name="connsiteX8" fmla="*/ 395104 w 406945"/>
              <a:gd name="connsiteY8" fmla="*/ 68041 h 68041"/>
              <a:gd name="connsiteX9" fmla="*/ 284 w 406945"/>
              <a:gd name="connsiteY9" fmla="*/ 68041 h 68041"/>
              <a:gd name="connsiteX10" fmla="*/ 0 w 406945"/>
              <a:gd name="connsiteY10" fmla="*/ 57766 h 68041"/>
              <a:gd name="connsiteX11" fmla="*/ 22486 w 406945"/>
              <a:gd name="connsiteY11" fmla="*/ 23684 h 68041"/>
              <a:gd name="connsiteX12" fmla="*/ 62296 w 406945"/>
              <a:gd name="connsiteY12" fmla="*/ 4062 h 68041"/>
              <a:gd name="connsiteX13" fmla="*/ 237597 w 406945"/>
              <a:gd name="connsiteY13" fmla="*/ 26049 h 68041"/>
              <a:gd name="connsiteX14" fmla="*/ 383671 w 406945"/>
              <a:gd name="connsiteY14" fmla="*/ 4493 h 68041"/>
              <a:gd name="connsiteX15" fmla="*/ 394729 w 406945"/>
              <a:gd name="connsiteY15" fmla="*/ 2377 h 68041"/>
              <a:gd name="connsiteX16" fmla="*/ 402361 w 406945"/>
              <a:gd name="connsiteY16" fmla="*/ 0 h 68041"/>
              <a:gd name="connsiteX0" fmla="*/ 402361 w 406945"/>
              <a:gd name="connsiteY0" fmla="*/ 0 h 77712"/>
              <a:gd name="connsiteX1" fmla="*/ 403476 w 406945"/>
              <a:gd name="connsiteY1" fmla="*/ 462 h 77712"/>
              <a:gd name="connsiteX2" fmla="*/ 406945 w 406945"/>
              <a:gd name="connsiteY2" fmla="*/ 8835 h 77712"/>
              <a:gd name="connsiteX3" fmla="*/ 406945 w 406945"/>
              <a:gd name="connsiteY3" fmla="*/ 19736 h 77712"/>
              <a:gd name="connsiteX4" fmla="*/ 402331 w 406945"/>
              <a:gd name="connsiteY4" fmla="*/ 23711 h 77712"/>
              <a:gd name="connsiteX5" fmla="*/ 392102 w 406945"/>
              <a:gd name="connsiteY5" fmla="*/ 36424 h 77712"/>
              <a:gd name="connsiteX6" fmla="*/ 399154 w 406945"/>
              <a:gd name="connsiteY6" fmla="*/ 60567 h 77712"/>
              <a:gd name="connsiteX7" fmla="*/ 398684 w 406945"/>
              <a:gd name="connsiteY7" fmla="*/ 66558 h 77712"/>
              <a:gd name="connsiteX8" fmla="*/ 395104 w 406945"/>
              <a:gd name="connsiteY8" fmla="*/ 68041 h 77712"/>
              <a:gd name="connsiteX9" fmla="*/ 200260 w 406945"/>
              <a:gd name="connsiteY9" fmla="*/ 77670 h 77712"/>
              <a:gd name="connsiteX10" fmla="*/ 284 w 406945"/>
              <a:gd name="connsiteY10" fmla="*/ 68041 h 77712"/>
              <a:gd name="connsiteX11" fmla="*/ 0 w 406945"/>
              <a:gd name="connsiteY11" fmla="*/ 57766 h 77712"/>
              <a:gd name="connsiteX12" fmla="*/ 22486 w 406945"/>
              <a:gd name="connsiteY12" fmla="*/ 23684 h 77712"/>
              <a:gd name="connsiteX13" fmla="*/ 62296 w 406945"/>
              <a:gd name="connsiteY13" fmla="*/ 4062 h 77712"/>
              <a:gd name="connsiteX14" fmla="*/ 237597 w 406945"/>
              <a:gd name="connsiteY14" fmla="*/ 26049 h 77712"/>
              <a:gd name="connsiteX15" fmla="*/ 383671 w 406945"/>
              <a:gd name="connsiteY15" fmla="*/ 4493 h 77712"/>
              <a:gd name="connsiteX16" fmla="*/ 394729 w 406945"/>
              <a:gd name="connsiteY16" fmla="*/ 2377 h 77712"/>
              <a:gd name="connsiteX17" fmla="*/ 402361 w 406945"/>
              <a:gd name="connsiteY17" fmla="*/ 0 h 7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06945" h="77712">
                <a:moveTo>
                  <a:pt x="402361" y="0"/>
                </a:moveTo>
                <a:lnTo>
                  <a:pt x="403476" y="462"/>
                </a:lnTo>
                <a:cubicBezTo>
                  <a:pt x="405619" y="2605"/>
                  <a:pt x="406945" y="5565"/>
                  <a:pt x="406945" y="8835"/>
                </a:cubicBezTo>
                <a:lnTo>
                  <a:pt x="406945" y="19736"/>
                </a:lnTo>
                <a:lnTo>
                  <a:pt x="402331" y="23711"/>
                </a:lnTo>
                <a:cubicBezTo>
                  <a:pt x="398050" y="27836"/>
                  <a:pt x="394317" y="32139"/>
                  <a:pt x="392102" y="36424"/>
                </a:cubicBezTo>
                <a:cubicBezTo>
                  <a:pt x="385062" y="44158"/>
                  <a:pt x="396113" y="52694"/>
                  <a:pt x="399154" y="60567"/>
                </a:cubicBezTo>
                <a:cubicBezTo>
                  <a:pt x="398997" y="62564"/>
                  <a:pt x="398841" y="64561"/>
                  <a:pt x="398684" y="66558"/>
                </a:cubicBezTo>
                <a:lnTo>
                  <a:pt x="395104" y="68041"/>
                </a:lnTo>
                <a:cubicBezTo>
                  <a:pt x="329754" y="67223"/>
                  <a:pt x="265610" y="78488"/>
                  <a:pt x="200260" y="77670"/>
                </a:cubicBezTo>
                <a:lnTo>
                  <a:pt x="284" y="68041"/>
                </a:lnTo>
                <a:cubicBezTo>
                  <a:pt x="189" y="64616"/>
                  <a:pt x="95" y="61191"/>
                  <a:pt x="0" y="57766"/>
                </a:cubicBezTo>
                <a:cubicBezTo>
                  <a:pt x="2697" y="46533"/>
                  <a:pt x="11087" y="38251"/>
                  <a:pt x="22486" y="23684"/>
                </a:cubicBezTo>
                <a:cubicBezTo>
                  <a:pt x="23364" y="14740"/>
                  <a:pt x="53352" y="3184"/>
                  <a:pt x="62296" y="4062"/>
                </a:cubicBezTo>
                <a:cubicBezTo>
                  <a:pt x="119925" y="3337"/>
                  <a:pt x="179967" y="26774"/>
                  <a:pt x="237597" y="26049"/>
                </a:cubicBezTo>
                <a:lnTo>
                  <a:pt x="383671" y="4493"/>
                </a:lnTo>
                <a:cubicBezTo>
                  <a:pt x="385907" y="4712"/>
                  <a:pt x="389944" y="3772"/>
                  <a:pt x="394729" y="2377"/>
                </a:cubicBezTo>
                <a:lnTo>
                  <a:pt x="402361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A2E3F30-BF05-415A-A4F6-017AE70372FC}"/>
              </a:ext>
            </a:extLst>
          </p:cNvPr>
          <p:cNvGrpSpPr/>
          <p:nvPr/>
        </p:nvGrpSpPr>
        <p:grpSpPr>
          <a:xfrm>
            <a:off x="3731213" y="2150225"/>
            <a:ext cx="396681" cy="162852"/>
            <a:chOff x="5213350" y="3921758"/>
            <a:chExt cx="396681" cy="162852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B1D35452-4A44-6C2F-7DBD-1628E52222A5}"/>
                </a:ext>
              </a:extLst>
            </p:cNvPr>
            <p:cNvSpPr/>
            <p:nvPr/>
          </p:nvSpPr>
          <p:spPr>
            <a:xfrm>
              <a:off x="5213350" y="3921758"/>
              <a:ext cx="396681" cy="104891"/>
            </a:xfrm>
            <a:custGeom>
              <a:avLst/>
              <a:gdLst>
                <a:gd name="connsiteX0" fmla="*/ 0 w 368300"/>
                <a:gd name="connsiteY0" fmla="*/ 7620 h 45719"/>
                <a:gd name="connsiteX1" fmla="*/ 7620 w 368300"/>
                <a:gd name="connsiteY1" fmla="*/ 0 h 45719"/>
                <a:gd name="connsiteX2" fmla="*/ 360680 w 368300"/>
                <a:gd name="connsiteY2" fmla="*/ 0 h 45719"/>
                <a:gd name="connsiteX3" fmla="*/ 368300 w 368300"/>
                <a:gd name="connsiteY3" fmla="*/ 7620 h 45719"/>
                <a:gd name="connsiteX4" fmla="*/ 368300 w 368300"/>
                <a:gd name="connsiteY4" fmla="*/ 38099 h 45719"/>
                <a:gd name="connsiteX5" fmla="*/ 360680 w 368300"/>
                <a:gd name="connsiteY5" fmla="*/ 45719 h 45719"/>
                <a:gd name="connsiteX6" fmla="*/ 7620 w 368300"/>
                <a:gd name="connsiteY6" fmla="*/ 45719 h 45719"/>
                <a:gd name="connsiteX7" fmla="*/ 0 w 368300"/>
                <a:gd name="connsiteY7" fmla="*/ 38099 h 45719"/>
                <a:gd name="connsiteX8" fmla="*/ 0 w 368300"/>
                <a:gd name="connsiteY8" fmla="*/ 7620 h 45719"/>
                <a:gd name="connsiteX0" fmla="*/ 0 w 368300"/>
                <a:gd name="connsiteY0" fmla="*/ 7620 h 45719"/>
                <a:gd name="connsiteX1" fmla="*/ 7620 w 368300"/>
                <a:gd name="connsiteY1" fmla="*/ 0 h 45719"/>
                <a:gd name="connsiteX2" fmla="*/ 189706 w 368300"/>
                <a:gd name="connsiteY2" fmla="*/ 11906 h 45719"/>
                <a:gd name="connsiteX3" fmla="*/ 360680 w 368300"/>
                <a:gd name="connsiteY3" fmla="*/ 0 h 45719"/>
                <a:gd name="connsiteX4" fmla="*/ 368300 w 368300"/>
                <a:gd name="connsiteY4" fmla="*/ 7620 h 45719"/>
                <a:gd name="connsiteX5" fmla="*/ 368300 w 368300"/>
                <a:gd name="connsiteY5" fmla="*/ 38099 h 45719"/>
                <a:gd name="connsiteX6" fmla="*/ 360680 w 368300"/>
                <a:gd name="connsiteY6" fmla="*/ 45719 h 45719"/>
                <a:gd name="connsiteX7" fmla="*/ 7620 w 368300"/>
                <a:gd name="connsiteY7" fmla="*/ 45719 h 45719"/>
                <a:gd name="connsiteX8" fmla="*/ 0 w 368300"/>
                <a:gd name="connsiteY8" fmla="*/ 38099 h 45719"/>
                <a:gd name="connsiteX9" fmla="*/ 0 w 368300"/>
                <a:gd name="connsiteY9" fmla="*/ 7620 h 45719"/>
                <a:gd name="connsiteX0" fmla="*/ 0 w 368300"/>
                <a:gd name="connsiteY0" fmla="*/ 31393 h 69492"/>
                <a:gd name="connsiteX1" fmla="*/ 7620 w 368300"/>
                <a:gd name="connsiteY1" fmla="*/ 23773 h 69492"/>
                <a:gd name="connsiteX2" fmla="*/ 189706 w 368300"/>
                <a:gd name="connsiteY2" fmla="*/ 35679 h 69492"/>
                <a:gd name="connsiteX3" fmla="*/ 360680 w 368300"/>
                <a:gd name="connsiteY3" fmla="*/ 23773 h 69492"/>
                <a:gd name="connsiteX4" fmla="*/ 363538 w 368300"/>
                <a:gd name="connsiteY4" fmla="*/ 437 h 69492"/>
                <a:gd name="connsiteX5" fmla="*/ 368300 w 368300"/>
                <a:gd name="connsiteY5" fmla="*/ 61872 h 69492"/>
                <a:gd name="connsiteX6" fmla="*/ 360680 w 368300"/>
                <a:gd name="connsiteY6" fmla="*/ 69492 h 69492"/>
                <a:gd name="connsiteX7" fmla="*/ 7620 w 368300"/>
                <a:gd name="connsiteY7" fmla="*/ 69492 h 69492"/>
                <a:gd name="connsiteX8" fmla="*/ 0 w 368300"/>
                <a:gd name="connsiteY8" fmla="*/ 61872 h 69492"/>
                <a:gd name="connsiteX9" fmla="*/ 0 w 368300"/>
                <a:gd name="connsiteY9" fmla="*/ 31393 h 69492"/>
                <a:gd name="connsiteX0" fmla="*/ 0 w 389731"/>
                <a:gd name="connsiteY0" fmla="*/ 38454 h 76553"/>
                <a:gd name="connsiteX1" fmla="*/ 7620 w 389731"/>
                <a:gd name="connsiteY1" fmla="*/ 30834 h 76553"/>
                <a:gd name="connsiteX2" fmla="*/ 189706 w 389731"/>
                <a:gd name="connsiteY2" fmla="*/ 42740 h 76553"/>
                <a:gd name="connsiteX3" fmla="*/ 360680 w 389731"/>
                <a:gd name="connsiteY3" fmla="*/ 30834 h 76553"/>
                <a:gd name="connsiteX4" fmla="*/ 389731 w 389731"/>
                <a:gd name="connsiteY4" fmla="*/ 354 h 76553"/>
                <a:gd name="connsiteX5" fmla="*/ 368300 w 389731"/>
                <a:gd name="connsiteY5" fmla="*/ 68933 h 76553"/>
                <a:gd name="connsiteX6" fmla="*/ 360680 w 389731"/>
                <a:gd name="connsiteY6" fmla="*/ 76553 h 76553"/>
                <a:gd name="connsiteX7" fmla="*/ 7620 w 389731"/>
                <a:gd name="connsiteY7" fmla="*/ 76553 h 76553"/>
                <a:gd name="connsiteX8" fmla="*/ 0 w 389731"/>
                <a:gd name="connsiteY8" fmla="*/ 68933 h 76553"/>
                <a:gd name="connsiteX9" fmla="*/ 0 w 389731"/>
                <a:gd name="connsiteY9" fmla="*/ 38454 h 76553"/>
                <a:gd name="connsiteX0" fmla="*/ 0 w 389731"/>
                <a:gd name="connsiteY0" fmla="*/ 38736 h 76835"/>
                <a:gd name="connsiteX1" fmla="*/ 7620 w 389731"/>
                <a:gd name="connsiteY1" fmla="*/ 31116 h 76835"/>
                <a:gd name="connsiteX2" fmla="*/ 189706 w 389731"/>
                <a:gd name="connsiteY2" fmla="*/ 43022 h 76835"/>
                <a:gd name="connsiteX3" fmla="*/ 348774 w 389731"/>
                <a:gd name="connsiteY3" fmla="*/ 14447 h 76835"/>
                <a:gd name="connsiteX4" fmla="*/ 389731 w 389731"/>
                <a:gd name="connsiteY4" fmla="*/ 636 h 76835"/>
                <a:gd name="connsiteX5" fmla="*/ 368300 w 389731"/>
                <a:gd name="connsiteY5" fmla="*/ 69215 h 76835"/>
                <a:gd name="connsiteX6" fmla="*/ 360680 w 389731"/>
                <a:gd name="connsiteY6" fmla="*/ 76835 h 76835"/>
                <a:gd name="connsiteX7" fmla="*/ 7620 w 389731"/>
                <a:gd name="connsiteY7" fmla="*/ 76835 h 76835"/>
                <a:gd name="connsiteX8" fmla="*/ 0 w 389731"/>
                <a:gd name="connsiteY8" fmla="*/ 69215 h 76835"/>
                <a:gd name="connsiteX9" fmla="*/ 0 w 389731"/>
                <a:gd name="connsiteY9" fmla="*/ 38736 h 76835"/>
                <a:gd name="connsiteX0" fmla="*/ 0 w 389731"/>
                <a:gd name="connsiteY0" fmla="*/ 38736 h 76835"/>
                <a:gd name="connsiteX1" fmla="*/ 7620 w 389731"/>
                <a:gd name="connsiteY1" fmla="*/ 31116 h 76835"/>
                <a:gd name="connsiteX2" fmla="*/ 189706 w 389731"/>
                <a:gd name="connsiteY2" fmla="*/ 35879 h 76835"/>
                <a:gd name="connsiteX3" fmla="*/ 348774 w 389731"/>
                <a:gd name="connsiteY3" fmla="*/ 14447 h 76835"/>
                <a:gd name="connsiteX4" fmla="*/ 389731 w 389731"/>
                <a:gd name="connsiteY4" fmla="*/ 636 h 76835"/>
                <a:gd name="connsiteX5" fmla="*/ 368300 w 389731"/>
                <a:gd name="connsiteY5" fmla="*/ 69215 h 76835"/>
                <a:gd name="connsiteX6" fmla="*/ 360680 w 389731"/>
                <a:gd name="connsiteY6" fmla="*/ 76835 h 76835"/>
                <a:gd name="connsiteX7" fmla="*/ 7620 w 389731"/>
                <a:gd name="connsiteY7" fmla="*/ 76835 h 76835"/>
                <a:gd name="connsiteX8" fmla="*/ 0 w 389731"/>
                <a:gd name="connsiteY8" fmla="*/ 69215 h 76835"/>
                <a:gd name="connsiteX9" fmla="*/ 0 w 389731"/>
                <a:gd name="connsiteY9" fmla="*/ 38736 h 76835"/>
                <a:gd name="connsiteX0" fmla="*/ 0 w 389731"/>
                <a:gd name="connsiteY0" fmla="*/ 38736 h 76835"/>
                <a:gd name="connsiteX1" fmla="*/ 7620 w 389731"/>
                <a:gd name="connsiteY1" fmla="*/ 31116 h 76835"/>
                <a:gd name="connsiteX2" fmla="*/ 189706 w 389731"/>
                <a:gd name="connsiteY2" fmla="*/ 35879 h 76835"/>
                <a:gd name="connsiteX3" fmla="*/ 348774 w 389731"/>
                <a:gd name="connsiteY3" fmla="*/ 14447 h 76835"/>
                <a:gd name="connsiteX4" fmla="*/ 389731 w 389731"/>
                <a:gd name="connsiteY4" fmla="*/ 636 h 76835"/>
                <a:gd name="connsiteX5" fmla="*/ 368300 w 389731"/>
                <a:gd name="connsiteY5" fmla="*/ 69215 h 76835"/>
                <a:gd name="connsiteX6" fmla="*/ 360680 w 389731"/>
                <a:gd name="connsiteY6" fmla="*/ 76835 h 76835"/>
                <a:gd name="connsiteX7" fmla="*/ 7620 w 389731"/>
                <a:gd name="connsiteY7" fmla="*/ 76835 h 76835"/>
                <a:gd name="connsiteX8" fmla="*/ 0 w 389731"/>
                <a:gd name="connsiteY8" fmla="*/ 69215 h 76835"/>
                <a:gd name="connsiteX9" fmla="*/ 0 w 389731"/>
                <a:gd name="connsiteY9" fmla="*/ 38736 h 76835"/>
                <a:gd name="connsiteX0" fmla="*/ 0 w 389731"/>
                <a:gd name="connsiteY0" fmla="*/ 38736 h 76835"/>
                <a:gd name="connsiteX1" fmla="*/ 7620 w 389731"/>
                <a:gd name="connsiteY1" fmla="*/ 31116 h 76835"/>
                <a:gd name="connsiteX2" fmla="*/ 189706 w 389731"/>
                <a:gd name="connsiteY2" fmla="*/ 35879 h 76835"/>
                <a:gd name="connsiteX3" fmla="*/ 348774 w 389731"/>
                <a:gd name="connsiteY3" fmla="*/ 14447 h 76835"/>
                <a:gd name="connsiteX4" fmla="*/ 389731 w 389731"/>
                <a:gd name="connsiteY4" fmla="*/ 636 h 76835"/>
                <a:gd name="connsiteX5" fmla="*/ 368300 w 389731"/>
                <a:gd name="connsiteY5" fmla="*/ 69215 h 76835"/>
                <a:gd name="connsiteX6" fmla="*/ 360680 w 389731"/>
                <a:gd name="connsiteY6" fmla="*/ 76835 h 76835"/>
                <a:gd name="connsiteX7" fmla="*/ 7620 w 389731"/>
                <a:gd name="connsiteY7" fmla="*/ 76835 h 76835"/>
                <a:gd name="connsiteX8" fmla="*/ 0 w 389731"/>
                <a:gd name="connsiteY8" fmla="*/ 69215 h 76835"/>
                <a:gd name="connsiteX9" fmla="*/ 0 w 389731"/>
                <a:gd name="connsiteY9" fmla="*/ 38736 h 76835"/>
                <a:gd name="connsiteX0" fmla="*/ 0 w 389731"/>
                <a:gd name="connsiteY0" fmla="*/ 38736 h 76835"/>
                <a:gd name="connsiteX1" fmla="*/ 7620 w 389731"/>
                <a:gd name="connsiteY1" fmla="*/ 31116 h 76835"/>
                <a:gd name="connsiteX2" fmla="*/ 189706 w 389731"/>
                <a:gd name="connsiteY2" fmla="*/ 35879 h 76835"/>
                <a:gd name="connsiteX3" fmla="*/ 348774 w 389731"/>
                <a:gd name="connsiteY3" fmla="*/ 14447 h 76835"/>
                <a:gd name="connsiteX4" fmla="*/ 389731 w 389731"/>
                <a:gd name="connsiteY4" fmla="*/ 636 h 76835"/>
                <a:gd name="connsiteX5" fmla="*/ 368300 w 389731"/>
                <a:gd name="connsiteY5" fmla="*/ 69215 h 76835"/>
                <a:gd name="connsiteX6" fmla="*/ 360680 w 389731"/>
                <a:gd name="connsiteY6" fmla="*/ 76835 h 76835"/>
                <a:gd name="connsiteX7" fmla="*/ 7620 w 389731"/>
                <a:gd name="connsiteY7" fmla="*/ 76835 h 76835"/>
                <a:gd name="connsiteX8" fmla="*/ 0 w 389731"/>
                <a:gd name="connsiteY8" fmla="*/ 69215 h 76835"/>
                <a:gd name="connsiteX9" fmla="*/ 0 w 389731"/>
                <a:gd name="connsiteY9" fmla="*/ 38736 h 76835"/>
                <a:gd name="connsiteX0" fmla="*/ 0 w 396777"/>
                <a:gd name="connsiteY0" fmla="*/ 38736 h 76835"/>
                <a:gd name="connsiteX1" fmla="*/ 7620 w 396777"/>
                <a:gd name="connsiteY1" fmla="*/ 31116 h 76835"/>
                <a:gd name="connsiteX2" fmla="*/ 189706 w 396777"/>
                <a:gd name="connsiteY2" fmla="*/ 35879 h 76835"/>
                <a:gd name="connsiteX3" fmla="*/ 348774 w 396777"/>
                <a:gd name="connsiteY3" fmla="*/ 14447 h 76835"/>
                <a:gd name="connsiteX4" fmla="*/ 389731 w 396777"/>
                <a:gd name="connsiteY4" fmla="*/ 636 h 76835"/>
                <a:gd name="connsiteX5" fmla="*/ 368300 w 396777"/>
                <a:gd name="connsiteY5" fmla="*/ 69215 h 76835"/>
                <a:gd name="connsiteX6" fmla="*/ 396399 w 396777"/>
                <a:gd name="connsiteY6" fmla="*/ 76835 h 76835"/>
                <a:gd name="connsiteX7" fmla="*/ 7620 w 396777"/>
                <a:gd name="connsiteY7" fmla="*/ 76835 h 76835"/>
                <a:gd name="connsiteX8" fmla="*/ 0 w 396777"/>
                <a:gd name="connsiteY8" fmla="*/ 69215 h 76835"/>
                <a:gd name="connsiteX9" fmla="*/ 0 w 396777"/>
                <a:gd name="connsiteY9" fmla="*/ 38736 h 76835"/>
                <a:gd name="connsiteX0" fmla="*/ 0 w 396681"/>
                <a:gd name="connsiteY0" fmla="*/ 38736 h 76835"/>
                <a:gd name="connsiteX1" fmla="*/ 7620 w 396681"/>
                <a:gd name="connsiteY1" fmla="*/ 31116 h 76835"/>
                <a:gd name="connsiteX2" fmla="*/ 189706 w 396681"/>
                <a:gd name="connsiteY2" fmla="*/ 35879 h 76835"/>
                <a:gd name="connsiteX3" fmla="*/ 348774 w 396681"/>
                <a:gd name="connsiteY3" fmla="*/ 14447 h 76835"/>
                <a:gd name="connsiteX4" fmla="*/ 389731 w 396681"/>
                <a:gd name="connsiteY4" fmla="*/ 636 h 76835"/>
                <a:gd name="connsiteX5" fmla="*/ 356394 w 396681"/>
                <a:gd name="connsiteY5" fmla="*/ 69215 h 76835"/>
                <a:gd name="connsiteX6" fmla="*/ 396399 w 396681"/>
                <a:gd name="connsiteY6" fmla="*/ 76835 h 76835"/>
                <a:gd name="connsiteX7" fmla="*/ 7620 w 396681"/>
                <a:gd name="connsiteY7" fmla="*/ 76835 h 76835"/>
                <a:gd name="connsiteX8" fmla="*/ 0 w 396681"/>
                <a:gd name="connsiteY8" fmla="*/ 69215 h 76835"/>
                <a:gd name="connsiteX9" fmla="*/ 0 w 396681"/>
                <a:gd name="connsiteY9" fmla="*/ 38736 h 76835"/>
                <a:gd name="connsiteX0" fmla="*/ 0 w 396681"/>
                <a:gd name="connsiteY0" fmla="*/ 38736 h 76835"/>
                <a:gd name="connsiteX1" fmla="*/ 7620 w 396681"/>
                <a:gd name="connsiteY1" fmla="*/ 31116 h 76835"/>
                <a:gd name="connsiteX2" fmla="*/ 189706 w 396681"/>
                <a:gd name="connsiteY2" fmla="*/ 35879 h 76835"/>
                <a:gd name="connsiteX3" fmla="*/ 348774 w 396681"/>
                <a:gd name="connsiteY3" fmla="*/ 14447 h 76835"/>
                <a:gd name="connsiteX4" fmla="*/ 389731 w 396681"/>
                <a:gd name="connsiteY4" fmla="*/ 636 h 76835"/>
                <a:gd name="connsiteX5" fmla="*/ 356394 w 396681"/>
                <a:gd name="connsiteY5" fmla="*/ 69215 h 76835"/>
                <a:gd name="connsiteX6" fmla="*/ 396399 w 396681"/>
                <a:gd name="connsiteY6" fmla="*/ 76835 h 76835"/>
                <a:gd name="connsiteX7" fmla="*/ 7620 w 396681"/>
                <a:gd name="connsiteY7" fmla="*/ 76835 h 76835"/>
                <a:gd name="connsiteX8" fmla="*/ 0 w 396681"/>
                <a:gd name="connsiteY8" fmla="*/ 69215 h 76835"/>
                <a:gd name="connsiteX9" fmla="*/ 0 w 396681"/>
                <a:gd name="connsiteY9" fmla="*/ 38736 h 76835"/>
                <a:gd name="connsiteX0" fmla="*/ 0 w 396681"/>
                <a:gd name="connsiteY0" fmla="*/ 38736 h 109698"/>
                <a:gd name="connsiteX1" fmla="*/ 7620 w 396681"/>
                <a:gd name="connsiteY1" fmla="*/ 31116 h 109698"/>
                <a:gd name="connsiteX2" fmla="*/ 189706 w 396681"/>
                <a:gd name="connsiteY2" fmla="*/ 35879 h 109698"/>
                <a:gd name="connsiteX3" fmla="*/ 348774 w 396681"/>
                <a:gd name="connsiteY3" fmla="*/ 14447 h 109698"/>
                <a:gd name="connsiteX4" fmla="*/ 389731 w 396681"/>
                <a:gd name="connsiteY4" fmla="*/ 636 h 109698"/>
                <a:gd name="connsiteX5" fmla="*/ 356394 w 396681"/>
                <a:gd name="connsiteY5" fmla="*/ 69215 h 109698"/>
                <a:gd name="connsiteX6" fmla="*/ 396399 w 396681"/>
                <a:gd name="connsiteY6" fmla="*/ 76835 h 109698"/>
                <a:gd name="connsiteX7" fmla="*/ 201613 w 396681"/>
                <a:gd name="connsiteY7" fmla="*/ 109698 h 109698"/>
                <a:gd name="connsiteX8" fmla="*/ 7620 w 396681"/>
                <a:gd name="connsiteY8" fmla="*/ 76835 h 109698"/>
                <a:gd name="connsiteX9" fmla="*/ 0 w 396681"/>
                <a:gd name="connsiteY9" fmla="*/ 69215 h 109698"/>
                <a:gd name="connsiteX10" fmla="*/ 0 w 396681"/>
                <a:gd name="connsiteY10" fmla="*/ 38736 h 109698"/>
                <a:gd name="connsiteX0" fmla="*/ 0 w 396681"/>
                <a:gd name="connsiteY0" fmla="*/ 38736 h 110467"/>
                <a:gd name="connsiteX1" fmla="*/ 7620 w 396681"/>
                <a:gd name="connsiteY1" fmla="*/ 31116 h 110467"/>
                <a:gd name="connsiteX2" fmla="*/ 189706 w 396681"/>
                <a:gd name="connsiteY2" fmla="*/ 35879 h 110467"/>
                <a:gd name="connsiteX3" fmla="*/ 348774 w 396681"/>
                <a:gd name="connsiteY3" fmla="*/ 14447 h 110467"/>
                <a:gd name="connsiteX4" fmla="*/ 389731 w 396681"/>
                <a:gd name="connsiteY4" fmla="*/ 636 h 110467"/>
                <a:gd name="connsiteX5" fmla="*/ 356394 w 396681"/>
                <a:gd name="connsiteY5" fmla="*/ 69215 h 110467"/>
                <a:gd name="connsiteX6" fmla="*/ 396399 w 396681"/>
                <a:gd name="connsiteY6" fmla="*/ 76835 h 110467"/>
                <a:gd name="connsiteX7" fmla="*/ 201613 w 396681"/>
                <a:gd name="connsiteY7" fmla="*/ 109698 h 110467"/>
                <a:gd name="connsiteX8" fmla="*/ 7620 w 396681"/>
                <a:gd name="connsiteY8" fmla="*/ 76835 h 110467"/>
                <a:gd name="connsiteX9" fmla="*/ 0 w 396681"/>
                <a:gd name="connsiteY9" fmla="*/ 69215 h 110467"/>
                <a:gd name="connsiteX10" fmla="*/ 0 w 396681"/>
                <a:gd name="connsiteY10" fmla="*/ 38736 h 110467"/>
                <a:gd name="connsiteX0" fmla="*/ 0 w 396681"/>
                <a:gd name="connsiteY0" fmla="*/ 38736 h 110467"/>
                <a:gd name="connsiteX1" fmla="*/ 7620 w 396681"/>
                <a:gd name="connsiteY1" fmla="*/ 31116 h 110467"/>
                <a:gd name="connsiteX2" fmla="*/ 189706 w 396681"/>
                <a:gd name="connsiteY2" fmla="*/ 35879 h 110467"/>
                <a:gd name="connsiteX3" fmla="*/ 348774 w 396681"/>
                <a:gd name="connsiteY3" fmla="*/ 14447 h 110467"/>
                <a:gd name="connsiteX4" fmla="*/ 389731 w 396681"/>
                <a:gd name="connsiteY4" fmla="*/ 636 h 110467"/>
                <a:gd name="connsiteX5" fmla="*/ 356394 w 396681"/>
                <a:gd name="connsiteY5" fmla="*/ 69215 h 110467"/>
                <a:gd name="connsiteX6" fmla="*/ 396399 w 396681"/>
                <a:gd name="connsiteY6" fmla="*/ 76835 h 110467"/>
                <a:gd name="connsiteX7" fmla="*/ 201613 w 396681"/>
                <a:gd name="connsiteY7" fmla="*/ 109698 h 110467"/>
                <a:gd name="connsiteX8" fmla="*/ 7620 w 396681"/>
                <a:gd name="connsiteY8" fmla="*/ 76835 h 110467"/>
                <a:gd name="connsiteX9" fmla="*/ 33337 w 396681"/>
                <a:gd name="connsiteY9" fmla="*/ 93028 h 110467"/>
                <a:gd name="connsiteX10" fmla="*/ 0 w 396681"/>
                <a:gd name="connsiteY10" fmla="*/ 38736 h 110467"/>
                <a:gd name="connsiteX0" fmla="*/ 0 w 396681"/>
                <a:gd name="connsiteY0" fmla="*/ 38736 h 110467"/>
                <a:gd name="connsiteX1" fmla="*/ 7620 w 396681"/>
                <a:gd name="connsiteY1" fmla="*/ 31116 h 110467"/>
                <a:gd name="connsiteX2" fmla="*/ 189706 w 396681"/>
                <a:gd name="connsiteY2" fmla="*/ 35879 h 110467"/>
                <a:gd name="connsiteX3" fmla="*/ 348774 w 396681"/>
                <a:gd name="connsiteY3" fmla="*/ 14447 h 110467"/>
                <a:gd name="connsiteX4" fmla="*/ 389731 w 396681"/>
                <a:gd name="connsiteY4" fmla="*/ 636 h 110467"/>
                <a:gd name="connsiteX5" fmla="*/ 356394 w 396681"/>
                <a:gd name="connsiteY5" fmla="*/ 69215 h 110467"/>
                <a:gd name="connsiteX6" fmla="*/ 396399 w 396681"/>
                <a:gd name="connsiteY6" fmla="*/ 76835 h 110467"/>
                <a:gd name="connsiteX7" fmla="*/ 201613 w 396681"/>
                <a:gd name="connsiteY7" fmla="*/ 109698 h 110467"/>
                <a:gd name="connsiteX8" fmla="*/ 7620 w 396681"/>
                <a:gd name="connsiteY8" fmla="*/ 76835 h 110467"/>
                <a:gd name="connsiteX9" fmla="*/ 40481 w 396681"/>
                <a:gd name="connsiteY9" fmla="*/ 97791 h 110467"/>
                <a:gd name="connsiteX10" fmla="*/ 0 w 396681"/>
                <a:gd name="connsiteY10" fmla="*/ 38736 h 110467"/>
                <a:gd name="connsiteX0" fmla="*/ 0 w 396681"/>
                <a:gd name="connsiteY0" fmla="*/ 38736 h 111167"/>
                <a:gd name="connsiteX1" fmla="*/ 7620 w 396681"/>
                <a:gd name="connsiteY1" fmla="*/ 31116 h 111167"/>
                <a:gd name="connsiteX2" fmla="*/ 189706 w 396681"/>
                <a:gd name="connsiteY2" fmla="*/ 35879 h 111167"/>
                <a:gd name="connsiteX3" fmla="*/ 348774 w 396681"/>
                <a:gd name="connsiteY3" fmla="*/ 14447 h 111167"/>
                <a:gd name="connsiteX4" fmla="*/ 389731 w 396681"/>
                <a:gd name="connsiteY4" fmla="*/ 636 h 111167"/>
                <a:gd name="connsiteX5" fmla="*/ 356394 w 396681"/>
                <a:gd name="connsiteY5" fmla="*/ 69215 h 111167"/>
                <a:gd name="connsiteX6" fmla="*/ 396399 w 396681"/>
                <a:gd name="connsiteY6" fmla="*/ 76835 h 111167"/>
                <a:gd name="connsiteX7" fmla="*/ 201613 w 396681"/>
                <a:gd name="connsiteY7" fmla="*/ 109698 h 111167"/>
                <a:gd name="connsiteX8" fmla="*/ 7620 w 396681"/>
                <a:gd name="connsiteY8" fmla="*/ 76835 h 111167"/>
                <a:gd name="connsiteX9" fmla="*/ 40481 w 396681"/>
                <a:gd name="connsiteY9" fmla="*/ 97791 h 111167"/>
                <a:gd name="connsiteX10" fmla="*/ 0 w 396681"/>
                <a:gd name="connsiteY10" fmla="*/ 38736 h 111167"/>
                <a:gd name="connsiteX0" fmla="*/ 9582 w 406263"/>
                <a:gd name="connsiteY0" fmla="*/ 38736 h 111167"/>
                <a:gd name="connsiteX1" fmla="*/ 17202 w 406263"/>
                <a:gd name="connsiteY1" fmla="*/ 31116 h 111167"/>
                <a:gd name="connsiteX2" fmla="*/ 199288 w 406263"/>
                <a:gd name="connsiteY2" fmla="*/ 35879 h 111167"/>
                <a:gd name="connsiteX3" fmla="*/ 358356 w 406263"/>
                <a:gd name="connsiteY3" fmla="*/ 14447 h 111167"/>
                <a:gd name="connsiteX4" fmla="*/ 399313 w 406263"/>
                <a:gd name="connsiteY4" fmla="*/ 636 h 111167"/>
                <a:gd name="connsiteX5" fmla="*/ 365976 w 406263"/>
                <a:gd name="connsiteY5" fmla="*/ 69215 h 111167"/>
                <a:gd name="connsiteX6" fmla="*/ 405981 w 406263"/>
                <a:gd name="connsiteY6" fmla="*/ 76835 h 111167"/>
                <a:gd name="connsiteX7" fmla="*/ 211195 w 406263"/>
                <a:gd name="connsiteY7" fmla="*/ 109698 h 111167"/>
                <a:gd name="connsiteX8" fmla="*/ 17202 w 406263"/>
                <a:gd name="connsiteY8" fmla="*/ 76835 h 111167"/>
                <a:gd name="connsiteX9" fmla="*/ 9582 w 406263"/>
                <a:gd name="connsiteY9" fmla="*/ 38736 h 111167"/>
                <a:gd name="connsiteX0" fmla="*/ 0 w 396681"/>
                <a:gd name="connsiteY0" fmla="*/ 38736 h 114430"/>
                <a:gd name="connsiteX1" fmla="*/ 7620 w 396681"/>
                <a:gd name="connsiteY1" fmla="*/ 31116 h 114430"/>
                <a:gd name="connsiteX2" fmla="*/ 189706 w 396681"/>
                <a:gd name="connsiteY2" fmla="*/ 35879 h 114430"/>
                <a:gd name="connsiteX3" fmla="*/ 348774 w 396681"/>
                <a:gd name="connsiteY3" fmla="*/ 14447 h 114430"/>
                <a:gd name="connsiteX4" fmla="*/ 389731 w 396681"/>
                <a:gd name="connsiteY4" fmla="*/ 636 h 114430"/>
                <a:gd name="connsiteX5" fmla="*/ 356394 w 396681"/>
                <a:gd name="connsiteY5" fmla="*/ 69215 h 114430"/>
                <a:gd name="connsiteX6" fmla="*/ 396399 w 396681"/>
                <a:gd name="connsiteY6" fmla="*/ 76835 h 114430"/>
                <a:gd name="connsiteX7" fmla="*/ 201613 w 396681"/>
                <a:gd name="connsiteY7" fmla="*/ 109698 h 114430"/>
                <a:gd name="connsiteX8" fmla="*/ 38576 w 396681"/>
                <a:gd name="connsiteY8" fmla="*/ 93504 h 114430"/>
                <a:gd name="connsiteX9" fmla="*/ 0 w 396681"/>
                <a:gd name="connsiteY9" fmla="*/ 38736 h 114430"/>
                <a:gd name="connsiteX0" fmla="*/ 0 w 396681"/>
                <a:gd name="connsiteY0" fmla="*/ 38736 h 111789"/>
                <a:gd name="connsiteX1" fmla="*/ 7620 w 396681"/>
                <a:gd name="connsiteY1" fmla="*/ 31116 h 111789"/>
                <a:gd name="connsiteX2" fmla="*/ 189706 w 396681"/>
                <a:gd name="connsiteY2" fmla="*/ 35879 h 111789"/>
                <a:gd name="connsiteX3" fmla="*/ 348774 w 396681"/>
                <a:gd name="connsiteY3" fmla="*/ 14447 h 111789"/>
                <a:gd name="connsiteX4" fmla="*/ 389731 w 396681"/>
                <a:gd name="connsiteY4" fmla="*/ 636 h 111789"/>
                <a:gd name="connsiteX5" fmla="*/ 356394 w 396681"/>
                <a:gd name="connsiteY5" fmla="*/ 69215 h 111789"/>
                <a:gd name="connsiteX6" fmla="*/ 396399 w 396681"/>
                <a:gd name="connsiteY6" fmla="*/ 76835 h 111789"/>
                <a:gd name="connsiteX7" fmla="*/ 201613 w 396681"/>
                <a:gd name="connsiteY7" fmla="*/ 109698 h 111789"/>
                <a:gd name="connsiteX8" fmla="*/ 38576 w 396681"/>
                <a:gd name="connsiteY8" fmla="*/ 93504 h 111789"/>
                <a:gd name="connsiteX9" fmla="*/ 0 w 396681"/>
                <a:gd name="connsiteY9" fmla="*/ 38736 h 111789"/>
                <a:gd name="connsiteX0" fmla="*/ 0 w 396681"/>
                <a:gd name="connsiteY0" fmla="*/ 38736 h 113507"/>
                <a:gd name="connsiteX1" fmla="*/ 7620 w 396681"/>
                <a:gd name="connsiteY1" fmla="*/ 31116 h 113507"/>
                <a:gd name="connsiteX2" fmla="*/ 189706 w 396681"/>
                <a:gd name="connsiteY2" fmla="*/ 35879 h 113507"/>
                <a:gd name="connsiteX3" fmla="*/ 348774 w 396681"/>
                <a:gd name="connsiteY3" fmla="*/ 14447 h 113507"/>
                <a:gd name="connsiteX4" fmla="*/ 389731 w 396681"/>
                <a:gd name="connsiteY4" fmla="*/ 636 h 113507"/>
                <a:gd name="connsiteX5" fmla="*/ 356394 w 396681"/>
                <a:gd name="connsiteY5" fmla="*/ 69215 h 113507"/>
                <a:gd name="connsiteX6" fmla="*/ 396399 w 396681"/>
                <a:gd name="connsiteY6" fmla="*/ 76835 h 113507"/>
                <a:gd name="connsiteX7" fmla="*/ 201613 w 396681"/>
                <a:gd name="connsiteY7" fmla="*/ 109698 h 113507"/>
                <a:gd name="connsiteX8" fmla="*/ 38576 w 396681"/>
                <a:gd name="connsiteY8" fmla="*/ 100648 h 113507"/>
                <a:gd name="connsiteX9" fmla="*/ 0 w 396681"/>
                <a:gd name="connsiteY9" fmla="*/ 38736 h 113507"/>
                <a:gd name="connsiteX0" fmla="*/ 0 w 396681"/>
                <a:gd name="connsiteY0" fmla="*/ 38736 h 111576"/>
                <a:gd name="connsiteX1" fmla="*/ 7620 w 396681"/>
                <a:gd name="connsiteY1" fmla="*/ 31116 h 111576"/>
                <a:gd name="connsiteX2" fmla="*/ 189706 w 396681"/>
                <a:gd name="connsiteY2" fmla="*/ 35879 h 111576"/>
                <a:gd name="connsiteX3" fmla="*/ 348774 w 396681"/>
                <a:gd name="connsiteY3" fmla="*/ 14447 h 111576"/>
                <a:gd name="connsiteX4" fmla="*/ 389731 w 396681"/>
                <a:gd name="connsiteY4" fmla="*/ 636 h 111576"/>
                <a:gd name="connsiteX5" fmla="*/ 356394 w 396681"/>
                <a:gd name="connsiteY5" fmla="*/ 69215 h 111576"/>
                <a:gd name="connsiteX6" fmla="*/ 396399 w 396681"/>
                <a:gd name="connsiteY6" fmla="*/ 76835 h 111576"/>
                <a:gd name="connsiteX7" fmla="*/ 201613 w 396681"/>
                <a:gd name="connsiteY7" fmla="*/ 109698 h 111576"/>
                <a:gd name="connsiteX8" fmla="*/ 38576 w 396681"/>
                <a:gd name="connsiteY8" fmla="*/ 100648 h 111576"/>
                <a:gd name="connsiteX9" fmla="*/ 0 w 396681"/>
                <a:gd name="connsiteY9" fmla="*/ 38736 h 111576"/>
                <a:gd name="connsiteX0" fmla="*/ 0 w 396681"/>
                <a:gd name="connsiteY0" fmla="*/ 38736 h 104891"/>
                <a:gd name="connsiteX1" fmla="*/ 7620 w 396681"/>
                <a:gd name="connsiteY1" fmla="*/ 31116 h 104891"/>
                <a:gd name="connsiteX2" fmla="*/ 189706 w 396681"/>
                <a:gd name="connsiteY2" fmla="*/ 35879 h 104891"/>
                <a:gd name="connsiteX3" fmla="*/ 348774 w 396681"/>
                <a:gd name="connsiteY3" fmla="*/ 14447 h 104891"/>
                <a:gd name="connsiteX4" fmla="*/ 389731 w 396681"/>
                <a:gd name="connsiteY4" fmla="*/ 636 h 104891"/>
                <a:gd name="connsiteX5" fmla="*/ 356394 w 396681"/>
                <a:gd name="connsiteY5" fmla="*/ 69215 h 104891"/>
                <a:gd name="connsiteX6" fmla="*/ 396399 w 396681"/>
                <a:gd name="connsiteY6" fmla="*/ 76835 h 104891"/>
                <a:gd name="connsiteX7" fmla="*/ 201613 w 396681"/>
                <a:gd name="connsiteY7" fmla="*/ 100173 h 104891"/>
                <a:gd name="connsiteX8" fmla="*/ 38576 w 396681"/>
                <a:gd name="connsiteY8" fmla="*/ 100648 h 104891"/>
                <a:gd name="connsiteX9" fmla="*/ 0 w 396681"/>
                <a:gd name="connsiteY9" fmla="*/ 38736 h 104891"/>
                <a:gd name="connsiteX0" fmla="*/ 0 w 396681"/>
                <a:gd name="connsiteY0" fmla="*/ 38736 h 104891"/>
                <a:gd name="connsiteX1" fmla="*/ 7620 w 396681"/>
                <a:gd name="connsiteY1" fmla="*/ 31116 h 104891"/>
                <a:gd name="connsiteX2" fmla="*/ 189706 w 396681"/>
                <a:gd name="connsiteY2" fmla="*/ 28735 h 104891"/>
                <a:gd name="connsiteX3" fmla="*/ 348774 w 396681"/>
                <a:gd name="connsiteY3" fmla="*/ 14447 h 104891"/>
                <a:gd name="connsiteX4" fmla="*/ 389731 w 396681"/>
                <a:gd name="connsiteY4" fmla="*/ 636 h 104891"/>
                <a:gd name="connsiteX5" fmla="*/ 356394 w 396681"/>
                <a:gd name="connsiteY5" fmla="*/ 69215 h 104891"/>
                <a:gd name="connsiteX6" fmla="*/ 396399 w 396681"/>
                <a:gd name="connsiteY6" fmla="*/ 76835 h 104891"/>
                <a:gd name="connsiteX7" fmla="*/ 201613 w 396681"/>
                <a:gd name="connsiteY7" fmla="*/ 100173 h 104891"/>
                <a:gd name="connsiteX8" fmla="*/ 38576 w 396681"/>
                <a:gd name="connsiteY8" fmla="*/ 100648 h 104891"/>
                <a:gd name="connsiteX9" fmla="*/ 0 w 396681"/>
                <a:gd name="connsiteY9" fmla="*/ 38736 h 10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6681" h="104891">
                  <a:moveTo>
                    <a:pt x="0" y="38736"/>
                  </a:moveTo>
                  <a:cubicBezTo>
                    <a:pt x="0" y="34528"/>
                    <a:pt x="3412" y="31116"/>
                    <a:pt x="7620" y="31116"/>
                  </a:cubicBezTo>
                  <a:cubicBezTo>
                    <a:pt x="69109" y="31116"/>
                    <a:pt x="128217" y="28735"/>
                    <a:pt x="189706" y="28735"/>
                  </a:cubicBezTo>
                  <a:cubicBezTo>
                    <a:pt x="245903" y="28735"/>
                    <a:pt x="292577" y="14447"/>
                    <a:pt x="348774" y="14447"/>
                  </a:cubicBezTo>
                  <a:cubicBezTo>
                    <a:pt x="352982" y="14447"/>
                    <a:pt x="389731" y="-3572"/>
                    <a:pt x="389731" y="636"/>
                  </a:cubicBezTo>
                  <a:cubicBezTo>
                    <a:pt x="346868" y="23496"/>
                    <a:pt x="358775" y="29687"/>
                    <a:pt x="356394" y="69215"/>
                  </a:cubicBezTo>
                  <a:cubicBezTo>
                    <a:pt x="356394" y="73423"/>
                    <a:pt x="400607" y="76835"/>
                    <a:pt x="396399" y="76835"/>
                  </a:cubicBezTo>
                  <a:cubicBezTo>
                    <a:pt x="329883" y="76677"/>
                    <a:pt x="268129" y="100331"/>
                    <a:pt x="201613" y="100173"/>
                  </a:cubicBezTo>
                  <a:cubicBezTo>
                    <a:pt x="127424" y="105888"/>
                    <a:pt x="100859" y="106839"/>
                    <a:pt x="38576" y="100648"/>
                  </a:cubicBezTo>
                  <a:cubicBezTo>
                    <a:pt x="4974" y="88821"/>
                    <a:pt x="0" y="46356"/>
                    <a:pt x="0" y="3873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35A6D8F-B25A-3A87-4B2E-5E13611561E4}"/>
                </a:ext>
              </a:extLst>
            </p:cNvPr>
            <p:cNvSpPr/>
            <p:nvPr/>
          </p:nvSpPr>
          <p:spPr>
            <a:xfrm>
              <a:off x="5367338" y="4057650"/>
              <a:ext cx="150018" cy="26960"/>
            </a:xfrm>
            <a:custGeom>
              <a:avLst/>
              <a:gdLst>
                <a:gd name="connsiteX0" fmla="*/ 0 w 150018"/>
                <a:gd name="connsiteY0" fmla="*/ 19050 h 23950"/>
                <a:gd name="connsiteX1" fmla="*/ 97631 w 150018"/>
                <a:gd name="connsiteY1" fmla="*/ 23813 h 23950"/>
                <a:gd name="connsiteX2" fmla="*/ 135731 w 150018"/>
                <a:gd name="connsiteY2" fmla="*/ 14288 h 23950"/>
                <a:gd name="connsiteX3" fmla="*/ 150018 w 150018"/>
                <a:gd name="connsiteY3" fmla="*/ 0 h 23950"/>
                <a:gd name="connsiteX4" fmla="*/ 150018 w 150018"/>
                <a:gd name="connsiteY4" fmla="*/ 0 h 23950"/>
                <a:gd name="connsiteX0" fmla="*/ 0 w 150018"/>
                <a:gd name="connsiteY0" fmla="*/ 19050 h 26276"/>
                <a:gd name="connsiteX1" fmla="*/ 76200 w 150018"/>
                <a:gd name="connsiteY1" fmla="*/ 26194 h 26276"/>
                <a:gd name="connsiteX2" fmla="*/ 135731 w 150018"/>
                <a:gd name="connsiteY2" fmla="*/ 14288 h 26276"/>
                <a:gd name="connsiteX3" fmla="*/ 150018 w 150018"/>
                <a:gd name="connsiteY3" fmla="*/ 0 h 26276"/>
                <a:gd name="connsiteX4" fmla="*/ 150018 w 150018"/>
                <a:gd name="connsiteY4" fmla="*/ 0 h 26276"/>
                <a:gd name="connsiteX0" fmla="*/ 0 w 150018"/>
                <a:gd name="connsiteY0" fmla="*/ 19050 h 26960"/>
                <a:gd name="connsiteX1" fmla="*/ 76200 w 150018"/>
                <a:gd name="connsiteY1" fmla="*/ 26194 h 26960"/>
                <a:gd name="connsiteX2" fmla="*/ 150018 w 150018"/>
                <a:gd name="connsiteY2" fmla="*/ 0 h 26960"/>
                <a:gd name="connsiteX3" fmla="*/ 150018 w 150018"/>
                <a:gd name="connsiteY3" fmla="*/ 0 h 26960"/>
                <a:gd name="connsiteX0" fmla="*/ 0 w 150018"/>
                <a:gd name="connsiteY0" fmla="*/ 19050 h 26960"/>
                <a:gd name="connsiteX1" fmla="*/ 85725 w 150018"/>
                <a:gd name="connsiteY1" fmla="*/ 26194 h 26960"/>
                <a:gd name="connsiteX2" fmla="*/ 150018 w 150018"/>
                <a:gd name="connsiteY2" fmla="*/ 0 h 26960"/>
                <a:gd name="connsiteX3" fmla="*/ 150018 w 150018"/>
                <a:gd name="connsiteY3" fmla="*/ 0 h 2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018" h="26960">
                  <a:moveTo>
                    <a:pt x="0" y="19050"/>
                  </a:moveTo>
                  <a:cubicBezTo>
                    <a:pt x="37504" y="21828"/>
                    <a:pt x="60722" y="29369"/>
                    <a:pt x="85725" y="26194"/>
                  </a:cubicBezTo>
                  <a:cubicBezTo>
                    <a:pt x="110728" y="23019"/>
                    <a:pt x="137715" y="4366"/>
                    <a:pt x="150018" y="0"/>
                  </a:cubicBezTo>
                  <a:lnTo>
                    <a:pt x="15001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7672FB9-EBD6-7CA2-DEE3-38B9089D0F3E}"/>
              </a:ext>
            </a:extLst>
          </p:cNvPr>
          <p:cNvGrpSpPr/>
          <p:nvPr/>
        </p:nvGrpSpPr>
        <p:grpSpPr>
          <a:xfrm>
            <a:off x="5149266" y="2270054"/>
            <a:ext cx="406729" cy="403816"/>
            <a:chOff x="6235110" y="3968127"/>
            <a:chExt cx="130969" cy="130031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5D78503-07A9-741C-05AE-C0D6D3C4E5CA}"/>
                </a:ext>
              </a:extLst>
            </p:cNvPr>
            <p:cNvSpPr/>
            <p:nvPr/>
          </p:nvSpPr>
          <p:spPr>
            <a:xfrm rot="651327">
              <a:off x="6269744" y="3968127"/>
              <a:ext cx="61702" cy="810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928A54F-CC50-DFFB-E434-A328E76868FA}"/>
                </a:ext>
              </a:extLst>
            </p:cNvPr>
            <p:cNvSpPr/>
            <p:nvPr/>
          </p:nvSpPr>
          <p:spPr>
            <a:xfrm>
              <a:off x="6235110" y="4076700"/>
              <a:ext cx="130969" cy="21458"/>
            </a:xfrm>
            <a:custGeom>
              <a:avLst/>
              <a:gdLst>
                <a:gd name="connsiteX0" fmla="*/ 0 w 130969"/>
                <a:gd name="connsiteY0" fmla="*/ 0 h 21458"/>
                <a:gd name="connsiteX1" fmla="*/ 76200 w 130969"/>
                <a:gd name="connsiteY1" fmla="*/ 21432 h 21458"/>
                <a:gd name="connsiteX2" fmla="*/ 130969 w 130969"/>
                <a:gd name="connsiteY2" fmla="*/ 4763 h 21458"/>
                <a:gd name="connsiteX3" fmla="*/ 130969 w 130969"/>
                <a:gd name="connsiteY3" fmla="*/ 4763 h 2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969" h="21458">
                  <a:moveTo>
                    <a:pt x="0" y="0"/>
                  </a:moveTo>
                  <a:cubicBezTo>
                    <a:pt x="27186" y="10319"/>
                    <a:pt x="54372" y="20638"/>
                    <a:pt x="76200" y="21432"/>
                  </a:cubicBezTo>
                  <a:cubicBezTo>
                    <a:pt x="98028" y="22226"/>
                    <a:pt x="130969" y="4763"/>
                    <a:pt x="130969" y="4763"/>
                  </a:cubicBezTo>
                  <a:lnTo>
                    <a:pt x="130969" y="476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9338466-1C06-35DC-DC0C-5D0A02A78545}"/>
              </a:ext>
            </a:extLst>
          </p:cNvPr>
          <p:cNvGrpSpPr/>
          <p:nvPr/>
        </p:nvGrpSpPr>
        <p:grpSpPr>
          <a:xfrm>
            <a:off x="6527693" y="2347698"/>
            <a:ext cx="431410" cy="241565"/>
            <a:chOff x="6790409" y="4216135"/>
            <a:chExt cx="431410" cy="241565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D802A461-5257-AF07-8F29-8E84E4457775}"/>
                </a:ext>
              </a:extLst>
            </p:cNvPr>
            <p:cNvSpPr/>
            <p:nvPr/>
          </p:nvSpPr>
          <p:spPr>
            <a:xfrm>
              <a:off x="6790409" y="4216135"/>
              <a:ext cx="431410" cy="166360"/>
            </a:xfrm>
            <a:custGeom>
              <a:avLst/>
              <a:gdLst>
                <a:gd name="connsiteX0" fmla="*/ 0 w 383670"/>
                <a:gd name="connsiteY0" fmla="*/ 22225 h 133350"/>
                <a:gd name="connsiteX1" fmla="*/ 22225 w 383670"/>
                <a:gd name="connsiteY1" fmla="*/ 0 h 133350"/>
                <a:gd name="connsiteX2" fmla="*/ 361445 w 383670"/>
                <a:gd name="connsiteY2" fmla="*/ 0 h 133350"/>
                <a:gd name="connsiteX3" fmla="*/ 383670 w 383670"/>
                <a:gd name="connsiteY3" fmla="*/ 22225 h 133350"/>
                <a:gd name="connsiteX4" fmla="*/ 383670 w 383670"/>
                <a:gd name="connsiteY4" fmla="*/ 111125 h 133350"/>
                <a:gd name="connsiteX5" fmla="*/ 361445 w 383670"/>
                <a:gd name="connsiteY5" fmla="*/ 133350 h 133350"/>
                <a:gd name="connsiteX6" fmla="*/ 22225 w 383670"/>
                <a:gd name="connsiteY6" fmla="*/ 133350 h 133350"/>
                <a:gd name="connsiteX7" fmla="*/ 0 w 383670"/>
                <a:gd name="connsiteY7" fmla="*/ 111125 h 133350"/>
                <a:gd name="connsiteX8" fmla="*/ 0 w 383670"/>
                <a:gd name="connsiteY8" fmla="*/ 22225 h 133350"/>
                <a:gd name="connsiteX0" fmla="*/ 0 w 394206"/>
                <a:gd name="connsiteY0" fmla="*/ 46038 h 157163"/>
                <a:gd name="connsiteX1" fmla="*/ 22225 w 394206"/>
                <a:gd name="connsiteY1" fmla="*/ 23813 h 157163"/>
                <a:gd name="connsiteX2" fmla="*/ 390020 w 394206"/>
                <a:gd name="connsiteY2" fmla="*/ 0 h 157163"/>
                <a:gd name="connsiteX3" fmla="*/ 383670 w 394206"/>
                <a:gd name="connsiteY3" fmla="*/ 46038 h 157163"/>
                <a:gd name="connsiteX4" fmla="*/ 383670 w 394206"/>
                <a:gd name="connsiteY4" fmla="*/ 134938 h 157163"/>
                <a:gd name="connsiteX5" fmla="*/ 361445 w 394206"/>
                <a:gd name="connsiteY5" fmla="*/ 157163 h 157163"/>
                <a:gd name="connsiteX6" fmla="*/ 22225 w 394206"/>
                <a:gd name="connsiteY6" fmla="*/ 157163 h 157163"/>
                <a:gd name="connsiteX7" fmla="*/ 0 w 394206"/>
                <a:gd name="connsiteY7" fmla="*/ 134938 h 157163"/>
                <a:gd name="connsiteX8" fmla="*/ 0 w 394206"/>
                <a:gd name="connsiteY8" fmla="*/ 46038 h 157163"/>
                <a:gd name="connsiteX0" fmla="*/ 0 w 398701"/>
                <a:gd name="connsiteY0" fmla="*/ 46038 h 157163"/>
                <a:gd name="connsiteX1" fmla="*/ 22225 w 398701"/>
                <a:gd name="connsiteY1" fmla="*/ 23813 h 157163"/>
                <a:gd name="connsiteX2" fmla="*/ 390020 w 398701"/>
                <a:gd name="connsiteY2" fmla="*/ 0 h 157163"/>
                <a:gd name="connsiteX3" fmla="*/ 397958 w 398701"/>
                <a:gd name="connsiteY3" fmla="*/ 50801 h 157163"/>
                <a:gd name="connsiteX4" fmla="*/ 383670 w 398701"/>
                <a:gd name="connsiteY4" fmla="*/ 134938 h 157163"/>
                <a:gd name="connsiteX5" fmla="*/ 361445 w 398701"/>
                <a:gd name="connsiteY5" fmla="*/ 157163 h 157163"/>
                <a:gd name="connsiteX6" fmla="*/ 22225 w 398701"/>
                <a:gd name="connsiteY6" fmla="*/ 157163 h 157163"/>
                <a:gd name="connsiteX7" fmla="*/ 0 w 398701"/>
                <a:gd name="connsiteY7" fmla="*/ 134938 h 157163"/>
                <a:gd name="connsiteX8" fmla="*/ 0 w 398701"/>
                <a:gd name="connsiteY8" fmla="*/ 46038 h 157163"/>
                <a:gd name="connsiteX0" fmla="*/ 0 w 398701"/>
                <a:gd name="connsiteY0" fmla="*/ 46038 h 157163"/>
                <a:gd name="connsiteX1" fmla="*/ 22225 w 398701"/>
                <a:gd name="connsiteY1" fmla="*/ 23813 h 157163"/>
                <a:gd name="connsiteX2" fmla="*/ 390020 w 398701"/>
                <a:gd name="connsiteY2" fmla="*/ 0 h 157163"/>
                <a:gd name="connsiteX3" fmla="*/ 397958 w 398701"/>
                <a:gd name="connsiteY3" fmla="*/ 50801 h 157163"/>
                <a:gd name="connsiteX4" fmla="*/ 383670 w 398701"/>
                <a:gd name="connsiteY4" fmla="*/ 134938 h 157163"/>
                <a:gd name="connsiteX5" fmla="*/ 361445 w 398701"/>
                <a:gd name="connsiteY5" fmla="*/ 157163 h 157163"/>
                <a:gd name="connsiteX6" fmla="*/ 22225 w 398701"/>
                <a:gd name="connsiteY6" fmla="*/ 157163 h 157163"/>
                <a:gd name="connsiteX7" fmla="*/ 0 w 398701"/>
                <a:gd name="connsiteY7" fmla="*/ 134938 h 157163"/>
                <a:gd name="connsiteX8" fmla="*/ 0 w 398701"/>
                <a:gd name="connsiteY8" fmla="*/ 46038 h 157163"/>
                <a:gd name="connsiteX0" fmla="*/ 0 w 398701"/>
                <a:gd name="connsiteY0" fmla="*/ 46038 h 157163"/>
                <a:gd name="connsiteX1" fmla="*/ 22225 w 398701"/>
                <a:gd name="connsiteY1" fmla="*/ 23813 h 157163"/>
                <a:gd name="connsiteX2" fmla="*/ 390020 w 398701"/>
                <a:gd name="connsiteY2" fmla="*/ 0 h 157163"/>
                <a:gd name="connsiteX3" fmla="*/ 397958 w 398701"/>
                <a:gd name="connsiteY3" fmla="*/ 50801 h 157163"/>
                <a:gd name="connsiteX4" fmla="*/ 383670 w 398701"/>
                <a:gd name="connsiteY4" fmla="*/ 134938 h 157163"/>
                <a:gd name="connsiteX5" fmla="*/ 361445 w 398701"/>
                <a:gd name="connsiteY5" fmla="*/ 157163 h 157163"/>
                <a:gd name="connsiteX6" fmla="*/ 22225 w 398701"/>
                <a:gd name="connsiteY6" fmla="*/ 157163 h 157163"/>
                <a:gd name="connsiteX7" fmla="*/ 0 w 398701"/>
                <a:gd name="connsiteY7" fmla="*/ 134938 h 157163"/>
                <a:gd name="connsiteX8" fmla="*/ 0 w 398701"/>
                <a:gd name="connsiteY8" fmla="*/ 46038 h 157163"/>
                <a:gd name="connsiteX0" fmla="*/ 0 w 398701"/>
                <a:gd name="connsiteY0" fmla="*/ 46038 h 157163"/>
                <a:gd name="connsiteX1" fmla="*/ 22225 w 398701"/>
                <a:gd name="connsiteY1" fmla="*/ 23813 h 157163"/>
                <a:gd name="connsiteX2" fmla="*/ 390020 w 398701"/>
                <a:gd name="connsiteY2" fmla="*/ 0 h 157163"/>
                <a:gd name="connsiteX3" fmla="*/ 397958 w 398701"/>
                <a:gd name="connsiteY3" fmla="*/ 50801 h 157163"/>
                <a:gd name="connsiteX4" fmla="*/ 383670 w 398701"/>
                <a:gd name="connsiteY4" fmla="*/ 134938 h 157163"/>
                <a:gd name="connsiteX5" fmla="*/ 361445 w 398701"/>
                <a:gd name="connsiteY5" fmla="*/ 157163 h 157163"/>
                <a:gd name="connsiteX6" fmla="*/ 22225 w 398701"/>
                <a:gd name="connsiteY6" fmla="*/ 157163 h 157163"/>
                <a:gd name="connsiteX7" fmla="*/ 0 w 398701"/>
                <a:gd name="connsiteY7" fmla="*/ 134938 h 157163"/>
                <a:gd name="connsiteX8" fmla="*/ 0 w 398701"/>
                <a:gd name="connsiteY8" fmla="*/ 46038 h 157163"/>
                <a:gd name="connsiteX0" fmla="*/ 0 w 398701"/>
                <a:gd name="connsiteY0" fmla="*/ 46038 h 157163"/>
                <a:gd name="connsiteX1" fmla="*/ 22225 w 398701"/>
                <a:gd name="connsiteY1" fmla="*/ 23813 h 157163"/>
                <a:gd name="connsiteX2" fmla="*/ 390020 w 398701"/>
                <a:gd name="connsiteY2" fmla="*/ 0 h 157163"/>
                <a:gd name="connsiteX3" fmla="*/ 397958 w 398701"/>
                <a:gd name="connsiteY3" fmla="*/ 50801 h 157163"/>
                <a:gd name="connsiteX4" fmla="*/ 383670 w 398701"/>
                <a:gd name="connsiteY4" fmla="*/ 134938 h 157163"/>
                <a:gd name="connsiteX5" fmla="*/ 361445 w 398701"/>
                <a:gd name="connsiteY5" fmla="*/ 157163 h 157163"/>
                <a:gd name="connsiteX6" fmla="*/ 22225 w 398701"/>
                <a:gd name="connsiteY6" fmla="*/ 157163 h 157163"/>
                <a:gd name="connsiteX7" fmla="*/ 0 w 398701"/>
                <a:gd name="connsiteY7" fmla="*/ 134938 h 157163"/>
                <a:gd name="connsiteX8" fmla="*/ 0 w 398701"/>
                <a:gd name="connsiteY8" fmla="*/ 46038 h 157163"/>
                <a:gd name="connsiteX0" fmla="*/ 0 w 398701"/>
                <a:gd name="connsiteY0" fmla="*/ 46038 h 157163"/>
                <a:gd name="connsiteX1" fmla="*/ 22225 w 398701"/>
                <a:gd name="connsiteY1" fmla="*/ 23813 h 157163"/>
                <a:gd name="connsiteX2" fmla="*/ 390020 w 398701"/>
                <a:gd name="connsiteY2" fmla="*/ 0 h 157163"/>
                <a:gd name="connsiteX3" fmla="*/ 397958 w 398701"/>
                <a:gd name="connsiteY3" fmla="*/ 50801 h 157163"/>
                <a:gd name="connsiteX4" fmla="*/ 378908 w 398701"/>
                <a:gd name="connsiteY4" fmla="*/ 123031 h 157163"/>
                <a:gd name="connsiteX5" fmla="*/ 361445 w 398701"/>
                <a:gd name="connsiteY5" fmla="*/ 157163 h 157163"/>
                <a:gd name="connsiteX6" fmla="*/ 22225 w 398701"/>
                <a:gd name="connsiteY6" fmla="*/ 157163 h 157163"/>
                <a:gd name="connsiteX7" fmla="*/ 0 w 398701"/>
                <a:gd name="connsiteY7" fmla="*/ 134938 h 157163"/>
                <a:gd name="connsiteX8" fmla="*/ 0 w 398701"/>
                <a:gd name="connsiteY8" fmla="*/ 46038 h 157163"/>
                <a:gd name="connsiteX0" fmla="*/ 0 w 398701"/>
                <a:gd name="connsiteY0" fmla="*/ 46038 h 157163"/>
                <a:gd name="connsiteX1" fmla="*/ 22225 w 398701"/>
                <a:gd name="connsiteY1" fmla="*/ 23813 h 157163"/>
                <a:gd name="connsiteX2" fmla="*/ 390020 w 398701"/>
                <a:gd name="connsiteY2" fmla="*/ 0 h 157163"/>
                <a:gd name="connsiteX3" fmla="*/ 397958 w 398701"/>
                <a:gd name="connsiteY3" fmla="*/ 50801 h 157163"/>
                <a:gd name="connsiteX4" fmla="*/ 378908 w 398701"/>
                <a:gd name="connsiteY4" fmla="*/ 123031 h 157163"/>
                <a:gd name="connsiteX5" fmla="*/ 361445 w 398701"/>
                <a:gd name="connsiteY5" fmla="*/ 157163 h 157163"/>
                <a:gd name="connsiteX6" fmla="*/ 22225 w 398701"/>
                <a:gd name="connsiteY6" fmla="*/ 157163 h 157163"/>
                <a:gd name="connsiteX7" fmla="*/ 0 w 398701"/>
                <a:gd name="connsiteY7" fmla="*/ 134938 h 157163"/>
                <a:gd name="connsiteX8" fmla="*/ 0 w 398701"/>
                <a:gd name="connsiteY8" fmla="*/ 46038 h 157163"/>
                <a:gd name="connsiteX0" fmla="*/ 0 w 398701"/>
                <a:gd name="connsiteY0" fmla="*/ 46038 h 157163"/>
                <a:gd name="connsiteX1" fmla="*/ 22225 w 398701"/>
                <a:gd name="connsiteY1" fmla="*/ 23813 h 157163"/>
                <a:gd name="connsiteX2" fmla="*/ 390020 w 398701"/>
                <a:gd name="connsiteY2" fmla="*/ 0 h 157163"/>
                <a:gd name="connsiteX3" fmla="*/ 397958 w 398701"/>
                <a:gd name="connsiteY3" fmla="*/ 50801 h 157163"/>
                <a:gd name="connsiteX4" fmla="*/ 378908 w 398701"/>
                <a:gd name="connsiteY4" fmla="*/ 123031 h 157163"/>
                <a:gd name="connsiteX5" fmla="*/ 335251 w 398701"/>
                <a:gd name="connsiteY5" fmla="*/ 140494 h 157163"/>
                <a:gd name="connsiteX6" fmla="*/ 22225 w 398701"/>
                <a:gd name="connsiteY6" fmla="*/ 157163 h 157163"/>
                <a:gd name="connsiteX7" fmla="*/ 0 w 398701"/>
                <a:gd name="connsiteY7" fmla="*/ 134938 h 157163"/>
                <a:gd name="connsiteX8" fmla="*/ 0 w 398701"/>
                <a:gd name="connsiteY8" fmla="*/ 46038 h 157163"/>
                <a:gd name="connsiteX0" fmla="*/ 0 w 398701"/>
                <a:gd name="connsiteY0" fmla="*/ 46038 h 157163"/>
                <a:gd name="connsiteX1" fmla="*/ 22225 w 398701"/>
                <a:gd name="connsiteY1" fmla="*/ 23813 h 157163"/>
                <a:gd name="connsiteX2" fmla="*/ 390020 w 398701"/>
                <a:gd name="connsiteY2" fmla="*/ 0 h 157163"/>
                <a:gd name="connsiteX3" fmla="*/ 397958 w 398701"/>
                <a:gd name="connsiteY3" fmla="*/ 50801 h 157163"/>
                <a:gd name="connsiteX4" fmla="*/ 378908 w 398701"/>
                <a:gd name="connsiteY4" fmla="*/ 123031 h 157163"/>
                <a:gd name="connsiteX5" fmla="*/ 22225 w 398701"/>
                <a:gd name="connsiteY5" fmla="*/ 157163 h 157163"/>
                <a:gd name="connsiteX6" fmla="*/ 0 w 398701"/>
                <a:gd name="connsiteY6" fmla="*/ 134938 h 157163"/>
                <a:gd name="connsiteX7" fmla="*/ 0 w 398701"/>
                <a:gd name="connsiteY7" fmla="*/ 46038 h 157163"/>
                <a:gd name="connsiteX0" fmla="*/ 0 w 398701"/>
                <a:gd name="connsiteY0" fmla="*/ 46038 h 160119"/>
                <a:gd name="connsiteX1" fmla="*/ 22225 w 398701"/>
                <a:gd name="connsiteY1" fmla="*/ 23813 h 160119"/>
                <a:gd name="connsiteX2" fmla="*/ 390020 w 398701"/>
                <a:gd name="connsiteY2" fmla="*/ 0 h 160119"/>
                <a:gd name="connsiteX3" fmla="*/ 397958 w 398701"/>
                <a:gd name="connsiteY3" fmla="*/ 50801 h 160119"/>
                <a:gd name="connsiteX4" fmla="*/ 378908 w 398701"/>
                <a:gd name="connsiteY4" fmla="*/ 123031 h 160119"/>
                <a:gd name="connsiteX5" fmla="*/ 231897 w 398701"/>
                <a:gd name="connsiteY5" fmla="*/ 157164 h 160119"/>
                <a:gd name="connsiteX6" fmla="*/ 22225 w 398701"/>
                <a:gd name="connsiteY6" fmla="*/ 157163 h 160119"/>
                <a:gd name="connsiteX7" fmla="*/ 0 w 398701"/>
                <a:gd name="connsiteY7" fmla="*/ 134938 h 160119"/>
                <a:gd name="connsiteX8" fmla="*/ 0 w 398701"/>
                <a:gd name="connsiteY8" fmla="*/ 46038 h 160119"/>
                <a:gd name="connsiteX0" fmla="*/ 0 w 427276"/>
                <a:gd name="connsiteY0" fmla="*/ 74613 h 160119"/>
                <a:gd name="connsiteX1" fmla="*/ 50800 w 427276"/>
                <a:gd name="connsiteY1" fmla="*/ 23813 h 160119"/>
                <a:gd name="connsiteX2" fmla="*/ 418595 w 427276"/>
                <a:gd name="connsiteY2" fmla="*/ 0 h 160119"/>
                <a:gd name="connsiteX3" fmla="*/ 426533 w 427276"/>
                <a:gd name="connsiteY3" fmla="*/ 50801 h 160119"/>
                <a:gd name="connsiteX4" fmla="*/ 407483 w 427276"/>
                <a:gd name="connsiteY4" fmla="*/ 123031 h 160119"/>
                <a:gd name="connsiteX5" fmla="*/ 260472 w 427276"/>
                <a:gd name="connsiteY5" fmla="*/ 157164 h 160119"/>
                <a:gd name="connsiteX6" fmla="*/ 50800 w 427276"/>
                <a:gd name="connsiteY6" fmla="*/ 157163 h 160119"/>
                <a:gd name="connsiteX7" fmla="*/ 28575 w 427276"/>
                <a:gd name="connsiteY7" fmla="*/ 134938 h 160119"/>
                <a:gd name="connsiteX8" fmla="*/ 0 w 427276"/>
                <a:gd name="connsiteY8" fmla="*/ 74613 h 160119"/>
                <a:gd name="connsiteX0" fmla="*/ 0 w 427276"/>
                <a:gd name="connsiteY0" fmla="*/ 74613 h 160119"/>
                <a:gd name="connsiteX1" fmla="*/ 50800 w 427276"/>
                <a:gd name="connsiteY1" fmla="*/ 23813 h 160119"/>
                <a:gd name="connsiteX2" fmla="*/ 418595 w 427276"/>
                <a:gd name="connsiteY2" fmla="*/ 0 h 160119"/>
                <a:gd name="connsiteX3" fmla="*/ 426533 w 427276"/>
                <a:gd name="connsiteY3" fmla="*/ 50801 h 160119"/>
                <a:gd name="connsiteX4" fmla="*/ 407483 w 427276"/>
                <a:gd name="connsiteY4" fmla="*/ 123031 h 160119"/>
                <a:gd name="connsiteX5" fmla="*/ 260472 w 427276"/>
                <a:gd name="connsiteY5" fmla="*/ 157164 h 160119"/>
                <a:gd name="connsiteX6" fmla="*/ 50800 w 427276"/>
                <a:gd name="connsiteY6" fmla="*/ 157163 h 160119"/>
                <a:gd name="connsiteX7" fmla="*/ 28575 w 427276"/>
                <a:gd name="connsiteY7" fmla="*/ 134938 h 160119"/>
                <a:gd name="connsiteX8" fmla="*/ 0 w 427276"/>
                <a:gd name="connsiteY8" fmla="*/ 74613 h 160119"/>
                <a:gd name="connsiteX0" fmla="*/ 0 w 427276"/>
                <a:gd name="connsiteY0" fmla="*/ 74613 h 160119"/>
                <a:gd name="connsiteX1" fmla="*/ 50800 w 427276"/>
                <a:gd name="connsiteY1" fmla="*/ 23813 h 160119"/>
                <a:gd name="connsiteX2" fmla="*/ 418595 w 427276"/>
                <a:gd name="connsiteY2" fmla="*/ 0 h 160119"/>
                <a:gd name="connsiteX3" fmla="*/ 426533 w 427276"/>
                <a:gd name="connsiteY3" fmla="*/ 50801 h 160119"/>
                <a:gd name="connsiteX4" fmla="*/ 407483 w 427276"/>
                <a:gd name="connsiteY4" fmla="*/ 123031 h 160119"/>
                <a:gd name="connsiteX5" fmla="*/ 260472 w 427276"/>
                <a:gd name="connsiteY5" fmla="*/ 157164 h 160119"/>
                <a:gd name="connsiteX6" fmla="*/ 50800 w 427276"/>
                <a:gd name="connsiteY6" fmla="*/ 157163 h 160119"/>
                <a:gd name="connsiteX7" fmla="*/ 16668 w 427276"/>
                <a:gd name="connsiteY7" fmla="*/ 106363 h 160119"/>
                <a:gd name="connsiteX8" fmla="*/ 0 w 427276"/>
                <a:gd name="connsiteY8" fmla="*/ 74613 h 160119"/>
                <a:gd name="connsiteX0" fmla="*/ 0 w 427276"/>
                <a:gd name="connsiteY0" fmla="*/ 74613 h 160119"/>
                <a:gd name="connsiteX1" fmla="*/ 50800 w 427276"/>
                <a:gd name="connsiteY1" fmla="*/ 23813 h 160119"/>
                <a:gd name="connsiteX2" fmla="*/ 418595 w 427276"/>
                <a:gd name="connsiteY2" fmla="*/ 0 h 160119"/>
                <a:gd name="connsiteX3" fmla="*/ 426533 w 427276"/>
                <a:gd name="connsiteY3" fmla="*/ 50801 h 160119"/>
                <a:gd name="connsiteX4" fmla="*/ 407483 w 427276"/>
                <a:gd name="connsiteY4" fmla="*/ 123031 h 160119"/>
                <a:gd name="connsiteX5" fmla="*/ 260472 w 427276"/>
                <a:gd name="connsiteY5" fmla="*/ 157164 h 160119"/>
                <a:gd name="connsiteX6" fmla="*/ 50800 w 427276"/>
                <a:gd name="connsiteY6" fmla="*/ 157163 h 160119"/>
                <a:gd name="connsiteX7" fmla="*/ 14287 w 427276"/>
                <a:gd name="connsiteY7" fmla="*/ 94456 h 160119"/>
                <a:gd name="connsiteX8" fmla="*/ 0 w 427276"/>
                <a:gd name="connsiteY8" fmla="*/ 74613 h 160119"/>
                <a:gd name="connsiteX0" fmla="*/ 0 w 427276"/>
                <a:gd name="connsiteY0" fmla="*/ 74613 h 160119"/>
                <a:gd name="connsiteX1" fmla="*/ 50800 w 427276"/>
                <a:gd name="connsiteY1" fmla="*/ 23813 h 160119"/>
                <a:gd name="connsiteX2" fmla="*/ 418595 w 427276"/>
                <a:gd name="connsiteY2" fmla="*/ 0 h 160119"/>
                <a:gd name="connsiteX3" fmla="*/ 426533 w 427276"/>
                <a:gd name="connsiteY3" fmla="*/ 50801 h 160119"/>
                <a:gd name="connsiteX4" fmla="*/ 407483 w 427276"/>
                <a:gd name="connsiteY4" fmla="*/ 123031 h 160119"/>
                <a:gd name="connsiteX5" fmla="*/ 260472 w 427276"/>
                <a:gd name="connsiteY5" fmla="*/ 157164 h 160119"/>
                <a:gd name="connsiteX6" fmla="*/ 50800 w 427276"/>
                <a:gd name="connsiteY6" fmla="*/ 157163 h 160119"/>
                <a:gd name="connsiteX7" fmla="*/ 14287 w 427276"/>
                <a:gd name="connsiteY7" fmla="*/ 94456 h 160119"/>
                <a:gd name="connsiteX8" fmla="*/ 0 w 427276"/>
                <a:gd name="connsiteY8" fmla="*/ 74613 h 160119"/>
                <a:gd name="connsiteX0" fmla="*/ 0 w 427276"/>
                <a:gd name="connsiteY0" fmla="*/ 74613 h 160119"/>
                <a:gd name="connsiteX1" fmla="*/ 50800 w 427276"/>
                <a:gd name="connsiteY1" fmla="*/ 23813 h 160119"/>
                <a:gd name="connsiteX2" fmla="*/ 418595 w 427276"/>
                <a:gd name="connsiteY2" fmla="*/ 0 h 160119"/>
                <a:gd name="connsiteX3" fmla="*/ 426533 w 427276"/>
                <a:gd name="connsiteY3" fmla="*/ 50801 h 160119"/>
                <a:gd name="connsiteX4" fmla="*/ 407483 w 427276"/>
                <a:gd name="connsiteY4" fmla="*/ 123031 h 160119"/>
                <a:gd name="connsiteX5" fmla="*/ 260472 w 427276"/>
                <a:gd name="connsiteY5" fmla="*/ 157164 h 160119"/>
                <a:gd name="connsiteX6" fmla="*/ 50800 w 427276"/>
                <a:gd name="connsiteY6" fmla="*/ 157163 h 160119"/>
                <a:gd name="connsiteX7" fmla="*/ 14287 w 427276"/>
                <a:gd name="connsiteY7" fmla="*/ 94456 h 160119"/>
                <a:gd name="connsiteX8" fmla="*/ 0 w 427276"/>
                <a:gd name="connsiteY8" fmla="*/ 74613 h 160119"/>
                <a:gd name="connsiteX0" fmla="*/ 0 w 427276"/>
                <a:gd name="connsiteY0" fmla="*/ 74613 h 160119"/>
                <a:gd name="connsiteX1" fmla="*/ 50800 w 427276"/>
                <a:gd name="connsiteY1" fmla="*/ 23813 h 160119"/>
                <a:gd name="connsiteX2" fmla="*/ 418595 w 427276"/>
                <a:gd name="connsiteY2" fmla="*/ 0 h 160119"/>
                <a:gd name="connsiteX3" fmla="*/ 426533 w 427276"/>
                <a:gd name="connsiteY3" fmla="*/ 50801 h 160119"/>
                <a:gd name="connsiteX4" fmla="*/ 407483 w 427276"/>
                <a:gd name="connsiteY4" fmla="*/ 123031 h 160119"/>
                <a:gd name="connsiteX5" fmla="*/ 260472 w 427276"/>
                <a:gd name="connsiteY5" fmla="*/ 157164 h 160119"/>
                <a:gd name="connsiteX6" fmla="*/ 50800 w 427276"/>
                <a:gd name="connsiteY6" fmla="*/ 157163 h 160119"/>
                <a:gd name="connsiteX7" fmla="*/ 9524 w 427276"/>
                <a:gd name="connsiteY7" fmla="*/ 84931 h 160119"/>
                <a:gd name="connsiteX8" fmla="*/ 0 w 427276"/>
                <a:gd name="connsiteY8" fmla="*/ 74613 h 160119"/>
                <a:gd name="connsiteX0" fmla="*/ 0 w 427276"/>
                <a:gd name="connsiteY0" fmla="*/ 74613 h 160119"/>
                <a:gd name="connsiteX1" fmla="*/ 50800 w 427276"/>
                <a:gd name="connsiteY1" fmla="*/ 23813 h 160119"/>
                <a:gd name="connsiteX2" fmla="*/ 418595 w 427276"/>
                <a:gd name="connsiteY2" fmla="*/ 0 h 160119"/>
                <a:gd name="connsiteX3" fmla="*/ 426533 w 427276"/>
                <a:gd name="connsiteY3" fmla="*/ 50801 h 160119"/>
                <a:gd name="connsiteX4" fmla="*/ 407483 w 427276"/>
                <a:gd name="connsiteY4" fmla="*/ 123031 h 160119"/>
                <a:gd name="connsiteX5" fmla="*/ 260472 w 427276"/>
                <a:gd name="connsiteY5" fmla="*/ 157164 h 160119"/>
                <a:gd name="connsiteX6" fmla="*/ 50800 w 427276"/>
                <a:gd name="connsiteY6" fmla="*/ 157163 h 160119"/>
                <a:gd name="connsiteX7" fmla="*/ 9524 w 427276"/>
                <a:gd name="connsiteY7" fmla="*/ 84931 h 160119"/>
                <a:gd name="connsiteX8" fmla="*/ 0 w 427276"/>
                <a:gd name="connsiteY8" fmla="*/ 74613 h 160119"/>
                <a:gd name="connsiteX0" fmla="*/ 0 w 427276"/>
                <a:gd name="connsiteY0" fmla="*/ 74613 h 159064"/>
                <a:gd name="connsiteX1" fmla="*/ 50800 w 427276"/>
                <a:gd name="connsiteY1" fmla="*/ 23813 h 159064"/>
                <a:gd name="connsiteX2" fmla="*/ 418595 w 427276"/>
                <a:gd name="connsiteY2" fmla="*/ 0 h 159064"/>
                <a:gd name="connsiteX3" fmla="*/ 426533 w 427276"/>
                <a:gd name="connsiteY3" fmla="*/ 50801 h 159064"/>
                <a:gd name="connsiteX4" fmla="*/ 407483 w 427276"/>
                <a:gd name="connsiteY4" fmla="*/ 123031 h 159064"/>
                <a:gd name="connsiteX5" fmla="*/ 260472 w 427276"/>
                <a:gd name="connsiteY5" fmla="*/ 157164 h 159064"/>
                <a:gd name="connsiteX6" fmla="*/ 57944 w 427276"/>
                <a:gd name="connsiteY6" fmla="*/ 152401 h 159064"/>
                <a:gd name="connsiteX7" fmla="*/ 9524 w 427276"/>
                <a:gd name="connsiteY7" fmla="*/ 84931 h 159064"/>
                <a:gd name="connsiteX8" fmla="*/ 0 w 427276"/>
                <a:gd name="connsiteY8" fmla="*/ 74613 h 159064"/>
                <a:gd name="connsiteX0" fmla="*/ 0 w 427276"/>
                <a:gd name="connsiteY0" fmla="*/ 74613 h 159064"/>
                <a:gd name="connsiteX1" fmla="*/ 50800 w 427276"/>
                <a:gd name="connsiteY1" fmla="*/ 23813 h 159064"/>
                <a:gd name="connsiteX2" fmla="*/ 418595 w 427276"/>
                <a:gd name="connsiteY2" fmla="*/ 0 h 159064"/>
                <a:gd name="connsiteX3" fmla="*/ 426533 w 427276"/>
                <a:gd name="connsiteY3" fmla="*/ 50801 h 159064"/>
                <a:gd name="connsiteX4" fmla="*/ 407483 w 427276"/>
                <a:gd name="connsiteY4" fmla="*/ 123031 h 159064"/>
                <a:gd name="connsiteX5" fmla="*/ 260472 w 427276"/>
                <a:gd name="connsiteY5" fmla="*/ 157164 h 159064"/>
                <a:gd name="connsiteX6" fmla="*/ 67469 w 427276"/>
                <a:gd name="connsiteY6" fmla="*/ 152401 h 159064"/>
                <a:gd name="connsiteX7" fmla="*/ 9524 w 427276"/>
                <a:gd name="connsiteY7" fmla="*/ 84931 h 159064"/>
                <a:gd name="connsiteX8" fmla="*/ 0 w 427276"/>
                <a:gd name="connsiteY8" fmla="*/ 74613 h 159064"/>
                <a:gd name="connsiteX0" fmla="*/ 0 w 427276"/>
                <a:gd name="connsiteY0" fmla="*/ 74613 h 162921"/>
                <a:gd name="connsiteX1" fmla="*/ 50800 w 427276"/>
                <a:gd name="connsiteY1" fmla="*/ 23813 h 162921"/>
                <a:gd name="connsiteX2" fmla="*/ 418595 w 427276"/>
                <a:gd name="connsiteY2" fmla="*/ 0 h 162921"/>
                <a:gd name="connsiteX3" fmla="*/ 426533 w 427276"/>
                <a:gd name="connsiteY3" fmla="*/ 50801 h 162921"/>
                <a:gd name="connsiteX4" fmla="*/ 407483 w 427276"/>
                <a:gd name="connsiteY4" fmla="*/ 123031 h 162921"/>
                <a:gd name="connsiteX5" fmla="*/ 260472 w 427276"/>
                <a:gd name="connsiteY5" fmla="*/ 157164 h 162921"/>
                <a:gd name="connsiteX6" fmla="*/ 67469 w 427276"/>
                <a:gd name="connsiteY6" fmla="*/ 152401 h 162921"/>
                <a:gd name="connsiteX7" fmla="*/ 9524 w 427276"/>
                <a:gd name="connsiteY7" fmla="*/ 84931 h 162921"/>
                <a:gd name="connsiteX8" fmla="*/ 0 w 427276"/>
                <a:gd name="connsiteY8" fmla="*/ 74613 h 162921"/>
                <a:gd name="connsiteX0" fmla="*/ 0 w 427276"/>
                <a:gd name="connsiteY0" fmla="*/ 74613 h 162921"/>
                <a:gd name="connsiteX1" fmla="*/ 50800 w 427276"/>
                <a:gd name="connsiteY1" fmla="*/ 23813 h 162921"/>
                <a:gd name="connsiteX2" fmla="*/ 418595 w 427276"/>
                <a:gd name="connsiteY2" fmla="*/ 0 h 162921"/>
                <a:gd name="connsiteX3" fmla="*/ 426533 w 427276"/>
                <a:gd name="connsiteY3" fmla="*/ 50801 h 162921"/>
                <a:gd name="connsiteX4" fmla="*/ 407483 w 427276"/>
                <a:gd name="connsiteY4" fmla="*/ 123031 h 162921"/>
                <a:gd name="connsiteX5" fmla="*/ 260472 w 427276"/>
                <a:gd name="connsiteY5" fmla="*/ 157164 h 162921"/>
                <a:gd name="connsiteX6" fmla="*/ 67469 w 427276"/>
                <a:gd name="connsiteY6" fmla="*/ 152401 h 162921"/>
                <a:gd name="connsiteX7" fmla="*/ 9524 w 427276"/>
                <a:gd name="connsiteY7" fmla="*/ 84931 h 162921"/>
                <a:gd name="connsiteX8" fmla="*/ 0 w 427276"/>
                <a:gd name="connsiteY8" fmla="*/ 74613 h 162921"/>
                <a:gd name="connsiteX0" fmla="*/ 0 w 427276"/>
                <a:gd name="connsiteY0" fmla="*/ 74613 h 162921"/>
                <a:gd name="connsiteX1" fmla="*/ 50800 w 427276"/>
                <a:gd name="connsiteY1" fmla="*/ 23813 h 162921"/>
                <a:gd name="connsiteX2" fmla="*/ 418595 w 427276"/>
                <a:gd name="connsiteY2" fmla="*/ 0 h 162921"/>
                <a:gd name="connsiteX3" fmla="*/ 426533 w 427276"/>
                <a:gd name="connsiteY3" fmla="*/ 50801 h 162921"/>
                <a:gd name="connsiteX4" fmla="*/ 407483 w 427276"/>
                <a:gd name="connsiteY4" fmla="*/ 123031 h 162921"/>
                <a:gd name="connsiteX5" fmla="*/ 260472 w 427276"/>
                <a:gd name="connsiteY5" fmla="*/ 157164 h 162921"/>
                <a:gd name="connsiteX6" fmla="*/ 67469 w 427276"/>
                <a:gd name="connsiteY6" fmla="*/ 152401 h 162921"/>
                <a:gd name="connsiteX7" fmla="*/ 9524 w 427276"/>
                <a:gd name="connsiteY7" fmla="*/ 84931 h 162921"/>
                <a:gd name="connsiteX8" fmla="*/ 0 w 427276"/>
                <a:gd name="connsiteY8" fmla="*/ 74613 h 162921"/>
                <a:gd name="connsiteX0" fmla="*/ 0 w 431296"/>
                <a:gd name="connsiteY0" fmla="*/ 74613 h 162921"/>
                <a:gd name="connsiteX1" fmla="*/ 50800 w 431296"/>
                <a:gd name="connsiteY1" fmla="*/ 23813 h 162921"/>
                <a:gd name="connsiteX2" fmla="*/ 418595 w 431296"/>
                <a:gd name="connsiteY2" fmla="*/ 0 h 162921"/>
                <a:gd name="connsiteX3" fmla="*/ 431296 w 431296"/>
                <a:gd name="connsiteY3" fmla="*/ 57945 h 162921"/>
                <a:gd name="connsiteX4" fmla="*/ 407483 w 431296"/>
                <a:gd name="connsiteY4" fmla="*/ 123031 h 162921"/>
                <a:gd name="connsiteX5" fmla="*/ 260472 w 431296"/>
                <a:gd name="connsiteY5" fmla="*/ 157164 h 162921"/>
                <a:gd name="connsiteX6" fmla="*/ 67469 w 431296"/>
                <a:gd name="connsiteY6" fmla="*/ 152401 h 162921"/>
                <a:gd name="connsiteX7" fmla="*/ 9524 w 431296"/>
                <a:gd name="connsiteY7" fmla="*/ 84931 h 162921"/>
                <a:gd name="connsiteX8" fmla="*/ 0 w 431296"/>
                <a:gd name="connsiteY8" fmla="*/ 74613 h 162921"/>
                <a:gd name="connsiteX0" fmla="*/ 0 w 431296"/>
                <a:gd name="connsiteY0" fmla="*/ 74613 h 162921"/>
                <a:gd name="connsiteX1" fmla="*/ 50800 w 431296"/>
                <a:gd name="connsiteY1" fmla="*/ 23813 h 162921"/>
                <a:gd name="connsiteX2" fmla="*/ 418595 w 431296"/>
                <a:gd name="connsiteY2" fmla="*/ 0 h 162921"/>
                <a:gd name="connsiteX3" fmla="*/ 431296 w 431296"/>
                <a:gd name="connsiteY3" fmla="*/ 57945 h 162921"/>
                <a:gd name="connsiteX4" fmla="*/ 407483 w 431296"/>
                <a:gd name="connsiteY4" fmla="*/ 123031 h 162921"/>
                <a:gd name="connsiteX5" fmla="*/ 260472 w 431296"/>
                <a:gd name="connsiteY5" fmla="*/ 157164 h 162921"/>
                <a:gd name="connsiteX6" fmla="*/ 67469 w 431296"/>
                <a:gd name="connsiteY6" fmla="*/ 152401 h 162921"/>
                <a:gd name="connsiteX7" fmla="*/ 9524 w 431296"/>
                <a:gd name="connsiteY7" fmla="*/ 84931 h 162921"/>
                <a:gd name="connsiteX8" fmla="*/ 0 w 431296"/>
                <a:gd name="connsiteY8" fmla="*/ 74613 h 162921"/>
                <a:gd name="connsiteX0" fmla="*/ 0 w 431296"/>
                <a:gd name="connsiteY0" fmla="*/ 74613 h 162921"/>
                <a:gd name="connsiteX1" fmla="*/ 50800 w 431296"/>
                <a:gd name="connsiteY1" fmla="*/ 23813 h 162921"/>
                <a:gd name="connsiteX2" fmla="*/ 418595 w 431296"/>
                <a:gd name="connsiteY2" fmla="*/ 0 h 162921"/>
                <a:gd name="connsiteX3" fmla="*/ 431296 w 431296"/>
                <a:gd name="connsiteY3" fmla="*/ 57945 h 162921"/>
                <a:gd name="connsiteX4" fmla="*/ 409864 w 431296"/>
                <a:gd name="connsiteY4" fmla="*/ 130175 h 162921"/>
                <a:gd name="connsiteX5" fmla="*/ 260472 w 431296"/>
                <a:gd name="connsiteY5" fmla="*/ 157164 h 162921"/>
                <a:gd name="connsiteX6" fmla="*/ 67469 w 431296"/>
                <a:gd name="connsiteY6" fmla="*/ 152401 h 162921"/>
                <a:gd name="connsiteX7" fmla="*/ 9524 w 431296"/>
                <a:gd name="connsiteY7" fmla="*/ 84931 h 162921"/>
                <a:gd name="connsiteX8" fmla="*/ 0 w 431296"/>
                <a:gd name="connsiteY8" fmla="*/ 74613 h 162921"/>
                <a:gd name="connsiteX0" fmla="*/ 0 w 431410"/>
                <a:gd name="connsiteY0" fmla="*/ 76994 h 165302"/>
                <a:gd name="connsiteX1" fmla="*/ 50800 w 431410"/>
                <a:gd name="connsiteY1" fmla="*/ 26194 h 165302"/>
                <a:gd name="connsiteX2" fmla="*/ 420977 w 431410"/>
                <a:gd name="connsiteY2" fmla="*/ 0 h 165302"/>
                <a:gd name="connsiteX3" fmla="*/ 431296 w 431410"/>
                <a:gd name="connsiteY3" fmla="*/ 60326 h 165302"/>
                <a:gd name="connsiteX4" fmla="*/ 409864 w 431410"/>
                <a:gd name="connsiteY4" fmla="*/ 132556 h 165302"/>
                <a:gd name="connsiteX5" fmla="*/ 260472 w 431410"/>
                <a:gd name="connsiteY5" fmla="*/ 159545 h 165302"/>
                <a:gd name="connsiteX6" fmla="*/ 67469 w 431410"/>
                <a:gd name="connsiteY6" fmla="*/ 154782 h 165302"/>
                <a:gd name="connsiteX7" fmla="*/ 9524 w 431410"/>
                <a:gd name="connsiteY7" fmla="*/ 87312 h 165302"/>
                <a:gd name="connsiteX8" fmla="*/ 0 w 431410"/>
                <a:gd name="connsiteY8" fmla="*/ 76994 h 165302"/>
                <a:gd name="connsiteX0" fmla="*/ 0 w 431410"/>
                <a:gd name="connsiteY0" fmla="*/ 76994 h 165302"/>
                <a:gd name="connsiteX1" fmla="*/ 50800 w 431410"/>
                <a:gd name="connsiteY1" fmla="*/ 26194 h 165302"/>
                <a:gd name="connsiteX2" fmla="*/ 420977 w 431410"/>
                <a:gd name="connsiteY2" fmla="*/ 0 h 165302"/>
                <a:gd name="connsiteX3" fmla="*/ 431296 w 431410"/>
                <a:gd name="connsiteY3" fmla="*/ 60326 h 165302"/>
                <a:gd name="connsiteX4" fmla="*/ 409864 w 431410"/>
                <a:gd name="connsiteY4" fmla="*/ 132556 h 165302"/>
                <a:gd name="connsiteX5" fmla="*/ 260472 w 431410"/>
                <a:gd name="connsiteY5" fmla="*/ 159545 h 165302"/>
                <a:gd name="connsiteX6" fmla="*/ 67469 w 431410"/>
                <a:gd name="connsiteY6" fmla="*/ 154782 h 165302"/>
                <a:gd name="connsiteX7" fmla="*/ 9524 w 431410"/>
                <a:gd name="connsiteY7" fmla="*/ 87312 h 165302"/>
                <a:gd name="connsiteX8" fmla="*/ 0 w 431410"/>
                <a:gd name="connsiteY8" fmla="*/ 76994 h 165302"/>
                <a:gd name="connsiteX0" fmla="*/ 0 w 431410"/>
                <a:gd name="connsiteY0" fmla="*/ 78052 h 166360"/>
                <a:gd name="connsiteX1" fmla="*/ 50800 w 431410"/>
                <a:gd name="connsiteY1" fmla="*/ 27252 h 166360"/>
                <a:gd name="connsiteX2" fmla="*/ 420977 w 431410"/>
                <a:gd name="connsiteY2" fmla="*/ 1058 h 166360"/>
                <a:gd name="connsiteX3" fmla="*/ 431296 w 431410"/>
                <a:gd name="connsiteY3" fmla="*/ 61384 h 166360"/>
                <a:gd name="connsiteX4" fmla="*/ 409864 w 431410"/>
                <a:gd name="connsiteY4" fmla="*/ 133614 h 166360"/>
                <a:gd name="connsiteX5" fmla="*/ 260472 w 431410"/>
                <a:gd name="connsiteY5" fmla="*/ 160603 h 166360"/>
                <a:gd name="connsiteX6" fmla="*/ 67469 w 431410"/>
                <a:gd name="connsiteY6" fmla="*/ 155840 h 166360"/>
                <a:gd name="connsiteX7" fmla="*/ 9524 w 431410"/>
                <a:gd name="connsiteY7" fmla="*/ 88370 h 166360"/>
                <a:gd name="connsiteX8" fmla="*/ 0 w 431410"/>
                <a:gd name="connsiteY8" fmla="*/ 78052 h 16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410" h="166360">
                  <a:moveTo>
                    <a:pt x="0" y="78052"/>
                  </a:moveTo>
                  <a:cubicBezTo>
                    <a:pt x="0" y="65777"/>
                    <a:pt x="38525" y="27252"/>
                    <a:pt x="50800" y="27252"/>
                  </a:cubicBezTo>
                  <a:cubicBezTo>
                    <a:pt x="163873" y="27252"/>
                    <a:pt x="307904" y="29633"/>
                    <a:pt x="420977" y="1058"/>
                  </a:cubicBezTo>
                  <a:cubicBezTo>
                    <a:pt x="433252" y="-8467"/>
                    <a:pt x="431296" y="49109"/>
                    <a:pt x="431296" y="61384"/>
                  </a:cubicBezTo>
                  <a:cubicBezTo>
                    <a:pt x="336045" y="98955"/>
                    <a:pt x="405102" y="88900"/>
                    <a:pt x="409864" y="133614"/>
                  </a:cubicBezTo>
                  <a:cubicBezTo>
                    <a:pt x="381790" y="149357"/>
                    <a:pt x="319919" y="154914"/>
                    <a:pt x="260472" y="160603"/>
                  </a:cubicBezTo>
                  <a:cubicBezTo>
                    <a:pt x="201025" y="166292"/>
                    <a:pt x="105722" y="171848"/>
                    <a:pt x="67469" y="155840"/>
                  </a:cubicBezTo>
                  <a:cubicBezTo>
                    <a:pt x="55194" y="155840"/>
                    <a:pt x="9524" y="100645"/>
                    <a:pt x="9524" y="88370"/>
                  </a:cubicBezTo>
                  <a:cubicBezTo>
                    <a:pt x="-1" y="68262"/>
                    <a:pt x="240506" y="110066"/>
                    <a:pt x="0" y="7805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0523137-A24C-688E-A918-D716A6DE266E}"/>
                </a:ext>
              </a:extLst>
            </p:cNvPr>
            <p:cNvSpPr/>
            <p:nvPr/>
          </p:nvSpPr>
          <p:spPr>
            <a:xfrm>
              <a:off x="6955631" y="4429125"/>
              <a:ext cx="183357" cy="28575"/>
            </a:xfrm>
            <a:custGeom>
              <a:avLst/>
              <a:gdLst>
                <a:gd name="connsiteX0" fmla="*/ 0 w 183357"/>
                <a:gd name="connsiteY0" fmla="*/ 16669 h 21431"/>
                <a:gd name="connsiteX1" fmla="*/ 54769 w 183357"/>
                <a:gd name="connsiteY1" fmla="*/ 16669 h 21431"/>
                <a:gd name="connsiteX2" fmla="*/ 90488 w 183357"/>
                <a:gd name="connsiteY2" fmla="*/ 21431 h 21431"/>
                <a:gd name="connsiteX3" fmla="*/ 133350 w 183357"/>
                <a:gd name="connsiteY3" fmla="*/ 16669 h 21431"/>
                <a:gd name="connsiteX4" fmla="*/ 169069 w 183357"/>
                <a:gd name="connsiteY4" fmla="*/ 7144 h 21431"/>
                <a:gd name="connsiteX5" fmla="*/ 183357 w 183357"/>
                <a:gd name="connsiteY5" fmla="*/ 0 h 21431"/>
                <a:gd name="connsiteX6" fmla="*/ 183357 w 183357"/>
                <a:gd name="connsiteY6" fmla="*/ 0 h 21431"/>
                <a:gd name="connsiteX0" fmla="*/ 0 w 183357"/>
                <a:gd name="connsiteY0" fmla="*/ 16669 h 21431"/>
                <a:gd name="connsiteX1" fmla="*/ 90488 w 183357"/>
                <a:gd name="connsiteY1" fmla="*/ 21431 h 21431"/>
                <a:gd name="connsiteX2" fmla="*/ 133350 w 183357"/>
                <a:gd name="connsiteY2" fmla="*/ 16669 h 21431"/>
                <a:gd name="connsiteX3" fmla="*/ 169069 w 183357"/>
                <a:gd name="connsiteY3" fmla="*/ 7144 h 21431"/>
                <a:gd name="connsiteX4" fmla="*/ 183357 w 183357"/>
                <a:gd name="connsiteY4" fmla="*/ 0 h 21431"/>
                <a:gd name="connsiteX5" fmla="*/ 183357 w 183357"/>
                <a:gd name="connsiteY5" fmla="*/ 0 h 21431"/>
                <a:gd name="connsiteX0" fmla="*/ 0 w 183357"/>
                <a:gd name="connsiteY0" fmla="*/ 16669 h 28575"/>
                <a:gd name="connsiteX1" fmla="*/ 73819 w 183357"/>
                <a:gd name="connsiteY1" fmla="*/ 28575 h 28575"/>
                <a:gd name="connsiteX2" fmla="*/ 133350 w 183357"/>
                <a:gd name="connsiteY2" fmla="*/ 16669 h 28575"/>
                <a:gd name="connsiteX3" fmla="*/ 169069 w 183357"/>
                <a:gd name="connsiteY3" fmla="*/ 7144 h 28575"/>
                <a:gd name="connsiteX4" fmla="*/ 183357 w 183357"/>
                <a:gd name="connsiteY4" fmla="*/ 0 h 28575"/>
                <a:gd name="connsiteX5" fmla="*/ 183357 w 183357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357" h="28575">
                  <a:moveTo>
                    <a:pt x="0" y="16669"/>
                  </a:moveTo>
                  <a:cubicBezTo>
                    <a:pt x="18852" y="17661"/>
                    <a:pt x="51594" y="28575"/>
                    <a:pt x="73819" y="28575"/>
                  </a:cubicBezTo>
                  <a:cubicBezTo>
                    <a:pt x="96044" y="28575"/>
                    <a:pt x="117475" y="20241"/>
                    <a:pt x="133350" y="16669"/>
                  </a:cubicBezTo>
                  <a:cubicBezTo>
                    <a:pt x="149225" y="13097"/>
                    <a:pt x="160735" y="9922"/>
                    <a:pt x="169069" y="7144"/>
                  </a:cubicBezTo>
                  <a:cubicBezTo>
                    <a:pt x="177404" y="4366"/>
                    <a:pt x="183357" y="0"/>
                    <a:pt x="183357" y="0"/>
                  </a:cubicBezTo>
                  <a:lnTo>
                    <a:pt x="183357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6DD451D-1427-C359-78A3-6C46BC3BBEA6}"/>
              </a:ext>
            </a:extLst>
          </p:cNvPr>
          <p:cNvGrpSpPr/>
          <p:nvPr/>
        </p:nvGrpSpPr>
        <p:grpSpPr>
          <a:xfrm>
            <a:off x="7571853" y="2495682"/>
            <a:ext cx="1139998" cy="384070"/>
            <a:chOff x="2242298" y="3755378"/>
            <a:chExt cx="543264" cy="183028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5999AB44-91DE-74A2-E77A-92E19CCD7EB0}"/>
                </a:ext>
              </a:extLst>
            </p:cNvPr>
            <p:cNvSpPr/>
            <p:nvPr/>
          </p:nvSpPr>
          <p:spPr>
            <a:xfrm>
              <a:off x="2242298" y="3755378"/>
              <a:ext cx="543264" cy="183028"/>
            </a:xfrm>
            <a:custGeom>
              <a:avLst/>
              <a:gdLst>
                <a:gd name="connsiteX0" fmla="*/ 0 w 535781"/>
                <a:gd name="connsiteY0" fmla="*/ 27727 h 166360"/>
                <a:gd name="connsiteX1" fmla="*/ 27727 w 535781"/>
                <a:gd name="connsiteY1" fmla="*/ 0 h 166360"/>
                <a:gd name="connsiteX2" fmla="*/ 508054 w 535781"/>
                <a:gd name="connsiteY2" fmla="*/ 0 h 166360"/>
                <a:gd name="connsiteX3" fmla="*/ 535781 w 535781"/>
                <a:gd name="connsiteY3" fmla="*/ 27727 h 166360"/>
                <a:gd name="connsiteX4" fmla="*/ 535781 w 535781"/>
                <a:gd name="connsiteY4" fmla="*/ 138633 h 166360"/>
                <a:gd name="connsiteX5" fmla="*/ 508054 w 535781"/>
                <a:gd name="connsiteY5" fmla="*/ 166360 h 166360"/>
                <a:gd name="connsiteX6" fmla="*/ 27727 w 535781"/>
                <a:gd name="connsiteY6" fmla="*/ 166360 h 166360"/>
                <a:gd name="connsiteX7" fmla="*/ 0 w 535781"/>
                <a:gd name="connsiteY7" fmla="*/ 138633 h 166360"/>
                <a:gd name="connsiteX8" fmla="*/ 0 w 535781"/>
                <a:gd name="connsiteY8" fmla="*/ 27727 h 166360"/>
                <a:gd name="connsiteX0" fmla="*/ 0 w 535781"/>
                <a:gd name="connsiteY0" fmla="*/ 42015 h 180648"/>
                <a:gd name="connsiteX1" fmla="*/ 27727 w 535781"/>
                <a:gd name="connsiteY1" fmla="*/ 14288 h 180648"/>
                <a:gd name="connsiteX2" fmla="*/ 515197 w 535781"/>
                <a:gd name="connsiteY2" fmla="*/ 0 h 180648"/>
                <a:gd name="connsiteX3" fmla="*/ 535781 w 535781"/>
                <a:gd name="connsiteY3" fmla="*/ 42015 h 180648"/>
                <a:gd name="connsiteX4" fmla="*/ 535781 w 535781"/>
                <a:gd name="connsiteY4" fmla="*/ 152921 h 180648"/>
                <a:gd name="connsiteX5" fmla="*/ 508054 w 535781"/>
                <a:gd name="connsiteY5" fmla="*/ 180648 h 180648"/>
                <a:gd name="connsiteX6" fmla="*/ 27727 w 535781"/>
                <a:gd name="connsiteY6" fmla="*/ 180648 h 180648"/>
                <a:gd name="connsiteX7" fmla="*/ 0 w 535781"/>
                <a:gd name="connsiteY7" fmla="*/ 152921 h 180648"/>
                <a:gd name="connsiteX8" fmla="*/ 0 w 535781"/>
                <a:gd name="connsiteY8" fmla="*/ 42015 h 180648"/>
                <a:gd name="connsiteX0" fmla="*/ 0 w 535781"/>
                <a:gd name="connsiteY0" fmla="*/ 42015 h 180648"/>
                <a:gd name="connsiteX1" fmla="*/ 27727 w 535781"/>
                <a:gd name="connsiteY1" fmla="*/ 14288 h 180648"/>
                <a:gd name="connsiteX2" fmla="*/ 515197 w 535781"/>
                <a:gd name="connsiteY2" fmla="*/ 0 h 180648"/>
                <a:gd name="connsiteX3" fmla="*/ 535781 w 535781"/>
                <a:gd name="connsiteY3" fmla="*/ 42015 h 180648"/>
                <a:gd name="connsiteX4" fmla="*/ 535781 w 535781"/>
                <a:gd name="connsiteY4" fmla="*/ 152921 h 180648"/>
                <a:gd name="connsiteX5" fmla="*/ 508054 w 535781"/>
                <a:gd name="connsiteY5" fmla="*/ 180648 h 180648"/>
                <a:gd name="connsiteX6" fmla="*/ 27727 w 535781"/>
                <a:gd name="connsiteY6" fmla="*/ 180648 h 180648"/>
                <a:gd name="connsiteX7" fmla="*/ 0 w 535781"/>
                <a:gd name="connsiteY7" fmla="*/ 152921 h 180648"/>
                <a:gd name="connsiteX8" fmla="*/ 0 w 535781"/>
                <a:gd name="connsiteY8" fmla="*/ 42015 h 180648"/>
                <a:gd name="connsiteX0" fmla="*/ 0 w 535781"/>
                <a:gd name="connsiteY0" fmla="*/ 42015 h 180648"/>
                <a:gd name="connsiteX1" fmla="*/ 27727 w 535781"/>
                <a:gd name="connsiteY1" fmla="*/ 14288 h 180648"/>
                <a:gd name="connsiteX2" fmla="*/ 515197 w 535781"/>
                <a:gd name="connsiteY2" fmla="*/ 0 h 180648"/>
                <a:gd name="connsiteX3" fmla="*/ 535781 w 535781"/>
                <a:gd name="connsiteY3" fmla="*/ 42015 h 180648"/>
                <a:gd name="connsiteX4" fmla="*/ 535781 w 535781"/>
                <a:gd name="connsiteY4" fmla="*/ 152921 h 180648"/>
                <a:gd name="connsiteX5" fmla="*/ 508054 w 535781"/>
                <a:gd name="connsiteY5" fmla="*/ 180648 h 180648"/>
                <a:gd name="connsiteX6" fmla="*/ 27727 w 535781"/>
                <a:gd name="connsiteY6" fmla="*/ 180648 h 180648"/>
                <a:gd name="connsiteX7" fmla="*/ 0 w 535781"/>
                <a:gd name="connsiteY7" fmla="*/ 152921 h 180648"/>
                <a:gd name="connsiteX8" fmla="*/ 0 w 535781"/>
                <a:gd name="connsiteY8" fmla="*/ 42015 h 180648"/>
                <a:gd name="connsiteX0" fmla="*/ 0 w 535781"/>
                <a:gd name="connsiteY0" fmla="*/ 42015 h 180648"/>
                <a:gd name="connsiteX1" fmla="*/ 27727 w 535781"/>
                <a:gd name="connsiteY1" fmla="*/ 14288 h 180648"/>
                <a:gd name="connsiteX2" fmla="*/ 515197 w 535781"/>
                <a:gd name="connsiteY2" fmla="*/ 0 h 180648"/>
                <a:gd name="connsiteX3" fmla="*/ 535781 w 535781"/>
                <a:gd name="connsiteY3" fmla="*/ 42015 h 180648"/>
                <a:gd name="connsiteX4" fmla="*/ 535781 w 535781"/>
                <a:gd name="connsiteY4" fmla="*/ 152921 h 180648"/>
                <a:gd name="connsiteX5" fmla="*/ 508054 w 535781"/>
                <a:gd name="connsiteY5" fmla="*/ 180648 h 180648"/>
                <a:gd name="connsiteX6" fmla="*/ 27727 w 535781"/>
                <a:gd name="connsiteY6" fmla="*/ 180648 h 180648"/>
                <a:gd name="connsiteX7" fmla="*/ 47625 w 535781"/>
                <a:gd name="connsiteY7" fmla="*/ 152921 h 180648"/>
                <a:gd name="connsiteX8" fmla="*/ 0 w 535781"/>
                <a:gd name="connsiteY8" fmla="*/ 42015 h 180648"/>
                <a:gd name="connsiteX0" fmla="*/ 0 w 535781"/>
                <a:gd name="connsiteY0" fmla="*/ 42015 h 180648"/>
                <a:gd name="connsiteX1" fmla="*/ 27727 w 535781"/>
                <a:gd name="connsiteY1" fmla="*/ 14288 h 180648"/>
                <a:gd name="connsiteX2" fmla="*/ 515197 w 535781"/>
                <a:gd name="connsiteY2" fmla="*/ 0 h 180648"/>
                <a:gd name="connsiteX3" fmla="*/ 535781 w 535781"/>
                <a:gd name="connsiteY3" fmla="*/ 42015 h 180648"/>
                <a:gd name="connsiteX4" fmla="*/ 535781 w 535781"/>
                <a:gd name="connsiteY4" fmla="*/ 152921 h 180648"/>
                <a:gd name="connsiteX5" fmla="*/ 508054 w 535781"/>
                <a:gd name="connsiteY5" fmla="*/ 180648 h 180648"/>
                <a:gd name="connsiteX6" fmla="*/ 130121 w 535781"/>
                <a:gd name="connsiteY6" fmla="*/ 173504 h 180648"/>
                <a:gd name="connsiteX7" fmla="*/ 47625 w 535781"/>
                <a:gd name="connsiteY7" fmla="*/ 152921 h 180648"/>
                <a:gd name="connsiteX8" fmla="*/ 0 w 535781"/>
                <a:gd name="connsiteY8" fmla="*/ 42015 h 180648"/>
                <a:gd name="connsiteX0" fmla="*/ 0 w 535781"/>
                <a:gd name="connsiteY0" fmla="*/ 42015 h 180648"/>
                <a:gd name="connsiteX1" fmla="*/ 27727 w 535781"/>
                <a:gd name="connsiteY1" fmla="*/ 14288 h 180648"/>
                <a:gd name="connsiteX2" fmla="*/ 515197 w 535781"/>
                <a:gd name="connsiteY2" fmla="*/ 0 h 180648"/>
                <a:gd name="connsiteX3" fmla="*/ 535781 w 535781"/>
                <a:gd name="connsiteY3" fmla="*/ 42015 h 180648"/>
                <a:gd name="connsiteX4" fmla="*/ 535781 w 535781"/>
                <a:gd name="connsiteY4" fmla="*/ 152921 h 180648"/>
                <a:gd name="connsiteX5" fmla="*/ 508054 w 535781"/>
                <a:gd name="connsiteY5" fmla="*/ 180648 h 180648"/>
                <a:gd name="connsiteX6" fmla="*/ 182509 w 535781"/>
                <a:gd name="connsiteY6" fmla="*/ 175885 h 180648"/>
                <a:gd name="connsiteX7" fmla="*/ 47625 w 535781"/>
                <a:gd name="connsiteY7" fmla="*/ 152921 h 180648"/>
                <a:gd name="connsiteX8" fmla="*/ 0 w 535781"/>
                <a:gd name="connsiteY8" fmla="*/ 42015 h 180648"/>
                <a:gd name="connsiteX0" fmla="*/ 0 w 535781"/>
                <a:gd name="connsiteY0" fmla="*/ 42015 h 180648"/>
                <a:gd name="connsiteX1" fmla="*/ 27727 w 535781"/>
                <a:gd name="connsiteY1" fmla="*/ 14288 h 180648"/>
                <a:gd name="connsiteX2" fmla="*/ 515197 w 535781"/>
                <a:gd name="connsiteY2" fmla="*/ 0 h 180648"/>
                <a:gd name="connsiteX3" fmla="*/ 535781 w 535781"/>
                <a:gd name="connsiteY3" fmla="*/ 42015 h 180648"/>
                <a:gd name="connsiteX4" fmla="*/ 535781 w 535781"/>
                <a:gd name="connsiteY4" fmla="*/ 152921 h 180648"/>
                <a:gd name="connsiteX5" fmla="*/ 508054 w 535781"/>
                <a:gd name="connsiteY5" fmla="*/ 180648 h 180648"/>
                <a:gd name="connsiteX6" fmla="*/ 182509 w 535781"/>
                <a:gd name="connsiteY6" fmla="*/ 175885 h 180648"/>
                <a:gd name="connsiteX7" fmla="*/ 61912 w 535781"/>
                <a:gd name="connsiteY7" fmla="*/ 152921 h 180648"/>
                <a:gd name="connsiteX8" fmla="*/ 0 w 535781"/>
                <a:gd name="connsiteY8" fmla="*/ 42015 h 180648"/>
                <a:gd name="connsiteX0" fmla="*/ 0 w 535781"/>
                <a:gd name="connsiteY0" fmla="*/ 42015 h 180648"/>
                <a:gd name="connsiteX1" fmla="*/ 27727 w 535781"/>
                <a:gd name="connsiteY1" fmla="*/ 14288 h 180648"/>
                <a:gd name="connsiteX2" fmla="*/ 515197 w 535781"/>
                <a:gd name="connsiteY2" fmla="*/ 0 h 180648"/>
                <a:gd name="connsiteX3" fmla="*/ 535781 w 535781"/>
                <a:gd name="connsiteY3" fmla="*/ 42015 h 180648"/>
                <a:gd name="connsiteX4" fmla="*/ 535781 w 535781"/>
                <a:gd name="connsiteY4" fmla="*/ 152921 h 180648"/>
                <a:gd name="connsiteX5" fmla="*/ 508054 w 535781"/>
                <a:gd name="connsiteY5" fmla="*/ 180648 h 180648"/>
                <a:gd name="connsiteX6" fmla="*/ 182509 w 535781"/>
                <a:gd name="connsiteY6" fmla="*/ 175885 h 180648"/>
                <a:gd name="connsiteX7" fmla="*/ 61912 w 535781"/>
                <a:gd name="connsiteY7" fmla="*/ 152921 h 180648"/>
                <a:gd name="connsiteX8" fmla="*/ 0 w 535781"/>
                <a:gd name="connsiteY8" fmla="*/ 42015 h 180648"/>
                <a:gd name="connsiteX0" fmla="*/ 0 w 535781"/>
                <a:gd name="connsiteY0" fmla="*/ 42015 h 180648"/>
                <a:gd name="connsiteX1" fmla="*/ 27727 w 535781"/>
                <a:gd name="connsiteY1" fmla="*/ 14288 h 180648"/>
                <a:gd name="connsiteX2" fmla="*/ 515197 w 535781"/>
                <a:gd name="connsiteY2" fmla="*/ 0 h 180648"/>
                <a:gd name="connsiteX3" fmla="*/ 535781 w 535781"/>
                <a:gd name="connsiteY3" fmla="*/ 42015 h 180648"/>
                <a:gd name="connsiteX4" fmla="*/ 535781 w 535781"/>
                <a:gd name="connsiteY4" fmla="*/ 152921 h 180648"/>
                <a:gd name="connsiteX5" fmla="*/ 508054 w 535781"/>
                <a:gd name="connsiteY5" fmla="*/ 180648 h 180648"/>
                <a:gd name="connsiteX6" fmla="*/ 182509 w 535781"/>
                <a:gd name="connsiteY6" fmla="*/ 175885 h 180648"/>
                <a:gd name="connsiteX7" fmla="*/ 61912 w 535781"/>
                <a:gd name="connsiteY7" fmla="*/ 152921 h 180648"/>
                <a:gd name="connsiteX8" fmla="*/ 0 w 535781"/>
                <a:gd name="connsiteY8" fmla="*/ 42015 h 180648"/>
                <a:gd name="connsiteX0" fmla="*/ 0 w 545306"/>
                <a:gd name="connsiteY0" fmla="*/ 34872 h 180648"/>
                <a:gd name="connsiteX1" fmla="*/ 37252 w 545306"/>
                <a:gd name="connsiteY1" fmla="*/ 14288 h 180648"/>
                <a:gd name="connsiteX2" fmla="*/ 524722 w 545306"/>
                <a:gd name="connsiteY2" fmla="*/ 0 h 180648"/>
                <a:gd name="connsiteX3" fmla="*/ 545306 w 545306"/>
                <a:gd name="connsiteY3" fmla="*/ 42015 h 180648"/>
                <a:gd name="connsiteX4" fmla="*/ 545306 w 545306"/>
                <a:gd name="connsiteY4" fmla="*/ 152921 h 180648"/>
                <a:gd name="connsiteX5" fmla="*/ 517579 w 545306"/>
                <a:gd name="connsiteY5" fmla="*/ 180648 h 180648"/>
                <a:gd name="connsiteX6" fmla="*/ 192034 w 545306"/>
                <a:gd name="connsiteY6" fmla="*/ 175885 h 180648"/>
                <a:gd name="connsiteX7" fmla="*/ 71437 w 545306"/>
                <a:gd name="connsiteY7" fmla="*/ 152921 h 180648"/>
                <a:gd name="connsiteX8" fmla="*/ 0 w 545306"/>
                <a:gd name="connsiteY8" fmla="*/ 34872 h 180648"/>
                <a:gd name="connsiteX0" fmla="*/ 0 w 545306"/>
                <a:gd name="connsiteY0" fmla="*/ 34872 h 175885"/>
                <a:gd name="connsiteX1" fmla="*/ 37252 w 545306"/>
                <a:gd name="connsiteY1" fmla="*/ 14288 h 175885"/>
                <a:gd name="connsiteX2" fmla="*/ 524722 w 545306"/>
                <a:gd name="connsiteY2" fmla="*/ 0 h 175885"/>
                <a:gd name="connsiteX3" fmla="*/ 545306 w 545306"/>
                <a:gd name="connsiteY3" fmla="*/ 42015 h 175885"/>
                <a:gd name="connsiteX4" fmla="*/ 545306 w 545306"/>
                <a:gd name="connsiteY4" fmla="*/ 152921 h 175885"/>
                <a:gd name="connsiteX5" fmla="*/ 441379 w 545306"/>
                <a:gd name="connsiteY5" fmla="*/ 163979 h 175885"/>
                <a:gd name="connsiteX6" fmla="*/ 192034 w 545306"/>
                <a:gd name="connsiteY6" fmla="*/ 175885 h 175885"/>
                <a:gd name="connsiteX7" fmla="*/ 71437 w 545306"/>
                <a:gd name="connsiteY7" fmla="*/ 152921 h 175885"/>
                <a:gd name="connsiteX8" fmla="*/ 0 w 545306"/>
                <a:gd name="connsiteY8" fmla="*/ 34872 h 175885"/>
                <a:gd name="connsiteX0" fmla="*/ 0 w 545306"/>
                <a:gd name="connsiteY0" fmla="*/ 34872 h 175885"/>
                <a:gd name="connsiteX1" fmla="*/ 37252 w 545306"/>
                <a:gd name="connsiteY1" fmla="*/ 14288 h 175885"/>
                <a:gd name="connsiteX2" fmla="*/ 524722 w 545306"/>
                <a:gd name="connsiteY2" fmla="*/ 0 h 175885"/>
                <a:gd name="connsiteX3" fmla="*/ 545306 w 545306"/>
                <a:gd name="connsiteY3" fmla="*/ 42015 h 175885"/>
                <a:gd name="connsiteX4" fmla="*/ 516731 w 545306"/>
                <a:gd name="connsiteY4" fmla="*/ 126727 h 175885"/>
                <a:gd name="connsiteX5" fmla="*/ 441379 w 545306"/>
                <a:gd name="connsiteY5" fmla="*/ 163979 h 175885"/>
                <a:gd name="connsiteX6" fmla="*/ 192034 w 545306"/>
                <a:gd name="connsiteY6" fmla="*/ 175885 h 175885"/>
                <a:gd name="connsiteX7" fmla="*/ 71437 w 545306"/>
                <a:gd name="connsiteY7" fmla="*/ 152921 h 175885"/>
                <a:gd name="connsiteX8" fmla="*/ 0 w 545306"/>
                <a:gd name="connsiteY8" fmla="*/ 34872 h 175885"/>
                <a:gd name="connsiteX0" fmla="*/ 0 w 545306"/>
                <a:gd name="connsiteY0" fmla="*/ 34872 h 175885"/>
                <a:gd name="connsiteX1" fmla="*/ 37252 w 545306"/>
                <a:gd name="connsiteY1" fmla="*/ 14288 h 175885"/>
                <a:gd name="connsiteX2" fmla="*/ 524722 w 545306"/>
                <a:gd name="connsiteY2" fmla="*/ 0 h 175885"/>
                <a:gd name="connsiteX3" fmla="*/ 545306 w 545306"/>
                <a:gd name="connsiteY3" fmla="*/ 42015 h 175885"/>
                <a:gd name="connsiteX4" fmla="*/ 516731 w 545306"/>
                <a:gd name="connsiteY4" fmla="*/ 126727 h 175885"/>
                <a:gd name="connsiteX5" fmla="*/ 441379 w 545306"/>
                <a:gd name="connsiteY5" fmla="*/ 163979 h 175885"/>
                <a:gd name="connsiteX6" fmla="*/ 192034 w 545306"/>
                <a:gd name="connsiteY6" fmla="*/ 175885 h 175885"/>
                <a:gd name="connsiteX7" fmla="*/ 71437 w 545306"/>
                <a:gd name="connsiteY7" fmla="*/ 152921 h 175885"/>
                <a:gd name="connsiteX8" fmla="*/ 0 w 545306"/>
                <a:gd name="connsiteY8" fmla="*/ 34872 h 175885"/>
                <a:gd name="connsiteX0" fmla="*/ 0 w 545306"/>
                <a:gd name="connsiteY0" fmla="*/ 34872 h 175885"/>
                <a:gd name="connsiteX1" fmla="*/ 37252 w 545306"/>
                <a:gd name="connsiteY1" fmla="*/ 14288 h 175885"/>
                <a:gd name="connsiteX2" fmla="*/ 524722 w 545306"/>
                <a:gd name="connsiteY2" fmla="*/ 0 h 175885"/>
                <a:gd name="connsiteX3" fmla="*/ 545306 w 545306"/>
                <a:gd name="connsiteY3" fmla="*/ 42015 h 175885"/>
                <a:gd name="connsiteX4" fmla="*/ 528637 w 545306"/>
                <a:gd name="connsiteY4" fmla="*/ 126727 h 175885"/>
                <a:gd name="connsiteX5" fmla="*/ 441379 w 545306"/>
                <a:gd name="connsiteY5" fmla="*/ 163979 h 175885"/>
                <a:gd name="connsiteX6" fmla="*/ 192034 w 545306"/>
                <a:gd name="connsiteY6" fmla="*/ 175885 h 175885"/>
                <a:gd name="connsiteX7" fmla="*/ 71437 w 545306"/>
                <a:gd name="connsiteY7" fmla="*/ 152921 h 175885"/>
                <a:gd name="connsiteX8" fmla="*/ 0 w 545306"/>
                <a:gd name="connsiteY8" fmla="*/ 34872 h 175885"/>
                <a:gd name="connsiteX0" fmla="*/ 0 w 552450"/>
                <a:gd name="connsiteY0" fmla="*/ 34872 h 175885"/>
                <a:gd name="connsiteX1" fmla="*/ 37252 w 552450"/>
                <a:gd name="connsiteY1" fmla="*/ 14288 h 175885"/>
                <a:gd name="connsiteX2" fmla="*/ 524722 w 552450"/>
                <a:gd name="connsiteY2" fmla="*/ 0 h 175885"/>
                <a:gd name="connsiteX3" fmla="*/ 552450 w 552450"/>
                <a:gd name="connsiteY3" fmla="*/ 42015 h 175885"/>
                <a:gd name="connsiteX4" fmla="*/ 528637 w 552450"/>
                <a:gd name="connsiteY4" fmla="*/ 126727 h 175885"/>
                <a:gd name="connsiteX5" fmla="*/ 441379 w 552450"/>
                <a:gd name="connsiteY5" fmla="*/ 163979 h 175885"/>
                <a:gd name="connsiteX6" fmla="*/ 192034 w 552450"/>
                <a:gd name="connsiteY6" fmla="*/ 175885 h 175885"/>
                <a:gd name="connsiteX7" fmla="*/ 71437 w 552450"/>
                <a:gd name="connsiteY7" fmla="*/ 152921 h 175885"/>
                <a:gd name="connsiteX8" fmla="*/ 0 w 552450"/>
                <a:gd name="connsiteY8" fmla="*/ 34872 h 175885"/>
                <a:gd name="connsiteX0" fmla="*/ 0 w 552522"/>
                <a:gd name="connsiteY0" fmla="*/ 42015 h 183028"/>
                <a:gd name="connsiteX1" fmla="*/ 37252 w 552522"/>
                <a:gd name="connsiteY1" fmla="*/ 21431 h 183028"/>
                <a:gd name="connsiteX2" fmla="*/ 539009 w 552522"/>
                <a:gd name="connsiteY2" fmla="*/ 0 h 183028"/>
                <a:gd name="connsiteX3" fmla="*/ 552450 w 552522"/>
                <a:gd name="connsiteY3" fmla="*/ 49158 h 183028"/>
                <a:gd name="connsiteX4" fmla="*/ 528637 w 552522"/>
                <a:gd name="connsiteY4" fmla="*/ 133870 h 183028"/>
                <a:gd name="connsiteX5" fmla="*/ 441379 w 552522"/>
                <a:gd name="connsiteY5" fmla="*/ 171122 h 183028"/>
                <a:gd name="connsiteX6" fmla="*/ 192034 w 552522"/>
                <a:gd name="connsiteY6" fmla="*/ 183028 h 183028"/>
                <a:gd name="connsiteX7" fmla="*/ 71437 w 552522"/>
                <a:gd name="connsiteY7" fmla="*/ 160064 h 183028"/>
                <a:gd name="connsiteX8" fmla="*/ 0 w 552522"/>
                <a:gd name="connsiteY8" fmla="*/ 42015 h 183028"/>
                <a:gd name="connsiteX0" fmla="*/ 0 w 552522"/>
                <a:gd name="connsiteY0" fmla="*/ 42015 h 183028"/>
                <a:gd name="connsiteX1" fmla="*/ 37252 w 552522"/>
                <a:gd name="connsiteY1" fmla="*/ 21431 h 183028"/>
                <a:gd name="connsiteX2" fmla="*/ 539009 w 552522"/>
                <a:gd name="connsiteY2" fmla="*/ 0 h 183028"/>
                <a:gd name="connsiteX3" fmla="*/ 552450 w 552522"/>
                <a:gd name="connsiteY3" fmla="*/ 68208 h 183028"/>
                <a:gd name="connsiteX4" fmla="*/ 528637 w 552522"/>
                <a:gd name="connsiteY4" fmla="*/ 133870 h 183028"/>
                <a:gd name="connsiteX5" fmla="*/ 441379 w 552522"/>
                <a:gd name="connsiteY5" fmla="*/ 171122 h 183028"/>
                <a:gd name="connsiteX6" fmla="*/ 192034 w 552522"/>
                <a:gd name="connsiteY6" fmla="*/ 183028 h 183028"/>
                <a:gd name="connsiteX7" fmla="*/ 71437 w 552522"/>
                <a:gd name="connsiteY7" fmla="*/ 160064 h 183028"/>
                <a:gd name="connsiteX8" fmla="*/ 0 w 552522"/>
                <a:gd name="connsiteY8" fmla="*/ 42015 h 183028"/>
                <a:gd name="connsiteX0" fmla="*/ 0 w 552522"/>
                <a:gd name="connsiteY0" fmla="*/ 42015 h 183028"/>
                <a:gd name="connsiteX1" fmla="*/ 37252 w 552522"/>
                <a:gd name="connsiteY1" fmla="*/ 21431 h 183028"/>
                <a:gd name="connsiteX2" fmla="*/ 539009 w 552522"/>
                <a:gd name="connsiteY2" fmla="*/ 0 h 183028"/>
                <a:gd name="connsiteX3" fmla="*/ 552450 w 552522"/>
                <a:gd name="connsiteY3" fmla="*/ 68208 h 183028"/>
                <a:gd name="connsiteX4" fmla="*/ 528637 w 552522"/>
                <a:gd name="connsiteY4" fmla="*/ 133870 h 183028"/>
                <a:gd name="connsiteX5" fmla="*/ 441379 w 552522"/>
                <a:gd name="connsiteY5" fmla="*/ 171122 h 183028"/>
                <a:gd name="connsiteX6" fmla="*/ 192034 w 552522"/>
                <a:gd name="connsiteY6" fmla="*/ 183028 h 183028"/>
                <a:gd name="connsiteX7" fmla="*/ 71437 w 552522"/>
                <a:gd name="connsiteY7" fmla="*/ 160064 h 183028"/>
                <a:gd name="connsiteX8" fmla="*/ 0 w 552522"/>
                <a:gd name="connsiteY8" fmla="*/ 42015 h 183028"/>
                <a:gd name="connsiteX0" fmla="*/ 0 w 552522"/>
                <a:gd name="connsiteY0" fmla="*/ 42015 h 183028"/>
                <a:gd name="connsiteX1" fmla="*/ 37252 w 552522"/>
                <a:gd name="connsiteY1" fmla="*/ 21431 h 183028"/>
                <a:gd name="connsiteX2" fmla="*/ 539009 w 552522"/>
                <a:gd name="connsiteY2" fmla="*/ 0 h 183028"/>
                <a:gd name="connsiteX3" fmla="*/ 552450 w 552522"/>
                <a:gd name="connsiteY3" fmla="*/ 68208 h 183028"/>
                <a:gd name="connsiteX4" fmla="*/ 521493 w 552522"/>
                <a:gd name="connsiteY4" fmla="*/ 133870 h 183028"/>
                <a:gd name="connsiteX5" fmla="*/ 441379 w 552522"/>
                <a:gd name="connsiteY5" fmla="*/ 171122 h 183028"/>
                <a:gd name="connsiteX6" fmla="*/ 192034 w 552522"/>
                <a:gd name="connsiteY6" fmla="*/ 183028 h 183028"/>
                <a:gd name="connsiteX7" fmla="*/ 71437 w 552522"/>
                <a:gd name="connsiteY7" fmla="*/ 160064 h 183028"/>
                <a:gd name="connsiteX8" fmla="*/ 0 w 552522"/>
                <a:gd name="connsiteY8" fmla="*/ 42015 h 183028"/>
                <a:gd name="connsiteX0" fmla="*/ 0 w 574001"/>
                <a:gd name="connsiteY0" fmla="*/ 42015 h 183028"/>
                <a:gd name="connsiteX1" fmla="*/ 37252 w 574001"/>
                <a:gd name="connsiteY1" fmla="*/ 21431 h 183028"/>
                <a:gd name="connsiteX2" fmla="*/ 539009 w 574001"/>
                <a:gd name="connsiteY2" fmla="*/ 0 h 183028"/>
                <a:gd name="connsiteX3" fmla="*/ 521493 w 574001"/>
                <a:gd name="connsiteY3" fmla="*/ 133870 h 183028"/>
                <a:gd name="connsiteX4" fmla="*/ 441379 w 574001"/>
                <a:gd name="connsiteY4" fmla="*/ 171122 h 183028"/>
                <a:gd name="connsiteX5" fmla="*/ 192034 w 574001"/>
                <a:gd name="connsiteY5" fmla="*/ 183028 h 183028"/>
                <a:gd name="connsiteX6" fmla="*/ 71437 w 574001"/>
                <a:gd name="connsiteY6" fmla="*/ 160064 h 183028"/>
                <a:gd name="connsiteX7" fmla="*/ 0 w 574001"/>
                <a:gd name="connsiteY7" fmla="*/ 42015 h 183028"/>
                <a:gd name="connsiteX0" fmla="*/ 0 w 546601"/>
                <a:gd name="connsiteY0" fmla="*/ 42015 h 183028"/>
                <a:gd name="connsiteX1" fmla="*/ 37252 w 546601"/>
                <a:gd name="connsiteY1" fmla="*/ 21431 h 183028"/>
                <a:gd name="connsiteX2" fmla="*/ 539009 w 546601"/>
                <a:gd name="connsiteY2" fmla="*/ 0 h 183028"/>
                <a:gd name="connsiteX3" fmla="*/ 521493 w 546601"/>
                <a:gd name="connsiteY3" fmla="*/ 133870 h 183028"/>
                <a:gd name="connsiteX4" fmla="*/ 441379 w 546601"/>
                <a:gd name="connsiteY4" fmla="*/ 171122 h 183028"/>
                <a:gd name="connsiteX5" fmla="*/ 192034 w 546601"/>
                <a:gd name="connsiteY5" fmla="*/ 183028 h 183028"/>
                <a:gd name="connsiteX6" fmla="*/ 71437 w 546601"/>
                <a:gd name="connsiteY6" fmla="*/ 160064 h 183028"/>
                <a:gd name="connsiteX7" fmla="*/ 0 w 546601"/>
                <a:gd name="connsiteY7" fmla="*/ 42015 h 183028"/>
                <a:gd name="connsiteX0" fmla="*/ 0 w 549030"/>
                <a:gd name="connsiteY0" fmla="*/ 42015 h 183028"/>
                <a:gd name="connsiteX1" fmla="*/ 37252 w 549030"/>
                <a:gd name="connsiteY1" fmla="*/ 21431 h 183028"/>
                <a:gd name="connsiteX2" fmla="*/ 539009 w 549030"/>
                <a:gd name="connsiteY2" fmla="*/ 0 h 183028"/>
                <a:gd name="connsiteX3" fmla="*/ 531018 w 549030"/>
                <a:gd name="connsiteY3" fmla="*/ 136252 h 183028"/>
                <a:gd name="connsiteX4" fmla="*/ 441379 w 549030"/>
                <a:gd name="connsiteY4" fmla="*/ 171122 h 183028"/>
                <a:gd name="connsiteX5" fmla="*/ 192034 w 549030"/>
                <a:gd name="connsiteY5" fmla="*/ 183028 h 183028"/>
                <a:gd name="connsiteX6" fmla="*/ 71437 w 549030"/>
                <a:gd name="connsiteY6" fmla="*/ 160064 h 183028"/>
                <a:gd name="connsiteX7" fmla="*/ 0 w 549030"/>
                <a:gd name="connsiteY7" fmla="*/ 42015 h 183028"/>
                <a:gd name="connsiteX0" fmla="*/ 0 w 546601"/>
                <a:gd name="connsiteY0" fmla="*/ 42015 h 183028"/>
                <a:gd name="connsiteX1" fmla="*/ 37252 w 546601"/>
                <a:gd name="connsiteY1" fmla="*/ 21431 h 183028"/>
                <a:gd name="connsiteX2" fmla="*/ 539009 w 546601"/>
                <a:gd name="connsiteY2" fmla="*/ 0 h 183028"/>
                <a:gd name="connsiteX3" fmla="*/ 521493 w 546601"/>
                <a:gd name="connsiteY3" fmla="*/ 136252 h 183028"/>
                <a:gd name="connsiteX4" fmla="*/ 441379 w 546601"/>
                <a:gd name="connsiteY4" fmla="*/ 171122 h 183028"/>
                <a:gd name="connsiteX5" fmla="*/ 192034 w 546601"/>
                <a:gd name="connsiteY5" fmla="*/ 183028 h 183028"/>
                <a:gd name="connsiteX6" fmla="*/ 71437 w 546601"/>
                <a:gd name="connsiteY6" fmla="*/ 160064 h 183028"/>
                <a:gd name="connsiteX7" fmla="*/ 0 w 546601"/>
                <a:gd name="connsiteY7" fmla="*/ 42015 h 183028"/>
                <a:gd name="connsiteX0" fmla="*/ 66045 w 541209"/>
                <a:gd name="connsiteY0" fmla="*/ 160064 h 183028"/>
                <a:gd name="connsiteX1" fmla="*/ 31860 w 541209"/>
                <a:gd name="connsiteY1" fmla="*/ 21431 h 183028"/>
                <a:gd name="connsiteX2" fmla="*/ 533617 w 541209"/>
                <a:gd name="connsiteY2" fmla="*/ 0 h 183028"/>
                <a:gd name="connsiteX3" fmla="*/ 516101 w 541209"/>
                <a:gd name="connsiteY3" fmla="*/ 136252 h 183028"/>
                <a:gd name="connsiteX4" fmla="*/ 435987 w 541209"/>
                <a:gd name="connsiteY4" fmla="*/ 171122 h 183028"/>
                <a:gd name="connsiteX5" fmla="*/ 186642 w 541209"/>
                <a:gd name="connsiteY5" fmla="*/ 183028 h 183028"/>
                <a:gd name="connsiteX6" fmla="*/ 66045 w 541209"/>
                <a:gd name="connsiteY6" fmla="*/ 160064 h 183028"/>
                <a:gd name="connsiteX0" fmla="*/ 63948 w 539112"/>
                <a:gd name="connsiteY0" fmla="*/ 160064 h 183028"/>
                <a:gd name="connsiteX1" fmla="*/ 29763 w 539112"/>
                <a:gd name="connsiteY1" fmla="*/ 21431 h 183028"/>
                <a:gd name="connsiteX2" fmla="*/ 531520 w 539112"/>
                <a:gd name="connsiteY2" fmla="*/ 0 h 183028"/>
                <a:gd name="connsiteX3" fmla="*/ 514004 w 539112"/>
                <a:gd name="connsiteY3" fmla="*/ 136252 h 183028"/>
                <a:gd name="connsiteX4" fmla="*/ 433890 w 539112"/>
                <a:gd name="connsiteY4" fmla="*/ 171122 h 183028"/>
                <a:gd name="connsiteX5" fmla="*/ 184545 w 539112"/>
                <a:gd name="connsiteY5" fmla="*/ 183028 h 183028"/>
                <a:gd name="connsiteX6" fmla="*/ 63948 w 539112"/>
                <a:gd name="connsiteY6" fmla="*/ 160064 h 183028"/>
                <a:gd name="connsiteX0" fmla="*/ 77452 w 552616"/>
                <a:gd name="connsiteY0" fmla="*/ 160064 h 183028"/>
                <a:gd name="connsiteX1" fmla="*/ 26599 w 552616"/>
                <a:gd name="connsiteY1" fmla="*/ 16668 h 183028"/>
                <a:gd name="connsiteX2" fmla="*/ 545024 w 552616"/>
                <a:gd name="connsiteY2" fmla="*/ 0 h 183028"/>
                <a:gd name="connsiteX3" fmla="*/ 527508 w 552616"/>
                <a:gd name="connsiteY3" fmla="*/ 136252 h 183028"/>
                <a:gd name="connsiteX4" fmla="*/ 447394 w 552616"/>
                <a:gd name="connsiteY4" fmla="*/ 171122 h 183028"/>
                <a:gd name="connsiteX5" fmla="*/ 198049 w 552616"/>
                <a:gd name="connsiteY5" fmla="*/ 183028 h 183028"/>
                <a:gd name="connsiteX6" fmla="*/ 77452 w 552616"/>
                <a:gd name="connsiteY6" fmla="*/ 160064 h 183028"/>
                <a:gd name="connsiteX0" fmla="*/ 77452 w 552616"/>
                <a:gd name="connsiteY0" fmla="*/ 160064 h 183028"/>
                <a:gd name="connsiteX1" fmla="*/ 26599 w 552616"/>
                <a:gd name="connsiteY1" fmla="*/ 16668 h 183028"/>
                <a:gd name="connsiteX2" fmla="*/ 545024 w 552616"/>
                <a:gd name="connsiteY2" fmla="*/ 0 h 183028"/>
                <a:gd name="connsiteX3" fmla="*/ 527508 w 552616"/>
                <a:gd name="connsiteY3" fmla="*/ 136252 h 183028"/>
                <a:gd name="connsiteX4" fmla="*/ 447394 w 552616"/>
                <a:gd name="connsiteY4" fmla="*/ 171122 h 183028"/>
                <a:gd name="connsiteX5" fmla="*/ 198049 w 552616"/>
                <a:gd name="connsiteY5" fmla="*/ 183028 h 183028"/>
                <a:gd name="connsiteX6" fmla="*/ 77452 w 552616"/>
                <a:gd name="connsiteY6" fmla="*/ 160064 h 183028"/>
                <a:gd name="connsiteX0" fmla="*/ 66398 w 541562"/>
                <a:gd name="connsiteY0" fmla="*/ 160064 h 183028"/>
                <a:gd name="connsiteX1" fmla="*/ 15545 w 541562"/>
                <a:gd name="connsiteY1" fmla="*/ 16668 h 183028"/>
                <a:gd name="connsiteX2" fmla="*/ 533970 w 541562"/>
                <a:gd name="connsiteY2" fmla="*/ 0 h 183028"/>
                <a:gd name="connsiteX3" fmla="*/ 516454 w 541562"/>
                <a:gd name="connsiteY3" fmla="*/ 136252 h 183028"/>
                <a:gd name="connsiteX4" fmla="*/ 436340 w 541562"/>
                <a:gd name="connsiteY4" fmla="*/ 171122 h 183028"/>
                <a:gd name="connsiteX5" fmla="*/ 186995 w 541562"/>
                <a:gd name="connsiteY5" fmla="*/ 183028 h 183028"/>
                <a:gd name="connsiteX6" fmla="*/ 66398 w 541562"/>
                <a:gd name="connsiteY6" fmla="*/ 160064 h 183028"/>
                <a:gd name="connsiteX0" fmla="*/ 61558 w 536722"/>
                <a:gd name="connsiteY0" fmla="*/ 160064 h 183028"/>
                <a:gd name="connsiteX1" fmla="*/ 10705 w 536722"/>
                <a:gd name="connsiteY1" fmla="*/ 16668 h 183028"/>
                <a:gd name="connsiteX2" fmla="*/ 529130 w 536722"/>
                <a:gd name="connsiteY2" fmla="*/ 0 h 183028"/>
                <a:gd name="connsiteX3" fmla="*/ 511614 w 536722"/>
                <a:gd name="connsiteY3" fmla="*/ 136252 h 183028"/>
                <a:gd name="connsiteX4" fmla="*/ 431500 w 536722"/>
                <a:gd name="connsiteY4" fmla="*/ 171122 h 183028"/>
                <a:gd name="connsiteX5" fmla="*/ 182155 w 536722"/>
                <a:gd name="connsiteY5" fmla="*/ 183028 h 183028"/>
                <a:gd name="connsiteX6" fmla="*/ 61558 w 536722"/>
                <a:gd name="connsiteY6" fmla="*/ 160064 h 183028"/>
                <a:gd name="connsiteX0" fmla="*/ 67384 w 542548"/>
                <a:gd name="connsiteY0" fmla="*/ 160064 h 183028"/>
                <a:gd name="connsiteX1" fmla="*/ 16531 w 542548"/>
                <a:gd name="connsiteY1" fmla="*/ 16668 h 183028"/>
                <a:gd name="connsiteX2" fmla="*/ 534956 w 542548"/>
                <a:gd name="connsiteY2" fmla="*/ 0 h 183028"/>
                <a:gd name="connsiteX3" fmla="*/ 517440 w 542548"/>
                <a:gd name="connsiteY3" fmla="*/ 136252 h 183028"/>
                <a:gd name="connsiteX4" fmla="*/ 437326 w 542548"/>
                <a:gd name="connsiteY4" fmla="*/ 171122 h 183028"/>
                <a:gd name="connsiteX5" fmla="*/ 187981 w 542548"/>
                <a:gd name="connsiteY5" fmla="*/ 183028 h 183028"/>
                <a:gd name="connsiteX6" fmla="*/ 67384 w 542548"/>
                <a:gd name="connsiteY6" fmla="*/ 160064 h 183028"/>
                <a:gd name="connsiteX0" fmla="*/ 63338 w 543264"/>
                <a:gd name="connsiteY0" fmla="*/ 148157 h 183028"/>
                <a:gd name="connsiteX1" fmla="*/ 17247 w 543264"/>
                <a:gd name="connsiteY1" fmla="*/ 16668 h 183028"/>
                <a:gd name="connsiteX2" fmla="*/ 535672 w 543264"/>
                <a:gd name="connsiteY2" fmla="*/ 0 h 183028"/>
                <a:gd name="connsiteX3" fmla="*/ 518156 w 543264"/>
                <a:gd name="connsiteY3" fmla="*/ 136252 h 183028"/>
                <a:gd name="connsiteX4" fmla="*/ 438042 w 543264"/>
                <a:gd name="connsiteY4" fmla="*/ 171122 h 183028"/>
                <a:gd name="connsiteX5" fmla="*/ 188697 w 543264"/>
                <a:gd name="connsiteY5" fmla="*/ 183028 h 183028"/>
                <a:gd name="connsiteX6" fmla="*/ 63338 w 543264"/>
                <a:gd name="connsiteY6" fmla="*/ 148157 h 183028"/>
                <a:gd name="connsiteX0" fmla="*/ 63338 w 543264"/>
                <a:gd name="connsiteY0" fmla="*/ 148157 h 183028"/>
                <a:gd name="connsiteX1" fmla="*/ 17247 w 543264"/>
                <a:gd name="connsiteY1" fmla="*/ 16668 h 183028"/>
                <a:gd name="connsiteX2" fmla="*/ 535672 w 543264"/>
                <a:gd name="connsiteY2" fmla="*/ 0 h 183028"/>
                <a:gd name="connsiteX3" fmla="*/ 518156 w 543264"/>
                <a:gd name="connsiteY3" fmla="*/ 136252 h 183028"/>
                <a:gd name="connsiteX4" fmla="*/ 438042 w 543264"/>
                <a:gd name="connsiteY4" fmla="*/ 171122 h 183028"/>
                <a:gd name="connsiteX5" fmla="*/ 188697 w 543264"/>
                <a:gd name="connsiteY5" fmla="*/ 183028 h 183028"/>
                <a:gd name="connsiteX6" fmla="*/ 63338 w 543264"/>
                <a:gd name="connsiteY6" fmla="*/ 148157 h 183028"/>
                <a:gd name="connsiteX0" fmla="*/ 63338 w 543264"/>
                <a:gd name="connsiteY0" fmla="*/ 148157 h 183028"/>
                <a:gd name="connsiteX1" fmla="*/ 17247 w 543264"/>
                <a:gd name="connsiteY1" fmla="*/ 16668 h 183028"/>
                <a:gd name="connsiteX2" fmla="*/ 535672 w 543264"/>
                <a:gd name="connsiteY2" fmla="*/ 0 h 183028"/>
                <a:gd name="connsiteX3" fmla="*/ 518156 w 543264"/>
                <a:gd name="connsiteY3" fmla="*/ 136252 h 183028"/>
                <a:gd name="connsiteX4" fmla="*/ 438042 w 543264"/>
                <a:gd name="connsiteY4" fmla="*/ 171122 h 183028"/>
                <a:gd name="connsiteX5" fmla="*/ 188697 w 543264"/>
                <a:gd name="connsiteY5" fmla="*/ 183028 h 183028"/>
                <a:gd name="connsiteX6" fmla="*/ 63338 w 543264"/>
                <a:gd name="connsiteY6" fmla="*/ 148157 h 183028"/>
                <a:gd name="connsiteX0" fmla="*/ 63338 w 543264"/>
                <a:gd name="connsiteY0" fmla="*/ 148157 h 183028"/>
                <a:gd name="connsiteX1" fmla="*/ 17247 w 543264"/>
                <a:gd name="connsiteY1" fmla="*/ 16668 h 183028"/>
                <a:gd name="connsiteX2" fmla="*/ 535672 w 543264"/>
                <a:gd name="connsiteY2" fmla="*/ 0 h 183028"/>
                <a:gd name="connsiteX3" fmla="*/ 518156 w 543264"/>
                <a:gd name="connsiteY3" fmla="*/ 136252 h 183028"/>
                <a:gd name="connsiteX4" fmla="*/ 438042 w 543264"/>
                <a:gd name="connsiteY4" fmla="*/ 171122 h 183028"/>
                <a:gd name="connsiteX5" fmla="*/ 188697 w 543264"/>
                <a:gd name="connsiteY5" fmla="*/ 183028 h 183028"/>
                <a:gd name="connsiteX6" fmla="*/ 63338 w 543264"/>
                <a:gd name="connsiteY6" fmla="*/ 148157 h 183028"/>
                <a:gd name="connsiteX0" fmla="*/ 63338 w 543264"/>
                <a:gd name="connsiteY0" fmla="*/ 148157 h 183028"/>
                <a:gd name="connsiteX1" fmla="*/ 17247 w 543264"/>
                <a:gd name="connsiteY1" fmla="*/ 16668 h 183028"/>
                <a:gd name="connsiteX2" fmla="*/ 535672 w 543264"/>
                <a:gd name="connsiteY2" fmla="*/ 0 h 183028"/>
                <a:gd name="connsiteX3" fmla="*/ 518156 w 543264"/>
                <a:gd name="connsiteY3" fmla="*/ 136252 h 183028"/>
                <a:gd name="connsiteX4" fmla="*/ 438042 w 543264"/>
                <a:gd name="connsiteY4" fmla="*/ 171122 h 183028"/>
                <a:gd name="connsiteX5" fmla="*/ 188697 w 543264"/>
                <a:gd name="connsiteY5" fmla="*/ 183028 h 183028"/>
                <a:gd name="connsiteX6" fmla="*/ 63338 w 543264"/>
                <a:gd name="connsiteY6" fmla="*/ 148157 h 183028"/>
                <a:gd name="connsiteX0" fmla="*/ 63338 w 543264"/>
                <a:gd name="connsiteY0" fmla="*/ 148157 h 183028"/>
                <a:gd name="connsiteX1" fmla="*/ 17247 w 543264"/>
                <a:gd name="connsiteY1" fmla="*/ 16668 h 183028"/>
                <a:gd name="connsiteX2" fmla="*/ 535672 w 543264"/>
                <a:gd name="connsiteY2" fmla="*/ 0 h 183028"/>
                <a:gd name="connsiteX3" fmla="*/ 518156 w 543264"/>
                <a:gd name="connsiteY3" fmla="*/ 136252 h 183028"/>
                <a:gd name="connsiteX4" fmla="*/ 438042 w 543264"/>
                <a:gd name="connsiteY4" fmla="*/ 171122 h 183028"/>
                <a:gd name="connsiteX5" fmla="*/ 188697 w 543264"/>
                <a:gd name="connsiteY5" fmla="*/ 183028 h 183028"/>
                <a:gd name="connsiteX6" fmla="*/ 63338 w 543264"/>
                <a:gd name="connsiteY6" fmla="*/ 148157 h 18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3264" h="183028">
                  <a:moveTo>
                    <a:pt x="63338" y="148157"/>
                  </a:moveTo>
                  <a:cubicBezTo>
                    <a:pt x="37541" y="121224"/>
                    <a:pt x="-32107" y="19534"/>
                    <a:pt x="17247" y="16668"/>
                  </a:cubicBezTo>
                  <a:cubicBezTo>
                    <a:pt x="184500" y="45243"/>
                    <a:pt x="375563" y="21431"/>
                    <a:pt x="535672" y="0"/>
                  </a:cubicBezTo>
                  <a:cubicBezTo>
                    <a:pt x="554466" y="73509"/>
                    <a:pt x="534428" y="107732"/>
                    <a:pt x="518156" y="136252"/>
                  </a:cubicBezTo>
                  <a:cubicBezTo>
                    <a:pt x="503869" y="151565"/>
                    <a:pt x="453355" y="171122"/>
                    <a:pt x="438042" y="171122"/>
                  </a:cubicBezTo>
                  <a:lnTo>
                    <a:pt x="188697" y="183028"/>
                  </a:lnTo>
                  <a:cubicBezTo>
                    <a:pt x="163875" y="177434"/>
                    <a:pt x="77323" y="169624"/>
                    <a:pt x="63338" y="148157"/>
                  </a:cubicBezTo>
                  <a:close/>
                </a:path>
              </a:pathLst>
            </a:custGeom>
            <a:solidFill>
              <a:srgbClr val="95100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24D5F701-FD20-B891-4ADB-C61F0A3F704D}"/>
                </a:ext>
              </a:extLst>
            </p:cNvPr>
            <p:cNvSpPr/>
            <p:nvPr/>
          </p:nvSpPr>
          <p:spPr>
            <a:xfrm>
              <a:off x="2243417" y="3758091"/>
              <a:ext cx="540645" cy="64685"/>
            </a:xfrm>
            <a:custGeom>
              <a:avLst/>
              <a:gdLst>
                <a:gd name="connsiteX0" fmla="*/ 0 w 543264"/>
                <a:gd name="connsiteY0" fmla="*/ 7850 h 47098"/>
                <a:gd name="connsiteX1" fmla="*/ 7850 w 543264"/>
                <a:gd name="connsiteY1" fmla="*/ 0 h 47098"/>
                <a:gd name="connsiteX2" fmla="*/ 535414 w 543264"/>
                <a:gd name="connsiteY2" fmla="*/ 0 h 47098"/>
                <a:gd name="connsiteX3" fmla="*/ 543264 w 543264"/>
                <a:gd name="connsiteY3" fmla="*/ 7850 h 47098"/>
                <a:gd name="connsiteX4" fmla="*/ 543264 w 543264"/>
                <a:gd name="connsiteY4" fmla="*/ 39248 h 47098"/>
                <a:gd name="connsiteX5" fmla="*/ 535414 w 543264"/>
                <a:gd name="connsiteY5" fmla="*/ 47098 h 47098"/>
                <a:gd name="connsiteX6" fmla="*/ 7850 w 543264"/>
                <a:gd name="connsiteY6" fmla="*/ 47098 h 47098"/>
                <a:gd name="connsiteX7" fmla="*/ 0 w 543264"/>
                <a:gd name="connsiteY7" fmla="*/ 39248 h 47098"/>
                <a:gd name="connsiteX8" fmla="*/ 0 w 543264"/>
                <a:gd name="connsiteY8" fmla="*/ 7850 h 47098"/>
                <a:gd name="connsiteX0" fmla="*/ 0 w 577217"/>
                <a:gd name="connsiteY0" fmla="*/ 7850 h 47098"/>
                <a:gd name="connsiteX1" fmla="*/ 7850 w 577217"/>
                <a:gd name="connsiteY1" fmla="*/ 0 h 47098"/>
                <a:gd name="connsiteX2" fmla="*/ 535414 w 577217"/>
                <a:gd name="connsiteY2" fmla="*/ 0 h 47098"/>
                <a:gd name="connsiteX3" fmla="*/ 543264 w 577217"/>
                <a:gd name="connsiteY3" fmla="*/ 39248 h 47098"/>
                <a:gd name="connsiteX4" fmla="*/ 535414 w 577217"/>
                <a:gd name="connsiteY4" fmla="*/ 47098 h 47098"/>
                <a:gd name="connsiteX5" fmla="*/ 7850 w 577217"/>
                <a:gd name="connsiteY5" fmla="*/ 47098 h 47098"/>
                <a:gd name="connsiteX6" fmla="*/ 0 w 577217"/>
                <a:gd name="connsiteY6" fmla="*/ 39248 h 47098"/>
                <a:gd name="connsiteX7" fmla="*/ 0 w 577217"/>
                <a:gd name="connsiteY7" fmla="*/ 7850 h 47098"/>
                <a:gd name="connsiteX0" fmla="*/ 0 w 573868"/>
                <a:gd name="connsiteY0" fmla="*/ 29282 h 68530"/>
                <a:gd name="connsiteX1" fmla="*/ 7850 w 573868"/>
                <a:gd name="connsiteY1" fmla="*/ 21432 h 68530"/>
                <a:gd name="connsiteX2" fmla="*/ 530652 w 573868"/>
                <a:gd name="connsiteY2" fmla="*/ 0 h 68530"/>
                <a:gd name="connsiteX3" fmla="*/ 543264 w 573868"/>
                <a:gd name="connsiteY3" fmla="*/ 60680 h 68530"/>
                <a:gd name="connsiteX4" fmla="*/ 535414 w 573868"/>
                <a:gd name="connsiteY4" fmla="*/ 68530 h 68530"/>
                <a:gd name="connsiteX5" fmla="*/ 7850 w 573868"/>
                <a:gd name="connsiteY5" fmla="*/ 68530 h 68530"/>
                <a:gd name="connsiteX6" fmla="*/ 0 w 573868"/>
                <a:gd name="connsiteY6" fmla="*/ 60680 h 68530"/>
                <a:gd name="connsiteX7" fmla="*/ 0 w 573868"/>
                <a:gd name="connsiteY7" fmla="*/ 29282 h 68530"/>
                <a:gd name="connsiteX0" fmla="*/ 0 w 550096"/>
                <a:gd name="connsiteY0" fmla="*/ 29282 h 68530"/>
                <a:gd name="connsiteX1" fmla="*/ 7850 w 550096"/>
                <a:gd name="connsiteY1" fmla="*/ 21432 h 68530"/>
                <a:gd name="connsiteX2" fmla="*/ 530652 w 550096"/>
                <a:gd name="connsiteY2" fmla="*/ 0 h 68530"/>
                <a:gd name="connsiteX3" fmla="*/ 543264 w 550096"/>
                <a:gd name="connsiteY3" fmla="*/ 60680 h 68530"/>
                <a:gd name="connsiteX4" fmla="*/ 535414 w 550096"/>
                <a:gd name="connsiteY4" fmla="*/ 68530 h 68530"/>
                <a:gd name="connsiteX5" fmla="*/ 7850 w 550096"/>
                <a:gd name="connsiteY5" fmla="*/ 68530 h 68530"/>
                <a:gd name="connsiteX6" fmla="*/ 0 w 550096"/>
                <a:gd name="connsiteY6" fmla="*/ 60680 h 68530"/>
                <a:gd name="connsiteX7" fmla="*/ 0 w 550096"/>
                <a:gd name="connsiteY7" fmla="*/ 29282 h 68530"/>
                <a:gd name="connsiteX0" fmla="*/ 0 w 550096"/>
                <a:gd name="connsiteY0" fmla="*/ 29282 h 69058"/>
                <a:gd name="connsiteX1" fmla="*/ 7850 w 550096"/>
                <a:gd name="connsiteY1" fmla="*/ 21432 h 69058"/>
                <a:gd name="connsiteX2" fmla="*/ 530652 w 550096"/>
                <a:gd name="connsiteY2" fmla="*/ 0 h 69058"/>
                <a:gd name="connsiteX3" fmla="*/ 543264 w 550096"/>
                <a:gd name="connsiteY3" fmla="*/ 60680 h 69058"/>
                <a:gd name="connsiteX4" fmla="*/ 7850 w 550096"/>
                <a:gd name="connsiteY4" fmla="*/ 68530 h 69058"/>
                <a:gd name="connsiteX5" fmla="*/ 0 w 550096"/>
                <a:gd name="connsiteY5" fmla="*/ 60680 h 69058"/>
                <a:gd name="connsiteX6" fmla="*/ 0 w 550096"/>
                <a:gd name="connsiteY6" fmla="*/ 29282 h 69058"/>
                <a:gd name="connsiteX0" fmla="*/ 0 w 550096"/>
                <a:gd name="connsiteY0" fmla="*/ 29282 h 68530"/>
                <a:gd name="connsiteX1" fmla="*/ 7850 w 550096"/>
                <a:gd name="connsiteY1" fmla="*/ 21432 h 68530"/>
                <a:gd name="connsiteX2" fmla="*/ 530652 w 550096"/>
                <a:gd name="connsiteY2" fmla="*/ 0 h 68530"/>
                <a:gd name="connsiteX3" fmla="*/ 543264 w 550096"/>
                <a:gd name="connsiteY3" fmla="*/ 51155 h 68530"/>
                <a:gd name="connsiteX4" fmla="*/ 7850 w 550096"/>
                <a:gd name="connsiteY4" fmla="*/ 68530 h 68530"/>
                <a:gd name="connsiteX5" fmla="*/ 0 w 550096"/>
                <a:gd name="connsiteY5" fmla="*/ 60680 h 68530"/>
                <a:gd name="connsiteX6" fmla="*/ 0 w 550096"/>
                <a:gd name="connsiteY6" fmla="*/ 29282 h 68530"/>
                <a:gd name="connsiteX0" fmla="*/ 0 w 550096"/>
                <a:gd name="connsiteY0" fmla="*/ 29282 h 69058"/>
                <a:gd name="connsiteX1" fmla="*/ 7850 w 550096"/>
                <a:gd name="connsiteY1" fmla="*/ 21432 h 69058"/>
                <a:gd name="connsiteX2" fmla="*/ 530652 w 550096"/>
                <a:gd name="connsiteY2" fmla="*/ 0 h 69058"/>
                <a:gd name="connsiteX3" fmla="*/ 543264 w 550096"/>
                <a:gd name="connsiteY3" fmla="*/ 60680 h 69058"/>
                <a:gd name="connsiteX4" fmla="*/ 7850 w 550096"/>
                <a:gd name="connsiteY4" fmla="*/ 68530 h 69058"/>
                <a:gd name="connsiteX5" fmla="*/ 0 w 550096"/>
                <a:gd name="connsiteY5" fmla="*/ 60680 h 69058"/>
                <a:gd name="connsiteX6" fmla="*/ 0 w 550096"/>
                <a:gd name="connsiteY6" fmla="*/ 29282 h 69058"/>
                <a:gd name="connsiteX0" fmla="*/ 0 w 550096"/>
                <a:gd name="connsiteY0" fmla="*/ 29282 h 69058"/>
                <a:gd name="connsiteX1" fmla="*/ 7850 w 550096"/>
                <a:gd name="connsiteY1" fmla="*/ 21432 h 69058"/>
                <a:gd name="connsiteX2" fmla="*/ 530652 w 550096"/>
                <a:gd name="connsiteY2" fmla="*/ 0 h 69058"/>
                <a:gd name="connsiteX3" fmla="*/ 543264 w 550096"/>
                <a:gd name="connsiteY3" fmla="*/ 60680 h 69058"/>
                <a:gd name="connsiteX4" fmla="*/ 7850 w 550096"/>
                <a:gd name="connsiteY4" fmla="*/ 68530 h 69058"/>
                <a:gd name="connsiteX5" fmla="*/ 0 w 550096"/>
                <a:gd name="connsiteY5" fmla="*/ 60680 h 69058"/>
                <a:gd name="connsiteX6" fmla="*/ 0 w 550096"/>
                <a:gd name="connsiteY6" fmla="*/ 29282 h 69058"/>
                <a:gd name="connsiteX0" fmla="*/ 0 w 550096"/>
                <a:gd name="connsiteY0" fmla="*/ 60680 h 69058"/>
                <a:gd name="connsiteX1" fmla="*/ 7850 w 550096"/>
                <a:gd name="connsiteY1" fmla="*/ 21432 h 69058"/>
                <a:gd name="connsiteX2" fmla="*/ 530652 w 550096"/>
                <a:gd name="connsiteY2" fmla="*/ 0 h 69058"/>
                <a:gd name="connsiteX3" fmla="*/ 543264 w 550096"/>
                <a:gd name="connsiteY3" fmla="*/ 60680 h 69058"/>
                <a:gd name="connsiteX4" fmla="*/ 7850 w 550096"/>
                <a:gd name="connsiteY4" fmla="*/ 68530 h 69058"/>
                <a:gd name="connsiteX5" fmla="*/ 0 w 550096"/>
                <a:gd name="connsiteY5" fmla="*/ 60680 h 69058"/>
                <a:gd name="connsiteX0" fmla="*/ 66141 w 608387"/>
                <a:gd name="connsiteY0" fmla="*/ 68530 h 69058"/>
                <a:gd name="connsiteX1" fmla="*/ 66141 w 608387"/>
                <a:gd name="connsiteY1" fmla="*/ 21432 h 69058"/>
                <a:gd name="connsiteX2" fmla="*/ 588943 w 608387"/>
                <a:gd name="connsiteY2" fmla="*/ 0 h 69058"/>
                <a:gd name="connsiteX3" fmla="*/ 601555 w 608387"/>
                <a:gd name="connsiteY3" fmla="*/ 60680 h 69058"/>
                <a:gd name="connsiteX4" fmla="*/ 66141 w 608387"/>
                <a:gd name="connsiteY4" fmla="*/ 68530 h 69058"/>
                <a:gd name="connsiteX0" fmla="*/ 33452 w 575698"/>
                <a:gd name="connsiteY0" fmla="*/ 68530 h 69058"/>
                <a:gd name="connsiteX1" fmla="*/ 33452 w 575698"/>
                <a:gd name="connsiteY1" fmla="*/ 21432 h 69058"/>
                <a:gd name="connsiteX2" fmla="*/ 556254 w 575698"/>
                <a:gd name="connsiteY2" fmla="*/ 0 h 69058"/>
                <a:gd name="connsiteX3" fmla="*/ 568866 w 575698"/>
                <a:gd name="connsiteY3" fmla="*/ 60680 h 69058"/>
                <a:gd name="connsiteX4" fmla="*/ 33452 w 575698"/>
                <a:gd name="connsiteY4" fmla="*/ 68530 h 69058"/>
                <a:gd name="connsiteX0" fmla="*/ 636 w 542882"/>
                <a:gd name="connsiteY0" fmla="*/ 68530 h 69058"/>
                <a:gd name="connsiteX1" fmla="*/ 636 w 542882"/>
                <a:gd name="connsiteY1" fmla="*/ 21432 h 69058"/>
                <a:gd name="connsiteX2" fmla="*/ 523438 w 542882"/>
                <a:gd name="connsiteY2" fmla="*/ 0 h 69058"/>
                <a:gd name="connsiteX3" fmla="*/ 536050 w 542882"/>
                <a:gd name="connsiteY3" fmla="*/ 60680 h 69058"/>
                <a:gd name="connsiteX4" fmla="*/ 636 w 542882"/>
                <a:gd name="connsiteY4" fmla="*/ 68530 h 69058"/>
                <a:gd name="connsiteX0" fmla="*/ 4524 w 546770"/>
                <a:gd name="connsiteY0" fmla="*/ 68530 h 69058"/>
                <a:gd name="connsiteX1" fmla="*/ 4524 w 546770"/>
                <a:gd name="connsiteY1" fmla="*/ 21432 h 69058"/>
                <a:gd name="connsiteX2" fmla="*/ 527326 w 546770"/>
                <a:gd name="connsiteY2" fmla="*/ 0 h 69058"/>
                <a:gd name="connsiteX3" fmla="*/ 539938 w 546770"/>
                <a:gd name="connsiteY3" fmla="*/ 60680 h 69058"/>
                <a:gd name="connsiteX4" fmla="*/ 4524 w 546770"/>
                <a:gd name="connsiteY4" fmla="*/ 68530 h 69058"/>
                <a:gd name="connsiteX0" fmla="*/ 4524 w 546770"/>
                <a:gd name="connsiteY0" fmla="*/ 68530 h 69058"/>
                <a:gd name="connsiteX1" fmla="*/ 4524 w 546770"/>
                <a:gd name="connsiteY1" fmla="*/ 21432 h 69058"/>
                <a:gd name="connsiteX2" fmla="*/ 527326 w 546770"/>
                <a:gd name="connsiteY2" fmla="*/ 0 h 69058"/>
                <a:gd name="connsiteX3" fmla="*/ 539938 w 546770"/>
                <a:gd name="connsiteY3" fmla="*/ 60680 h 69058"/>
                <a:gd name="connsiteX4" fmla="*/ 4524 w 546770"/>
                <a:gd name="connsiteY4" fmla="*/ 68530 h 69058"/>
                <a:gd name="connsiteX0" fmla="*/ 4524 w 546770"/>
                <a:gd name="connsiteY0" fmla="*/ 68530 h 69058"/>
                <a:gd name="connsiteX1" fmla="*/ 4524 w 546770"/>
                <a:gd name="connsiteY1" fmla="*/ 21432 h 69058"/>
                <a:gd name="connsiteX2" fmla="*/ 527326 w 546770"/>
                <a:gd name="connsiteY2" fmla="*/ 0 h 69058"/>
                <a:gd name="connsiteX3" fmla="*/ 539938 w 546770"/>
                <a:gd name="connsiteY3" fmla="*/ 60680 h 69058"/>
                <a:gd name="connsiteX4" fmla="*/ 4524 w 546770"/>
                <a:gd name="connsiteY4" fmla="*/ 68530 h 69058"/>
                <a:gd name="connsiteX0" fmla="*/ 4524 w 546770"/>
                <a:gd name="connsiteY0" fmla="*/ 68530 h 69058"/>
                <a:gd name="connsiteX1" fmla="*/ 4524 w 546770"/>
                <a:gd name="connsiteY1" fmla="*/ 21432 h 69058"/>
                <a:gd name="connsiteX2" fmla="*/ 527326 w 546770"/>
                <a:gd name="connsiteY2" fmla="*/ 0 h 69058"/>
                <a:gd name="connsiteX3" fmla="*/ 539938 w 546770"/>
                <a:gd name="connsiteY3" fmla="*/ 60680 h 69058"/>
                <a:gd name="connsiteX4" fmla="*/ 4524 w 546770"/>
                <a:gd name="connsiteY4" fmla="*/ 68530 h 69058"/>
                <a:gd name="connsiteX0" fmla="*/ 4524 w 546770"/>
                <a:gd name="connsiteY0" fmla="*/ 68530 h 69058"/>
                <a:gd name="connsiteX1" fmla="*/ 4524 w 546770"/>
                <a:gd name="connsiteY1" fmla="*/ 21432 h 69058"/>
                <a:gd name="connsiteX2" fmla="*/ 527326 w 546770"/>
                <a:gd name="connsiteY2" fmla="*/ 0 h 69058"/>
                <a:gd name="connsiteX3" fmla="*/ 539938 w 546770"/>
                <a:gd name="connsiteY3" fmla="*/ 60680 h 69058"/>
                <a:gd name="connsiteX4" fmla="*/ 4524 w 546770"/>
                <a:gd name="connsiteY4" fmla="*/ 68530 h 69058"/>
                <a:gd name="connsiteX0" fmla="*/ 4524 w 546770"/>
                <a:gd name="connsiteY0" fmla="*/ 68530 h 69058"/>
                <a:gd name="connsiteX1" fmla="*/ 4524 w 546770"/>
                <a:gd name="connsiteY1" fmla="*/ 19051 h 69058"/>
                <a:gd name="connsiteX2" fmla="*/ 527326 w 546770"/>
                <a:gd name="connsiteY2" fmla="*/ 0 h 69058"/>
                <a:gd name="connsiteX3" fmla="*/ 539938 w 546770"/>
                <a:gd name="connsiteY3" fmla="*/ 60680 h 69058"/>
                <a:gd name="connsiteX4" fmla="*/ 4524 w 546770"/>
                <a:gd name="connsiteY4" fmla="*/ 68530 h 69058"/>
                <a:gd name="connsiteX0" fmla="*/ 4524 w 546770"/>
                <a:gd name="connsiteY0" fmla="*/ 68530 h 69058"/>
                <a:gd name="connsiteX1" fmla="*/ 4524 w 546770"/>
                <a:gd name="connsiteY1" fmla="*/ 19051 h 69058"/>
                <a:gd name="connsiteX2" fmla="*/ 527326 w 546770"/>
                <a:gd name="connsiteY2" fmla="*/ 0 h 69058"/>
                <a:gd name="connsiteX3" fmla="*/ 539938 w 546770"/>
                <a:gd name="connsiteY3" fmla="*/ 60680 h 69058"/>
                <a:gd name="connsiteX4" fmla="*/ 4524 w 546770"/>
                <a:gd name="connsiteY4" fmla="*/ 68530 h 69058"/>
                <a:gd name="connsiteX0" fmla="*/ 4524 w 542123"/>
                <a:gd name="connsiteY0" fmla="*/ 68530 h 69058"/>
                <a:gd name="connsiteX1" fmla="*/ 4524 w 542123"/>
                <a:gd name="connsiteY1" fmla="*/ 19051 h 69058"/>
                <a:gd name="connsiteX2" fmla="*/ 527326 w 542123"/>
                <a:gd name="connsiteY2" fmla="*/ 0 h 69058"/>
                <a:gd name="connsiteX3" fmla="*/ 539938 w 542123"/>
                <a:gd name="connsiteY3" fmla="*/ 60680 h 69058"/>
                <a:gd name="connsiteX4" fmla="*/ 4524 w 542123"/>
                <a:gd name="connsiteY4" fmla="*/ 68530 h 69058"/>
                <a:gd name="connsiteX0" fmla="*/ 4524 w 547193"/>
                <a:gd name="connsiteY0" fmla="*/ 68530 h 69058"/>
                <a:gd name="connsiteX1" fmla="*/ 4524 w 547193"/>
                <a:gd name="connsiteY1" fmla="*/ 19051 h 69058"/>
                <a:gd name="connsiteX2" fmla="*/ 527326 w 547193"/>
                <a:gd name="connsiteY2" fmla="*/ 0 h 69058"/>
                <a:gd name="connsiteX3" fmla="*/ 547082 w 547193"/>
                <a:gd name="connsiteY3" fmla="*/ 60680 h 69058"/>
                <a:gd name="connsiteX4" fmla="*/ 4524 w 547193"/>
                <a:gd name="connsiteY4" fmla="*/ 68530 h 69058"/>
                <a:gd name="connsiteX0" fmla="*/ 4524 w 547193"/>
                <a:gd name="connsiteY0" fmla="*/ 68530 h 69058"/>
                <a:gd name="connsiteX1" fmla="*/ 4524 w 547193"/>
                <a:gd name="connsiteY1" fmla="*/ 19051 h 69058"/>
                <a:gd name="connsiteX2" fmla="*/ 527326 w 547193"/>
                <a:gd name="connsiteY2" fmla="*/ 0 h 69058"/>
                <a:gd name="connsiteX3" fmla="*/ 547082 w 547193"/>
                <a:gd name="connsiteY3" fmla="*/ 60680 h 69058"/>
                <a:gd name="connsiteX4" fmla="*/ 4524 w 547193"/>
                <a:gd name="connsiteY4" fmla="*/ 68530 h 69058"/>
                <a:gd name="connsiteX0" fmla="*/ 4524 w 547193"/>
                <a:gd name="connsiteY0" fmla="*/ 59005 h 65355"/>
                <a:gd name="connsiteX1" fmla="*/ 4524 w 547193"/>
                <a:gd name="connsiteY1" fmla="*/ 19051 h 65355"/>
                <a:gd name="connsiteX2" fmla="*/ 527326 w 547193"/>
                <a:gd name="connsiteY2" fmla="*/ 0 h 65355"/>
                <a:gd name="connsiteX3" fmla="*/ 547082 w 547193"/>
                <a:gd name="connsiteY3" fmla="*/ 60680 h 65355"/>
                <a:gd name="connsiteX4" fmla="*/ 4524 w 547193"/>
                <a:gd name="connsiteY4" fmla="*/ 59005 h 65355"/>
                <a:gd name="connsiteX0" fmla="*/ 4524 w 547193"/>
                <a:gd name="connsiteY0" fmla="*/ 63768 h 66702"/>
                <a:gd name="connsiteX1" fmla="*/ 4524 w 547193"/>
                <a:gd name="connsiteY1" fmla="*/ 19051 h 66702"/>
                <a:gd name="connsiteX2" fmla="*/ 527326 w 547193"/>
                <a:gd name="connsiteY2" fmla="*/ 0 h 66702"/>
                <a:gd name="connsiteX3" fmla="*/ 547082 w 547193"/>
                <a:gd name="connsiteY3" fmla="*/ 60680 h 66702"/>
                <a:gd name="connsiteX4" fmla="*/ 4524 w 547193"/>
                <a:gd name="connsiteY4" fmla="*/ 63768 h 66702"/>
                <a:gd name="connsiteX0" fmla="*/ 4524 w 545215"/>
                <a:gd name="connsiteY0" fmla="*/ 63768 h 63803"/>
                <a:gd name="connsiteX1" fmla="*/ 4524 w 545215"/>
                <a:gd name="connsiteY1" fmla="*/ 19051 h 63803"/>
                <a:gd name="connsiteX2" fmla="*/ 527326 w 545215"/>
                <a:gd name="connsiteY2" fmla="*/ 0 h 63803"/>
                <a:gd name="connsiteX3" fmla="*/ 544701 w 545215"/>
                <a:gd name="connsiteY3" fmla="*/ 53536 h 63803"/>
                <a:gd name="connsiteX4" fmla="*/ 4524 w 545215"/>
                <a:gd name="connsiteY4" fmla="*/ 63768 h 63803"/>
                <a:gd name="connsiteX0" fmla="*/ 2172 w 542863"/>
                <a:gd name="connsiteY0" fmla="*/ 63768 h 63803"/>
                <a:gd name="connsiteX1" fmla="*/ 9755 w 542863"/>
                <a:gd name="connsiteY1" fmla="*/ 14176 h 63803"/>
                <a:gd name="connsiteX2" fmla="*/ 524974 w 542863"/>
                <a:gd name="connsiteY2" fmla="*/ 0 h 63803"/>
                <a:gd name="connsiteX3" fmla="*/ 542349 w 542863"/>
                <a:gd name="connsiteY3" fmla="*/ 53536 h 63803"/>
                <a:gd name="connsiteX4" fmla="*/ 2172 w 542863"/>
                <a:gd name="connsiteY4" fmla="*/ 63768 h 63803"/>
                <a:gd name="connsiteX0" fmla="*/ 2172 w 542863"/>
                <a:gd name="connsiteY0" fmla="*/ 63768 h 63803"/>
                <a:gd name="connsiteX1" fmla="*/ 9755 w 542863"/>
                <a:gd name="connsiteY1" fmla="*/ 14176 h 63803"/>
                <a:gd name="connsiteX2" fmla="*/ 524974 w 542863"/>
                <a:gd name="connsiteY2" fmla="*/ 0 h 63803"/>
                <a:gd name="connsiteX3" fmla="*/ 542349 w 542863"/>
                <a:gd name="connsiteY3" fmla="*/ 53536 h 63803"/>
                <a:gd name="connsiteX4" fmla="*/ 2172 w 542863"/>
                <a:gd name="connsiteY4" fmla="*/ 63768 h 63803"/>
                <a:gd name="connsiteX0" fmla="*/ 41187 w 581878"/>
                <a:gd name="connsiteY0" fmla="*/ 63768 h 63803"/>
                <a:gd name="connsiteX1" fmla="*/ 37876 w 581878"/>
                <a:gd name="connsiteY1" fmla="*/ 29370 h 63803"/>
                <a:gd name="connsiteX2" fmla="*/ 48770 w 581878"/>
                <a:gd name="connsiteY2" fmla="*/ 14176 h 63803"/>
                <a:gd name="connsiteX3" fmla="*/ 563989 w 581878"/>
                <a:gd name="connsiteY3" fmla="*/ 0 h 63803"/>
                <a:gd name="connsiteX4" fmla="*/ 581364 w 581878"/>
                <a:gd name="connsiteY4" fmla="*/ 53536 h 63803"/>
                <a:gd name="connsiteX5" fmla="*/ 41187 w 581878"/>
                <a:gd name="connsiteY5" fmla="*/ 63768 h 63803"/>
                <a:gd name="connsiteX0" fmla="*/ 41187 w 581878"/>
                <a:gd name="connsiteY0" fmla="*/ 63768 h 63803"/>
                <a:gd name="connsiteX1" fmla="*/ 37876 w 581878"/>
                <a:gd name="connsiteY1" fmla="*/ 29370 h 63803"/>
                <a:gd name="connsiteX2" fmla="*/ 48770 w 581878"/>
                <a:gd name="connsiteY2" fmla="*/ 14176 h 63803"/>
                <a:gd name="connsiteX3" fmla="*/ 563989 w 581878"/>
                <a:gd name="connsiteY3" fmla="*/ 0 h 63803"/>
                <a:gd name="connsiteX4" fmla="*/ 581364 w 581878"/>
                <a:gd name="connsiteY4" fmla="*/ 53536 h 63803"/>
                <a:gd name="connsiteX5" fmla="*/ 41187 w 581878"/>
                <a:gd name="connsiteY5" fmla="*/ 63768 h 63803"/>
                <a:gd name="connsiteX0" fmla="*/ 3538 w 544229"/>
                <a:gd name="connsiteY0" fmla="*/ 63768 h 63846"/>
                <a:gd name="connsiteX1" fmla="*/ 227 w 544229"/>
                <a:gd name="connsiteY1" fmla="*/ 29370 h 63846"/>
                <a:gd name="connsiteX2" fmla="*/ 11121 w 544229"/>
                <a:gd name="connsiteY2" fmla="*/ 14176 h 63846"/>
                <a:gd name="connsiteX3" fmla="*/ 526340 w 544229"/>
                <a:gd name="connsiteY3" fmla="*/ 0 h 63846"/>
                <a:gd name="connsiteX4" fmla="*/ 543715 w 544229"/>
                <a:gd name="connsiteY4" fmla="*/ 53536 h 63846"/>
                <a:gd name="connsiteX5" fmla="*/ 3538 w 544229"/>
                <a:gd name="connsiteY5" fmla="*/ 63768 h 63846"/>
                <a:gd name="connsiteX0" fmla="*/ 7634 w 544129"/>
                <a:gd name="connsiteY0" fmla="*/ 63768 h 63846"/>
                <a:gd name="connsiteX1" fmla="*/ 127 w 544129"/>
                <a:gd name="connsiteY1" fmla="*/ 29370 h 63846"/>
                <a:gd name="connsiteX2" fmla="*/ 11021 w 544129"/>
                <a:gd name="connsiteY2" fmla="*/ 14176 h 63846"/>
                <a:gd name="connsiteX3" fmla="*/ 526240 w 544129"/>
                <a:gd name="connsiteY3" fmla="*/ 0 h 63846"/>
                <a:gd name="connsiteX4" fmla="*/ 543615 w 544129"/>
                <a:gd name="connsiteY4" fmla="*/ 53536 h 63846"/>
                <a:gd name="connsiteX5" fmla="*/ 7634 w 544129"/>
                <a:gd name="connsiteY5" fmla="*/ 63768 h 63846"/>
                <a:gd name="connsiteX0" fmla="*/ 10957 w 544096"/>
                <a:gd name="connsiteY0" fmla="*/ 63768 h 63846"/>
                <a:gd name="connsiteX1" fmla="*/ 94 w 544096"/>
                <a:gd name="connsiteY1" fmla="*/ 29370 h 63846"/>
                <a:gd name="connsiteX2" fmla="*/ 10988 w 544096"/>
                <a:gd name="connsiteY2" fmla="*/ 14176 h 63846"/>
                <a:gd name="connsiteX3" fmla="*/ 526207 w 544096"/>
                <a:gd name="connsiteY3" fmla="*/ 0 h 63846"/>
                <a:gd name="connsiteX4" fmla="*/ 543582 w 544096"/>
                <a:gd name="connsiteY4" fmla="*/ 53536 h 63846"/>
                <a:gd name="connsiteX5" fmla="*/ 10957 w 544096"/>
                <a:gd name="connsiteY5" fmla="*/ 63768 h 63846"/>
                <a:gd name="connsiteX0" fmla="*/ 10957 w 544096"/>
                <a:gd name="connsiteY0" fmla="*/ 63768 h 63846"/>
                <a:gd name="connsiteX1" fmla="*/ 94 w 544096"/>
                <a:gd name="connsiteY1" fmla="*/ 29370 h 63846"/>
                <a:gd name="connsiteX2" fmla="*/ 13505 w 544096"/>
                <a:gd name="connsiteY2" fmla="*/ 14176 h 63846"/>
                <a:gd name="connsiteX3" fmla="*/ 526207 w 544096"/>
                <a:gd name="connsiteY3" fmla="*/ 0 h 63846"/>
                <a:gd name="connsiteX4" fmla="*/ 543582 w 544096"/>
                <a:gd name="connsiteY4" fmla="*/ 53536 h 63846"/>
                <a:gd name="connsiteX5" fmla="*/ 10957 w 544096"/>
                <a:gd name="connsiteY5" fmla="*/ 63768 h 63846"/>
                <a:gd name="connsiteX0" fmla="*/ 10957 w 544096"/>
                <a:gd name="connsiteY0" fmla="*/ 63768 h 63846"/>
                <a:gd name="connsiteX1" fmla="*/ 94 w 544096"/>
                <a:gd name="connsiteY1" fmla="*/ 29370 h 63846"/>
                <a:gd name="connsiteX2" fmla="*/ 13505 w 544096"/>
                <a:gd name="connsiteY2" fmla="*/ 14176 h 63846"/>
                <a:gd name="connsiteX3" fmla="*/ 526207 w 544096"/>
                <a:gd name="connsiteY3" fmla="*/ 0 h 63846"/>
                <a:gd name="connsiteX4" fmla="*/ 543582 w 544096"/>
                <a:gd name="connsiteY4" fmla="*/ 53536 h 63846"/>
                <a:gd name="connsiteX5" fmla="*/ 10957 w 544096"/>
                <a:gd name="connsiteY5" fmla="*/ 63768 h 63846"/>
                <a:gd name="connsiteX0" fmla="*/ 10957 w 544096"/>
                <a:gd name="connsiteY0" fmla="*/ 63768 h 63846"/>
                <a:gd name="connsiteX1" fmla="*/ 94 w 544096"/>
                <a:gd name="connsiteY1" fmla="*/ 29370 h 63846"/>
                <a:gd name="connsiteX2" fmla="*/ 13505 w 544096"/>
                <a:gd name="connsiteY2" fmla="*/ 14176 h 63846"/>
                <a:gd name="connsiteX3" fmla="*/ 526207 w 544096"/>
                <a:gd name="connsiteY3" fmla="*/ 0 h 63846"/>
                <a:gd name="connsiteX4" fmla="*/ 543582 w 544096"/>
                <a:gd name="connsiteY4" fmla="*/ 53536 h 63846"/>
                <a:gd name="connsiteX5" fmla="*/ 10957 w 544096"/>
                <a:gd name="connsiteY5" fmla="*/ 63768 h 63846"/>
                <a:gd name="connsiteX0" fmla="*/ 10957 w 543582"/>
                <a:gd name="connsiteY0" fmla="*/ 63768 h 63846"/>
                <a:gd name="connsiteX1" fmla="*/ 94 w 543582"/>
                <a:gd name="connsiteY1" fmla="*/ 29370 h 63846"/>
                <a:gd name="connsiteX2" fmla="*/ 13505 w 543582"/>
                <a:gd name="connsiteY2" fmla="*/ 14176 h 63846"/>
                <a:gd name="connsiteX3" fmla="*/ 526207 w 543582"/>
                <a:gd name="connsiteY3" fmla="*/ 0 h 63846"/>
                <a:gd name="connsiteX4" fmla="*/ 543582 w 543582"/>
                <a:gd name="connsiteY4" fmla="*/ 53536 h 63846"/>
                <a:gd name="connsiteX5" fmla="*/ 10957 w 543582"/>
                <a:gd name="connsiteY5" fmla="*/ 63768 h 63846"/>
                <a:gd name="connsiteX0" fmla="*/ 10957 w 543582"/>
                <a:gd name="connsiteY0" fmla="*/ 63768 h 63846"/>
                <a:gd name="connsiteX1" fmla="*/ 94 w 543582"/>
                <a:gd name="connsiteY1" fmla="*/ 29370 h 63846"/>
                <a:gd name="connsiteX2" fmla="*/ 13505 w 543582"/>
                <a:gd name="connsiteY2" fmla="*/ 14176 h 63846"/>
                <a:gd name="connsiteX3" fmla="*/ 526207 w 543582"/>
                <a:gd name="connsiteY3" fmla="*/ 0 h 63846"/>
                <a:gd name="connsiteX4" fmla="*/ 543582 w 543582"/>
                <a:gd name="connsiteY4" fmla="*/ 53536 h 63846"/>
                <a:gd name="connsiteX5" fmla="*/ 10957 w 543582"/>
                <a:gd name="connsiteY5" fmla="*/ 63768 h 63846"/>
                <a:gd name="connsiteX0" fmla="*/ 10957 w 543582"/>
                <a:gd name="connsiteY0" fmla="*/ 63768 h 63846"/>
                <a:gd name="connsiteX1" fmla="*/ 94 w 543582"/>
                <a:gd name="connsiteY1" fmla="*/ 29370 h 63846"/>
                <a:gd name="connsiteX2" fmla="*/ 13505 w 543582"/>
                <a:gd name="connsiteY2" fmla="*/ 14176 h 63846"/>
                <a:gd name="connsiteX3" fmla="*/ 526207 w 543582"/>
                <a:gd name="connsiteY3" fmla="*/ 0 h 63846"/>
                <a:gd name="connsiteX4" fmla="*/ 543582 w 543582"/>
                <a:gd name="connsiteY4" fmla="*/ 53536 h 63846"/>
                <a:gd name="connsiteX5" fmla="*/ 10957 w 543582"/>
                <a:gd name="connsiteY5" fmla="*/ 63768 h 63846"/>
                <a:gd name="connsiteX0" fmla="*/ 10957 w 543582"/>
                <a:gd name="connsiteY0" fmla="*/ 64607 h 64685"/>
                <a:gd name="connsiteX1" fmla="*/ 94 w 543582"/>
                <a:gd name="connsiteY1" fmla="*/ 30209 h 64685"/>
                <a:gd name="connsiteX2" fmla="*/ 13505 w 543582"/>
                <a:gd name="connsiteY2" fmla="*/ 15015 h 64685"/>
                <a:gd name="connsiteX3" fmla="*/ 529983 w 543582"/>
                <a:gd name="connsiteY3" fmla="*/ 0 h 64685"/>
                <a:gd name="connsiteX4" fmla="*/ 543582 w 543582"/>
                <a:gd name="connsiteY4" fmla="*/ 54375 h 64685"/>
                <a:gd name="connsiteX5" fmla="*/ 10957 w 543582"/>
                <a:gd name="connsiteY5" fmla="*/ 64607 h 64685"/>
                <a:gd name="connsiteX0" fmla="*/ 10957 w 543582"/>
                <a:gd name="connsiteY0" fmla="*/ 64607 h 64685"/>
                <a:gd name="connsiteX1" fmla="*/ 94 w 543582"/>
                <a:gd name="connsiteY1" fmla="*/ 30209 h 64685"/>
                <a:gd name="connsiteX2" fmla="*/ 13505 w 543582"/>
                <a:gd name="connsiteY2" fmla="*/ 15015 h 64685"/>
                <a:gd name="connsiteX3" fmla="*/ 529983 w 543582"/>
                <a:gd name="connsiteY3" fmla="*/ 0 h 64685"/>
                <a:gd name="connsiteX4" fmla="*/ 543582 w 543582"/>
                <a:gd name="connsiteY4" fmla="*/ 54375 h 64685"/>
                <a:gd name="connsiteX5" fmla="*/ 10957 w 543582"/>
                <a:gd name="connsiteY5" fmla="*/ 64607 h 64685"/>
                <a:gd name="connsiteX0" fmla="*/ 10957 w 543582"/>
                <a:gd name="connsiteY0" fmla="*/ 64607 h 64685"/>
                <a:gd name="connsiteX1" fmla="*/ 94 w 543582"/>
                <a:gd name="connsiteY1" fmla="*/ 30209 h 64685"/>
                <a:gd name="connsiteX2" fmla="*/ 13505 w 543582"/>
                <a:gd name="connsiteY2" fmla="*/ 15015 h 64685"/>
                <a:gd name="connsiteX3" fmla="*/ 529983 w 543582"/>
                <a:gd name="connsiteY3" fmla="*/ 0 h 64685"/>
                <a:gd name="connsiteX4" fmla="*/ 543582 w 543582"/>
                <a:gd name="connsiteY4" fmla="*/ 54375 h 64685"/>
                <a:gd name="connsiteX5" fmla="*/ 10957 w 543582"/>
                <a:gd name="connsiteY5" fmla="*/ 64607 h 64685"/>
                <a:gd name="connsiteX0" fmla="*/ 10957 w 543582"/>
                <a:gd name="connsiteY0" fmla="*/ 64607 h 64685"/>
                <a:gd name="connsiteX1" fmla="*/ 94 w 543582"/>
                <a:gd name="connsiteY1" fmla="*/ 30209 h 64685"/>
                <a:gd name="connsiteX2" fmla="*/ 13505 w 543582"/>
                <a:gd name="connsiteY2" fmla="*/ 15015 h 64685"/>
                <a:gd name="connsiteX3" fmla="*/ 529983 w 543582"/>
                <a:gd name="connsiteY3" fmla="*/ 0 h 64685"/>
                <a:gd name="connsiteX4" fmla="*/ 543582 w 543582"/>
                <a:gd name="connsiteY4" fmla="*/ 54375 h 64685"/>
                <a:gd name="connsiteX5" fmla="*/ 10957 w 543582"/>
                <a:gd name="connsiteY5" fmla="*/ 64607 h 64685"/>
                <a:gd name="connsiteX0" fmla="*/ 10957 w 543582"/>
                <a:gd name="connsiteY0" fmla="*/ 64607 h 64685"/>
                <a:gd name="connsiteX1" fmla="*/ 94 w 543582"/>
                <a:gd name="connsiteY1" fmla="*/ 30209 h 64685"/>
                <a:gd name="connsiteX2" fmla="*/ 13505 w 543582"/>
                <a:gd name="connsiteY2" fmla="*/ 15015 h 64685"/>
                <a:gd name="connsiteX3" fmla="*/ 529983 w 543582"/>
                <a:gd name="connsiteY3" fmla="*/ 0 h 64685"/>
                <a:gd name="connsiteX4" fmla="*/ 543582 w 543582"/>
                <a:gd name="connsiteY4" fmla="*/ 54375 h 64685"/>
                <a:gd name="connsiteX5" fmla="*/ 10957 w 543582"/>
                <a:gd name="connsiteY5" fmla="*/ 64607 h 64685"/>
                <a:gd name="connsiteX0" fmla="*/ 10957 w 541904"/>
                <a:gd name="connsiteY0" fmla="*/ 64607 h 64685"/>
                <a:gd name="connsiteX1" fmla="*/ 94 w 541904"/>
                <a:gd name="connsiteY1" fmla="*/ 30209 h 64685"/>
                <a:gd name="connsiteX2" fmla="*/ 13505 w 541904"/>
                <a:gd name="connsiteY2" fmla="*/ 15015 h 64685"/>
                <a:gd name="connsiteX3" fmla="*/ 529983 w 541904"/>
                <a:gd name="connsiteY3" fmla="*/ 0 h 64685"/>
                <a:gd name="connsiteX4" fmla="*/ 541904 w 541904"/>
                <a:gd name="connsiteY4" fmla="*/ 54375 h 64685"/>
                <a:gd name="connsiteX5" fmla="*/ 10957 w 541904"/>
                <a:gd name="connsiteY5" fmla="*/ 64607 h 64685"/>
                <a:gd name="connsiteX0" fmla="*/ 10957 w 540645"/>
                <a:gd name="connsiteY0" fmla="*/ 64607 h 64685"/>
                <a:gd name="connsiteX1" fmla="*/ 94 w 540645"/>
                <a:gd name="connsiteY1" fmla="*/ 30209 h 64685"/>
                <a:gd name="connsiteX2" fmla="*/ 13505 w 540645"/>
                <a:gd name="connsiteY2" fmla="*/ 15015 h 64685"/>
                <a:gd name="connsiteX3" fmla="*/ 529983 w 540645"/>
                <a:gd name="connsiteY3" fmla="*/ 0 h 64685"/>
                <a:gd name="connsiteX4" fmla="*/ 540645 w 540645"/>
                <a:gd name="connsiteY4" fmla="*/ 54795 h 64685"/>
                <a:gd name="connsiteX5" fmla="*/ 10957 w 540645"/>
                <a:gd name="connsiteY5" fmla="*/ 64607 h 64685"/>
                <a:gd name="connsiteX0" fmla="*/ 10957 w 540645"/>
                <a:gd name="connsiteY0" fmla="*/ 64607 h 64685"/>
                <a:gd name="connsiteX1" fmla="*/ 94 w 540645"/>
                <a:gd name="connsiteY1" fmla="*/ 30209 h 64685"/>
                <a:gd name="connsiteX2" fmla="*/ 13505 w 540645"/>
                <a:gd name="connsiteY2" fmla="*/ 15015 h 64685"/>
                <a:gd name="connsiteX3" fmla="*/ 529983 w 540645"/>
                <a:gd name="connsiteY3" fmla="*/ 0 h 64685"/>
                <a:gd name="connsiteX4" fmla="*/ 540645 w 540645"/>
                <a:gd name="connsiteY4" fmla="*/ 54795 h 64685"/>
                <a:gd name="connsiteX5" fmla="*/ 10957 w 540645"/>
                <a:gd name="connsiteY5" fmla="*/ 64607 h 64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645" h="64685">
                  <a:moveTo>
                    <a:pt x="10957" y="64607"/>
                  </a:moveTo>
                  <a:cubicBezTo>
                    <a:pt x="10826" y="66357"/>
                    <a:pt x="-1170" y="38474"/>
                    <a:pt x="94" y="30209"/>
                  </a:cubicBezTo>
                  <a:cubicBezTo>
                    <a:pt x="1358" y="21944"/>
                    <a:pt x="3271" y="18104"/>
                    <a:pt x="13505" y="15015"/>
                  </a:cubicBezTo>
                  <a:cubicBezTo>
                    <a:pt x="194955" y="39870"/>
                    <a:pt x="353335" y="23813"/>
                    <a:pt x="529983" y="0"/>
                  </a:cubicBezTo>
                  <a:cubicBezTo>
                    <a:pt x="535343" y="395"/>
                    <a:pt x="537289" y="11282"/>
                    <a:pt x="540645" y="54795"/>
                  </a:cubicBezTo>
                  <a:cubicBezTo>
                    <a:pt x="453511" y="63280"/>
                    <a:pt x="101501" y="64607"/>
                    <a:pt x="10957" y="64607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02935DC8-0475-220B-5F99-B9500918455F}"/>
                </a:ext>
              </a:extLst>
            </p:cNvPr>
            <p:cNvSpPr/>
            <p:nvPr/>
          </p:nvSpPr>
          <p:spPr>
            <a:xfrm rot="21077585">
              <a:off x="2533034" y="3816513"/>
              <a:ext cx="210141" cy="70050"/>
            </a:xfrm>
            <a:custGeom>
              <a:avLst/>
              <a:gdLst>
                <a:gd name="connsiteX0" fmla="*/ 0 w 235700"/>
                <a:gd name="connsiteY0" fmla="*/ 11369 h 68210"/>
                <a:gd name="connsiteX1" fmla="*/ 11369 w 235700"/>
                <a:gd name="connsiteY1" fmla="*/ 0 h 68210"/>
                <a:gd name="connsiteX2" fmla="*/ 224331 w 235700"/>
                <a:gd name="connsiteY2" fmla="*/ 0 h 68210"/>
                <a:gd name="connsiteX3" fmla="*/ 235700 w 235700"/>
                <a:gd name="connsiteY3" fmla="*/ 11369 h 68210"/>
                <a:gd name="connsiteX4" fmla="*/ 235700 w 235700"/>
                <a:gd name="connsiteY4" fmla="*/ 56841 h 68210"/>
                <a:gd name="connsiteX5" fmla="*/ 224331 w 235700"/>
                <a:gd name="connsiteY5" fmla="*/ 68210 h 68210"/>
                <a:gd name="connsiteX6" fmla="*/ 11369 w 235700"/>
                <a:gd name="connsiteY6" fmla="*/ 68210 h 68210"/>
                <a:gd name="connsiteX7" fmla="*/ 0 w 235700"/>
                <a:gd name="connsiteY7" fmla="*/ 56841 h 68210"/>
                <a:gd name="connsiteX8" fmla="*/ 0 w 235700"/>
                <a:gd name="connsiteY8" fmla="*/ 11369 h 68210"/>
                <a:gd name="connsiteX0" fmla="*/ 0 w 244510"/>
                <a:gd name="connsiteY0" fmla="*/ 11369 h 68210"/>
                <a:gd name="connsiteX1" fmla="*/ 11369 w 244510"/>
                <a:gd name="connsiteY1" fmla="*/ 0 h 68210"/>
                <a:gd name="connsiteX2" fmla="*/ 224331 w 244510"/>
                <a:gd name="connsiteY2" fmla="*/ 0 h 68210"/>
                <a:gd name="connsiteX3" fmla="*/ 235700 w 244510"/>
                <a:gd name="connsiteY3" fmla="*/ 56841 h 68210"/>
                <a:gd name="connsiteX4" fmla="*/ 224331 w 244510"/>
                <a:gd name="connsiteY4" fmla="*/ 68210 h 68210"/>
                <a:gd name="connsiteX5" fmla="*/ 11369 w 244510"/>
                <a:gd name="connsiteY5" fmla="*/ 68210 h 68210"/>
                <a:gd name="connsiteX6" fmla="*/ 0 w 244510"/>
                <a:gd name="connsiteY6" fmla="*/ 56841 h 68210"/>
                <a:gd name="connsiteX7" fmla="*/ 0 w 244510"/>
                <a:gd name="connsiteY7" fmla="*/ 11369 h 68210"/>
                <a:gd name="connsiteX0" fmla="*/ 0 w 244510"/>
                <a:gd name="connsiteY0" fmla="*/ 11369 h 68210"/>
                <a:gd name="connsiteX1" fmla="*/ 11369 w 244510"/>
                <a:gd name="connsiteY1" fmla="*/ 0 h 68210"/>
                <a:gd name="connsiteX2" fmla="*/ 224331 w 244510"/>
                <a:gd name="connsiteY2" fmla="*/ 0 h 68210"/>
                <a:gd name="connsiteX3" fmla="*/ 235700 w 244510"/>
                <a:gd name="connsiteY3" fmla="*/ 56841 h 68210"/>
                <a:gd name="connsiteX4" fmla="*/ 11369 w 244510"/>
                <a:gd name="connsiteY4" fmla="*/ 68210 h 68210"/>
                <a:gd name="connsiteX5" fmla="*/ 0 w 244510"/>
                <a:gd name="connsiteY5" fmla="*/ 56841 h 68210"/>
                <a:gd name="connsiteX6" fmla="*/ 0 w 244510"/>
                <a:gd name="connsiteY6" fmla="*/ 11369 h 68210"/>
                <a:gd name="connsiteX0" fmla="*/ 0 w 239043"/>
                <a:gd name="connsiteY0" fmla="*/ 11369 h 68210"/>
                <a:gd name="connsiteX1" fmla="*/ 11369 w 239043"/>
                <a:gd name="connsiteY1" fmla="*/ 0 h 68210"/>
                <a:gd name="connsiteX2" fmla="*/ 224331 w 239043"/>
                <a:gd name="connsiteY2" fmla="*/ 0 h 68210"/>
                <a:gd name="connsiteX3" fmla="*/ 235700 w 239043"/>
                <a:gd name="connsiteY3" fmla="*/ 56841 h 68210"/>
                <a:gd name="connsiteX4" fmla="*/ 11369 w 239043"/>
                <a:gd name="connsiteY4" fmla="*/ 68210 h 68210"/>
                <a:gd name="connsiteX5" fmla="*/ 0 w 239043"/>
                <a:gd name="connsiteY5" fmla="*/ 56841 h 68210"/>
                <a:gd name="connsiteX6" fmla="*/ 0 w 239043"/>
                <a:gd name="connsiteY6" fmla="*/ 11369 h 68210"/>
                <a:gd name="connsiteX0" fmla="*/ 0 w 237008"/>
                <a:gd name="connsiteY0" fmla="*/ 11369 h 68210"/>
                <a:gd name="connsiteX1" fmla="*/ 11369 w 237008"/>
                <a:gd name="connsiteY1" fmla="*/ 0 h 68210"/>
                <a:gd name="connsiteX2" fmla="*/ 219735 w 237008"/>
                <a:gd name="connsiteY2" fmla="*/ 20931 h 68210"/>
                <a:gd name="connsiteX3" fmla="*/ 235700 w 237008"/>
                <a:gd name="connsiteY3" fmla="*/ 56841 h 68210"/>
                <a:gd name="connsiteX4" fmla="*/ 11369 w 237008"/>
                <a:gd name="connsiteY4" fmla="*/ 68210 h 68210"/>
                <a:gd name="connsiteX5" fmla="*/ 0 w 237008"/>
                <a:gd name="connsiteY5" fmla="*/ 56841 h 68210"/>
                <a:gd name="connsiteX6" fmla="*/ 0 w 237008"/>
                <a:gd name="connsiteY6" fmla="*/ 11369 h 68210"/>
                <a:gd name="connsiteX0" fmla="*/ 9617 w 246625"/>
                <a:gd name="connsiteY0" fmla="*/ 11369 h 68210"/>
                <a:gd name="connsiteX1" fmla="*/ 20986 w 246625"/>
                <a:gd name="connsiteY1" fmla="*/ 0 h 68210"/>
                <a:gd name="connsiteX2" fmla="*/ 229352 w 246625"/>
                <a:gd name="connsiteY2" fmla="*/ 20931 h 68210"/>
                <a:gd name="connsiteX3" fmla="*/ 245317 w 246625"/>
                <a:gd name="connsiteY3" fmla="*/ 56841 h 68210"/>
                <a:gd name="connsiteX4" fmla="*/ 20986 w 246625"/>
                <a:gd name="connsiteY4" fmla="*/ 68210 h 68210"/>
                <a:gd name="connsiteX5" fmla="*/ 9617 w 246625"/>
                <a:gd name="connsiteY5" fmla="*/ 11369 h 68210"/>
                <a:gd name="connsiteX0" fmla="*/ 27052 w 252691"/>
                <a:gd name="connsiteY0" fmla="*/ 68210 h 68210"/>
                <a:gd name="connsiteX1" fmla="*/ 27052 w 252691"/>
                <a:gd name="connsiteY1" fmla="*/ 0 h 68210"/>
                <a:gd name="connsiteX2" fmla="*/ 235418 w 252691"/>
                <a:gd name="connsiteY2" fmla="*/ 20931 h 68210"/>
                <a:gd name="connsiteX3" fmla="*/ 251383 w 252691"/>
                <a:gd name="connsiteY3" fmla="*/ 56841 h 68210"/>
                <a:gd name="connsiteX4" fmla="*/ 27052 w 252691"/>
                <a:gd name="connsiteY4" fmla="*/ 68210 h 68210"/>
                <a:gd name="connsiteX0" fmla="*/ 20449 w 246088"/>
                <a:gd name="connsiteY0" fmla="*/ 64636 h 64636"/>
                <a:gd name="connsiteX1" fmla="*/ 36731 w 246088"/>
                <a:gd name="connsiteY1" fmla="*/ 0 h 64636"/>
                <a:gd name="connsiteX2" fmla="*/ 228815 w 246088"/>
                <a:gd name="connsiteY2" fmla="*/ 17357 h 64636"/>
                <a:gd name="connsiteX3" fmla="*/ 244780 w 246088"/>
                <a:gd name="connsiteY3" fmla="*/ 53267 h 64636"/>
                <a:gd name="connsiteX4" fmla="*/ 20449 w 246088"/>
                <a:gd name="connsiteY4" fmla="*/ 64636 h 64636"/>
                <a:gd name="connsiteX0" fmla="*/ 20449 w 246088"/>
                <a:gd name="connsiteY0" fmla="*/ 64636 h 64636"/>
                <a:gd name="connsiteX1" fmla="*/ 36731 w 246088"/>
                <a:gd name="connsiteY1" fmla="*/ 0 h 64636"/>
                <a:gd name="connsiteX2" fmla="*/ 228815 w 246088"/>
                <a:gd name="connsiteY2" fmla="*/ 17357 h 64636"/>
                <a:gd name="connsiteX3" fmla="*/ 244780 w 246088"/>
                <a:gd name="connsiteY3" fmla="*/ 53267 h 64636"/>
                <a:gd name="connsiteX4" fmla="*/ 20449 w 246088"/>
                <a:gd name="connsiteY4" fmla="*/ 64636 h 64636"/>
                <a:gd name="connsiteX0" fmla="*/ 20449 w 246088"/>
                <a:gd name="connsiteY0" fmla="*/ 69579 h 69579"/>
                <a:gd name="connsiteX1" fmla="*/ 36731 w 246088"/>
                <a:gd name="connsiteY1" fmla="*/ 4943 h 69579"/>
                <a:gd name="connsiteX2" fmla="*/ 228815 w 246088"/>
                <a:gd name="connsiteY2" fmla="*/ 22300 h 69579"/>
                <a:gd name="connsiteX3" fmla="*/ 244780 w 246088"/>
                <a:gd name="connsiteY3" fmla="*/ 58210 h 69579"/>
                <a:gd name="connsiteX4" fmla="*/ 20449 w 246088"/>
                <a:gd name="connsiteY4" fmla="*/ 69579 h 69579"/>
                <a:gd name="connsiteX0" fmla="*/ 36101 w 229517"/>
                <a:gd name="connsiteY0" fmla="*/ 44959 h 61208"/>
                <a:gd name="connsiteX1" fmla="*/ 20160 w 229517"/>
                <a:gd name="connsiteY1" fmla="*/ 4943 h 61208"/>
                <a:gd name="connsiteX2" fmla="*/ 212244 w 229517"/>
                <a:gd name="connsiteY2" fmla="*/ 22300 h 61208"/>
                <a:gd name="connsiteX3" fmla="*/ 228209 w 229517"/>
                <a:gd name="connsiteY3" fmla="*/ 58210 h 61208"/>
                <a:gd name="connsiteX4" fmla="*/ 36101 w 229517"/>
                <a:gd name="connsiteY4" fmla="*/ 44959 h 61208"/>
                <a:gd name="connsiteX0" fmla="*/ 40812 w 227251"/>
                <a:gd name="connsiteY0" fmla="*/ 46491 h 61356"/>
                <a:gd name="connsiteX1" fmla="*/ 17894 w 227251"/>
                <a:gd name="connsiteY1" fmla="*/ 4943 h 61356"/>
                <a:gd name="connsiteX2" fmla="*/ 209978 w 227251"/>
                <a:gd name="connsiteY2" fmla="*/ 22300 h 61356"/>
                <a:gd name="connsiteX3" fmla="*/ 225943 w 227251"/>
                <a:gd name="connsiteY3" fmla="*/ 58210 h 61356"/>
                <a:gd name="connsiteX4" fmla="*/ 40812 w 227251"/>
                <a:gd name="connsiteY4" fmla="*/ 46491 h 61356"/>
                <a:gd name="connsiteX0" fmla="*/ 34625 w 221064"/>
                <a:gd name="connsiteY0" fmla="*/ 45716 h 60581"/>
                <a:gd name="connsiteX1" fmla="*/ 21010 w 221064"/>
                <a:gd name="connsiteY1" fmla="*/ 6211 h 60581"/>
                <a:gd name="connsiteX2" fmla="*/ 203791 w 221064"/>
                <a:gd name="connsiteY2" fmla="*/ 21525 h 60581"/>
                <a:gd name="connsiteX3" fmla="*/ 219756 w 221064"/>
                <a:gd name="connsiteY3" fmla="*/ 57435 h 60581"/>
                <a:gd name="connsiteX4" fmla="*/ 34625 w 221064"/>
                <a:gd name="connsiteY4" fmla="*/ 45716 h 60581"/>
                <a:gd name="connsiteX0" fmla="*/ 34625 w 221064"/>
                <a:gd name="connsiteY0" fmla="*/ 49526 h 64391"/>
                <a:gd name="connsiteX1" fmla="*/ 21010 w 221064"/>
                <a:gd name="connsiteY1" fmla="*/ 10021 h 64391"/>
                <a:gd name="connsiteX2" fmla="*/ 203791 w 221064"/>
                <a:gd name="connsiteY2" fmla="*/ 25335 h 64391"/>
                <a:gd name="connsiteX3" fmla="*/ 219756 w 221064"/>
                <a:gd name="connsiteY3" fmla="*/ 61245 h 64391"/>
                <a:gd name="connsiteX4" fmla="*/ 34625 w 221064"/>
                <a:gd name="connsiteY4" fmla="*/ 49526 h 64391"/>
                <a:gd name="connsiteX0" fmla="*/ 34625 w 223055"/>
                <a:gd name="connsiteY0" fmla="*/ 49526 h 64391"/>
                <a:gd name="connsiteX1" fmla="*/ 21010 w 223055"/>
                <a:gd name="connsiteY1" fmla="*/ 10021 h 64391"/>
                <a:gd name="connsiteX2" fmla="*/ 203791 w 223055"/>
                <a:gd name="connsiteY2" fmla="*/ 25335 h 64391"/>
                <a:gd name="connsiteX3" fmla="*/ 219756 w 223055"/>
                <a:gd name="connsiteY3" fmla="*/ 61245 h 64391"/>
                <a:gd name="connsiteX4" fmla="*/ 34625 w 223055"/>
                <a:gd name="connsiteY4" fmla="*/ 49526 h 64391"/>
                <a:gd name="connsiteX0" fmla="*/ 34625 w 219756"/>
                <a:gd name="connsiteY0" fmla="*/ 49526 h 64391"/>
                <a:gd name="connsiteX1" fmla="*/ 21010 w 219756"/>
                <a:gd name="connsiteY1" fmla="*/ 10021 h 64391"/>
                <a:gd name="connsiteX2" fmla="*/ 203791 w 219756"/>
                <a:gd name="connsiteY2" fmla="*/ 25335 h 64391"/>
                <a:gd name="connsiteX3" fmla="*/ 219756 w 219756"/>
                <a:gd name="connsiteY3" fmla="*/ 61245 h 64391"/>
                <a:gd name="connsiteX4" fmla="*/ 34625 w 219756"/>
                <a:gd name="connsiteY4" fmla="*/ 49526 h 64391"/>
                <a:gd name="connsiteX0" fmla="*/ 34625 w 215887"/>
                <a:gd name="connsiteY0" fmla="*/ 49526 h 66265"/>
                <a:gd name="connsiteX1" fmla="*/ 21010 w 215887"/>
                <a:gd name="connsiteY1" fmla="*/ 10021 h 66265"/>
                <a:gd name="connsiteX2" fmla="*/ 203791 w 215887"/>
                <a:gd name="connsiteY2" fmla="*/ 25335 h 66265"/>
                <a:gd name="connsiteX3" fmla="*/ 212612 w 215887"/>
                <a:gd name="connsiteY3" fmla="*/ 63316 h 66265"/>
                <a:gd name="connsiteX4" fmla="*/ 34625 w 215887"/>
                <a:gd name="connsiteY4" fmla="*/ 49526 h 66265"/>
                <a:gd name="connsiteX0" fmla="*/ 34625 w 218981"/>
                <a:gd name="connsiteY0" fmla="*/ 49526 h 66265"/>
                <a:gd name="connsiteX1" fmla="*/ 21010 w 218981"/>
                <a:gd name="connsiteY1" fmla="*/ 10021 h 66265"/>
                <a:gd name="connsiteX2" fmla="*/ 203791 w 218981"/>
                <a:gd name="connsiteY2" fmla="*/ 25335 h 66265"/>
                <a:gd name="connsiteX3" fmla="*/ 212612 w 218981"/>
                <a:gd name="connsiteY3" fmla="*/ 63316 h 66265"/>
                <a:gd name="connsiteX4" fmla="*/ 34625 w 218981"/>
                <a:gd name="connsiteY4" fmla="*/ 49526 h 66265"/>
                <a:gd name="connsiteX0" fmla="*/ 34625 w 218567"/>
                <a:gd name="connsiteY0" fmla="*/ 49526 h 66265"/>
                <a:gd name="connsiteX1" fmla="*/ 21010 w 218567"/>
                <a:gd name="connsiteY1" fmla="*/ 10021 h 66265"/>
                <a:gd name="connsiteX2" fmla="*/ 203791 w 218567"/>
                <a:gd name="connsiteY2" fmla="*/ 25335 h 66265"/>
                <a:gd name="connsiteX3" fmla="*/ 212612 w 218567"/>
                <a:gd name="connsiteY3" fmla="*/ 63316 h 66265"/>
                <a:gd name="connsiteX4" fmla="*/ 34625 w 218567"/>
                <a:gd name="connsiteY4" fmla="*/ 49526 h 66265"/>
                <a:gd name="connsiteX0" fmla="*/ 34625 w 218567"/>
                <a:gd name="connsiteY0" fmla="*/ 49526 h 69622"/>
                <a:gd name="connsiteX1" fmla="*/ 21010 w 218567"/>
                <a:gd name="connsiteY1" fmla="*/ 10021 h 69622"/>
                <a:gd name="connsiteX2" fmla="*/ 203791 w 218567"/>
                <a:gd name="connsiteY2" fmla="*/ 25335 h 69622"/>
                <a:gd name="connsiteX3" fmla="*/ 212612 w 218567"/>
                <a:gd name="connsiteY3" fmla="*/ 63316 h 69622"/>
                <a:gd name="connsiteX4" fmla="*/ 34625 w 218567"/>
                <a:gd name="connsiteY4" fmla="*/ 49526 h 69622"/>
                <a:gd name="connsiteX0" fmla="*/ 34625 w 220038"/>
                <a:gd name="connsiteY0" fmla="*/ 49526 h 71980"/>
                <a:gd name="connsiteX1" fmla="*/ 21010 w 220038"/>
                <a:gd name="connsiteY1" fmla="*/ 10021 h 71980"/>
                <a:gd name="connsiteX2" fmla="*/ 203791 w 220038"/>
                <a:gd name="connsiteY2" fmla="*/ 25335 h 71980"/>
                <a:gd name="connsiteX3" fmla="*/ 215549 w 220038"/>
                <a:gd name="connsiteY3" fmla="*/ 66012 h 71980"/>
                <a:gd name="connsiteX4" fmla="*/ 34625 w 220038"/>
                <a:gd name="connsiteY4" fmla="*/ 49526 h 71980"/>
                <a:gd name="connsiteX0" fmla="*/ 34625 w 219393"/>
                <a:gd name="connsiteY0" fmla="*/ 49526 h 71980"/>
                <a:gd name="connsiteX1" fmla="*/ 21010 w 219393"/>
                <a:gd name="connsiteY1" fmla="*/ 10021 h 71980"/>
                <a:gd name="connsiteX2" fmla="*/ 203791 w 219393"/>
                <a:gd name="connsiteY2" fmla="*/ 25335 h 71980"/>
                <a:gd name="connsiteX3" fmla="*/ 215549 w 219393"/>
                <a:gd name="connsiteY3" fmla="*/ 66012 h 71980"/>
                <a:gd name="connsiteX4" fmla="*/ 34625 w 219393"/>
                <a:gd name="connsiteY4" fmla="*/ 49526 h 71980"/>
                <a:gd name="connsiteX0" fmla="*/ 34625 w 220371"/>
                <a:gd name="connsiteY0" fmla="*/ 49526 h 71525"/>
                <a:gd name="connsiteX1" fmla="*/ 21010 w 220371"/>
                <a:gd name="connsiteY1" fmla="*/ 10021 h 71525"/>
                <a:gd name="connsiteX2" fmla="*/ 203791 w 220371"/>
                <a:gd name="connsiteY2" fmla="*/ 25335 h 71525"/>
                <a:gd name="connsiteX3" fmla="*/ 217335 w 220371"/>
                <a:gd name="connsiteY3" fmla="*/ 65495 h 71525"/>
                <a:gd name="connsiteX4" fmla="*/ 34625 w 220371"/>
                <a:gd name="connsiteY4" fmla="*/ 49526 h 71525"/>
                <a:gd name="connsiteX0" fmla="*/ 34625 w 203818"/>
                <a:gd name="connsiteY0" fmla="*/ 49526 h 49747"/>
                <a:gd name="connsiteX1" fmla="*/ 21010 w 203818"/>
                <a:gd name="connsiteY1" fmla="*/ 10021 h 49747"/>
                <a:gd name="connsiteX2" fmla="*/ 203791 w 203818"/>
                <a:gd name="connsiteY2" fmla="*/ 25335 h 49747"/>
                <a:gd name="connsiteX3" fmla="*/ 34625 w 203818"/>
                <a:gd name="connsiteY3" fmla="*/ 49526 h 49747"/>
                <a:gd name="connsiteX0" fmla="*/ 34625 w 210141"/>
                <a:gd name="connsiteY0" fmla="*/ 49526 h 63027"/>
                <a:gd name="connsiteX1" fmla="*/ 21010 w 210141"/>
                <a:gd name="connsiteY1" fmla="*/ 10021 h 63027"/>
                <a:gd name="connsiteX2" fmla="*/ 203791 w 210141"/>
                <a:gd name="connsiteY2" fmla="*/ 25335 h 63027"/>
                <a:gd name="connsiteX3" fmla="*/ 166629 w 210141"/>
                <a:gd name="connsiteY3" fmla="*/ 62196 h 63027"/>
                <a:gd name="connsiteX4" fmla="*/ 34625 w 210141"/>
                <a:gd name="connsiteY4" fmla="*/ 49526 h 6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141" h="63027">
                  <a:moveTo>
                    <a:pt x="34625" y="49526"/>
                  </a:moveTo>
                  <a:cubicBezTo>
                    <a:pt x="-2763" y="40053"/>
                    <a:pt x="-13718" y="17901"/>
                    <a:pt x="21010" y="10021"/>
                  </a:cubicBezTo>
                  <a:cubicBezTo>
                    <a:pt x="87591" y="4178"/>
                    <a:pt x="145097" y="-15850"/>
                    <a:pt x="203791" y="25335"/>
                  </a:cubicBezTo>
                  <a:cubicBezTo>
                    <a:pt x="223098" y="30356"/>
                    <a:pt x="194823" y="58164"/>
                    <a:pt x="166629" y="62196"/>
                  </a:cubicBezTo>
                  <a:cubicBezTo>
                    <a:pt x="138435" y="66228"/>
                    <a:pt x="53932" y="54547"/>
                    <a:pt x="34625" y="49526"/>
                  </a:cubicBezTo>
                  <a:close/>
                </a:path>
              </a:pathLst>
            </a:custGeom>
            <a:solidFill>
              <a:srgbClr val="DD2E35"/>
            </a:solidFill>
            <a:ln>
              <a:solidFill>
                <a:srgbClr val="DD2E35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96A7D97A-0738-A014-D65F-D3DA87865383}"/>
                </a:ext>
              </a:extLst>
            </p:cNvPr>
            <p:cNvSpPr/>
            <p:nvPr/>
          </p:nvSpPr>
          <p:spPr>
            <a:xfrm>
              <a:off x="2319869" y="3880370"/>
              <a:ext cx="419092" cy="56164"/>
            </a:xfrm>
            <a:custGeom>
              <a:avLst/>
              <a:gdLst>
                <a:gd name="connsiteX0" fmla="*/ 0 w 431410"/>
                <a:gd name="connsiteY0" fmla="*/ 7620 h 45719"/>
                <a:gd name="connsiteX1" fmla="*/ 7620 w 431410"/>
                <a:gd name="connsiteY1" fmla="*/ 0 h 45719"/>
                <a:gd name="connsiteX2" fmla="*/ 423790 w 431410"/>
                <a:gd name="connsiteY2" fmla="*/ 0 h 45719"/>
                <a:gd name="connsiteX3" fmla="*/ 431410 w 431410"/>
                <a:gd name="connsiteY3" fmla="*/ 7620 h 45719"/>
                <a:gd name="connsiteX4" fmla="*/ 431410 w 431410"/>
                <a:gd name="connsiteY4" fmla="*/ 38099 h 45719"/>
                <a:gd name="connsiteX5" fmla="*/ 423790 w 431410"/>
                <a:gd name="connsiteY5" fmla="*/ 45719 h 45719"/>
                <a:gd name="connsiteX6" fmla="*/ 7620 w 431410"/>
                <a:gd name="connsiteY6" fmla="*/ 45719 h 45719"/>
                <a:gd name="connsiteX7" fmla="*/ 0 w 431410"/>
                <a:gd name="connsiteY7" fmla="*/ 38099 h 45719"/>
                <a:gd name="connsiteX8" fmla="*/ 0 w 431410"/>
                <a:gd name="connsiteY8" fmla="*/ 7620 h 45719"/>
                <a:gd name="connsiteX0" fmla="*/ 25877 w 457287"/>
                <a:gd name="connsiteY0" fmla="*/ 7620 h 45719"/>
                <a:gd name="connsiteX1" fmla="*/ 33497 w 457287"/>
                <a:gd name="connsiteY1" fmla="*/ 0 h 45719"/>
                <a:gd name="connsiteX2" fmla="*/ 449667 w 457287"/>
                <a:gd name="connsiteY2" fmla="*/ 0 h 45719"/>
                <a:gd name="connsiteX3" fmla="*/ 457287 w 457287"/>
                <a:gd name="connsiteY3" fmla="*/ 7620 h 45719"/>
                <a:gd name="connsiteX4" fmla="*/ 457287 w 457287"/>
                <a:gd name="connsiteY4" fmla="*/ 38099 h 45719"/>
                <a:gd name="connsiteX5" fmla="*/ 449667 w 457287"/>
                <a:gd name="connsiteY5" fmla="*/ 45719 h 45719"/>
                <a:gd name="connsiteX6" fmla="*/ 33497 w 457287"/>
                <a:gd name="connsiteY6" fmla="*/ 45719 h 45719"/>
                <a:gd name="connsiteX7" fmla="*/ 25877 w 457287"/>
                <a:gd name="connsiteY7" fmla="*/ 7620 h 45719"/>
                <a:gd name="connsiteX0" fmla="*/ 52021 w 475811"/>
                <a:gd name="connsiteY0" fmla="*/ 45719 h 45719"/>
                <a:gd name="connsiteX1" fmla="*/ 52021 w 475811"/>
                <a:gd name="connsiteY1" fmla="*/ 0 h 45719"/>
                <a:gd name="connsiteX2" fmla="*/ 468191 w 475811"/>
                <a:gd name="connsiteY2" fmla="*/ 0 h 45719"/>
                <a:gd name="connsiteX3" fmla="*/ 475811 w 475811"/>
                <a:gd name="connsiteY3" fmla="*/ 7620 h 45719"/>
                <a:gd name="connsiteX4" fmla="*/ 475811 w 475811"/>
                <a:gd name="connsiteY4" fmla="*/ 38099 h 45719"/>
                <a:gd name="connsiteX5" fmla="*/ 468191 w 475811"/>
                <a:gd name="connsiteY5" fmla="*/ 45719 h 45719"/>
                <a:gd name="connsiteX6" fmla="*/ 52021 w 475811"/>
                <a:gd name="connsiteY6" fmla="*/ 45719 h 45719"/>
                <a:gd name="connsiteX0" fmla="*/ 33726 w 457516"/>
                <a:gd name="connsiteY0" fmla="*/ 45719 h 45719"/>
                <a:gd name="connsiteX1" fmla="*/ 33726 w 457516"/>
                <a:gd name="connsiteY1" fmla="*/ 0 h 45719"/>
                <a:gd name="connsiteX2" fmla="*/ 449896 w 457516"/>
                <a:gd name="connsiteY2" fmla="*/ 0 h 45719"/>
                <a:gd name="connsiteX3" fmla="*/ 457516 w 457516"/>
                <a:gd name="connsiteY3" fmla="*/ 7620 h 45719"/>
                <a:gd name="connsiteX4" fmla="*/ 457516 w 457516"/>
                <a:gd name="connsiteY4" fmla="*/ 38099 h 45719"/>
                <a:gd name="connsiteX5" fmla="*/ 449896 w 457516"/>
                <a:gd name="connsiteY5" fmla="*/ 45719 h 45719"/>
                <a:gd name="connsiteX6" fmla="*/ 33726 w 457516"/>
                <a:gd name="connsiteY6" fmla="*/ 45719 h 45719"/>
                <a:gd name="connsiteX0" fmla="*/ 2624 w 426414"/>
                <a:gd name="connsiteY0" fmla="*/ 45719 h 45719"/>
                <a:gd name="connsiteX1" fmla="*/ 2624 w 426414"/>
                <a:gd name="connsiteY1" fmla="*/ 0 h 45719"/>
                <a:gd name="connsiteX2" fmla="*/ 418794 w 426414"/>
                <a:gd name="connsiteY2" fmla="*/ 0 h 45719"/>
                <a:gd name="connsiteX3" fmla="*/ 426414 w 426414"/>
                <a:gd name="connsiteY3" fmla="*/ 7620 h 45719"/>
                <a:gd name="connsiteX4" fmla="*/ 426414 w 426414"/>
                <a:gd name="connsiteY4" fmla="*/ 38099 h 45719"/>
                <a:gd name="connsiteX5" fmla="*/ 418794 w 426414"/>
                <a:gd name="connsiteY5" fmla="*/ 45719 h 45719"/>
                <a:gd name="connsiteX6" fmla="*/ 2624 w 426414"/>
                <a:gd name="connsiteY6" fmla="*/ 45719 h 45719"/>
                <a:gd name="connsiteX0" fmla="*/ 16241 w 425743"/>
                <a:gd name="connsiteY0" fmla="*/ 45719 h 45719"/>
                <a:gd name="connsiteX1" fmla="*/ 1953 w 425743"/>
                <a:gd name="connsiteY1" fmla="*/ 0 h 45719"/>
                <a:gd name="connsiteX2" fmla="*/ 418123 w 425743"/>
                <a:gd name="connsiteY2" fmla="*/ 0 h 45719"/>
                <a:gd name="connsiteX3" fmla="*/ 425743 w 425743"/>
                <a:gd name="connsiteY3" fmla="*/ 7620 h 45719"/>
                <a:gd name="connsiteX4" fmla="*/ 425743 w 425743"/>
                <a:gd name="connsiteY4" fmla="*/ 38099 h 45719"/>
                <a:gd name="connsiteX5" fmla="*/ 418123 w 425743"/>
                <a:gd name="connsiteY5" fmla="*/ 45719 h 45719"/>
                <a:gd name="connsiteX6" fmla="*/ 16241 w 425743"/>
                <a:gd name="connsiteY6" fmla="*/ 45719 h 45719"/>
                <a:gd name="connsiteX0" fmla="*/ 16241 w 425743"/>
                <a:gd name="connsiteY0" fmla="*/ 45719 h 45719"/>
                <a:gd name="connsiteX1" fmla="*/ 1953 w 425743"/>
                <a:gd name="connsiteY1" fmla="*/ 0 h 45719"/>
                <a:gd name="connsiteX2" fmla="*/ 418123 w 425743"/>
                <a:gd name="connsiteY2" fmla="*/ 0 h 45719"/>
                <a:gd name="connsiteX3" fmla="*/ 425743 w 425743"/>
                <a:gd name="connsiteY3" fmla="*/ 7620 h 45719"/>
                <a:gd name="connsiteX4" fmla="*/ 425743 w 425743"/>
                <a:gd name="connsiteY4" fmla="*/ 38099 h 45719"/>
                <a:gd name="connsiteX5" fmla="*/ 418123 w 425743"/>
                <a:gd name="connsiteY5" fmla="*/ 45719 h 45719"/>
                <a:gd name="connsiteX6" fmla="*/ 16241 w 425743"/>
                <a:gd name="connsiteY6" fmla="*/ 45719 h 45719"/>
                <a:gd name="connsiteX0" fmla="*/ 16241 w 425743"/>
                <a:gd name="connsiteY0" fmla="*/ 45719 h 48107"/>
                <a:gd name="connsiteX1" fmla="*/ 1953 w 425743"/>
                <a:gd name="connsiteY1" fmla="*/ 0 h 48107"/>
                <a:gd name="connsiteX2" fmla="*/ 418123 w 425743"/>
                <a:gd name="connsiteY2" fmla="*/ 0 h 48107"/>
                <a:gd name="connsiteX3" fmla="*/ 425743 w 425743"/>
                <a:gd name="connsiteY3" fmla="*/ 7620 h 48107"/>
                <a:gd name="connsiteX4" fmla="*/ 425743 w 425743"/>
                <a:gd name="connsiteY4" fmla="*/ 38099 h 48107"/>
                <a:gd name="connsiteX5" fmla="*/ 16241 w 425743"/>
                <a:gd name="connsiteY5" fmla="*/ 45719 h 48107"/>
                <a:gd name="connsiteX0" fmla="*/ 16241 w 473628"/>
                <a:gd name="connsiteY0" fmla="*/ 45719 h 48107"/>
                <a:gd name="connsiteX1" fmla="*/ 1953 w 473628"/>
                <a:gd name="connsiteY1" fmla="*/ 0 h 48107"/>
                <a:gd name="connsiteX2" fmla="*/ 418123 w 473628"/>
                <a:gd name="connsiteY2" fmla="*/ 0 h 48107"/>
                <a:gd name="connsiteX3" fmla="*/ 425743 w 473628"/>
                <a:gd name="connsiteY3" fmla="*/ 38099 h 48107"/>
                <a:gd name="connsiteX4" fmla="*/ 16241 w 473628"/>
                <a:gd name="connsiteY4" fmla="*/ 45719 h 48107"/>
                <a:gd name="connsiteX0" fmla="*/ 16241 w 445161"/>
                <a:gd name="connsiteY0" fmla="*/ 45719 h 48107"/>
                <a:gd name="connsiteX1" fmla="*/ 1953 w 445161"/>
                <a:gd name="connsiteY1" fmla="*/ 0 h 48107"/>
                <a:gd name="connsiteX2" fmla="*/ 418123 w 445161"/>
                <a:gd name="connsiteY2" fmla="*/ 0 h 48107"/>
                <a:gd name="connsiteX3" fmla="*/ 425743 w 445161"/>
                <a:gd name="connsiteY3" fmla="*/ 38099 h 48107"/>
                <a:gd name="connsiteX4" fmla="*/ 16241 w 445161"/>
                <a:gd name="connsiteY4" fmla="*/ 45719 h 48107"/>
                <a:gd name="connsiteX0" fmla="*/ 16241 w 425743"/>
                <a:gd name="connsiteY0" fmla="*/ 45719 h 48107"/>
                <a:gd name="connsiteX1" fmla="*/ 1953 w 425743"/>
                <a:gd name="connsiteY1" fmla="*/ 0 h 48107"/>
                <a:gd name="connsiteX2" fmla="*/ 418123 w 425743"/>
                <a:gd name="connsiteY2" fmla="*/ 0 h 48107"/>
                <a:gd name="connsiteX3" fmla="*/ 425743 w 425743"/>
                <a:gd name="connsiteY3" fmla="*/ 38099 h 48107"/>
                <a:gd name="connsiteX4" fmla="*/ 16241 w 425743"/>
                <a:gd name="connsiteY4" fmla="*/ 45719 h 48107"/>
                <a:gd name="connsiteX0" fmla="*/ 16241 w 418354"/>
                <a:gd name="connsiteY0" fmla="*/ 45719 h 48107"/>
                <a:gd name="connsiteX1" fmla="*/ 1953 w 418354"/>
                <a:gd name="connsiteY1" fmla="*/ 0 h 48107"/>
                <a:gd name="connsiteX2" fmla="*/ 418123 w 418354"/>
                <a:gd name="connsiteY2" fmla="*/ 0 h 48107"/>
                <a:gd name="connsiteX3" fmla="*/ 404312 w 418354"/>
                <a:gd name="connsiteY3" fmla="*/ 38099 h 48107"/>
                <a:gd name="connsiteX4" fmla="*/ 16241 w 418354"/>
                <a:gd name="connsiteY4" fmla="*/ 45719 h 48107"/>
                <a:gd name="connsiteX0" fmla="*/ 16241 w 418409"/>
                <a:gd name="connsiteY0" fmla="*/ 45719 h 48107"/>
                <a:gd name="connsiteX1" fmla="*/ 1953 w 418409"/>
                <a:gd name="connsiteY1" fmla="*/ 0 h 48107"/>
                <a:gd name="connsiteX2" fmla="*/ 418123 w 418409"/>
                <a:gd name="connsiteY2" fmla="*/ 0 h 48107"/>
                <a:gd name="connsiteX3" fmla="*/ 413837 w 418409"/>
                <a:gd name="connsiteY3" fmla="*/ 38099 h 48107"/>
                <a:gd name="connsiteX4" fmla="*/ 16241 w 418409"/>
                <a:gd name="connsiteY4" fmla="*/ 45719 h 48107"/>
                <a:gd name="connsiteX0" fmla="*/ 16241 w 419226"/>
                <a:gd name="connsiteY0" fmla="*/ 45719 h 48107"/>
                <a:gd name="connsiteX1" fmla="*/ 1953 w 419226"/>
                <a:gd name="connsiteY1" fmla="*/ 0 h 48107"/>
                <a:gd name="connsiteX2" fmla="*/ 418123 w 419226"/>
                <a:gd name="connsiteY2" fmla="*/ 0 h 48107"/>
                <a:gd name="connsiteX3" fmla="*/ 413837 w 419226"/>
                <a:gd name="connsiteY3" fmla="*/ 38099 h 48107"/>
                <a:gd name="connsiteX4" fmla="*/ 16241 w 419226"/>
                <a:gd name="connsiteY4" fmla="*/ 45719 h 48107"/>
                <a:gd name="connsiteX0" fmla="*/ 37136 w 418690"/>
                <a:gd name="connsiteY0" fmla="*/ 45719 h 48107"/>
                <a:gd name="connsiteX1" fmla="*/ 1417 w 418690"/>
                <a:gd name="connsiteY1" fmla="*/ 0 h 48107"/>
                <a:gd name="connsiteX2" fmla="*/ 417587 w 418690"/>
                <a:gd name="connsiteY2" fmla="*/ 0 h 48107"/>
                <a:gd name="connsiteX3" fmla="*/ 413301 w 418690"/>
                <a:gd name="connsiteY3" fmla="*/ 38099 h 48107"/>
                <a:gd name="connsiteX4" fmla="*/ 37136 w 418690"/>
                <a:gd name="connsiteY4" fmla="*/ 45719 h 48107"/>
                <a:gd name="connsiteX0" fmla="*/ 37898 w 419452"/>
                <a:gd name="connsiteY0" fmla="*/ 45719 h 48107"/>
                <a:gd name="connsiteX1" fmla="*/ 2179 w 419452"/>
                <a:gd name="connsiteY1" fmla="*/ 0 h 48107"/>
                <a:gd name="connsiteX2" fmla="*/ 418349 w 419452"/>
                <a:gd name="connsiteY2" fmla="*/ 0 h 48107"/>
                <a:gd name="connsiteX3" fmla="*/ 414063 w 419452"/>
                <a:gd name="connsiteY3" fmla="*/ 38099 h 48107"/>
                <a:gd name="connsiteX4" fmla="*/ 37898 w 419452"/>
                <a:gd name="connsiteY4" fmla="*/ 45719 h 48107"/>
                <a:gd name="connsiteX0" fmla="*/ 26642 w 420102"/>
                <a:gd name="connsiteY0" fmla="*/ 45719 h 48107"/>
                <a:gd name="connsiteX1" fmla="*/ 2829 w 420102"/>
                <a:gd name="connsiteY1" fmla="*/ 0 h 48107"/>
                <a:gd name="connsiteX2" fmla="*/ 418999 w 420102"/>
                <a:gd name="connsiteY2" fmla="*/ 0 h 48107"/>
                <a:gd name="connsiteX3" fmla="*/ 414713 w 420102"/>
                <a:gd name="connsiteY3" fmla="*/ 38099 h 48107"/>
                <a:gd name="connsiteX4" fmla="*/ 26642 w 420102"/>
                <a:gd name="connsiteY4" fmla="*/ 45719 h 48107"/>
                <a:gd name="connsiteX0" fmla="*/ 32155 w 419741"/>
                <a:gd name="connsiteY0" fmla="*/ 45719 h 48107"/>
                <a:gd name="connsiteX1" fmla="*/ 2468 w 419741"/>
                <a:gd name="connsiteY1" fmla="*/ 0 h 48107"/>
                <a:gd name="connsiteX2" fmla="*/ 418638 w 419741"/>
                <a:gd name="connsiteY2" fmla="*/ 0 h 48107"/>
                <a:gd name="connsiteX3" fmla="*/ 414352 w 419741"/>
                <a:gd name="connsiteY3" fmla="*/ 38099 h 48107"/>
                <a:gd name="connsiteX4" fmla="*/ 32155 w 419741"/>
                <a:gd name="connsiteY4" fmla="*/ 45719 h 48107"/>
                <a:gd name="connsiteX0" fmla="*/ 37346 w 419478"/>
                <a:gd name="connsiteY0" fmla="*/ 46558 h 48808"/>
                <a:gd name="connsiteX1" fmla="*/ 2205 w 419478"/>
                <a:gd name="connsiteY1" fmla="*/ 0 h 48808"/>
                <a:gd name="connsiteX2" fmla="*/ 418375 w 419478"/>
                <a:gd name="connsiteY2" fmla="*/ 0 h 48808"/>
                <a:gd name="connsiteX3" fmla="*/ 414089 w 419478"/>
                <a:gd name="connsiteY3" fmla="*/ 38099 h 48808"/>
                <a:gd name="connsiteX4" fmla="*/ 37346 w 419478"/>
                <a:gd name="connsiteY4" fmla="*/ 46558 h 48808"/>
                <a:gd name="connsiteX0" fmla="*/ 37346 w 419478"/>
                <a:gd name="connsiteY0" fmla="*/ 46558 h 54467"/>
                <a:gd name="connsiteX1" fmla="*/ 2205 w 419478"/>
                <a:gd name="connsiteY1" fmla="*/ 0 h 54467"/>
                <a:gd name="connsiteX2" fmla="*/ 418375 w 419478"/>
                <a:gd name="connsiteY2" fmla="*/ 0 h 54467"/>
                <a:gd name="connsiteX3" fmla="*/ 414089 w 419478"/>
                <a:gd name="connsiteY3" fmla="*/ 38099 h 54467"/>
                <a:gd name="connsiteX4" fmla="*/ 37346 w 419478"/>
                <a:gd name="connsiteY4" fmla="*/ 46558 h 54467"/>
                <a:gd name="connsiteX0" fmla="*/ 37346 w 419478"/>
                <a:gd name="connsiteY0" fmla="*/ 46558 h 56947"/>
                <a:gd name="connsiteX1" fmla="*/ 2205 w 419478"/>
                <a:gd name="connsiteY1" fmla="*/ 0 h 56947"/>
                <a:gd name="connsiteX2" fmla="*/ 418375 w 419478"/>
                <a:gd name="connsiteY2" fmla="*/ 0 h 56947"/>
                <a:gd name="connsiteX3" fmla="*/ 414089 w 419478"/>
                <a:gd name="connsiteY3" fmla="*/ 38099 h 56947"/>
                <a:gd name="connsiteX4" fmla="*/ 109597 w 419478"/>
                <a:gd name="connsiteY4" fmla="*/ 56584 h 56947"/>
                <a:gd name="connsiteX5" fmla="*/ 37346 w 419478"/>
                <a:gd name="connsiteY5" fmla="*/ 46558 h 56947"/>
                <a:gd name="connsiteX0" fmla="*/ 37346 w 419478"/>
                <a:gd name="connsiteY0" fmla="*/ 46558 h 56584"/>
                <a:gd name="connsiteX1" fmla="*/ 2205 w 419478"/>
                <a:gd name="connsiteY1" fmla="*/ 0 h 56584"/>
                <a:gd name="connsiteX2" fmla="*/ 418375 w 419478"/>
                <a:gd name="connsiteY2" fmla="*/ 0 h 56584"/>
                <a:gd name="connsiteX3" fmla="*/ 414089 w 419478"/>
                <a:gd name="connsiteY3" fmla="*/ 38099 h 56584"/>
                <a:gd name="connsiteX4" fmla="*/ 109597 w 419478"/>
                <a:gd name="connsiteY4" fmla="*/ 56584 h 56584"/>
                <a:gd name="connsiteX5" fmla="*/ 37346 w 419478"/>
                <a:gd name="connsiteY5" fmla="*/ 46558 h 56584"/>
                <a:gd name="connsiteX0" fmla="*/ 37346 w 419478"/>
                <a:gd name="connsiteY0" fmla="*/ 46558 h 56584"/>
                <a:gd name="connsiteX1" fmla="*/ 2205 w 419478"/>
                <a:gd name="connsiteY1" fmla="*/ 0 h 56584"/>
                <a:gd name="connsiteX2" fmla="*/ 418375 w 419478"/>
                <a:gd name="connsiteY2" fmla="*/ 0 h 56584"/>
                <a:gd name="connsiteX3" fmla="*/ 414089 w 419478"/>
                <a:gd name="connsiteY3" fmla="*/ 38099 h 56584"/>
                <a:gd name="connsiteX4" fmla="*/ 109597 w 419478"/>
                <a:gd name="connsiteY4" fmla="*/ 56584 h 56584"/>
                <a:gd name="connsiteX5" fmla="*/ 37346 w 419478"/>
                <a:gd name="connsiteY5" fmla="*/ 46558 h 56584"/>
                <a:gd name="connsiteX0" fmla="*/ 37346 w 419478"/>
                <a:gd name="connsiteY0" fmla="*/ 46558 h 56584"/>
                <a:gd name="connsiteX1" fmla="*/ 2205 w 419478"/>
                <a:gd name="connsiteY1" fmla="*/ 0 h 56584"/>
                <a:gd name="connsiteX2" fmla="*/ 418375 w 419478"/>
                <a:gd name="connsiteY2" fmla="*/ 0 h 56584"/>
                <a:gd name="connsiteX3" fmla="*/ 414089 w 419478"/>
                <a:gd name="connsiteY3" fmla="*/ 38099 h 56584"/>
                <a:gd name="connsiteX4" fmla="*/ 109597 w 419478"/>
                <a:gd name="connsiteY4" fmla="*/ 56584 h 56584"/>
                <a:gd name="connsiteX5" fmla="*/ 37346 w 419478"/>
                <a:gd name="connsiteY5" fmla="*/ 46558 h 56584"/>
                <a:gd name="connsiteX0" fmla="*/ 37346 w 419478"/>
                <a:gd name="connsiteY0" fmla="*/ 46558 h 56584"/>
                <a:gd name="connsiteX1" fmla="*/ 2205 w 419478"/>
                <a:gd name="connsiteY1" fmla="*/ 0 h 56584"/>
                <a:gd name="connsiteX2" fmla="*/ 418375 w 419478"/>
                <a:gd name="connsiteY2" fmla="*/ 0 h 56584"/>
                <a:gd name="connsiteX3" fmla="*/ 414089 w 419478"/>
                <a:gd name="connsiteY3" fmla="*/ 38099 h 56584"/>
                <a:gd name="connsiteX4" fmla="*/ 109597 w 419478"/>
                <a:gd name="connsiteY4" fmla="*/ 56584 h 56584"/>
                <a:gd name="connsiteX5" fmla="*/ 37346 w 419478"/>
                <a:gd name="connsiteY5" fmla="*/ 46558 h 56584"/>
                <a:gd name="connsiteX0" fmla="*/ 37346 w 419478"/>
                <a:gd name="connsiteY0" fmla="*/ 46558 h 56584"/>
                <a:gd name="connsiteX1" fmla="*/ 2205 w 419478"/>
                <a:gd name="connsiteY1" fmla="*/ 0 h 56584"/>
                <a:gd name="connsiteX2" fmla="*/ 418375 w 419478"/>
                <a:gd name="connsiteY2" fmla="*/ 0 h 56584"/>
                <a:gd name="connsiteX3" fmla="*/ 414089 w 419478"/>
                <a:gd name="connsiteY3" fmla="*/ 38099 h 56584"/>
                <a:gd name="connsiteX4" fmla="*/ 109597 w 419478"/>
                <a:gd name="connsiteY4" fmla="*/ 56584 h 56584"/>
                <a:gd name="connsiteX5" fmla="*/ 37346 w 419478"/>
                <a:gd name="connsiteY5" fmla="*/ 46558 h 56584"/>
                <a:gd name="connsiteX0" fmla="*/ 37346 w 419478"/>
                <a:gd name="connsiteY0" fmla="*/ 45299 h 56584"/>
                <a:gd name="connsiteX1" fmla="*/ 2205 w 419478"/>
                <a:gd name="connsiteY1" fmla="*/ 0 h 56584"/>
                <a:gd name="connsiteX2" fmla="*/ 418375 w 419478"/>
                <a:gd name="connsiteY2" fmla="*/ 0 h 56584"/>
                <a:gd name="connsiteX3" fmla="*/ 414089 w 419478"/>
                <a:gd name="connsiteY3" fmla="*/ 38099 h 56584"/>
                <a:gd name="connsiteX4" fmla="*/ 109597 w 419478"/>
                <a:gd name="connsiteY4" fmla="*/ 56584 h 56584"/>
                <a:gd name="connsiteX5" fmla="*/ 37346 w 419478"/>
                <a:gd name="connsiteY5" fmla="*/ 45299 h 56584"/>
                <a:gd name="connsiteX0" fmla="*/ 37346 w 419478"/>
                <a:gd name="connsiteY0" fmla="*/ 45299 h 56584"/>
                <a:gd name="connsiteX1" fmla="*/ 2205 w 419478"/>
                <a:gd name="connsiteY1" fmla="*/ 0 h 56584"/>
                <a:gd name="connsiteX2" fmla="*/ 418375 w 419478"/>
                <a:gd name="connsiteY2" fmla="*/ 0 h 56584"/>
                <a:gd name="connsiteX3" fmla="*/ 414089 w 419478"/>
                <a:gd name="connsiteY3" fmla="*/ 38099 h 56584"/>
                <a:gd name="connsiteX4" fmla="*/ 109597 w 419478"/>
                <a:gd name="connsiteY4" fmla="*/ 56584 h 56584"/>
                <a:gd name="connsiteX5" fmla="*/ 37346 w 419478"/>
                <a:gd name="connsiteY5" fmla="*/ 45299 h 56584"/>
                <a:gd name="connsiteX0" fmla="*/ 37346 w 419478"/>
                <a:gd name="connsiteY0" fmla="*/ 45299 h 57423"/>
                <a:gd name="connsiteX1" fmla="*/ 2205 w 419478"/>
                <a:gd name="connsiteY1" fmla="*/ 0 h 57423"/>
                <a:gd name="connsiteX2" fmla="*/ 418375 w 419478"/>
                <a:gd name="connsiteY2" fmla="*/ 0 h 57423"/>
                <a:gd name="connsiteX3" fmla="*/ 414089 w 419478"/>
                <a:gd name="connsiteY3" fmla="*/ 38099 h 57423"/>
                <a:gd name="connsiteX4" fmla="*/ 108338 w 419478"/>
                <a:gd name="connsiteY4" fmla="*/ 57423 h 57423"/>
                <a:gd name="connsiteX5" fmla="*/ 37346 w 419478"/>
                <a:gd name="connsiteY5" fmla="*/ 45299 h 57423"/>
                <a:gd name="connsiteX0" fmla="*/ 37346 w 419478"/>
                <a:gd name="connsiteY0" fmla="*/ 45299 h 57423"/>
                <a:gd name="connsiteX1" fmla="*/ 2205 w 419478"/>
                <a:gd name="connsiteY1" fmla="*/ 0 h 57423"/>
                <a:gd name="connsiteX2" fmla="*/ 418375 w 419478"/>
                <a:gd name="connsiteY2" fmla="*/ 0 h 57423"/>
                <a:gd name="connsiteX3" fmla="*/ 414089 w 419478"/>
                <a:gd name="connsiteY3" fmla="*/ 38099 h 57423"/>
                <a:gd name="connsiteX4" fmla="*/ 108338 w 419478"/>
                <a:gd name="connsiteY4" fmla="*/ 57423 h 57423"/>
                <a:gd name="connsiteX5" fmla="*/ 37346 w 419478"/>
                <a:gd name="connsiteY5" fmla="*/ 45299 h 57423"/>
                <a:gd name="connsiteX0" fmla="*/ 37346 w 419478"/>
                <a:gd name="connsiteY0" fmla="*/ 45299 h 57423"/>
                <a:gd name="connsiteX1" fmla="*/ 2205 w 419478"/>
                <a:gd name="connsiteY1" fmla="*/ 0 h 57423"/>
                <a:gd name="connsiteX2" fmla="*/ 418375 w 419478"/>
                <a:gd name="connsiteY2" fmla="*/ 0 h 57423"/>
                <a:gd name="connsiteX3" fmla="*/ 414089 w 419478"/>
                <a:gd name="connsiteY3" fmla="*/ 38099 h 57423"/>
                <a:gd name="connsiteX4" fmla="*/ 108338 w 419478"/>
                <a:gd name="connsiteY4" fmla="*/ 57423 h 57423"/>
                <a:gd name="connsiteX5" fmla="*/ 37346 w 419478"/>
                <a:gd name="connsiteY5" fmla="*/ 45299 h 57423"/>
                <a:gd name="connsiteX0" fmla="*/ 37346 w 419478"/>
                <a:gd name="connsiteY0" fmla="*/ 45299 h 56164"/>
                <a:gd name="connsiteX1" fmla="*/ 2205 w 419478"/>
                <a:gd name="connsiteY1" fmla="*/ 0 h 56164"/>
                <a:gd name="connsiteX2" fmla="*/ 418375 w 419478"/>
                <a:gd name="connsiteY2" fmla="*/ 0 h 56164"/>
                <a:gd name="connsiteX3" fmla="*/ 414089 w 419478"/>
                <a:gd name="connsiteY3" fmla="*/ 38099 h 56164"/>
                <a:gd name="connsiteX4" fmla="*/ 108338 w 419478"/>
                <a:gd name="connsiteY4" fmla="*/ 56164 h 56164"/>
                <a:gd name="connsiteX5" fmla="*/ 37346 w 419478"/>
                <a:gd name="connsiteY5" fmla="*/ 45299 h 56164"/>
                <a:gd name="connsiteX0" fmla="*/ 37346 w 419478"/>
                <a:gd name="connsiteY0" fmla="*/ 45299 h 56164"/>
                <a:gd name="connsiteX1" fmla="*/ 2205 w 419478"/>
                <a:gd name="connsiteY1" fmla="*/ 0 h 56164"/>
                <a:gd name="connsiteX2" fmla="*/ 418375 w 419478"/>
                <a:gd name="connsiteY2" fmla="*/ 0 h 56164"/>
                <a:gd name="connsiteX3" fmla="*/ 414089 w 419478"/>
                <a:gd name="connsiteY3" fmla="*/ 38099 h 56164"/>
                <a:gd name="connsiteX4" fmla="*/ 108338 w 419478"/>
                <a:gd name="connsiteY4" fmla="*/ 56164 h 56164"/>
                <a:gd name="connsiteX5" fmla="*/ 37346 w 419478"/>
                <a:gd name="connsiteY5" fmla="*/ 45299 h 56164"/>
                <a:gd name="connsiteX0" fmla="*/ 37346 w 418872"/>
                <a:gd name="connsiteY0" fmla="*/ 45299 h 56164"/>
                <a:gd name="connsiteX1" fmla="*/ 2205 w 418872"/>
                <a:gd name="connsiteY1" fmla="*/ 0 h 56164"/>
                <a:gd name="connsiteX2" fmla="*/ 418375 w 418872"/>
                <a:gd name="connsiteY2" fmla="*/ 0 h 56164"/>
                <a:gd name="connsiteX3" fmla="*/ 401083 w 418872"/>
                <a:gd name="connsiteY3" fmla="*/ 36841 h 56164"/>
                <a:gd name="connsiteX4" fmla="*/ 108338 w 418872"/>
                <a:gd name="connsiteY4" fmla="*/ 56164 h 56164"/>
                <a:gd name="connsiteX5" fmla="*/ 37346 w 418872"/>
                <a:gd name="connsiteY5" fmla="*/ 45299 h 56164"/>
                <a:gd name="connsiteX0" fmla="*/ 37346 w 419185"/>
                <a:gd name="connsiteY0" fmla="*/ 45299 h 56164"/>
                <a:gd name="connsiteX1" fmla="*/ 2205 w 419185"/>
                <a:gd name="connsiteY1" fmla="*/ 0 h 56164"/>
                <a:gd name="connsiteX2" fmla="*/ 418375 w 419185"/>
                <a:gd name="connsiteY2" fmla="*/ 0 h 56164"/>
                <a:gd name="connsiteX3" fmla="*/ 401083 w 419185"/>
                <a:gd name="connsiteY3" fmla="*/ 36841 h 56164"/>
                <a:gd name="connsiteX4" fmla="*/ 108338 w 419185"/>
                <a:gd name="connsiteY4" fmla="*/ 56164 h 56164"/>
                <a:gd name="connsiteX5" fmla="*/ 37346 w 419185"/>
                <a:gd name="connsiteY5" fmla="*/ 45299 h 56164"/>
                <a:gd name="connsiteX0" fmla="*/ 37346 w 418912"/>
                <a:gd name="connsiteY0" fmla="*/ 45299 h 56164"/>
                <a:gd name="connsiteX1" fmla="*/ 2205 w 418912"/>
                <a:gd name="connsiteY1" fmla="*/ 0 h 56164"/>
                <a:gd name="connsiteX2" fmla="*/ 418375 w 418912"/>
                <a:gd name="connsiteY2" fmla="*/ 0 h 56164"/>
                <a:gd name="connsiteX3" fmla="*/ 393531 w 418912"/>
                <a:gd name="connsiteY3" fmla="*/ 36841 h 56164"/>
                <a:gd name="connsiteX4" fmla="*/ 108338 w 418912"/>
                <a:gd name="connsiteY4" fmla="*/ 56164 h 56164"/>
                <a:gd name="connsiteX5" fmla="*/ 37346 w 418912"/>
                <a:gd name="connsiteY5" fmla="*/ 45299 h 56164"/>
                <a:gd name="connsiteX0" fmla="*/ 37346 w 418912"/>
                <a:gd name="connsiteY0" fmla="*/ 45299 h 56164"/>
                <a:gd name="connsiteX1" fmla="*/ 2205 w 418912"/>
                <a:gd name="connsiteY1" fmla="*/ 0 h 56164"/>
                <a:gd name="connsiteX2" fmla="*/ 418375 w 418912"/>
                <a:gd name="connsiteY2" fmla="*/ 0 h 56164"/>
                <a:gd name="connsiteX3" fmla="*/ 393531 w 418912"/>
                <a:gd name="connsiteY3" fmla="*/ 36841 h 56164"/>
                <a:gd name="connsiteX4" fmla="*/ 108338 w 418912"/>
                <a:gd name="connsiteY4" fmla="*/ 56164 h 56164"/>
                <a:gd name="connsiteX5" fmla="*/ 37346 w 418912"/>
                <a:gd name="connsiteY5" fmla="*/ 45299 h 56164"/>
                <a:gd name="connsiteX0" fmla="*/ 37346 w 418912"/>
                <a:gd name="connsiteY0" fmla="*/ 45299 h 56164"/>
                <a:gd name="connsiteX1" fmla="*/ 2205 w 418912"/>
                <a:gd name="connsiteY1" fmla="*/ 0 h 56164"/>
                <a:gd name="connsiteX2" fmla="*/ 418375 w 418912"/>
                <a:gd name="connsiteY2" fmla="*/ 0 h 56164"/>
                <a:gd name="connsiteX3" fmla="*/ 393531 w 418912"/>
                <a:gd name="connsiteY3" fmla="*/ 36841 h 56164"/>
                <a:gd name="connsiteX4" fmla="*/ 108338 w 418912"/>
                <a:gd name="connsiteY4" fmla="*/ 56164 h 56164"/>
                <a:gd name="connsiteX5" fmla="*/ 37346 w 418912"/>
                <a:gd name="connsiteY5" fmla="*/ 45299 h 56164"/>
                <a:gd name="connsiteX0" fmla="*/ 37346 w 418912"/>
                <a:gd name="connsiteY0" fmla="*/ 45299 h 56164"/>
                <a:gd name="connsiteX1" fmla="*/ 2205 w 418912"/>
                <a:gd name="connsiteY1" fmla="*/ 0 h 56164"/>
                <a:gd name="connsiteX2" fmla="*/ 418375 w 418912"/>
                <a:gd name="connsiteY2" fmla="*/ 0 h 56164"/>
                <a:gd name="connsiteX3" fmla="*/ 393531 w 418912"/>
                <a:gd name="connsiteY3" fmla="*/ 36841 h 56164"/>
                <a:gd name="connsiteX4" fmla="*/ 368042 w 418912"/>
                <a:gd name="connsiteY4" fmla="*/ 44417 h 56164"/>
                <a:gd name="connsiteX5" fmla="*/ 108338 w 418912"/>
                <a:gd name="connsiteY5" fmla="*/ 56164 h 56164"/>
                <a:gd name="connsiteX6" fmla="*/ 37346 w 418912"/>
                <a:gd name="connsiteY6" fmla="*/ 45299 h 56164"/>
                <a:gd name="connsiteX0" fmla="*/ 37346 w 418912"/>
                <a:gd name="connsiteY0" fmla="*/ 45299 h 56164"/>
                <a:gd name="connsiteX1" fmla="*/ 2205 w 418912"/>
                <a:gd name="connsiteY1" fmla="*/ 0 h 56164"/>
                <a:gd name="connsiteX2" fmla="*/ 418375 w 418912"/>
                <a:gd name="connsiteY2" fmla="*/ 0 h 56164"/>
                <a:gd name="connsiteX3" fmla="*/ 393531 w 418912"/>
                <a:gd name="connsiteY3" fmla="*/ 36841 h 56164"/>
                <a:gd name="connsiteX4" fmla="*/ 368042 w 418912"/>
                <a:gd name="connsiteY4" fmla="*/ 44417 h 56164"/>
                <a:gd name="connsiteX5" fmla="*/ 108338 w 418912"/>
                <a:gd name="connsiteY5" fmla="*/ 56164 h 56164"/>
                <a:gd name="connsiteX6" fmla="*/ 37346 w 418912"/>
                <a:gd name="connsiteY6" fmla="*/ 45299 h 56164"/>
                <a:gd name="connsiteX0" fmla="*/ 37346 w 418912"/>
                <a:gd name="connsiteY0" fmla="*/ 45299 h 56164"/>
                <a:gd name="connsiteX1" fmla="*/ 2205 w 418912"/>
                <a:gd name="connsiteY1" fmla="*/ 0 h 56164"/>
                <a:gd name="connsiteX2" fmla="*/ 418375 w 418912"/>
                <a:gd name="connsiteY2" fmla="*/ 0 h 56164"/>
                <a:gd name="connsiteX3" fmla="*/ 393531 w 418912"/>
                <a:gd name="connsiteY3" fmla="*/ 36841 h 56164"/>
                <a:gd name="connsiteX4" fmla="*/ 368042 w 418912"/>
                <a:gd name="connsiteY4" fmla="*/ 44417 h 56164"/>
                <a:gd name="connsiteX5" fmla="*/ 108338 w 418912"/>
                <a:gd name="connsiteY5" fmla="*/ 56164 h 56164"/>
                <a:gd name="connsiteX6" fmla="*/ 37346 w 418912"/>
                <a:gd name="connsiteY6" fmla="*/ 45299 h 56164"/>
                <a:gd name="connsiteX0" fmla="*/ 37346 w 418912"/>
                <a:gd name="connsiteY0" fmla="*/ 45299 h 56164"/>
                <a:gd name="connsiteX1" fmla="*/ 2205 w 418912"/>
                <a:gd name="connsiteY1" fmla="*/ 0 h 56164"/>
                <a:gd name="connsiteX2" fmla="*/ 418375 w 418912"/>
                <a:gd name="connsiteY2" fmla="*/ 0 h 56164"/>
                <a:gd name="connsiteX3" fmla="*/ 393531 w 418912"/>
                <a:gd name="connsiteY3" fmla="*/ 36841 h 56164"/>
                <a:gd name="connsiteX4" fmla="*/ 368042 w 418912"/>
                <a:gd name="connsiteY4" fmla="*/ 44417 h 56164"/>
                <a:gd name="connsiteX5" fmla="*/ 108338 w 418912"/>
                <a:gd name="connsiteY5" fmla="*/ 56164 h 56164"/>
                <a:gd name="connsiteX6" fmla="*/ 37346 w 418912"/>
                <a:gd name="connsiteY6" fmla="*/ 45299 h 56164"/>
                <a:gd name="connsiteX0" fmla="*/ 37346 w 418912"/>
                <a:gd name="connsiteY0" fmla="*/ 45299 h 56164"/>
                <a:gd name="connsiteX1" fmla="*/ 2205 w 418912"/>
                <a:gd name="connsiteY1" fmla="*/ 0 h 56164"/>
                <a:gd name="connsiteX2" fmla="*/ 418375 w 418912"/>
                <a:gd name="connsiteY2" fmla="*/ 0 h 56164"/>
                <a:gd name="connsiteX3" fmla="*/ 393531 w 418912"/>
                <a:gd name="connsiteY3" fmla="*/ 36841 h 56164"/>
                <a:gd name="connsiteX4" fmla="*/ 368042 w 418912"/>
                <a:gd name="connsiteY4" fmla="*/ 44417 h 56164"/>
                <a:gd name="connsiteX5" fmla="*/ 108338 w 418912"/>
                <a:gd name="connsiteY5" fmla="*/ 56164 h 56164"/>
                <a:gd name="connsiteX6" fmla="*/ 37346 w 418912"/>
                <a:gd name="connsiteY6" fmla="*/ 45299 h 56164"/>
                <a:gd name="connsiteX0" fmla="*/ 37346 w 419003"/>
                <a:gd name="connsiteY0" fmla="*/ 45299 h 56164"/>
                <a:gd name="connsiteX1" fmla="*/ 2205 w 419003"/>
                <a:gd name="connsiteY1" fmla="*/ 0 h 56164"/>
                <a:gd name="connsiteX2" fmla="*/ 418375 w 419003"/>
                <a:gd name="connsiteY2" fmla="*/ 0 h 56164"/>
                <a:gd name="connsiteX3" fmla="*/ 393531 w 419003"/>
                <a:gd name="connsiteY3" fmla="*/ 36841 h 56164"/>
                <a:gd name="connsiteX4" fmla="*/ 368042 w 419003"/>
                <a:gd name="connsiteY4" fmla="*/ 44417 h 56164"/>
                <a:gd name="connsiteX5" fmla="*/ 108338 w 419003"/>
                <a:gd name="connsiteY5" fmla="*/ 56164 h 56164"/>
                <a:gd name="connsiteX6" fmla="*/ 37346 w 419003"/>
                <a:gd name="connsiteY6" fmla="*/ 45299 h 56164"/>
                <a:gd name="connsiteX0" fmla="*/ 37346 w 419092"/>
                <a:gd name="connsiteY0" fmla="*/ 45299 h 56164"/>
                <a:gd name="connsiteX1" fmla="*/ 2205 w 419092"/>
                <a:gd name="connsiteY1" fmla="*/ 0 h 56164"/>
                <a:gd name="connsiteX2" fmla="*/ 418375 w 419092"/>
                <a:gd name="connsiteY2" fmla="*/ 0 h 56164"/>
                <a:gd name="connsiteX3" fmla="*/ 393531 w 419092"/>
                <a:gd name="connsiteY3" fmla="*/ 36841 h 56164"/>
                <a:gd name="connsiteX4" fmla="*/ 368042 w 419092"/>
                <a:gd name="connsiteY4" fmla="*/ 44417 h 56164"/>
                <a:gd name="connsiteX5" fmla="*/ 108338 w 419092"/>
                <a:gd name="connsiteY5" fmla="*/ 56164 h 56164"/>
                <a:gd name="connsiteX6" fmla="*/ 37346 w 419092"/>
                <a:gd name="connsiteY6" fmla="*/ 45299 h 56164"/>
                <a:gd name="connsiteX0" fmla="*/ 37346 w 419092"/>
                <a:gd name="connsiteY0" fmla="*/ 45299 h 56164"/>
                <a:gd name="connsiteX1" fmla="*/ 2205 w 419092"/>
                <a:gd name="connsiteY1" fmla="*/ 0 h 56164"/>
                <a:gd name="connsiteX2" fmla="*/ 418375 w 419092"/>
                <a:gd name="connsiteY2" fmla="*/ 0 h 56164"/>
                <a:gd name="connsiteX3" fmla="*/ 393531 w 419092"/>
                <a:gd name="connsiteY3" fmla="*/ 36841 h 56164"/>
                <a:gd name="connsiteX4" fmla="*/ 367622 w 419092"/>
                <a:gd name="connsiteY4" fmla="*/ 43159 h 56164"/>
                <a:gd name="connsiteX5" fmla="*/ 108338 w 419092"/>
                <a:gd name="connsiteY5" fmla="*/ 56164 h 56164"/>
                <a:gd name="connsiteX6" fmla="*/ 37346 w 419092"/>
                <a:gd name="connsiteY6" fmla="*/ 45299 h 56164"/>
                <a:gd name="connsiteX0" fmla="*/ 37346 w 419092"/>
                <a:gd name="connsiteY0" fmla="*/ 45299 h 56164"/>
                <a:gd name="connsiteX1" fmla="*/ 2205 w 419092"/>
                <a:gd name="connsiteY1" fmla="*/ 0 h 56164"/>
                <a:gd name="connsiteX2" fmla="*/ 418375 w 419092"/>
                <a:gd name="connsiteY2" fmla="*/ 0 h 56164"/>
                <a:gd name="connsiteX3" fmla="*/ 393531 w 419092"/>
                <a:gd name="connsiteY3" fmla="*/ 36841 h 56164"/>
                <a:gd name="connsiteX4" fmla="*/ 367622 w 419092"/>
                <a:gd name="connsiteY4" fmla="*/ 44418 h 56164"/>
                <a:gd name="connsiteX5" fmla="*/ 108338 w 419092"/>
                <a:gd name="connsiteY5" fmla="*/ 56164 h 56164"/>
                <a:gd name="connsiteX6" fmla="*/ 37346 w 419092"/>
                <a:gd name="connsiteY6" fmla="*/ 45299 h 56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92" h="56164">
                  <a:moveTo>
                    <a:pt x="37346" y="45299"/>
                  </a:moveTo>
                  <a:cubicBezTo>
                    <a:pt x="32277" y="42441"/>
                    <a:pt x="-10007" y="476"/>
                    <a:pt x="2205" y="0"/>
                  </a:cubicBezTo>
                  <a:lnTo>
                    <a:pt x="418375" y="0"/>
                  </a:lnTo>
                  <a:cubicBezTo>
                    <a:pt x="422332" y="3969"/>
                    <a:pt x="409360" y="29630"/>
                    <a:pt x="393531" y="36841"/>
                  </a:cubicBezTo>
                  <a:cubicBezTo>
                    <a:pt x="377940" y="42565"/>
                    <a:pt x="379912" y="41618"/>
                    <a:pt x="367622" y="44418"/>
                  </a:cubicBezTo>
                  <a:cubicBezTo>
                    <a:pt x="320090" y="47638"/>
                    <a:pt x="163384" y="55598"/>
                    <a:pt x="108338" y="56164"/>
                  </a:cubicBezTo>
                  <a:cubicBezTo>
                    <a:pt x="47227" y="48343"/>
                    <a:pt x="59159" y="49555"/>
                    <a:pt x="37346" y="45299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FCD21FA6-01AE-C5DA-CC94-9D73474C14F7}"/>
              </a:ext>
            </a:extLst>
          </p:cNvPr>
          <p:cNvSpPr/>
          <p:nvPr/>
        </p:nvSpPr>
        <p:spPr>
          <a:xfrm>
            <a:off x="3660815" y="4403917"/>
            <a:ext cx="11385" cy="2169"/>
          </a:xfrm>
          <a:custGeom>
            <a:avLst/>
            <a:gdLst>
              <a:gd name="connsiteX0" fmla="*/ 11301 w 11385"/>
              <a:gd name="connsiteY0" fmla="*/ 159 h 2169"/>
              <a:gd name="connsiteX1" fmla="*/ 6211 w 11385"/>
              <a:gd name="connsiteY1" fmla="*/ 1444 h 2169"/>
              <a:gd name="connsiteX2" fmla="*/ 0 w 11385"/>
              <a:gd name="connsiteY2" fmla="*/ 2169 h 2169"/>
              <a:gd name="connsiteX3" fmla="*/ 7783 w 11385"/>
              <a:gd name="connsiteY3" fmla="*/ 346 h 2169"/>
              <a:gd name="connsiteX4" fmla="*/ 11301 w 11385"/>
              <a:gd name="connsiteY4" fmla="*/ 159 h 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85" h="2169">
                <a:moveTo>
                  <a:pt x="11301" y="159"/>
                </a:moveTo>
                <a:cubicBezTo>
                  <a:pt x="10896" y="397"/>
                  <a:pt x="9057" y="881"/>
                  <a:pt x="6211" y="1444"/>
                </a:cubicBezTo>
                <a:lnTo>
                  <a:pt x="0" y="2169"/>
                </a:lnTo>
                <a:lnTo>
                  <a:pt x="7783" y="346"/>
                </a:lnTo>
                <a:cubicBezTo>
                  <a:pt x="10675" y="-73"/>
                  <a:pt x="11705" y="-80"/>
                  <a:pt x="11301" y="159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CCEB0D2-0FF7-8678-19BB-C2BE64F6BAFC}"/>
              </a:ext>
            </a:extLst>
          </p:cNvPr>
          <p:cNvGrpSpPr/>
          <p:nvPr/>
        </p:nvGrpSpPr>
        <p:grpSpPr>
          <a:xfrm>
            <a:off x="2748287" y="2143470"/>
            <a:ext cx="495381" cy="572289"/>
            <a:chOff x="1995088" y="3435433"/>
            <a:chExt cx="969263" cy="1119742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C58EBC6-7A1C-FE29-AFDD-837DDF77810F}"/>
                </a:ext>
              </a:extLst>
            </p:cNvPr>
            <p:cNvGrpSpPr/>
            <p:nvPr/>
          </p:nvGrpSpPr>
          <p:grpSpPr>
            <a:xfrm>
              <a:off x="1995088" y="3435433"/>
              <a:ext cx="969263" cy="1119742"/>
              <a:chOff x="1995088" y="3435433"/>
              <a:chExt cx="969263" cy="1119742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3D793E2C-6053-65F8-897A-0D598AE8DB99}"/>
                  </a:ext>
                </a:extLst>
              </p:cNvPr>
              <p:cNvGrpSpPr/>
              <p:nvPr/>
            </p:nvGrpSpPr>
            <p:grpSpPr>
              <a:xfrm>
                <a:off x="1995088" y="3435433"/>
                <a:ext cx="969263" cy="964421"/>
                <a:chOff x="4049535" y="3927119"/>
                <a:chExt cx="391740" cy="389783"/>
              </a:xfrm>
            </p:grpSpPr>
            <p:sp>
              <p:nvSpPr>
                <p:cNvPr id="66" name="Rectangle: Rounded Corners 55">
                  <a:extLst>
                    <a:ext uri="{FF2B5EF4-FFF2-40B4-BE49-F238E27FC236}">
                      <a16:creationId xmlns:a16="http://schemas.microsoft.com/office/drawing/2014/main" id="{C9B3D97F-3294-E3E7-30DF-EA82ACEFEF90}"/>
                    </a:ext>
                  </a:extLst>
                </p:cNvPr>
                <p:cNvSpPr/>
                <p:nvPr/>
              </p:nvSpPr>
              <p:spPr>
                <a:xfrm>
                  <a:off x="4049535" y="3927119"/>
                  <a:ext cx="391740" cy="389783"/>
                </a:xfrm>
                <a:custGeom>
                  <a:avLst/>
                  <a:gdLst>
                    <a:gd name="connsiteX0" fmla="*/ 0 w 388144"/>
                    <a:gd name="connsiteY0" fmla="*/ 26988 h 161925"/>
                    <a:gd name="connsiteX1" fmla="*/ 26988 w 388144"/>
                    <a:gd name="connsiteY1" fmla="*/ 0 h 161925"/>
                    <a:gd name="connsiteX2" fmla="*/ 361156 w 388144"/>
                    <a:gd name="connsiteY2" fmla="*/ 0 h 161925"/>
                    <a:gd name="connsiteX3" fmla="*/ 388144 w 388144"/>
                    <a:gd name="connsiteY3" fmla="*/ 26988 h 161925"/>
                    <a:gd name="connsiteX4" fmla="*/ 388144 w 388144"/>
                    <a:gd name="connsiteY4" fmla="*/ 134937 h 161925"/>
                    <a:gd name="connsiteX5" fmla="*/ 361156 w 388144"/>
                    <a:gd name="connsiteY5" fmla="*/ 161925 h 161925"/>
                    <a:gd name="connsiteX6" fmla="*/ 26988 w 388144"/>
                    <a:gd name="connsiteY6" fmla="*/ 161925 h 161925"/>
                    <a:gd name="connsiteX7" fmla="*/ 0 w 388144"/>
                    <a:gd name="connsiteY7" fmla="*/ 134937 h 161925"/>
                    <a:gd name="connsiteX8" fmla="*/ 0 w 388144"/>
                    <a:gd name="connsiteY8" fmla="*/ 26988 h 161925"/>
                    <a:gd name="connsiteX0" fmla="*/ 0 w 389770"/>
                    <a:gd name="connsiteY0" fmla="*/ 48419 h 183356"/>
                    <a:gd name="connsiteX1" fmla="*/ 26988 w 389770"/>
                    <a:gd name="connsiteY1" fmla="*/ 21431 h 183356"/>
                    <a:gd name="connsiteX2" fmla="*/ 380206 w 389770"/>
                    <a:gd name="connsiteY2" fmla="*/ 0 h 183356"/>
                    <a:gd name="connsiteX3" fmla="*/ 388144 w 389770"/>
                    <a:gd name="connsiteY3" fmla="*/ 48419 h 183356"/>
                    <a:gd name="connsiteX4" fmla="*/ 388144 w 389770"/>
                    <a:gd name="connsiteY4" fmla="*/ 156368 h 183356"/>
                    <a:gd name="connsiteX5" fmla="*/ 361156 w 389770"/>
                    <a:gd name="connsiteY5" fmla="*/ 183356 h 183356"/>
                    <a:gd name="connsiteX6" fmla="*/ 26988 w 389770"/>
                    <a:gd name="connsiteY6" fmla="*/ 183356 h 183356"/>
                    <a:gd name="connsiteX7" fmla="*/ 0 w 389770"/>
                    <a:gd name="connsiteY7" fmla="*/ 156368 h 183356"/>
                    <a:gd name="connsiteX8" fmla="*/ 0 w 389770"/>
                    <a:gd name="connsiteY8" fmla="*/ 48419 h 183356"/>
                    <a:gd name="connsiteX0" fmla="*/ 0 w 389770"/>
                    <a:gd name="connsiteY0" fmla="*/ 49454 h 184391"/>
                    <a:gd name="connsiteX1" fmla="*/ 26988 w 389770"/>
                    <a:gd name="connsiteY1" fmla="*/ 22466 h 184391"/>
                    <a:gd name="connsiteX2" fmla="*/ 211931 w 389770"/>
                    <a:gd name="connsiteY2" fmla="*/ 27228 h 184391"/>
                    <a:gd name="connsiteX3" fmla="*/ 380206 w 389770"/>
                    <a:gd name="connsiteY3" fmla="*/ 1035 h 184391"/>
                    <a:gd name="connsiteX4" fmla="*/ 388144 w 389770"/>
                    <a:gd name="connsiteY4" fmla="*/ 49454 h 184391"/>
                    <a:gd name="connsiteX5" fmla="*/ 388144 w 389770"/>
                    <a:gd name="connsiteY5" fmla="*/ 157403 h 184391"/>
                    <a:gd name="connsiteX6" fmla="*/ 361156 w 389770"/>
                    <a:gd name="connsiteY6" fmla="*/ 184391 h 184391"/>
                    <a:gd name="connsiteX7" fmla="*/ 26988 w 389770"/>
                    <a:gd name="connsiteY7" fmla="*/ 184391 h 184391"/>
                    <a:gd name="connsiteX8" fmla="*/ 0 w 389770"/>
                    <a:gd name="connsiteY8" fmla="*/ 157403 h 184391"/>
                    <a:gd name="connsiteX9" fmla="*/ 0 w 389770"/>
                    <a:gd name="connsiteY9" fmla="*/ 49454 h 184391"/>
                    <a:gd name="connsiteX0" fmla="*/ 0 w 389770"/>
                    <a:gd name="connsiteY0" fmla="*/ 49454 h 184391"/>
                    <a:gd name="connsiteX1" fmla="*/ 17463 w 389770"/>
                    <a:gd name="connsiteY1" fmla="*/ 17703 h 184391"/>
                    <a:gd name="connsiteX2" fmla="*/ 211931 w 389770"/>
                    <a:gd name="connsiteY2" fmla="*/ 27228 h 184391"/>
                    <a:gd name="connsiteX3" fmla="*/ 380206 w 389770"/>
                    <a:gd name="connsiteY3" fmla="*/ 1035 h 184391"/>
                    <a:gd name="connsiteX4" fmla="*/ 388144 w 389770"/>
                    <a:gd name="connsiteY4" fmla="*/ 49454 h 184391"/>
                    <a:gd name="connsiteX5" fmla="*/ 388144 w 389770"/>
                    <a:gd name="connsiteY5" fmla="*/ 157403 h 184391"/>
                    <a:gd name="connsiteX6" fmla="*/ 361156 w 389770"/>
                    <a:gd name="connsiteY6" fmla="*/ 184391 h 184391"/>
                    <a:gd name="connsiteX7" fmla="*/ 26988 w 389770"/>
                    <a:gd name="connsiteY7" fmla="*/ 184391 h 184391"/>
                    <a:gd name="connsiteX8" fmla="*/ 0 w 389770"/>
                    <a:gd name="connsiteY8" fmla="*/ 157403 h 184391"/>
                    <a:gd name="connsiteX9" fmla="*/ 0 w 389770"/>
                    <a:gd name="connsiteY9" fmla="*/ 49454 h 184391"/>
                    <a:gd name="connsiteX0" fmla="*/ 0 w 389770"/>
                    <a:gd name="connsiteY0" fmla="*/ 49454 h 184391"/>
                    <a:gd name="connsiteX1" fmla="*/ 17463 w 389770"/>
                    <a:gd name="connsiteY1" fmla="*/ 17703 h 184391"/>
                    <a:gd name="connsiteX2" fmla="*/ 211931 w 389770"/>
                    <a:gd name="connsiteY2" fmla="*/ 27228 h 184391"/>
                    <a:gd name="connsiteX3" fmla="*/ 380206 w 389770"/>
                    <a:gd name="connsiteY3" fmla="*/ 1035 h 184391"/>
                    <a:gd name="connsiteX4" fmla="*/ 388144 w 389770"/>
                    <a:gd name="connsiteY4" fmla="*/ 49454 h 184391"/>
                    <a:gd name="connsiteX5" fmla="*/ 388144 w 389770"/>
                    <a:gd name="connsiteY5" fmla="*/ 157403 h 184391"/>
                    <a:gd name="connsiteX6" fmla="*/ 361156 w 389770"/>
                    <a:gd name="connsiteY6" fmla="*/ 184391 h 184391"/>
                    <a:gd name="connsiteX7" fmla="*/ 26988 w 389770"/>
                    <a:gd name="connsiteY7" fmla="*/ 184391 h 184391"/>
                    <a:gd name="connsiteX8" fmla="*/ 0 w 389770"/>
                    <a:gd name="connsiteY8" fmla="*/ 157403 h 184391"/>
                    <a:gd name="connsiteX9" fmla="*/ 0 w 389770"/>
                    <a:gd name="connsiteY9" fmla="*/ 49454 h 184391"/>
                    <a:gd name="connsiteX0" fmla="*/ 0 w 389770"/>
                    <a:gd name="connsiteY0" fmla="*/ 49454 h 184391"/>
                    <a:gd name="connsiteX1" fmla="*/ 17463 w 389770"/>
                    <a:gd name="connsiteY1" fmla="*/ 17703 h 184391"/>
                    <a:gd name="connsiteX2" fmla="*/ 211931 w 389770"/>
                    <a:gd name="connsiteY2" fmla="*/ 27228 h 184391"/>
                    <a:gd name="connsiteX3" fmla="*/ 380206 w 389770"/>
                    <a:gd name="connsiteY3" fmla="*/ 1035 h 184391"/>
                    <a:gd name="connsiteX4" fmla="*/ 388144 w 389770"/>
                    <a:gd name="connsiteY4" fmla="*/ 49454 h 184391"/>
                    <a:gd name="connsiteX5" fmla="*/ 388144 w 389770"/>
                    <a:gd name="connsiteY5" fmla="*/ 157403 h 184391"/>
                    <a:gd name="connsiteX6" fmla="*/ 361156 w 389770"/>
                    <a:gd name="connsiteY6" fmla="*/ 184391 h 184391"/>
                    <a:gd name="connsiteX7" fmla="*/ 26988 w 389770"/>
                    <a:gd name="connsiteY7" fmla="*/ 184391 h 184391"/>
                    <a:gd name="connsiteX8" fmla="*/ 0 w 389770"/>
                    <a:gd name="connsiteY8" fmla="*/ 157403 h 184391"/>
                    <a:gd name="connsiteX9" fmla="*/ 0 w 389770"/>
                    <a:gd name="connsiteY9" fmla="*/ 49454 h 184391"/>
                    <a:gd name="connsiteX0" fmla="*/ 0 w 389770"/>
                    <a:gd name="connsiteY0" fmla="*/ 49454 h 184391"/>
                    <a:gd name="connsiteX1" fmla="*/ 17463 w 389770"/>
                    <a:gd name="connsiteY1" fmla="*/ 17703 h 184391"/>
                    <a:gd name="connsiteX2" fmla="*/ 211931 w 389770"/>
                    <a:gd name="connsiteY2" fmla="*/ 27228 h 184391"/>
                    <a:gd name="connsiteX3" fmla="*/ 380206 w 389770"/>
                    <a:gd name="connsiteY3" fmla="*/ 1035 h 184391"/>
                    <a:gd name="connsiteX4" fmla="*/ 388144 w 389770"/>
                    <a:gd name="connsiteY4" fmla="*/ 49454 h 184391"/>
                    <a:gd name="connsiteX5" fmla="*/ 388144 w 389770"/>
                    <a:gd name="connsiteY5" fmla="*/ 157403 h 184391"/>
                    <a:gd name="connsiteX6" fmla="*/ 361156 w 389770"/>
                    <a:gd name="connsiteY6" fmla="*/ 184391 h 184391"/>
                    <a:gd name="connsiteX7" fmla="*/ 26988 w 389770"/>
                    <a:gd name="connsiteY7" fmla="*/ 184391 h 184391"/>
                    <a:gd name="connsiteX8" fmla="*/ 0 w 389770"/>
                    <a:gd name="connsiteY8" fmla="*/ 157403 h 184391"/>
                    <a:gd name="connsiteX9" fmla="*/ 0 w 389770"/>
                    <a:gd name="connsiteY9" fmla="*/ 49454 h 184391"/>
                    <a:gd name="connsiteX0" fmla="*/ 0 w 394186"/>
                    <a:gd name="connsiteY0" fmla="*/ 49454 h 184391"/>
                    <a:gd name="connsiteX1" fmla="*/ 17463 w 394186"/>
                    <a:gd name="connsiteY1" fmla="*/ 17703 h 184391"/>
                    <a:gd name="connsiteX2" fmla="*/ 211931 w 394186"/>
                    <a:gd name="connsiteY2" fmla="*/ 27228 h 184391"/>
                    <a:gd name="connsiteX3" fmla="*/ 387350 w 394186"/>
                    <a:gd name="connsiteY3" fmla="*/ 1035 h 184391"/>
                    <a:gd name="connsiteX4" fmla="*/ 388144 w 394186"/>
                    <a:gd name="connsiteY4" fmla="*/ 49454 h 184391"/>
                    <a:gd name="connsiteX5" fmla="*/ 388144 w 394186"/>
                    <a:gd name="connsiteY5" fmla="*/ 157403 h 184391"/>
                    <a:gd name="connsiteX6" fmla="*/ 361156 w 394186"/>
                    <a:gd name="connsiteY6" fmla="*/ 184391 h 184391"/>
                    <a:gd name="connsiteX7" fmla="*/ 26988 w 394186"/>
                    <a:gd name="connsiteY7" fmla="*/ 184391 h 184391"/>
                    <a:gd name="connsiteX8" fmla="*/ 0 w 394186"/>
                    <a:gd name="connsiteY8" fmla="*/ 157403 h 184391"/>
                    <a:gd name="connsiteX9" fmla="*/ 0 w 394186"/>
                    <a:gd name="connsiteY9" fmla="*/ 49454 h 184391"/>
                    <a:gd name="connsiteX0" fmla="*/ 0 w 392281"/>
                    <a:gd name="connsiteY0" fmla="*/ 49454 h 184391"/>
                    <a:gd name="connsiteX1" fmla="*/ 17463 w 392281"/>
                    <a:gd name="connsiteY1" fmla="*/ 17703 h 184391"/>
                    <a:gd name="connsiteX2" fmla="*/ 211931 w 392281"/>
                    <a:gd name="connsiteY2" fmla="*/ 27228 h 184391"/>
                    <a:gd name="connsiteX3" fmla="*/ 387350 w 392281"/>
                    <a:gd name="connsiteY3" fmla="*/ 1035 h 184391"/>
                    <a:gd name="connsiteX4" fmla="*/ 378619 w 392281"/>
                    <a:gd name="connsiteY4" fmla="*/ 56598 h 184391"/>
                    <a:gd name="connsiteX5" fmla="*/ 388144 w 392281"/>
                    <a:gd name="connsiteY5" fmla="*/ 157403 h 184391"/>
                    <a:gd name="connsiteX6" fmla="*/ 361156 w 392281"/>
                    <a:gd name="connsiteY6" fmla="*/ 184391 h 184391"/>
                    <a:gd name="connsiteX7" fmla="*/ 26988 w 392281"/>
                    <a:gd name="connsiteY7" fmla="*/ 184391 h 184391"/>
                    <a:gd name="connsiteX8" fmla="*/ 0 w 392281"/>
                    <a:gd name="connsiteY8" fmla="*/ 157403 h 184391"/>
                    <a:gd name="connsiteX9" fmla="*/ 0 w 392281"/>
                    <a:gd name="connsiteY9" fmla="*/ 49454 h 184391"/>
                    <a:gd name="connsiteX0" fmla="*/ 0 w 388144"/>
                    <a:gd name="connsiteY0" fmla="*/ 49454 h 184391"/>
                    <a:gd name="connsiteX1" fmla="*/ 17463 w 388144"/>
                    <a:gd name="connsiteY1" fmla="*/ 17703 h 184391"/>
                    <a:gd name="connsiteX2" fmla="*/ 211931 w 388144"/>
                    <a:gd name="connsiteY2" fmla="*/ 27228 h 184391"/>
                    <a:gd name="connsiteX3" fmla="*/ 377825 w 388144"/>
                    <a:gd name="connsiteY3" fmla="*/ 1035 h 184391"/>
                    <a:gd name="connsiteX4" fmla="*/ 378619 w 388144"/>
                    <a:gd name="connsiteY4" fmla="*/ 56598 h 184391"/>
                    <a:gd name="connsiteX5" fmla="*/ 388144 w 388144"/>
                    <a:gd name="connsiteY5" fmla="*/ 157403 h 184391"/>
                    <a:gd name="connsiteX6" fmla="*/ 361156 w 388144"/>
                    <a:gd name="connsiteY6" fmla="*/ 184391 h 184391"/>
                    <a:gd name="connsiteX7" fmla="*/ 26988 w 388144"/>
                    <a:gd name="connsiteY7" fmla="*/ 184391 h 184391"/>
                    <a:gd name="connsiteX8" fmla="*/ 0 w 388144"/>
                    <a:gd name="connsiteY8" fmla="*/ 157403 h 184391"/>
                    <a:gd name="connsiteX9" fmla="*/ 0 w 388144"/>
                    <a:gd name="connsiteY9" fmla="*/ 49454 h 184391"/>
                    <a:gd name="connsiteX0" fmla="*/ 0 w 388144"/>
                    <a:gd name="connsiteY0" fmla="*/ 49454 h 184391"/>
                    <a:gd name="connsiteX1" fmla="*/ 17463 w 388144"/>
                    <a:gd name="connsiteY1" fmla="*/ 17703 h 184391"/>
                    <a:gd name="connsiteX2" fmla="*/ 211931 w 388144"/>
                    <a:gd name="connsiteY2" fmla="*/ 27228 h 184391"/>
                    <a:gd name="connsiteX3" fmla="*/ 368300 w 388144"/>
                    <a:gd name="connsiteY3" fmla="*/ 1035 h 184391"/>
                    <a:gd name="connsiteX4" fmla="*/ 378619 w 388144"/>
                    <a:gd name="connsiteY4" fmla="*/ 56598 h 184391"/>
                    <a:gd name="connsiteX5" fmla="*/ 388144 w 388144"/>
                    <a:gd name="connsiteY5" fmla="*/ 157403 h 184391"/>
                    <a:gd name="connsiteX6" fmla="*/ 361156 w 388144"/>
                    <a:gd name="connsiteY6" fmla="*/ 184391 h 184391"/>
                    <a:gd name="connsiteX7" fmla="*/ 26988 w 388144"/>
                    <a:gd name="connsiteY7" fmla="*/ 184391 h 184391"/>
                    <a:gd name="connsiteX8" fmla="*/ 0 w 388144"/>
                    <a:gd name="connsiteY8" fmla="*/ 157403 h 184391"/>
                    <a:gd name="connsiteX9" fmla="*/ 0 w 388144"/>
                    <a:gd name="connsiteY9" fmla="*/ 49454 h 184391"/>
                    <a:gd name="connsiteX0" fmla="*/ 0 w 388144"/>
                    <a:gd name="connsiteY0" fmla="*/ 49454 h 184391"/>
                    <a:gd name="connsiteX1" fmla="*/ 17463 w 388144"/>
                    <a:gd name="connsiteY1" fmla="*/ 17703 h 184391"/>
                    <a:gd name="connsiteX2" fmla="*/ 211931 w 388144"/>
                    <a:gd name="connsiteY2" fmla="*/ 27228 h 184391"/>
                    <a:gd name="connsiteX3" fmla="*/ 368300 w 388144"/>
                    <a:gd name="connsiteY3" fmla="*/ 1035 h 184391"/>
                    <a:gd name="connsiteX4" fmla="*/ 378619 w 388144"/>
                    <a:gd name="connsiteY4" fmla="*/ 56598 h 184391"/>
                    <a:gd name="connsiteX5" fmla="*/ 333376 w 388144"/>
                    <a:gd name="connsiteY5" fmla="*/ 115335 h 184391"/>
                    <a:gd name="connsiteX6" fmla="*/ 388144 w 388144"/>
                    <a:gd name="connsiteY6" fmla="*/ 157403 h 184391"/>
                    <a:gd name="connsiteX7" fmla="*/ 361156 w 388144"/>
                    <a:gd name="connsiteY7" fmla="*/ 184391 h 184391"/>
                    <a:gd name="connsiteX8" fmla="*/ 26988 w 388144"/>
                    <a:gd name="connsiteY8" fmla="*/ 184391 h 184391"/>
                    <a:gd name="connsiteX9" fmla="*/ 0 w 388144"/>
                    <a:gd name="connsiteY9" fmla="*/ 157403 h 184391"/>
                    <a:gd name="connsiteX10" fmla="*/ 0 w 388144"/>
                    <a:gd name="connsiteY10" fmla="*/ 49454 h 184391"/>
                    <a:gd name="connsiteX0" fmla="*/ 0 w 388144"/>
                    <a:gd name="connsiteY0" fmla="*/ 49454 h 184391"/>
                    <a:gd name="connsiteX1" fmla="*/ 17463 w 388144"/>
                    <a:gd name="connsiteY1" fmla="*/ 17703 h 184391"/>
                    <a:gd name="connsiteX2" fmla="*/ 211931 w 388144"/>
                    <a:gd name="connsiteY2" fmla="*/ 27228 h 184391"/>
                    <a:gd name="connsiteX3" fmla="*/ 368300 w 388144"/>
                    <a:gd name="connsiteY3" fmla="*/ 1035 h 184391"/>
                    <a:gd name="connsiteX4" fmla="*/ 378619 w 388144"/>
                    <a:gd name="connsiteY4" fmla="*/ 56598 h 184391"/>
                    <a:gd name="connsiteX5" fmla="*/ 328613 w 388144"/>
                    <a:gd name="connsiteY5" fmla="*/ 108192 h 184391"/>
                    <a:gd name="connsiteX6" fmla="*/ 388144 w 388144"/>
                    <a:gd name="connsiteY6" fmla="*/ 157403 h 184391"/>
                    <a:gd name="connsiteX7" fmla="*/ 361156 w 388144"/>
                    <a:gd name="connsiteY7" fmla="*/ 184391 h 184391"/>
                    <a:gd name="connsiteX8" fmla="*/ 26988 w 388144"/>
                    <a:gd name="connsiteY8" fmla="*/ 184391 h 184391"/>
                    <a:gd name="connsiteX9" fmla="*/ 0 w 388144"/>
                    <a:gd name="connsiteY9" fmla="*/ 157403 h 184391"/>
                    <a:gd name="connsiteX10" fmla="*/ 0 w 388144"/>
                    <a:gd name="connsiteY10" fmla="*/ 49454 h 184391"/>
                    <a:gd name="connsiteX0" fmla="*/ 0 w 388144"/>
                    <a:gd name="connsiteY0" fmla="*/ 49454 h 184391"/>
                    <a:gd name="connsiteX1" fmla="*/ 17463 w 388144"/>
                    <a:gd name="connsiteY1" fmla="*/ 17703 h 184391"/>
                    <a:gd name="connsiteX2" fmla="*/ 211931 w 388144"/>
                    <a:gd name="connsiteY2" fmla="*/ 27228 h 184391"/>
                    <a:gd name="connsiteX3" fmla="*/ 368300 w 388144"/>
                    <a:gd name="connsiteY3" fmla="*/ 1035 h 184391"/>
                    <a:gd name="connsiteX4" fmla="*/ 378619 w 388144"/>
                    <a:gd name="connsiteY4" fmla="*/ 56598 h 184391"/>
                    <a:gd name="connsiteX5" fmla="*/ 328613 w 388144"/>
                    <a:gd name="connsiteY5" fmla="*/ 108192 h 184391"/>
                    <a:gd name="connsiteX6" fmla="*/ 388144 w 388144"/>
                    <a:gd name="connsiteY6" fmla="*/ 157403 h 184391"/>
                    <a:gd name="connsiteX7" fmla="*/ 361156 w 388144"/>
                    <a:gd name="connsiteY7" fmla="*/ 184391 h 184391"/>
                    <a:gd name="connsiteX8" fmla="*/ 26988 w 388144"/>
                    <a:gd name="connsiteY8" fmla="*/ 184391 h 184391"/>
                    <a:gd name="connsiteX9" fmla="*/ 0 w 388144"/>
                    <a:gd name="connsiteY9" fmla="*/ 157403 h 184391"/>
                    <a:gd name="connsiteX10" fmla="*/ 0 w 388144"/>
                    <a:gd name="connsiteY10" fmla="*/ 49454 h 184391"/>
                    <a:gd name="connsiteX0" fmla="*/ 0 w 379284"/>
                    <a:gd name="connsiteY0" fmla="*/ 49454 h 184391"/>
                    <a:gd name="connsiteX1" fmla="*/ 17463 w 379284"/>
                    <a:gd name="connsiteY1" fmla="*/ 17703 h 184391"/>
                    <a:gd name="connsiteX2" fmla="*/ 211931 w 379284"/>
                    <a:gd name="connsiteY2" fmla="*/ 27228 h 184391"/>
                    <a:gd name="connsiteX3" fmla="*/ 368300 w 379284"/>
                    <a:gd name="connsiteY3" fmla="*/ 1035 h 184391"/>
                    <a:gd name="connsiteX4" fmla="*/ 378619 w 379284"/>
                    <a:gd name="connsiteY4" fmla="*/ 56598 h 184391"/>
                    <a:gd name="connsiteX5" fmla="*/ 328613 w 379284"/>
                    <a:gd name="connsiteY5" fmla="*/ 108192 h 184391"/>
                    <a:gd name="connsiteX6" fmla="*/ 361156 w 379284"/>
                    <a:gd name="connsiteY6" fmla="*/ 184391 h 184391"/>
                    <a:gd name="connsiteX7" fmla="*/ 26988 w 379284"/>
                    <a:gd name="connsiteY7" fmla="*/ 184391 h 184391"/>
                    <a:gd name="connsiteX8" fmla="*/ 0 w 379284"/>
                    <a:gd name="connsiteY8" fmla="*/ 157403 h 184391"/>
                    <a:gd name="connsiteX9" fmla="*/ 0 w 379284"/>
                    <a:gd name="connsiteY9" fmla="*/ 49454 h 184391"/>
                    <a:gd name="connsiteX0" fmla="*/ 0 w 379284"/>
                    <a:gd name="connsiteY0" fmla="*/ 49454 h 184391"/>
                    <a:gd name="connsiteX1" fmla="*/ 17463 w 379284"/>
                    <a:gd name="connsiteY1" fmla="*/ 17703 h 184391"/>
                    <a:gd name="connsiteX2" fmla="*/ 211931 w 379284"/>
                    <a:gd name="connsiteY2" fmla="*/ 27228 h 184391"/>
                    <a:gd name="connsiteX3" fmla="*/ 368300 w 379284"/>
                    <a:gd name="connsiteY3" fmla="*/ 1035 h 184391"/>
                    <a:gd name="connsiteX4" fmla="*/ 378619 w 379284"/>
                    <a:gd name="connsiteY4" fmla="*/ 56598 h 184391"/>
                    <a:gd name="connsiteX5" fmla="*/ 328613 w 379284"/>
                    <a:gd name="connsiteY5" fmla="*/ 108192 h 184391"/>
                    <a:gd name="connsiteX6" fmla="*/ 361156 w 379284"/>
                    <a:gd name="connsiteY6" fmla="*/ 184391 h 184391"/>
                    <a:gd name="connsiteX7" fmla="*/ 26988 w 379284"/>
                    <a:gd name="connsiteY7" fmla="*/ 184391 h 184391"/>
                    <a:gd name="connsiteX8" fmla="*/ 0 w 379284"/>
                    <a:gd name="connsiteY8" fmla="*/ 157403 h 184391"/>
                    <a:gd name="connsiteX9" fmla="*/ 0 w 379284"/>
                    <a:gd name="connsiteY9" fmla="*/ 49454 h 184391"/>
                    <a:gd name="connsiteX0" fmla="*/ 0 w 379284"/>
                    <a:gd name="connsiteY0" fmla="*/ 49454 h 184391"/>
                    <a:gd name="connsiteX1" fmla="*/ 17463 w 379284"/>
                    <a:gd name="connsiteY1" fmla="*/ 17703 h 184391"/>
                    <a:gd name="connsiteX2" fmla="*/ 211931 w 379284"/>
                    <a:gd name="connsiteY2" fmla="*/ 27228 h 184391"/>
                    <a:gd name="connsiteX3" fmla="*/ 368300 w 379284"/>
                    <a:gd name="connsiteY3" fmla="*/ 1035 h 184391"/>
                    <a:gd name="connsiteX4" fmla="*/ 378619 w 379284"/>
                    <a:gd name="connsiteY4" fmla="*/ 56598 h 184391"/>
                    <a:gd name="connsiteX5" fmla="*/ 328613 w 379284"/>
                    <a:gd name="connsiteY5" fmla="*/ 108192 h 184391"/>
                    <a:gd name="connsiteX6" fmla="*/ 361156 w 379284"/>
                    <a:gd name="connsiteY6" fmla="*/ 184391 h 184391"/>
                    <a:gd name="connsiteX7" fmla="*/ 26988 w 379284"/>
                    <a:gd name="connsiteY7" fmla="*/ 184391 h 184391"/>
                    <a:gd name="connsiteX8" fmla="*/ 0 w 379284"/>
                    <a:gd name="connsiteY8" fmla="*/ 157403 h 184391"/>
                    <a:gd name="connsiteX9" fmla="*/ 0 w 379284"/>
                    <a:gd name="connsiteY9" fmla="*/ 49454 h 184391"/>
                    <a:gd name="connsiteX0" fmla="*/ 0 w 379284"/>
                    <a:gd name="connsiteY0" fmla="*/ 49454 h 184391"/>
                    <a:gd name="connsiteX1" fmla="*/ 17463 w 379284"/>
                    <a:gd name="connsiteY1" fmla="*/ 17703 h 184391"/>
                    <a:gd name="connsiteX2" fmla="*/ 211931 w 379284"/>
                    <a:gd name="connsiteY2" fmla="*/ 27228 h 184391"/>
                    <a:gd name="connsiteX3" fmla="*/ 368300 w 379284"/>
                    <a:gd name="connsiteY3" fmla="*/ 1035 h 184391"/>
                    <a:gd name="connsiteX4" fmla="*/ 378619 w 379284"/>
                    <a:gd name="connsiteY4" fmla="*/ 56598 h 184391"/>
                    <a:gd name="connsiteX5" fmla="*/ 328613 w 379284"/>
                    <a:gd name="connsiteY5" fmla="*/ 108192 h 184391"/>
                    <a:gd name="connsiteX6" fmla="*/ 326232 w 379284"/>
                    <a:gd name="connsiteY6" fmla="*/ 172485 h 184391"/>
                    <a:gd name="connsiteX7" fmla="*/ 361156 w 379284"/>
                    <a:gd name="connsiteY7" fmla="*/ 184391 h 184391"/>
                    <a:gd name="connsiteX8" fmla="*/ 26988 w 379284"/>
                    <a:gd name="connsiteY8" fmla="*/ 184391 h 184391"/>
                    <a:gd name="connsiteX9" fmla="*/ 0 w 379284"/>
                    <a:gd name="connsiteY9" fmla="*/ 157403 h 184391"/>
                    <a:gd name="connsiteX10" fmla="*/ 0 w 379284"/>
                    <a:gd name="connsiteY10" fmla="*/ 49454 h 184391"/>
                    <a:gd name="connsiteX0" fmla="*/ 0 w 379284"/>
                    <a:gd name="connsiteY0" fmla="*/ 49454 h 241542"/>
                    <a:gd name="connsiteX1" fmla="*/ 17463 w 379284"/>
                    <a:gd name="connsiteY1" fmla="*/ 17703 h 241542"/>
                    <a:gd name="connsiteX2" fmla="*/ 211931 w 379284"/>
                    <a:gd name="connsiteY2" fmla="*/ 27228 h 241542"/>
                    <a:gd name="connsiteX3" fmla="*/ 368300 w 379284"/>
                    <a:gd name="connsiteY3" fmla="*/ 1035 h 241542"/>
                    <a:gd name="connsiteX4" fmla="*/ 378619 w 379284"/>
                    <a:gd name="connsiteY4" fmla="*/ 56598 h 241542"/>
                    <a:gd name="connsiteX5" fmla="*/ 328613 w 379284"/>
                    <a:gd name="connsiteY5" fmla="*/ 108192 h 241542"/>
                    <a:gd name="connsiteX6" fmla="*/ 326232 w 379284"/>
                    <a:gd name="connsiteY6" fmla="*/ 172485 h 241542"/>
                    <a:gd name="connsiteX7" fmla="*/ 361156 w 379284"/>
                    <a:gd name="connsiteY7" fmla="*/ 184391 h 241542"/>
                    <a:gd name="connsiteX8" fmla="*/ 211932 w 379284"/>
                    <a:gd name="connsiteY8" fmla="*/ 241542 h 241542"/>
                    <a:gd name="connsiteX9" fmla="*/ 26988 w 379284"/>
                    <a:gd name="connsiteY9" fmla="*/ 184391 h 241542"/>
                    <a:gd name="connsiteX10" fmla="*/ 0 w 379284"/>
                    <a:gd name="connsiteY10" fmla="*/ 157403 h 241542"/>
                    <a:gd name="connsiteX11" fmla="*/ 0 w 379284"/>
                    <a:gd name="connsiteY11" fmla="*/ 49454 h 241542"/>
                    <a:gd name="connsiteX0" fmla="*/ 0 w 379284"/>
                    <a:gd name="connsiteY0" fmla="*/ 49454 h 246916"/>
                    <a:gd name="connsiteX1" fmla="*/ 17463 w 379284"/>
                    <a:gd name="connsiteY1" fmla="*/ 17703 h 246916"/>
                    <a:gd name="connsiteX2" fmla="*/ 211931 w 379284"/>
                    <a:gd name="connsiteY2" fmla="*/ 27228 h 246916"/>
                    <a:gd name="connsiteX3" fmla="*/ 368300 w 379284"/>
                    <a:gd name="connsiteY3" fmla="*/ 1035 h 246916"/>
                    <a:gd name="connsiteX4" fmla="*/ 378619 w 379284"/>
                    <a:gd name="connsiteY4" fmla="*/ 56598 h 246916"/>
                    <a:gd name="connsiteX5" fmla="*/ 328613 w 379284"/>
                    <a:gd name="connsiteY5" fmla="*/ 108192 h 246916"/>
                    <a:gd name="connsiteX6" fmla="*/ 326232 w 379284"/>
                    <a:gd name="connsiteY6" fmla="*/ 172485 h 246916"/>
                    <a:gd name="connsiteX7" fmla="*/ 361156 w 379284"/>
                    <a:gd name="connsiteY7" fmla="*/ 184391 h 246916"/>
                    <a:gd name="connsiteX8" fmla="*/ 211932 w 379284"/>
                    <a:gd name="connsiteY8" fmla="*/ 241542 h 246916"/>
                    <a:gd name="connsiteX9" fmla="*/ 26988 w 379284"/>
                    <a:gd name="connsiteY9" fmla="*/ 184391 h 246916"/>
                    <a:gd name="connsiteX10" fmla="*/ 0 w 379284"/>
                    <a:gd name="connsiteY10" fmla="*/ 157403 h 246916"/>
                    <a:gd name="connsiteX11" fmla="*/ 0 w 379284"/>
                    <a:gd name="connsiteY11" fmla="*/ 49454 h 246916"/>
                    <a:gd name="connsiteX0" fmla="*/ 0 w 379284"/>
                    <a:gd name="connsiteY0" fmla="*/ 49454 h 254015"/>
                    <a:gd name="connsiteX1" fmla="*/ 17463 w 379284"/>
                    <a:gd name="connsiteY1" fmla="*/ 17703 h 254015"/>
                    <a:gd name="connsiteX2" fmla="*/ 211931 w 379284"/>
                    <a:gd name="connsiteY2" fmla="*/ 27228 h 254015"/>
                    <a:gd name="connsiteX3" fmla="*/ 368300 w 379284"/>
                    <a:gd name="connsiteY3" fmla="*/ 1035 h 254015"/>
                    <a:gd name="connsiteX4" fmla="*/ 378619 w 379284"/>
                    <a:gd name="connsiteY4" fmla="*/ 56598 h 254015"/>
                    <a:gd name="connsiteX5" fmla="*/ 328613 w 379284"/>
                    <a:gd name="connsiteY5" fmla="*/ 108192 h 254015"/>
                    <a:gd name="connsiteX6" fmla="*/ 326232 w 379284"/>
                    <a:gd name="connsiteY6" fmla="*/ 172485 h 254015"/>
                    <a:gd name="connsiteX7" fmla="*/ 361156 w 379284"/>
                    <a:gd name="connsiteY7" fmla="*/ 184391 h 254015"/>
                    <a:gd name="connsiteX8" fmla="*/ 211932 w 379284"/>
                    <a:gd name="connsiteY8" fmla="*/ 241542 h 254015"/>
                    <a:gd name="connsiteX9" fmla="*/ 60325 w 379284"/>
                    <a:gd name="connsiteY9" fmla="*/ 232016 h 254015"/>
                    <a:gd name="connsiteX10" fmla="*/ 0 w 379284"/>
                    <a:gd name="connsiteY10" fmla="*/ 157403 h 254015"/>
                    <a:gd name="connsiteX11" fmla="*/ 0 w 379284"/>
                    <a:gd name="connsiteY11" fmla="*/ 49454 h 254015"/>
                    <a:gd name="connsiteX0" fmla="*/ 0 w 379284"/>
                    <a:gd name="connsiteY0" fmla="*/ 49454 h 254015"/>
                    <a:gd name="connsiteX1" fmla="*/ 17463 w 379284"/>
                    <a:gd name="connsiteY1" fmla="*/ 17703 h 254015"/>
                    <a:gd name="connsiteX2" fmla="*/ 211931 w 379284"/>
                    <a:gd name="connsiteY2" fmla="*/ 27228 h 254015"/>
                    <a:gd name="connsiteX3" fmla="*/ 368300 w 379284"/>
                    <a:gd name="connsiteY3" fmla="*/ 1035 h 254015"/>
                    <a:gd name="connsiteX4" fmla="*/ 378619 w 379284"/>
                    <a:gd name="connsiteY4" fmla="*/ 56598 h 254015"/>
                    <a:gd name="connsiteX5" fmla="*/ 328613 w 379284"/>
                    <a:gd name="connsiteY5" fmla="*/ 108192 h 254015"/>
                    <a:gd name="connsiteX6" fmla="*/ 326232 w 379284"/>
                    <a:gd name="connsiteY6" fmla="*/ 172485 h 254015"/>
                    <a:gd name="connsiteX7" fmla="*/ 361156 w 379284"/>
                    <a:gd name="connsiteY7" fmla="*/ 184391 h 254015"/>
                    <a:gd name="connsiteX8" fmla="*/ 211932 w 379284"/>
                    <a:gd name="connsiteY8" fmla="*/ 241542 h 254015"/>
                    <a:gd name="connsiteX9" fmla="*/ 60325 w 379284"/>
                    <a:gd name="connsiteY9" fmla="*/ 232016 h 254015"/>
                    <a:gd name="connsiteX10" fmla="*/ 7143 w 379284"/>
                    <a:gd name="connsiteY10" fmla="*/ 157403 h 254015"/>
                    <a:gd name="connsiteX11" fmla="*/ 0 w 379284"/>
                    <a:gd name="connsiteY11" fmla="*/ 49454 h 254015"/>
                    <a:gd name="connsiteX0" fmla="*/ 0 w 379284"/>
                    <a:gd name="connsiteY0" fmla="*/ 49454 h 254015"/>
                    <a:gd name="connsiteX1" fmla="*/ 17463 w 379284"/>
                    <a:gd name="connsiteY1" fmla="*/ 17703 h 254015"/>
                    <a:gd name="connsiteX2" fmla="*/ 211931 w 379284"/>
                    <a:gd name="connsiteY2" fmla="*/ 27228 h 254015"/>
                    <a:gd name="connsiteX3" fmla="*/ 368300 w 379284"/>
                    <a:gd name="connsiteY3" fmla="*/ 1035 h 254015"/>
                    <a:gd name="connsiteX4" fmla="*/ 378619 w 379284"/>
                    <a:gd name="connsiteY4" fmla="*/ 56598 h 254015"/>
                    <a:gd name="connsiteX5" fmla="*/ 328613 w 379284"/>
                    <a:gd name="connsiteY5" fmla="*/ 108192 h 254015"/>
                    <a:gd name="connsiteX6" fmla="*/ 326232 w 379284"/>
                    <a:gd name="connsiteY6" fmla="*/ 172485 h 254015"/>
                    <a:gd name="connsiteX7" fmla="*/ 361156 w 379284"/>
                    <a:gd name="connsiteY7" fmla="*/ 184391 h 254015"/>
                    <a:gd name="connsiteX8" fmla="*/ 211932 w 379284"/>
                    <a:gd name="connsiteY8" fmla="*/ 241542 h 254015"/>
                    <a:gd name="connsiteX9" fmla="*/ 67469 w 379284"/>
                    <a:gd name="connsiteY9" fmla="*/ 232016 h 254015"/>
                    <a:gd name="connsiteX10" fmla="*/ 7143 w 379284"/>
                    <a:gd name="connsiteY10" fmla="*/ 157403 h 254015"/>
                    <a:gd name="connsiteX11" fmla="*/ 0 w 379284"/>
                    <a:gd name="connsiteY11" fmla="*/ 49454 h 254015"/>
                    <a:gd name="connsiteX0" fmla="*/ 0 w 379284"/>
                    <a:gd name="connsiteY0" fmla="*/ 49454 h 254015"/>
                    <a:gd name="connsiteX1" fmla="*/ 17463 w 379284"/>
                    <a:gd name="connsiteY1" fmla="*/ 17703 h 254015"/>
                    <a:gd name="connsiteX2" fmla="*/ 211931 w 379284"/>
                    <a:gd name="connsiteY2" fmla="*/ 27228 h 254015"/>
                    <a:gd name="connsiteX3" fmla="*/ 368300 w 379284"/>
                    <a:gd name="connsiteY3" fmla="*/ 1035 h 254015"/>
                    <a:gd name="connsiteX4" fmla="*/ 378619 w 379284"/>
                    <a:gd name="connsiteY4" fmla="*/ 56598 h 254015"/>
                    <a:gd name="connsiteX5" fmla="*/ 328613 w 379284"/>
                    <a:gd name="connsiteY5" fmla="*/ 108192 h 254015"/>
                    <a:gd name="connsiteX6" fmla="*/ 326232 w 379284"/>
                    <a:gd name="connsiteY6" fmla="*/ 172485 h 254015"/>
                    <a:gd name="connsiteX7" fmla="*/ 361156 w 379284"/>
                    <a:gd name="connsiteY7" fmla="*/ 184391 h 254015"/>
                    <a:gd name="connsiteX8" fmla="*/ 211932 w 379284"/>
                    <a:gd name="connsiteY8" fmla="*/ 241542 h 254015"/>
                    <a:gd name="connsiteX9" fmla="*/ 67469 w 379284"/>
                    <a:gd name="connsiteY9" fmla="*/ 232016 h 254015"/>
                    <a:gd name="connsiteX10" fmla="*/ 14287 w 379284"/>
                    <a:gd name="connsiteY10" fmla="*/ 157403 h 254015"/>
                    <a:gd name="connsiteX11" fmla="*/ 0 w 379284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32999 w 383670"/>
                    <a:gd name="connsiteY5" fmla="*/ 108192 h 254015"/>
                    <a:gd name="connsiteX6" fmla="*/ 330618 w 383670"/>
                    <a:gd name="connsiteY6" fmla="*/ 172485 h 254015"/>
                    <a:gd name="connsiteX7" fmla="*/ 365542 w 383670"/>
                    <a:gd name="connsiteY7" fmla="*/ 184391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32999 w 383670"/>
                    <a:gd name="connsiteY5" fmla="*/ 108192 h 254015"/>
                    <a:gd name="connsiteX6" fmla="*/ 330618 w 383670"/>
                    <a:gd name="connsiteY6" fmla="*/ 172485 h 254015"/>
                    <a:gd name="connsiteX7" fmla="*/ 365542 w 383670"/>
                    <a:gd name="connsiteY7" fmla="*/ 184391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32999 w 383670"/>
                    <a:gd name="connsiteY5" fmla="*/ 108192 h 254015"/>
                    <a:gd name="connsiteX6" fmla="*/ 330618 w 383670"/>
                    <a:gd name="connsiteY6" fmla="*/ 172485 h 254015"/>
                    <a:gd name="connsiteX7" fmla="*/ 372686 w 383670"/>
                    <a:gd name="connsiteY7" fmla="*/ 182010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18711 w 383670"/>
                    <a:gd name="connsiteY5" fmla="*/ 71653 h 254015"/>
                    <a:gd name="connsiteX6" fmla="*/ 330618 w 383670"/>
                    <a:gd name="connsiteY6" fmla="*/ 172485 h 254015"/>
                    <a:gd name="connsiteX7" fmla="*/ 372686 w 383670"/>
                    <a:gd name="connsiteY7" fmla="*/ 182010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18711 w 383670"/>
                    <a:gd name="connsiteY5" fmla="*/ 71653 h 254015"/>
                    <a:gd name="connsiteX6" fmla="*/ 330618 w 383670"/>
                    <a:gd name="connsiteY6" fmla="*/ 172485 h 254015"/>
                    <a:gd name="connsiteX7" fmla="*/ 372686 w 383670"/>
                    <a:gd name="connsiteY7" fmla="*/ 182010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18711 w 383670"/>
                    <a:gd name="connsiteY5" fmla="*/ 71653 h 254015"/>
                    <a:gd name="connsiteX6" fmla="*/ 330618 w 383670"/>
                    <a:gd name="connsiteY6" fmla="*/ 172485 h 254015"/>
                    <a:gd name="connsiteX7" fmla="*/ 372686 w 383670"/>
                    <a:gd name="connsiteY7" fmla="*/ 182010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18711 w 383670"/>
                    <a:gd name="connsiteY5" fmla="*/ 71653 h 254015"/>
                    <a:gd name="connsiteX6" fmla="*/ 330618 w 383670"/>
                    <a:gd name="connsiteY6" fmla="*/ 172485 h 254015"/>
                    <a:gd name="connsiteX7" fmla="*/ 372686 w 383670"/>
                    <a:gd name="connsiteY7" fmla="*/ 182010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18711 w 383670"/>
                    <a:gd name="connsiteY5" fmla="*/ 71653 h 254015"/>
                    <a:gd name="connsiteX6" fmla="*/ 330618 w 383670"/>
                    <a:gd name="connsiteY6" fmla="*/ 172485 h 254015"/>
                    <a:gd name="connsiteX7" fmla="*/ 372686 w 383670"/>
                    <a:gd name="connsiteY7" fmla="*/ 182010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18711 w 383670"/>
                    <a:gd name="connsiteY5" fmla="*/ 71653 h 254015"/>
                    <a:gd name="connsiteX6" fmla="*/ 330618 w 383670"/>
                    <a:gd name="connsiteY6" fmla="*/ 172485 h 254015"/>
                    <a:gd name="connsiteX7" fmla="*/ 372686 w 383670"/>
                    <a:gd name="connsiteY7" fmla="*/ 182010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18711 w 383670"/>
                    <a:gd name="connsiteY5" fmla="*/ 71653 h 254015"/>
                    <a:gd name="connsiteX6" fmla="*/ 330618 w 383670"/>
                    <a:gd name="connsiteY6" fmla="*/ 172485 h 254015"/>
                    <a:gd name="connsiteX7" fmla="*/ 372686 w 383670"/>
                    <a:gd name="connsiteY7" fmla="*/ 182010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2309"/>
                    <a:gd name="connsiteY0" fmla="*/ 49454 h 254015"/>
                    <a:gd name="connsiteX1" fmla="*/ 7561 w 382309"/>
                    <a:gd name="connsiteY1" fmla="*/ 20084 h 254015"/>
                    <a:gd name="connsiteX2" fmla="*/ 216317 w 382309"/>
                    <a:gd name="connsiteY2" fmla="*/ 27228 h 254015"/>
                    <a:gd name="connsiteX3" fmla="*/ 372686 w 382309"/>
                    <a:gd name="connsiteY3" fmla="*/ 1035 h 254015"/>
                    <a:gd name="connsiteX4" fmla="*/ 380736 w 382309"/>
                    <a:gd name="connsiteY4" fmla="*/ 56598 h 254015"/>
                    <a:gd name="connsiteX5" fmla="*/ 318711 w 382309"/>
                    <a:gd name="connsiteY5" fmla="*/ 71653 h 254015"/>
                    <a:gd name="connsiteX6" fmla="*/ 330618 w 382309"/>
                    <a:gd name="connsiteY6" fmla="*/ 172485 h 254015"/>
                    <a:gd name="connsiteX7" fmla="*/ 372686 w 382309"/>
                    <a:gd name="connsiteY7" fmla="*/ 182010 h 254015"/>
                    <a:gd name="connsiteX8" fmla="*/ 216318 w 382309"/>
                    <a:gd name="connsiteY8" fmla="*/ 241542 h 254015"/>
                    <a:gd name="connsiteX9" fmla="*/ 71855 w 382309"/>
                    <a:gd name="connsiteY9" fmla="*/ 232016 h 254015"/>
                    <a:gd name="connsiteX10" fmla="*/ 18673 w 382309"/>
                    <a:gd name="connsiteY10" fmla="*/ 157403 h 254015"/>
                    <a:gd name="connsiteX11" fmla="*/ 4386 w 382309"/>
                    <a:gd name="connsiteY11" fmla="*/ 49454 h 254015"/>
                    <a:gd name="connsiteX0" fmla="*/ 4386 w 382309"/>
                    <a:gd name="connsiteY0" fmla="*/ 49454 h 254015"/>
                    <a:gd name="connsiteX1" fmla="*/ 7561 w 382309"/>
                    <a:gd name="connsiteY1" fmla="*/ 20084 h 254015"/>
                    <a:gd name="connsiteX2" fmla="*/ 216317 w 382309"/>
                    <a:gd name="connsiteY2" fmla="*/ 27228 h 254015"/>
                    <a:gd name="connsiteX3" fmla="*/ 372686 w 382309"/>
                    <a:gd name="connsiteY3" fmla="*/ 1035 h 254015"/>
                    <a:gd name="connsiteX4" fmla="*/ 380736 w 382309"/>
                    <a:gd name="connsiteY4" fmla="*/ 55016 h 254015"/>
                    <a:gd name="connsiteX5" fmla="*/ 318711 w 382309"/>
                    <a:gd name="connsiteY5" fmla="*/ 71653 h 254015"/>
                    <a:gd name="connsiteX6" fmla="*/ 330618 w 382309"/>
                    <a:gd name="connsiteY6" fmla="*/ 172485 h 254015"/>
                    <a:gd name="connsiteX7" fmla="*/ 372686 w 382309"/>
                    <a:gd name="connsiteY7" fmla="*/ 182010 h 254015"/>
                    <a:gd name="connsiteX8" fmla="*/ 216318 w 382309"/>
                    <a:gd name="connsiteY8" fmla="*/ 241542 h 254015"/>
                    <a:gd name="connsiteX9" fmla="*/ 71855 w 382309"/>
                    <a:gd name="connsiteY9" fmla="*/ 232016 h 254015"/>
                    <a:gd name="connsiteX10" fmla="*/ 18673 w 382309"/>
                    <a:gd name="connsiteY10" fmla="*/ 157403 h 254015"/>
                    <a:gd name="connsiteX11" fmla="*/ 4386 w 382309"/>
                    <a:gd name="connsiteY11" fmla="*/ 49454 h 254015"/>
                    <a:gd name="connsiteX0" fmla="*/ 4386 w 382309"/>
                    <a:gd name="connsiteY0" fmla="*/ 49454 h 254015"/>
                    <a:gd name="connsiteX1" fmla="*/ 7561 w 382309"/>
                    <a:gd name="connsiteY1" fmla="*/ 20084 h 254015"/>
                    <a:gd name="connsiteX2" fmla="*/ 216317 w 382309"/>
                    <a:gd name="connsiteY2" fmla="*/ 27228 h 254015"/>
                    <a:gd name="connsiteX3" fmla="*/ 372686 w 382309"/>
                    <a:gd name="connsiteY3" fmla="*/ 1035 h 254015"/>
                    <a:gd name="connsiteX4" fmla="*/ 380736 w 382309"/>
                    <a:gd name="connsiteY4" fmla="*/ 55016 h 254015"/>
                    <a:gd name="connsiteX5" fmla="*/ 318711 w 382309"/>
                    <a:gd name="connsiteY5" fmla="*/ 71653 h 254015"/>
                    <a:gd name="connsiteX6" fmla="*/ 330618 w 382309"/>
                    <a:gd name="connsiteY6" fmla="*/ 172485 h 254015"/>
                    <a:gd name="connsiteX7" fmla="*/ 372686 w 382309"/>
                    <a:gd name="connsiteY7" fmla="*/ 182010 h 254015"/>
                    <a:gd name="connsiteX8" fmla="*/ 216318 w 382309"/>
                    <a:gd name="connsiteY8" fmla="*/ 241542 h 254015"/>
                    <a:gd name="connsiteX9" fmla="*/ 71855 w 382309"/>
                    <a:gd name="connsiteY9" fmla="*/ 232016 h 254015"/>
                    <a:gd name="connsiteX10" fmla="*/ 18673 w 382309"/>
                    <a:gd name="connsiteY10" fmla="*/ 157403 h 254015"/>
                    <a:gd name="connsiteX11" fmla="*/ 4386 w 382309"/>
                    <a:gd name="connsiteY11" fmla="*/ 49454 h 254015"/>
                    <a:gd name="connsiteX0" fmla="*/ 4386 w 382309"/>
                    <a:gd name="connsiteY0" fmla="*/ 49454 h 249091"/>
                    <a:gd name="connsiteX1" fmla="*/ 7561 w 382309"/>
                    <a:gd name="connsiteY1" fmla="*/ 20084 h 249091"/>
                    <a:gd name="connsiteX2" fmla="*/ 216317 w 382309"/>
                    <a:gd name="connsiteY2" fmla="*/ 27228 h 249091"/>
                    <a:gd name="connsiteX3" fmla="*/ 372686 w 382309"/>
                    <a:gd name="connsiteY3" fmla="*/ 1035 h 249091"/>
                    <a:gd name="connsiteX4" fmla="*/ 380736 w 382309"/>
                    <a:gd name="connsiteY4" fmla="*/ 55016 h 249091"/>
                    <a:gd name="connsiteX5" fmla="*/ 318711 w 382309"/>
                    <a:gd name="connsiteY5" fmla="*/ 71653 h 249091"/>
                    <a:gd name="connsiteX6" fmla="*/ 330618 w 382309"/>
                    <a:gd name="connsiteY6" fmla="*/ 172485 h 249091"/>
                    <a:gd name="connsiteX7" fmla="*/ 372686 w 382309"/>
                    <a:gd name="connsiteY7" fmla="*/ 182010 h 249091"/>
                    <a:gd name="connsiteX8" fmla="*/ 216318 w 382309"/>
                    <a:gd name="connsiteY8" fmla="*/ 241542 h 249091"/>
                    <a:gd name="connsiteX9" fmla="*/ 71855 w 382309"/>
                    <a:gd name="connsiteY9" fmla="*/ 232016 h 249091"/>
                    <a:gd name="connsiteX10" fmla="*/ 18673 w 382309"/>
                    <a:gd name="connsiteY10" fmla="*/ 157403 h 249091"/>
                    <a:gd name="connsiteX11" fmla="*/ 4386 w 382309"/>
                    <a:gd name="connsiteY11" fmla="*/ 49454 h 249091"/>
                    <a:gd name="connsiteX0" fmla="*/ 4386 w 382309"/>
                    <a:gd name="connsiteY0" fmla="*/ 49454 h 254537"/>
                    <a:gd name="connsiteX1" fmla="*/ 7561 w 382309"/>
                    <a:gd name="connsiteY1" fmla="*/ 20084 h 254537"/>
                    <a:gd name="connsiteX2" fmla="*/ 216317 w 382309"/>
                    <a:gd name="connsiteY2" fmla="*/ 27228 h 254537"/>
                    <a:gd name="connsiteX3" fmla="*/ 372686 w 382309"/>
                    <a:gd name="connsiteY3" fmla="*/ 1035 h 254537"/>
                    <a:gd name="connsiteX4" fmla="*/ 380736 w 382309"/>
                    <a:gd name="connsiteY4" fmla="*/ 55016 h 254537"/>
                    <a:gd name="connsiteX5" fmla="*/ 318711 w 382309"/>
                    <a:gd name="connsiteY5" fmla="*/ 71653 h 254537"/>
                    <a:gd name="connsiteX6" fmla="*/ 330618 w 382309"/>
                    <a:gd name="connsiteY6" fmla="*/ 172485 h 254537"/>
                    <a:gd name="connsiteX7" fmla="*/ 372686 w 382309"/>
                    <a:gd name="connsiteY7" fmla="*/ 182010 h 254537"/>
                    <a:gd name="connsiteX8" fmla="*/ 216318 w 382309"/>
                    <a:gd name="connsiteY8" fmla="*/ 241542 h 254537"/>
                    <a:gd name="connsiteX9" fmla="*/ 71855 w 382309"/>
                    <a:gd name="connsiteY9" fmla="*/ 232016 h 254537"/>
                    <a:gd name="connsiteX10" fmla="*/ 18673 w 382309"/>
                    <a:gd name="connsiteY10" fmla="*/ 157403 h 254537"/>
                    <a:gd name="connsiteX11" fmla="*/ 4386 w 382309"/>
                    <a:gd name="connsiteY11" fmla="*/ 49454 h 254537"/>
                    <a:gd name="connsiteX0" fmla="*/ 4386 w 382309"/>
                    <a:gd name="connsiteY0" fmla="*/ 49454 h 260171"/>
                    <a:gd name="connsiteX1" fmla="*/ 7561 w 382309"/>
                    <a:gd name="connsiteY1" fmla="*/ 20084 h 260171"/>
                    <a:gd name="connsiteX2" fmla="*/ 216317 w 382309"/>
                    <a:gd name="connsiteY2" fmla="*/ 27228 h 260171"/>
                    <a:gd name="connsiteX3" fmla="*/ 372686 w 382309"/>
                    <a:gd name="connsiteY3" fmla="*/ 1035 h 260171"/>
                    <a:gd name="connsiteX4" fmla="*/ 380736 w 382309"/>
                    <a:gd name="connsiteY4" fmla="*/ 55016 h 260171"/>
                    <a:gd name="connsiteX5" fmla="*/ 318711 w 382309"/>
                    <a:gd name="connsiteY5" fmla="*/ 71653 h 260171"/>
                    <a:gd name="connsiteX6" fmla="*/ 330618 w 382309"/>
                    <a:gd name="connsiteY6" fmla="*/ 172485 h 260171"/>
                    <a:gd name="connsiteX7" fmla="*/ 372686 w 382309"/>
                    <a:gd name="connsiteY7" fmla="*/ 182010 h 260171"/>
                    <a:gd name="connsiteX8" fmla="*/ 202706 w 382309"/>
                    <a:gd name="connsiteY8" fmla="*/ 249256 h 260171"/>
                    <a:gd name="connsiteX9" fmla="*/ 71855 w 382309"/>
                    <a:gd name="connsiteY9" fmla="*/ 232016 h 260171"/>
                    <a:gd name="connsiteX10" fmla="*/ 18673 w 382309"/>
                    <a:gd name="connsiteY10" fmla="*/ 157403 h 260171"/>
                    <a:gd name="connsiteX11" fmla="*/ 4386 w 382309"/>
                    <a:gd name="connsiteY11" fmla="*/ 49454 h 260171"/>
                    <a:gd name="connsiteX0" fmla="*/ 4386 w 382309"/>
                    <a:gd name="connsiteY0" fmla="*/ 49454 h 252318"/>
                    <a:gd name="connsiteX1" fmla="*/ 7561 w 382309"/>
                    <a:gd name="connsiteY1" fmla="*/ 20084 h 252318"/>
                    <a:gd name="connsiteX2" fmla="*/ 216317 w 382309"/>
                    <a:gd name="connsiteY2" fmla="*/ 27228 h 252318"/>
                    <a:gd name="connsiteX3" fmla="*/ 372686 w 382309"/>
                    <a:gd name="connsiteY3" fmla="*/ 1035 h 252318"/>
                    <a:gd name="connsiteX4" fmla="*/ 380736 w 382309"/>
                    <a:gd name="connsiteY4" fmla="*/ 55016 h 252318"/>
                    <a:gd name="connsiteX5" fmla="*/ 318711 w 382309"/>
                    <a:gd name="connsiteY5" fmla="*/ 71653 h 252318"/>
                    <a:gd name="connsiteX6" fmla="*/ 330618 w 382309"/>
                    <a:gd name="connsiteY6" fmla="*/ 172485 h 252318"/>
                    <a:gd name="connsiteX7" fmla="*/ 372686 w 382309"/>
                    <a:gd name="connsiteY7" fmla="*/ 182010 h 252318"/>
                    <a:gd name="connsiteX8" fmla="*/ 202706 w 382309"/>
                    <a:gd name="connsiteY8" fmla="*/ 249256 h 252318"/>
                    <a:gd name="connsiteX9" fmla="*/ 71855 w 382309"/>
                    <a:gd name="connsiteY9" fmla="*/ 232016 h 252318"/>
                    <a:gd name="connsiteX10" fmla="*/ 18673 w 382309"/>
                    <a:gd name="connsiteY10" fmla="*/ 157403 h 252318"/>
                    <a:gd name="connsiteX11" fmla="*/ 4386 w 382309"/>
                    <a:gd name="connsiteY11" fmla="*/ 49454 h 252318"/>
                    <a:gd name="connsiteX0" fmla="*/ 4386 w 382309"/>
                    <a:gd name="connsiteY0" fmla="*/ 49454 h 252318"/>
                    <a:gd name="connsiteX1" fmla="*/ 7561 w 382309"/>
                    <a:gd name="connsiteY1" fmla="*/ 20084 h 252318"/>
                    <a:gd name="connsiteX2" fmla="*/ 216317 w 382309"/>
                    <a:gd name="connsiteY2" fmla="*/ 27228 h 252318"/>
                    <a:gd name="connsiteX3" fmla="*/ 372686 w 382309"/>
                    <a:gd name="connsiteY3" fmla="*/ 1035 h 252318"/>
                    <a:gd name="connsiteX4" fmla="*/ 380736 w 382309"/>
                    <a:gd name="connsiteY4" fmla="*/ 55016 h 252318"/>
                    <a:gd name="connsiteX5" fmla="*/ 318711 w 382309"/>
                    <a:gd name="connsiteY5" fmla="*/ 71653 h 252318"/>
                    <a:gd name="connsiteX6" fmla="*/ 330618 w 382309"/>
                    <a:gd name="connsiteY6" fmla="*/ 172485 h 252318"/>
                    <a:gd name="connsiteX7" fmla="*/ 372686 w 382309"/>
                    <a:gd name="connsiteY7" fmla="*/ 182010 h 252318"/>
                    <a:gd name="connsiteX8" fmla="*/ 202706 w 382309"/>
                    <a:gd name="connsiteY8" fmla="*/ 249256 h 252318"/>
                    <a:gd name="connsiteX9" fmla="*/ 71855 w 382309"/>
                    <a:gd name="connsiteY9" fmla="*/ 232016 h 252318"/>
                    <a:gd name="connsiteX10" fmla="*/ 18673 w 382309"/>
                    <a:gd name="connsiteY10" fmla="*/ 157403 h 252318"/>
                    <a:gd name="connsiteX11" fmla="*/ 4386 w 382309"/>
                    <a:gd name="connsiteY11" fmla="*/ 49454 h 252318"/>
                    <a:gd name="connsiteX0" fmla="*/ 4386 w 382309"/>
                    <a:gd name="connsiteY0" fmla="*/ 49454 h 252318"/>
                    <a:gd name="connsiteX1" fmla="*/ 7561 w 382309"/>
                    <a:gd name="connsiteY1" fmla="*/ 20084 h 252318"/>
                    <a:gd name="connsiteX2" fmla="*/ 216317 w 382309"/>
                    <a:gd name="connsiteY2" fmla="*/ 27228 h 252318"/>
                    <a:gd name="connsiteX3" fmla="*/ 372686 w 382309"/>
                    <a:gd name="connsiteY3" fmla="*/ 1035 h 252318"/>
                    <a:gd name="connsiteX4" fmla="*/ 380736 w 382309"/>
                    <a:gd name="connsiteY4" fmla="*/ 55016 h 252318"/>
                    <a:gd name="connsiteX5" fmla="*/ 318711 w 382309"/>
                    <a:gd name="connsiteY5" fmla="*/ 71653 h 252318"/>
                    <a:gd name="connsiteX6" fmla="*/ 330618 w 382309"/>
                    <a:gd name="connsiteY6" fmla="*/ 172485 h 252318"/>
                    <a:gd name="connsiteX7" fmla="*/ 372686 w 382309"/>
                    <a:gd name="connsiteY7" fmla="*/ 182010 h 252318"/>
                    <a:gd name="connsiteX8" fmla="*/ 202706 w 382309"/>
                    <a:gd name="connsiteY8" fmla="*/ 249256 h 252318"/>
                    <a:gd name="connsiteX9" fmla="*/ 71855 w 382309"/>
                    <a:gd name="connsiteY9" fmla="*/ 232016 h 252318"/>
                    <a:gd name="connsiteX10" fmla="*/ 18673 w 382309"/>
                    <a:gd name="connsiteY10" fmla="*/ 157403 h 252318"/>
                    <a:gd name="connsiteX11" fmla="*/ 4386 w 382309"/>
                    <a:gd name="connsiteY11" fmla="*/ 49454 h 252318"/>
                    <a:gd name="connsiteX0" fmla="*/ 4386 w 382309"/>
                    <a:gd name="connsiteY0" fmla="*/ 49454 h 251496"/>
                    <a:gd name="connsiteX1" fmla="*/ 7561 w 382309"/>
                    <a:gd name="connsiteY1" fmla="*/ 20084 h 251496"/>
                    <a:gd name="connsiteX2" fmla="*/ 216317 w 382309"/>
                    <a:gd name="connsiteY2" fmla="*/ 27228 h 251496"/>
                    <a:gd name="connsiteX3" fmla="*/ 372686 w 382309"/>
                    <a:gd name="connsiteY3" fmla="*/ 1035 h 251496"/>
                    <a:gd name="connsiteX4" fmla="*/ 380736 w 382309"/>
                    <a:gd name="connsiteY4" fmla="*/ 55016 h 251496"/>
                    <a:gd name="connsiteX5" fmla="*/ 318711 w 382309"/>
                    <a:gd name="connsiteY5" fmla="*/ 71653 h 251496"/>
                    <a:gd name="connsiteX6" fmla="*/ 330618 w 382309"/>
                    <a:gd name="connsiteY6" fmla="*/ 172485 h 251496"/>
                    <a:gd name="connsiteX7" fmla="*/ 372686 w 382309"/>
                    <a:gd name="connsiteY7" fmla="*/ 182010 h 251496"/>
                    <a:gd name="connsiteX8" fmla="*/ 202706 w 382309"/>
                    <a:gd name="connsiteY8" fmla="*/ 249256 h 251496"/>
                    <a:gd name="connsiteX9" fmla="*/ 71855 w 382309"/>
                    <a:gd name="connsiteY9" fmla="*/ 232016 h 251496"/>
                    <a:gd name="connsiteX10" fmla="*/ 18673 w 382309"/>
                    <a:gd name="connsiteY10" fmla="*/ 157403 h 251496"/>
                    <a:gd name="connsiteX11" fmla="*/ 4386 w 382309"/>
                    <a:gd name="connsiteY11" fmla="*/ 49454 h 251496"/>
                    <a:gd name="connsiteX0" fmla="*/ 4386 w 382309"/>
                    <a:gd name="connsiteY0" fmla="*/ 49454 h 251259"/>
                    <a:gd name="connsiteX1" fmla="*/ 7561 w 382309"/>
                    <a:gd name="connsiteY1" fmla="*/ 20084 h 251259"/>
                    <a:gd name="connsiteX2" fmla="*/ 216317 w 382309"/>
                    <a:gd name="connsiteY2" fmla="*/ 27228 h 251259"/>
                    <a:gd name="connsiteX3" fmla="*/ 372686 w 382309"/>
                    <a:gd name="connsiteY3" fmla="*/ 1035 h 251259"/>
                    <a:gd name="connsiteX4" fmla="*/ 380736 w 382309"/>
                    <a:gd name="connsiteY4" fmla="*/ 55016 h 251259"/>
                    <a:gd name="connsiteX5" fmla="*/ 318711 w 382309"/>
                    <a:gd name="connsiteY5" fmla="*/ 71653 h 251259"/>
                    <a:gd name="connsiteX6" fmla="*/ 330618 w 382309"/>
                    <a:gd name="connsiteY6" fmla="*/ 172485 h 251259"/>
                    <a:gd name="connsiteX7" fmla="*/ 372686 w 382309"/>
                    <a:gd name="connsiteY7" fmla="*/ 182010 h 251259"/>
                    <a:gd name="connsiteX8" fmla="*/ 202706 w 382309"/>
                    <a:gd name="connsiteY8" fmla="*/ 249256 h 251259"/>
                    <a:gd name="connsiteX9" fmla="*/ 71855 w 382309"/>
                    <a:gd name="connsiteY9" fmla="*/ 232016 h 251259"/>
                    <a:gd name="connsiteX10" fmla="*/ 18673 w 382309"/>
                    <a:gd name="connsiteY10" fmla="*/ 157403 h 251259"/>
                    <a:gd name="connsiteX11" fmla="*/ 4386 w 382309"/>
                    <a:gd name="connsiteY11" fmla="*/ 49454 h 251259"/>
                    <a:gd name="connsiteX0" fmla="*/ 4386 w 377413"/>
                    <a:gd name="connsiteY0" fmla="*/ 49454 h 251259"/>
                    <a:gd name="connsiteX1" fmla="*/ 7561 w 377413"/>
                    <a:gd name="connsiteY1" fmla="*/ 20084 h 251259"/>
                    <a:gd name="connsiteX2" fmla="*/ 216317 w 377413"/>
                    <a:gd name="connsiteY2" fmla="*/ 27228 h 251259"/>
                    <a:gd name="connsiteX3" fmla="*/ 372686 w 377413"/>
                    <a:gd name="connsiteY3" fmla="*/ 1035 h 251259"/>
                    <a:gd name="connsiteX4" fmla="*/ 336625 w 377413"/>
                    <a:gd name="connsiteY4" fmla="*/ 56426 h 251259"/>
                    <a:gd name="connsiteX5" fmla="*/ 318711 w 377413"/>
                    <a:gd name="connsiteY5" fmla="*/ 71653 h 251259"/>
                    <a:gd name="connsiteX6" fmla="*/ 330618 w 377413"/>
                    <a:gd name="connsiteY6" fmla="*/ 172485 h 251259"/>
                    <a:gd name="connsiteX7" fmla="*/ 372686 w 377413"/>
                    <a:gd name="connsiteY7" fmla="*/ 182010 h 251259"/>
                    <a:gd name="connsiteX8" fmla="*/ 202706 w 377413"/>
                    <a:gd name="connsiteY8" fmla="*/ 249256 h 251259"/>
                    <a:gd name="connsiteX9" fmla="*/ 71855 w 377413"/>
                    <a:gd name="connsiteY9" fmla="*/ 232016 h 251259"/>
                    <a:gd name="connsiteX10" fmla="*/ 18673 w 377413"/>
                    <a:gd name="connsiteY10" fmla="*/ 157403 h 251259"/>
                    <a:gd name="connsiteX11" fmla="*/ 4386 w 377413"/>
                    <a:gd name="connsiteY11" fmla="*/ 49454 h 251259"/>
                    <a:gd name="connsiteX0" fmla="*/ 4386 w 377413"/>
                    <a:gd name="connsiteY0" fmla="*/ 41334 h 243139"/>
                    <a:gd name="connsiteX1" fmla="*/ 7561 w 377413"/>
                    <a:gd name="connsiteY1" fmla="*/ 11964 h 243139"/>
                    <a:gd name="connsiteX2" fmla="*/ 216317 w 377413"/>
                    <a:gd name="connsiteY2" fmla="*/ 19108 h 243139"/>
                    <a:gd name="connsiteX3" fmla="*/ 348426 w 377413"/>
                    <a:gd name="connsiteY3" fmla="*/ 1373 h 243139"/>
                    <a:gd name="connsiteX4" fmla="*/ 336625 w 377413"/>
                    <a:gd name="connsiteY4" fmla="*/ 48306 h 243139"/>
                    <a:gd name="connsiteX5" fmla="*/ 318711 w 377413"/>
                    <a:gd name="connsiteY5" fmla="*/ 63533 h 243139"/>
                    <a:gd name="connsiteX6" fmla="*/ 330618 w 377413"/>
                    <a:gd name="connsiteY6" fmla="*/ 164365 h 243139"/>
                    <a:gd name="connsiteX7" fmla="*/ 372686 w 377413"/>
                    <a:gd name="connsiteY7" fmla="*/ 173890 h 243139"/>
                    <a:gd name="connsiteX8" fmla="*/ 202706 w 377413"/>
                    <a:gd name="connsiteY8" fmla="*/ 241136 h 243139"/>
                    <a:gd name="connsiteX9" fmla="*/ 71855 w 377413"/>
                    <a:gd name="connsiteY9" fmla="*/ 223896 h 243139"/>
                    <a:gd name="connsiteX10" fmla="*/ 18673 w 377413"/>
                    <a:gd name="connsiteY10" fmla="*/ 149283 h 243139"/>
                    <a:gd name="connsiteX11" fmla="*/ 4386 w 377413"/>
                    <a:gd name="connsiteY11" fmla="*/ 41334 h 243139"/>
                    <a:gd name="connsiteX0" fmla="*/ 4386 w 377413"/>
                    <a:gd name="connsiteY0" fmla="*/ 41334 h 243139"/>
                    <a:gd name="connsiteX1" fmla="*/ 7561 w 377413"/>
                    <a:gd name="connsiteY1" fmla="*/ 11964 h 243139"/>
                    <a:gd name="connsiteX2" fmla="*/ 216317 w 377413"/>
                    <a:gd name="connsiteY2" fmla="*/ 19108 h 243139"/>
                    <a:gd name="connsiteX3" fmla="*/ 337397 w 377413"/>
                    <a:gd name="connsiteY3" fmla="*/ 1373 h 243139"/>
                    <a:gd name="connsiteX4" fmla="*/ 336625 w 377413"/>
                    <a:gd name="connsiteY4" fmla="*/ 48306 h 243139"/>
                    <a:gd name="connsiteX5" fmla="*/ 318711 w 377413"/>
                    <a:gd name="connsiteY5" fmla="*/ 63533 h 243139"/>
                    <a:gd name="connsiteX6" fmla="*/ 330618 w 377413"/>
                    <a:gd name="connsiteY6" fmla="*/ 164365 h 243139"/>
                    <a:gd name="connsiteX7" fmla="*/ 372686 w 377413"/>
                    <a:gd name="connsiteY7" fmla="*/ 173890 h 243139"/>
                    <a:gd name="connsiteX8" fmla="*/ 202706 w 377413"/>
                    <a:gd name="connsiteY8" fmla="*/ 241136 h 243139"/>
                    <a:gd name="connsiteX9" fmla="*/ 71855 w 377413"/>
                    <a:gd name="connsiteY9" fmla="*/ 223896 h 243139"/>
                    <a:gd name="connsiteX10" fmla="*/ 18673 w 377413"/>
                    <a:gd name="connsiteY10" fmla="*/ 149283 h 243139"/>
                    <a:gd name="connsiteX11" fmla="*/ 4386 w 377413"/>
                    <a:gd name="connsiteY11" fmla="*/ 41334 h 243139"/>
                    <a:gd name="connsiteX0" fmla="*/ 4386 w 377413"/>
                    <a:gd name="connsiteY0" fmla="*/ 41334 h 243139"/>
                    <a:gd name="connsiteX1" fmla="*/ 7561 w 377413"/>
                    <a:gd name="connsiteY1" fmla="*/ 11964 h 243139"/>
                    <a:gd name="connsiteX2" fmla="*/ 216317 w 377413"/>
                    <a:gd name="connsiteY2" fmla="*/ 19108 h 243139"/>
                    <a:gd name="connsiteX3" fmla="*/ 337397 w 377413"/>
                    <a:gd name="connsiteY3" fmla="*/ 1373 h 243139"/>
                    <a:gd name="connsiteX4" fmla="*/ 345447 w 377413"/>
                    <a:gd name="connsiteY4" fmla="*/ 46896 h 243139"/>
                    <a:gd name="connsiteX5" fmla="*/ 318711 w 377413"/>
                    <a:gd name="connsiteY5" fmla="*/ 63533 h 243139"/>
                    <a:gd name="connsiteX6" fmla="*/ 330618 w 377413"/>
                    <a:gd name="connsiteY6" fmla="*/ 164365 h 243139"/>
                    <a:gd name="connsiteX7" fmla="*/ 372686 w 377413"/>
                    <a:gd name="connsiteY7" fmla="*/ 173890 h 243139"/>
                    <a:gd name="connsiteX8" fmla="*/ 202706 w 377413"/>
                    <a:gd name="connsiteY8" fmla="*/ 241136 h 243139"/>
                    <a:gd name="connsiteX9" fmla="*/ 71855 w 377413"/>
                    <a:gd name="connsiteY9" fmla="*/ 223896 h 243139"/>
                    <a:gd name="connsiteX10" fmla="*/ 18673 w 377413"/>
                    <a:gd name="connsiteY10" fmla="*/ 149283 h 243139"/>
                    <a:gd name="connsiteX11" fmla="*/ 4386 w 377413"/>
                    <a:gd name="connsiteY11" fmla="*/ 41334 h 243139"/>
                    <a:gd name="connsiteX0" fmla="*/ 4386 w 377413"/>
                    <a:gd name="connsiteY0" fmla="*/ 41334 h 243139"/>
                    <a:gd name="connsiteX1" fmla="*/ 7561 w 377413"/>
                    <a:gd name="connsiteY1" fmla="*/ 11964 h 243139"/>
                    <a:gd name="connsiteX2" fmla="*/ 216317 w 377413"/>
                    <a:gd name="connsiteY2" fmla="*/ 19108 h 243139"/>
                    <a:gd name="connsiteX3" fmla="*/ 337397 w 377413"/>
                    <a:gd name="connsiteY3" fmla="*/ 1373 h 243139"/>
                    <a:gd name="connsiteX4" fmla="*/ 345447 w 377413"/>
                    <a:gd name="connsiteY4" fmla="*/ 46896 h 243139"/>
                    <a:gd name="connsiteX5" fmla="*/ 314299 w 377413"/>
                    <a:gd name="connsiteY5" fmla="*/ 59304 h 243139"/>
                    <a:gd name="connsiteX6" fmla="*/ 330618 w 377413"/>
                    <a:gd name="connsiteY6" fmla="*/ 164365 h 243139"/>
                    <a:gd name="connsiteX7" fmla="*/ 372686 w 377413"/>
                    <a:gd name="connsiteY7" fmla="*/ 173890 h 243139"/>
                    <a:gd name="connsiteX8" fmla="*/ 202706 w 377413"/>
                    <a:gd name="connsiteY8" fmla="*/ 241136 h 243139"/>
                    <a:gd name="connsiteX9" fmla="*/ 71855 w 377413"/>
                    <a:gd name="connsiteY9" fmla="*/ 223896 h 243139"/>
                    <a:gd name="connsiteX10" fmla="*/ 18673 w 377413"/>
                    <a:gd name="connsiteY10" fmla="*/ 149283 h 243139"/>
                    <a:gd name="connsiteX11" fmla="*/ 4386 w 377413"/>
                    <a:gd name="connsiteY11" fmla="*/ 41334 h 243139"/>
                    <a:gd name="connsiteX0" fmla="*/ 4386 w 376158"/>
                    <a:gd name="connsiteY0" fmla="*/ 41334 h 243139"/>
                    <a:gd name="connsiteX1" fmla="*/ 7561 w 376158"/>
                    <a:gd name="connsiteY1" fmla="*/ 11964 h 243139"/>
                    <a:gd name="connsiteX2" fmla="*/ 216317 w 376158"/>
                    <a:gd name="connsiteY2" fmla="*/ 19108 h 243139"/>
                    <a:gd name="connsiteX3" fmla="*/ 337397 w 376158"/>
                    <a:gd name="connsiteY3" fmla="*/ 1373 h 243139"/>
                    <a:gd name="connsiteX4" fmla="*/ 345447 w 376158"/>
                    <a:gd name="connsiteY4" fmla="*/ 46896 h 243139"/>
                    <a:gd name="connsiteX5" fmla="*/ 314299 w 376158"/>
                    <a:gd name="connsiteY5" fmla="*/ 59304 h 243139"/>
                    <a:gd name="connsiteX6" fmla="*/ 304151 w 376158"/>
                    <a:gd name="connsiteY6" fmla="*/ 181282 h 243139"/>
                    <a:gd name="connsiteX7" fmla="*/ 372686 w 376158"/>
                    <a:gd name="connsiteY7" fmla="*/ 173890 h 243139"/>
                    <a:gd name="connsiteX8" fmla="*/ 202706 w 376158"/>
                    <a:gd name="connsiteY8" fmla="*/ 241136 h 243139"/>
                    <a:gd name="connsiteX9" fmla="*/ 71855 w 376158"/>
                    <a:gd name="connsiteY9" fmla="*/ 223896 h 243139"/>
                    <a:gd name="connsiteX10" fmla="*/ 18673 w 376158"/>
                    <a:gd name="connsiteY10" fmla="*/ 149283 h 243139"/>
                    <a:gd name="connsiteX11" fmla="*/ 4386 w 376158"/>
                    <a:gd name="connsiteY11" fmla="*/ 41334 h 243139"/>
                    <a:gd name="connsiteX0" fmla="*/ 4386 w 365563"/>
                    <a:gd name="connsiteY0" fmla="*/ 41334 h 243139"/>
                    <a:gd name="connsiteX1" fmla="*/ 7561 w 365563"/>
                    <a:gd name="connsiteY1" fmla="*/ 11964 h 243139"/>
                    <a:gd name="connsiteX2" fmla="*/ 216317 w 365563"/>
                    <a:gd name="connsiteY2" fmla="*/ 19108 h 243139"/>
                    <a:gd name="connsiteX3" fmla="*/ 337397 w 365563"/>
                    <a:gd name="connsiteY3" fmla="*/ 1373 h 243139"/>
                    <a:gd name="connsiteX4" fmla="*/ 345447 w 365563"/>
                    <a:gd name="connsiteY4" fmla="*/ 46896 h 243139"/>
                    <a:gd name="connsiteX5" fmla="*/ 314299 w 365563"/>
                    <a:gd name="connsiteY5" fmla="*/ 59304 h 243139"/>
                    <a:gd name="connsiteX6" fmla="*/ 304151 w 365563"/>
                    <a:gd name="connsiteY6" fmla="*/ 181282 h 243139"/>
                    <a:gd name="connsiteX7" fmla="*/ 361658 w 365563"/>
                    <a:gd name="connsiteY7" fmla="*/ 190807 h 243139"/>
                    <a:gd name="connsiteX8" fmla="*/ 202706 w 365563"/>
                    <a:gd name="connsiteY8" fmla="*/ 241136 h 243139"/>
                    <a:gd name="connsiteX9" fmla="*/ 71855 w 365563"/>
                    <a:gd name="connsiteY9" fmla="*/ 223896 h 243139"/>
                    <a:gd name="connsiteX10" fmla="*/ 18673 w 365563"/>
                    <a:gd name="connsiteY10" fmla="*/ 149283 h 243139"/>
                    <a:gd name="connsiteX11" fmla="*/ 4386 w 365563"/>
                    <a:gd name="connsiteY11" fmla="*/ 41334 h 243139"/>
                    <a:gd name="connsiteX0" fmla="*/ 4386 w 365563"/>
                    <a:gd name="connsiteY0" fmla="*/ 41334 h 234949"/>
                    <a:gd name="connsiteX1" fmla="*/ 7561 w 365563"/>
                    <a:gd name="connsiteY1" fmla="*/ 11964 h 234949"/>
                    <a:gd name="connsiteX2" fmla="*/ 216317 w 365563"/>
                    <a:gd name="connsiteY2" fmla="*/ 19108 h 234949"/>
                    <a:gd name="connsiteX3" fmla="*/ 337397 w 365563"/>
                    <a:gd name="connsiteY3" fmla="*/ 1373 h 234949"/>
                    <a:gd name="connsiteX4" fmla="*/ 345447 w 365563"/>
                    <a:gd name="connsiteY4" fmla="*/ 46896 h 234949"/>
                    <a:gd name="connsiteX5" fmla="*/ 314299 w 365563"/>
                    <a:gd name="connsiteY5" fmla="*/ 59304 h 234949"/>
                    <a:gd name="connsiteX6" fmla="*/ 304151 w 365563"/>
                    <a:gd name="connsiteY6" fmla="*/ 181282 h 234949"/>
                    <a:gd name="connsiteX7" fmla="*/ 361658 w 365563"/>
                    <a:gd name="connsiteY7" fmla="*/ 190807 h 234949"/>
                    <a:gd name="connsiteX8" fmla="*/ 189473 w 365563"/>
                    <a:gd name="connsiteY8" fmla="*/ 231268 h 234949"/>
                    <a:gd name="connsiteX9" fmla="*/ 71855 w 365563"/>
                    <a:gd name="connsiteY9" fmla="*/ 223896 h 234949"/>
                    <a:gd name="connsiteX10" fmla="*/ 18673 w 365563"/>
                    <a:gd name="connsiteY10" fmla="*/ 149283 h 234949"/>
                    <a:gd name="connsiteX11" fmla="*/ 4386 w 365563"/>
                    <a:gd name="connsiteY11" fmla="*/ 41334 h 234949"/>
                    <a:gd name="connsiteX0" fmla="*/ 4386 w 365291"/>
                    <a:gd name="connsiteY0" fmla="*/ 41334 h 234949"/>
                    <a:gd name="connsiteX1" fmla="*/ 7561 w 365291"/>
                    <a:gd name="connsiteY1" fmla="*/ 11964 h 234949"/>
                    <a:gd name="connsiteX2" fmla="*/ 216317 w 365291"/>
                    <a:gd name="connsiteY2" fmla="*/ 19108 h 234949"/>
                    <a:gd name="connsiteX3" fmla="*/ 337397 w 365291"/>
                    <a:gd name="connsiteY3" fmla="*/ 1373 h 234949"/>
                    <a:gd name="connsiteX4" fmla="*/ 345447 w 365291"/>
                    <a:gd name="connsiteY4" fmla="*/ 46896 h 234949"/>
                    <a:gd name="connsiteX5" fmla="*/ 314299 w 365291"/>
                    <a:gd name="connsiteY5" fmla="*/ 59304 h 234949"/>
                    <a:gd name="connsiteX6" fmla="*/ 297534 w 365291"/>
                    <a:gd name="connsiteY6" fmla="*/ 181282 h 234949"/>
                    <a:gd name="connsiteX7" fmla="*/ 361658 w 365291"/>
                    <a:gd name="connsiteY7" fmla="*/ 190807 h 234949"/>
                    <a:gd name="connsiteX8" fmla="*/ 189473 w 365291"/>
                    <a:gd name="connsiteY8" fmla="*/ 231268 h 234949"/>
                    <a:gd name="connsiteX9" fmla="*/ 71855 w 365291"/>
                    <a:gd name="connsiteY9" fmla="*/ 223896 h 234949"/>
                    <a:gd name="connsiteX10" fmla="*/ 18673 w 365291"/>
                    <a:gd name="connsiteY10" fmla="*/ 149283 h 234949"/>
                    <a:gd name="connsiteX11" fmla="*/ 4386 w 365291"/>
                    <a:gd name="connsiteY11" fmla="*/ 41334 h 234949"/>
                    <a:gd name="connsiteX0" fmla="*/ 4386 w 365291"/>
                    <a:gd name="connsiteY0" fmla="*/ 41334 h 234949"/>
                    <a:gd name="connsiteX1" fmla="*/ 7561 w 365291"/>
                    <a:gd name="connsiteY1" fmla="*/ 11964 h 234949"/>
                    <a:gd name="connsiteX2" fmla="*/ 216317 w 365291"/>
                    <a:gd name="connsiteY2" fmla="*/ 19108 h 234949"/>
                    <a:gd name="connsiteX3" fmla="*/ 337397 w 365291"/>
                    <a:gd name="connsiteY3" fmla="*/ 1373 h 234949"/>
                    <a:gd name="connsiteX4" fmla="*/ 345447 w 365291"/>
                    <a:gd name="connsiteY4" fmla="*/ 46896 h 234949"/>
                    <a:gd name="connsiteX5" fmla="*/ 307682 w 365291"/>
                    <a:gd name="connsiteY5" fmla="*/ 64943 h 234949"/>
                    <a:gd name="connsiteX6" fmla="*/ 297534 w 365291"/>
                    <a:gd name="connsiteY6" fmla="*/ 181282 h 234949"/>
                    <a:gd name="connsiteX7" fmla="*/ 361658 w 365291"/>
                    <a:gd name="connsiteY7" fmla="*/ 190807 h 234949"/>
                    <a:gd name="connsiteX8" fmla="*/ 189473 w 365291"/>
                    <a:gd name="connsiteY8" fmla="*/ 231268 h 234949"/>
                    <a:gd name="connsiteX9" fmla="*/ 71855 w 365291"/>
                    <a:gd name="connsiteY9" fmla="*/ 223896 h 234949"/>
                    <a:gd name="connsiteX10" fmla="*/ 18673 w 365291"/>
                    <a:gd name="connsiteY10" fmla="*/ 149283 h 234949"/>
                    <a:gd name="connsiteX11" fmla="*/ 4386 w 365291"/>
                    <a:gd name="connsiteY11" fmla="*/ 41334 h 234949"/>
                    <a:gd name="connsiteX0" fmla="*/ 4386 w 365291"/>
                    <a:gd name="connsiteY0" fmla="*/ 38680 h 232295"/>
                    <a:gd name="connsiteX1" fmla="*/ 7561 w 365291"/>
                    <a:gd name="connsiteY1" fmla="*/ 9310 h 232295"/>
                    <a:gd name="connsiteX2" fmla="*/ 216317 w 365291"/>
                    <a:gd name="connsiteY2" fmla="*/ 16454 h 232295"/>
                    <a:gd name="connsiteX3" fmla="*/ 348424 w 365291"/>
                    <a:gd name="connsiteY3" fmla="*/ 1538 h 232295"/>
                    <a:gd name="connsiteX4" fmla="*/ 345447 w 365291"/>
                    <a:gd name="connsiteY4" fmla="*/ 44242 h 232295"/>
                    <a:gd name="connsiteX5" fmla="*/ 307682 w 365291"/>
                    <a:gd name="connsiteY5" fmla="*/ 62289 h 232295"/>
                    <a:gd name="connsiteX6" fmla="*/ 297534 w 365291"/>
                    <a:gd name="connsiteY6" fmla="*/ 178628 h 232295"/>
                    <a:gd name="connsiteX7" fmla="*/ 361658 w 365291"/>
                    <a:gd name="connsiteY7" fmla="*/ 188153 h 232295"/>
                    <a:gd name="connsiteX8" fmla="*/ 189473 w 365291"/>
                    <a:gd name="connsiteY8" fmla="*/ 228614 h 232295"/>
                    <a:gd name="connsiteX9" fmla="*/ 71855 w 365291"/>
                    <a:gd name="connsiteY9" fmla="*/ 221242 h 232295"/>
                    <a:gd name="connsiteX10" fmla="*/ 18673 w 365291"/>
                    <a:gd name="connsiteY10" fmla="*/ 146629 h 232295"/>
                    <a:gd name="connsiteX11" fmla="*/ 4386 w 365291"/>
                    <a:gd name="connsiteY11" fmla="*/ 38680 h 232295"/>
                    <a:gd name="connsiteX0" fmla="*/ 4386 w 365212"/>
                    <a:gd name="connsiteY0" fmla="*/ 38680 h 232295"/>
                    <a:gd name="connsiteX1" fmla="*/ 7561 w 365212"/>
                    <a:gd name="connsiteY1" fmla="*/ 9310 h 232295"/>
                    <a:gd name="connsiteX2" fmla="*/ 216317 w 365212"/>
                    <a:gd name="connsiteY2" fmla="*/ 16454 h 232295"/>
                    <a:gd name="connsiteX3" fmla="*/ 348424 w 365212"/>
                    <a:gd name="connsiteY3" fmla="*/ 1538 h 232295"/>
                    <a:gd name="connsiteX4" fmla="*/ 345447 w 365212"/>
                    <a:gd name="connsiteY4" fmla="*/ 44242 h 232295"/>
                    <a:gd name="connsiteX5" fmla="*/ 307682 w 365212"/>
                    <a:gd name="connsiteY5" fmla="*/ 62289 h 232295"/>
                    <a:gd name="connsiteX6" fmla="*/ 297534 w 365212"/>
                    <a:gd name="connsiteY6" fmla="*/ 178628 h 232295"/>
                    <a:gd name="connsiteX7" fmla="*/ 361658 w 365212"/>
                    <a:gd name="connsiteY7" fmla="*/ 188153 h 232295"/>
                    <a:gd name="connsiteX8" fmla="*/ 189473 w 365212"/>
                    <a:gd name="connsiteY8" fmla="*/ 228614 h 232295"/>
                    <a:gd name="connsiteX9" fmla="*/ 71855 w 365212"/>
                    <a:gd name="connsiteY9" fmla="*/ 221242 h 232295"/>
                    <a:gd name="connsiteX10" fmla="*/ 18673 w 365212"/>
                    <a:gd name="connsiteY10" fmla="*/ 146629 h 232295"/>
                    <a:gd name="connsiteX11" fmla="*/ 4386 w 365212"/>
                    <a:gd name="connsiteY11" fmla="*/ 38680 h 232295"/>
                    <a:gd name="connsiteX0" fmla="*/ 4386 w 364994"/>
                    <a:gd name="connsiteY0" fmla="*/ 38680 h 232295"/>
                    <a:gd name="connsiteX1" fmla="*/ 7561 w 364994"/>
                    <a:gd name="connsiteY1" fmla="*/ 9310 h 232295"/>
                    <a:gd name="connsiteX2" fmla="*/ 216317 w 364994"/>
                    <a:gd name="connsiteY2" fmla="*/ 16454 h 232295"/>
                    <a:gd name="connsiteX3" fmla="*/ 348424 w 364994"/>
                    <a:gd name="connsiteY3" fmla="*/ 1538 h 232295"/>
                    <a:gd name="connsiteX4" fmla="*/ 345447 w 364994"/>
                    <a:gd name="connsiteY4" fmla="*/ 44242 h 232295"/>
                    <a:gd name="connsiteX5" fmla="*/ 307682 w 364994"/>
                    <a:gd name="connsiteY5" fmla="*/ 62289 h 232295"/>
                    <a:gd name="connsiteX6" fmla="*/ 297534 w 364994"/>
                    <a:gd name="connsiteY6" fmla="*/ 178628 h 232295"/>
                    <a:gd name="connsiteX7" fmla="*/ 361658 w 364994"/>
                    <a:gd name="connsiteY7" fmla="*/ 188153 h 232295"/>
                    <a:gd name="connsiteX8" fmla="*/ 189473 w 364994"/>
                    <a:gd name="connsiteY8" fmla="*/ 228614 h 232295"/>
                    <a:gd name="connsiteX9" fmla="*/ 71855 w 364994"/>
                    <a:gd name="connsiteY9" fmla="*/ 221242 h 232295"/>
                    <a:gd name="connsiteX10" fmla="*/ 18673 w 364994"/>
                    <a:gd name="connsiteY10" fmla="*/ 146629 h 232295"/>
                    <a:gd name="connsiteX11" fmla="*/ 4386 w 364994"/>
                    <a:gd name="connsiteY11" fmla="*/ 38680 h 232295"/>
                    <a:gd name="connsiteX0" fmla="*/ 4386 w 364994"/>
                    <a:gd name="connsiteY0" fmla="*/ 38680 h 232295"/>
                    <a:gd name="connsiteX1" fmla="*/ 7561 w 364994"/>
                    <a:gd name="connsiteY1" fmla="*/ 9310 h 232295"/>
                    <a:gd name="connsiteX2" fmla="*/ 216317 w 364994"/>
                    <a:gd name="connsiteY2" fmla="*/ 16454 h 232295"/>
                    <a:gd name="connsiteX3" fmla="*/ 348424 w 364994"/>
                    <a:gd name="connsiteY3" fmla="*/ 1538 h 232295"/>
                    <a:gd name="connsiteX4" fmla="*/ 345447 w 364994"/>
                    <a:gd name="connsiteY4" fmla="*/ 44242 h 232295"/>
                    <a:gd name="connsiteX5" fmla="*/ 307682 w 364994"/>
                    <a:gd name="connsiteY5" fmla="*/ 62289 h 232295"/>
                    <a:gd name="connsiteX6" fmla="*/ 297534 w 364994"/>
                    <a:gd name="connsiteY6" fmla="*/ 178628 h 232295"/>
                    <a:gd name="connsiteX7" fmla="*/ 361658 w 364994"/>
                    <a:gd name="connsiteY7" fmla="*/ 188153 h 232295"/>
                    <a:gd name="connsiteX8" fmla="*/ 189473 w 364994"/>
                    <a:gd name="connsiteY8" fmla="*/ 228614 h 232295"/>
                    <a:gd name="connsiteX9" fmla="*/ 71855 w 364994"/>
                    <a:gd name="connsiteY9" fmla="*/ 221242 h 232295"/>
                    <a:gd name="connsiteX10" fmla="*/ 18673 w 364994"/>
                    <a:gd name="connsiteY10" fmla="*/ 146629 h 232295"/>
                    <a:gd name="connsiteX11" fmla="*/ 4386 w 364994"/>
                    <a:gd name="connsiteY11" fmla="*/ 38680 h 232295"/>
                    <a:gd name="connsiteX0" fmla="*/ 4386 w 364994"/>
                    <a:gd name="connsiteY0" fmla="*/ 38680 h 232295"/>
                    <a:gd name="connsiteX1" fmla="*/ 7561 w 364994"/>
                    <a:gd name="connsiteY1" fmla="*/ 9310 h 232295"/>
                    <a:gd name="connsiteX2" fmla="*/ 216317 w 364994"/>
                    <a:gd name="connsiteY2" fmla="*/ 16454 h 232295"/>
                    <a:gd name="connsiteX3" fmla="*/ 348424 w 364994"/>
                    <a:gd name="connsiteY3" fmla="*/ 1538 h 232295"/>
                    <a:gd name="connsiteX4" fmla="*/ 345447 w 364994"/>
                    <a:gd name="connsiteY4" fmla="*/ 44242 h 232295"/>
                    <a:gd name="connsiteX5" fmla="*/ 307682 w 364994"/>
                    <a:gd name="connsiteY5" fmla="*/ 62289 h 232295"/>
                    <a:gd name="connsiteX6" fmla="*/ 297534 w 364994"/>
                    <a:gd name="connsiteY6" fmla="*/ 178628 h 232295"/>
                    <a:gd name="connsiteX7" fmla="*/ 361658 w 364994"/>
                    <a:gd name="connsiteY7" fmla="*/ 188153 h 232295"/>
                    <a:gd name="connsiteX8" fmla="*/ 189473 w 364994"/>
                    <a:gd name="connsiteY8" fmla="*/ 228614 h 232295"/>
                    <a:gd name="connsiteX9" fmla="*/ 71855 w 364994"/>
                    <a:gd name="connsiteY9" fmla="*/ 221242 h 232295"/>
                    <a:gd name="connsiteX10" fmla="*/ 18673 w 364994"/>
                    <a:gd name="connsiteY10" fmla="*/ 146629 h 232295"/>
                    <a:gd name="connsiteX11" fmla="*/ 4386 w 364994"/>
                    <a:gd name="connsiteY11" fmla="*/ 38680 h 232295"/>
                    <a:gd name="connsiteX0" fmla="*/ 4386 w 364994"/>
                    <a:gd name="connsiteY0" fmla="*/ 38680 h 232295"/>
                    <a:gd name="connsiteX1" fmla="*/ 7561 w 364994"/>
                    <a:gd name="connsiteY1" fmla="*/ 9310 h 232295"/>
                    <a:gd name="connsiteX2" fmla="*/ 216317 w 364994"/>
                    <a:gd name="connsiteY2" fmla="*/ 16454 h 232295"/>
                    <a:gd name="connsiteX3" fmla="*/ 348424 w 364994"/>
                    <a:gd name="connsiteY3" fmla="*/ 1538 h 232295"/>
                    <a:gd name="connsiteX4" fmla="*/ 345447 w 364994"/>
                    <a:gd name="connsiteY4" fmla="*/ 44242 h 232295"/>
                    <a:gd name="connsiteX5" fmla="*/ 307682 w 364994"/>
                    <a:gd name="connsiteY5" fmla="*/ 62289 h 232295"/>
                    <a:gd name="connsiteX6" fmla="*/ 297534 w 364994"/>
                    <a:gd name="connsiteY6" fmla="*/ 178628 h 232295"/>
                    <a:gd name="connsiteX7" fmla="*/ 361658 w 364994"/>
                    <a:gd name="connsiteY7" fmla="*/ 188153 h 232295"/>
                    <a:gd name="connsiteX8" fmla="*/ 189473 w 364994"/>
                    <a:gd name="connsiteY8" fmla="*/ 228614 h 232295"/>
                    <a:gd name="connsiteX9" fmla="*/ 71855 w 364994"/>
                    <a:gd name="connsiteY9" fmla="*/ 221242 h 232295"/>
                    <a:gd name="connsiteX10" fmla="*/ 9850 w 364994"/>
                    <a:gd name="connsiteY10" fmla="*/ 146629 h 232295"/>
                    <a:gd name="connsiteX11" fmla="*/ 4386 w 364994"/>
                    <a:gd name="connsiteY11" fmla="*/ 38680 h 232295"/>
                    <a:gd name="connsiteX0" fmla="*/ 2232 w 362840"/>
                    <a:gd name="connsiteY0" fmla="*/ 38680 h 232295"/>
                    <a:gd name="connsiteX1" fmla="*/ 8973 w 362840"/>
                    <a:gd name="connsiteY1" fmla="*/ 11019 h 232295"/>
                    <a:gd name="connsiteX2" fmla="*/ 214163 w 362840"/>
                    <a:gd name="connsiteY2" fmla="*/ 16454 h 232295"/>
                    <a:gd name="connsiteX3" fmla="*/ 346270 w 362840"/>
                    <a:gd name="connsiteY3" fmla="*/ 1538 h 232295"/>
                    <a:gd name="connsiteX4" fmla="*/ 343293 w 362840"/>
                    <a:gd name="connsiteY4" fmla="*/ 44242 h 232295"/>
                    <a:gd name="connsiteX5" fmla="*/ 305528 w 362840"/>
                    <a:gd name="connsiteY5" fmla="*/ 62289 h 232295"/>
                    <a:gd name="connsiteX6" fmla="*/ 295380 w 362840"/>
                    <a:gd name="connsiteY6" fmla="*/ 178628 h 232295"/>
                    <a:gd name="connsiteX7" fmla="*/ 359504 w 362840"/>
                    <a:gd name="connsiteY7" fmla="*/ 188153 h 232295"/>
                    <a:gd name="connsiteX8" fmla="*/ 187319 w 362840"/>
                    <a:gd name="connsiteY8" fmla="*/ 228614 h 232295"/>
                    <a:gd name="connsiteX9" fmla="*/ 69701 w 362840"/>
                    <a:gd name="connsiteY9" fmla="*/ 221242 h 232295"/>
                    <a:gd name="connsiteX10" fmla="*/ 7696 w 362840"/>
                    <a:gd name="connsiteY10" fmla="*/ 146629 h 232295"/>
                    <a:gd name="connsiteX11" fmla="*/ 2232 w 362840"/>
                    <a:gd name="connsiteY11" fmla="*/ 38680 h 232295"/>
                    <a:gd name="connsiteX0" fmla="*/ 2232 w 362840"/>
                    <a:gd name="connsiteY0" fmla="*/ 38680 h 232295"/>
                    <a:gd name="connsiteX1" fmla="*/ 8973 w 362840"/>
                    <a:gd name="connsiteY1" fmla="*/ 11019 h 232295"/>
                    <a:gd name="connsiteX2" fmla="*/ 214163 w 362840"/>
                    <a:gd name="connsiteY2" fmla="*/ 16454 h 232295"/>
                    <a:gd name="connsiteX3" fmla="*/ 346270 w 362840"/>
                    <a:gd name="connsiteY3" fmla="*/ 1538 h 232295"/>
                    <a:gd name="connsiteX4" fmla="*/ 343293 w 362840"/>
                    <a:gd name="connsiteY4" fmla="*/ 44242 h 232295"/>
                    <a:gd name="connsiteX5" fmla="*/ 305528 w 362840"/>
                    <a:gd name="connsiteY5" fmla="*/ 62289 h 232295"/>
                    <a:gd name="connsiteX6" fmla="*/ 295380 w 362840"/>
                    <a:gd name="connsiteY6" fmla="*/ 178628 h 232295"/>
                    <a:gd name="connsiteX7" fmla="*/ 359504 w 362840"/>
                    <a:gd name="connsiteY7" fmla="*/ 188153 h 232295"/>
                    <a:gd name="connsiteX8" fmla="*/ 187319 w 362840"/>
                    <a:gd name="connsiteY8" fmla="*/ 228614 h 232295"/>
                    <a:gd name="connsiteX9" fmla="*/ 69701 w 362840"/>
                    <a:gd name="connsiteY9" fmla="*/ 221242 h 232295"/>
                    <a:gd name="connsiteX10" fmla="*/ 7696 w 362840"/>
                    <a:gd name="connsiteY10" fmla="*/ 146629 h 232295"/>
                    <a:gd name="connsiteX11" fmla="*/ 2232 w 362840"/>
                    <a:gd name="connsiteY11" fmla="*/ 38680 h 232295"/>
                    <a:gd name="connsiteX0" fmla="*/ 2232 w 362840"/>
                    <a:gd name="connsiteY0" fmla="*/ 38680 h 232295"/>
                    <a:gd name="connsiteX1" fmla="*/ 8973 w 362840"/>
                    <a:gd name="connsiteY1" fmla="*/ 11019 h 232295"/>
                    <a:gd name="connsiteX2" fmla="*/ 214163 w 362840"/>
                    <a:gd name="connsiteY2" fmla="*/ 16454 h 232295"/>
                    <a:gd name="connsiteX3" fmla="*/ 346270 w 362840"/>
                    <a:gd name="connsiteY3" fmla="*/ 1538 h 232295"/>
                    <a:gd name="connsiteX4" fmla="*/ 343293 w 362840"/>
                    <a:gd name="connsiteY4" fmla="*/ 44242 h 232295"/>
                    <a:gd name="connsiteX5" fmla="*/ 305528 w 362840"/>
                    <a:gd name="connsiteY5" fmla="*/ 62289 h 232295"/>
                    <a:gd name="connsiteX6" fmla="*/ 295380 w 362840"/>
                    <a:gd name="connsiteY6" fmla="*/ 178628 h 232295"/>
                    <a:gd name="connsiteX7" fmla="*/ 359504 w 362840"/>
                    <a:gd name="connsiteY7" fmla="*/ 188153 h 232295"/>
                    <a:gd name="connsiteX8" fmla="*/ 187319 w 362840"/>
                    <a:gd name="connsiteY8" fmla="*/ 228614 h 232295"/>
                    <a:gd name="connsiteX9" fmla="*/ 69701 w 362840"/>
                    <a:gd name="connsiteY9" fmla="*/ 221242 h 232295"/>
                    <a:gd name="connsiteX10" fmla="*/ 7696 w 362840"/>
                    <a:gd name="connsiteY10" fmla="*/ 146629 h 232295"/>
                    <a:gd name="connsiteX11" fmla="*/ 2232 w 362840"/>
                    <a:gd name="connsiteY11" fmla="*/ 38680 h 232295"/>
                    <a:gd name="connsiteX0" fmla="*/ 2232 w 362840"/>
                    <a:gd name="connsiteY0" fmla="*/ 37180 h 230795"/>
                    <a:gd name="connsiteX1" fmla="*/ 8973 w 362840"/>
                    <a:gd name="connsiteY1" fmla="*/ 9519 h 230795"/>
                    <a:gd name="connsiteX2" fmla="*/ 214163 w 362840"/>
                    <a:gd name="connsiteY2" fmla="*/ 14954 h 230795"/>
                    <a:gd name="connsiteX3" fmla="*/ 346270 w 362840"/>
                    <a:gd name="connsiteY3" fmla="*/ 38 h 230795"/>
                    <a:gd name="connsiteX4" fmla="*/ 343293 w 362840"/>
                    <a:gd name="connsiteY4" fmla="*/ 42742 h 230795"/>
                    <a:gd name="connsiteX5" fmla="*/ 305528 w 362840"/>
                    <a:gd name="connsiteY5" fmla="*/ 60789 h 230795"/>
                    <a:gd name="connsiteX6" fmla="*/ 295380 w 362840"/>
                    <a:gd name="connsiteY6" fmla="*/ 177128 h 230795"/>
                    <a:gd name="connsiteX7" fmla="*/ 359504 w 362840"/>
                    <a:gd name="connsiteY7" fmla="*/ 186653 h 230795"/>
                    <a:gd name="connsiteX8" fmla="*/ 187319 w 362840"/>
                    <a:gd name="connsiteY8" fmla="*/ 227114 h 230795"/>
                    <a:gd name="connsiteX9" fmla="*/ 69701 w 362840"/>
                    <a:gd name="connsiteY9" fmla="*/ 219742 h 230795"/>
                    <a:gd name="connsiteX10" fmla="*/ 7696 w 362840"/>
                    <a:gd name="connsiteY10" fmla="*/ 145129 h 230795"/>
                    <a:gd name="connsiteX11" fmla="*/ 2232 w 362840"/>
                    <a:gd name="connsiteY11" fmla="*/ 37180 h 230795"/>
                    <a:gd name="connsiteX0" fmla="*/ 2232 w 362840"/>
                    <a:gd name="connsiteY0" fmla="*/ 37142 h 230757"/>
                    <a:gd name="connsiteX1" fmla="*/ 8973 w 362840"/>
                    <a:gd name="connsiteY1" fmla="*/ 9481 h 230757"/>
                    <a:gd name="connsiteX2" fmla="*/ 214163 w 362840"/>
                    <a:gd name="connsiteY2" fmla="*/ 14916 h 230757"/>
                    <a:gd name="connsiteX3" fmla="*/ 346270 w 362840"/>
                    <a:gd name="connsiteY3" fmla="*/ 0 h 230757"/>
                    <a:gd name="connsiteX4" fmla="*/ 343293 w 362840"/>
                    <a:gd name="connsiteY4" fmla="*/ 42704 h 230757"/>
                    <a:gd name="connsiteX5" fmla="*/ 305528 w 362840"/>
                    <a:gd name="connsiteY5" fmla="*/ 60751 h 230757"/>
                    <a:gd name="connsiteX6" fmla="*/ 295380 w 362840"/>
                    <a:gd name="connsiteY6" fmla="*/ 177090 h 230757"/>
                    <a:gd name="connsiteX7" fmla="*/ 359504 w 362840"/>
                    <a:gd name="connsiteY7" fmla="*/ 186615 h 230757"/>
                    <a:gd name="connsiteX8" fmla="*/ 187319 w 362840"/>
                    <a:gd name="connsiteY8" fmla="*/ 227076 h 230757"/>
                    <a:gd name="connsiteX9" fmla="*/ 69701 w 362840"/>
                    <a:gd name="connsiteY9" fmla="*/ 219704 h 230757"/>
                    <a:gd name="connsiteX10" fmla="*/ 7696 w 362840"/>
                    <a:gd name="connsiteY10" fmla="*/ 145091 h 230757"/>
                    <a:gd name="connsiteX11" fmla="*/ 2232 w 362840"/>
                    <a:gd name="connsiteY11" fmla="*/ 37142 h 230757"/>
                    <a:gd name="connsiteX0" fmla="*/ 2232 w 362840"/>
                    <a:gd name="connsiteY0" fmla="*/ 37142 h 230757"/>
                    <a:gd name="connsiteX1" fmla="*/ 8973 w 362840"/>
                    <a:gd name="connsiteY1" fmla="*/ 9481 h 230757"/>
                    <a:gd name="connsiteX2" fmla="*/ 214163 w 362840"/>
                    <a:gd name="connsiteY2" fmla="*/ 14916 h 230757"/>
                    <a:gd name="connsiteX3" fmla="*/ 346270 w 362840"/>
                    <a:gd name="connsiteY3" fmla="*/ 0 h 230757"/>
                    <a:gd name="connsiteX4" fmla="*/ 343293 w 362840"/>
                    <a:gd name="connsiteY4" fmla="*/ 42704 h 230757"/>
                    <a:gd name="connsiteX5" fmla="*/ 305528 w 362840"/>
                    <a:gd name="connsiteY5" fmla="*/ 60751 h 230757"/>
                    <a:gd name="connsiteX6" fmla="*/ 295380 w 362840"/>
                    <a:gd name="connsiteY6" fmla="*/ 177090 h 230757"/>
                    <a:gd name="connsiteX7" fmla="*/ 359504 w 362840"/>
                    <a:gd name="connsiteY7" fmla="*/ 186615 h 230757"/>
                    <a:gd name="connsiteX8" fmla="*/ 187319 w 362840"/>
                    <a:gd name="connsiteY8" fmla="*/ 227076 h 230757"/>
                    <a:gd name="connsiteX9" fmla="*/ 69701 w 362840"/>
                    <a:gd name="connsiteY9" fmla="*/ 219704 h 230757"/>
                    <a:gd name="connsiteX10" fmla="*/ 7696 w 362840"/>
                    <a:gd name="connsiteY10" fmla="*/ 145091 h 230757"/>
                    <a:gd name="connsiteX11" fmla="*/ 2232 w 362840"/>
                    <a:gd name="connsiteY11" fmla="*/ 37142 h 23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62840" h="230757">
                      <a:moveTo>
                        <a:pt x="2232" y="37142"/>
                      </a:moveTo>
                      <a:cubicBezTo>
                        <a:pt x="2232" y="22237"/>
                        <a:pt x="-5932" y="9481"/>
                        <a:pt x="8973" y="9481"/>
                      </a:cubicBezTo>
                      <a:cubicBezTo>
                        <a:pt x="71759" y="15691"/>
                        <a:pt x="155293" y="18488"/>
                        <a:pt x="214163" y="14916"/>
                      </a:cubicBezTo>
                      <a:cubicBezTo>
                        <a:pt x="273033" y="11344"/>
                        <a:pt x="320863" y="5276"/>
                        <a:pt x="346270" y="0"/>
                      </a:cubicBezTo>
                      <a:cubicBezTo>
                        <a:pt x="361175" y="0"/>
                        <a:pt x="343293" y="27799"/>
                        <a:pt x="343293" y="42704"/>
                      </a:cubicBezTo>
                      <a:cubicBezTo>
                        <a:pt x="311199" y="48983"/>
                        <a:pt x="300084" y="41973"/>
                        <a:pt x="305528" y="60751"/>
                      </a:cubicBezTo>
                      <a:cubicBezTo>
                        <a:pt x="299178" y="77684"/>
                        <a:pt x="289956" y="164390"/>
                        <a:pt x="295380" y="177090"/>
                      </a:cubicBezTo>
                      <a:cubicBezTo>
                        <a:pt x="291981" y="198249"/>
                        <a:pt x="380935" y="184631"/>
                        <a:pt x="359504" y="186615"/>
                      </a:cubicBezTo>
                      <a:cubicBezTo>
                        <a:pt x="305000" y="186615"/>
                        <a:pt x="241823" y="227076"/>
                        <a:pt x="187319" y="227076"/>
                      </a:cubicBezTo>
                      <a:cubicBezTo>
                        <a:pt x="87400" y="234273"/>
                        <a:pt x="93064" y="230446"/>
                        <a:pt x="69701" y="219704"/>
                      </a:cubicBezTo>
                      <a:cubicBezTo>
                        <a:pt x="53945" y="213770"/>
                        <a:pt x="5490" y="172683"/>
                        <a:pt x="7696" y="145091"/>
                      </a:cubicBezTo>
                      <a:cubicBezTo>
                        <a:pt x="-8094" y="109108"/>
                        <a:pt x="6994" y="73125"/>
                        <a:pt x="2232" y="37142"/>
                      </a:cubicBezTo>
                      <a:close/>
                    </a:path>
                  </a:pathLst>
                </a:custGeom>
                <a:solidFill>
                  <a:srgbClr val="95100E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2657FA62-8B32-6AAF-C268-B73C2E483AB8}"/>
                    </a:ext>
                  </a:extLst>
                </p:cNvPr>
                <p:cNvSpPr/>
                <p:nvPr/>
              </p:nvSpPr>
              <p:spPr>
                <a:xfrm>
                  <a:off x="4135434" y="4242391"/>
                  <a:ext cx="197333" cy="74510"/>
                </a:xfrm>
                <a:custGeom>
                  <a:avLst/>
                  <a:gdLst>
                    <a:gd name="connsiteX0" fmla="*/ 99953 w 197333"/>
                    <a:gd name="connsiteY0" fmla="*/ 0 h 87405"/>
                    <a:gd name="connsiteX1" fmla="*/ 192051 w 197333"/>
                    <a:gd name="connsiteY1" fmla="*/ 35632 h 87405"/>
                    <a:gd name="connsiteX2" fmla="*/ 197333 w 197333"/>
                    <a:gd name="connsiteY2" fmla="*/ 50901 h 87405"/>
                    <a:gd name="connsiteX3" fmla="*/ 157814 w 197333"/>
                    <a:gd name="connsiteY3" fmla="*/ 70507 h 87405"/>
                    <a:gd name="connsiteX4" fmla="*/ 112217 w 197333"/>
                    <a:gd name="connsiteY4" fmla="*/ 81186 h 87405"/>
                    <a:gd name="connsiteX5" fmla="*/ 17728 w 197333"/>
                    <a:gd name="connsiteY5" fmla="*/ 86323 h 87405"/>
                    <a:gd name="connsiteX6" fmla="*/ 11184 w 197333"/>
                    <a:gd name="connsiteY6" fmla="*/ 83932 h 87405"/>
                    <a:gd name="connsiteX7" fmla="*/ 7855 w 197333"/>
                    <a:gd name="connsiteY7" fmla="*/ 81050 h 87405"/>
                    <a:gd name="connsiteX8" fmla="*/ 0 w 197333"/>
                    <a:gd name="connsiteY8" fmla="*/ 58341 h 87405"/>
                    <a:gd name="connsiteX9" fmla="*/ 99953 w 197333"/>
                    <a:gd name="connsiteY9" fmla="*/ 0 h 87405"/>
                    <a:gd name="connsiteX0" fmla="*/ 97066 w 197333"/>
                    <a:gd name="connsiteY0" fmla="*/ 2089 h 65434"/>
                    <a:gd name="connsiteX1" fmla="*/ 192051 w 197333"/>
                    <a:gd name="connsiteY1" fmla="*/ 13661 h 65434"/>
                    <a:gd name="connsiteX2" fmla="*/ 197333 w 197333"/>
                    <a:gd name="connsiteY2" fmla="*/ 28930 h 65434"/>
                    <a:gd name="connsiteX3" fmla="*/ 157814 w 197333"/>
                    <a:gd name="connsiteY3" fmla="*/ 48536 h 65434"/>
                    <a:gd name="connsiteX4" fmla="*/ 112217 w 197333"/>
                    <a:gd name="connsiteY4" fmla="*/ 59215 h 65434"/>
                    <a:gd name="connsiteX5" fmla="*/ 17728 w 197333"/>
                    <a:gd name="connsiteY5" fmla="*/ 64352 h 65434"/>
                    <a:gd name="connsiteX6" fmla="*/ 11184 w 197333"/>
                    <a:gd name="connsiteY6" fmla="*/ 61961 h 65434"/>
                    <a:gd name="connsiteX7" fmla="*/ 7855 w 197333"/>
                    <a:gd name="connsiteY7" fmla="*/ 59079 h 65434"/>
                    <a:gd name="connsiteX8" fmla="*/ 0 w 197333"/>
                    <a:gd name="connsiteY8" fmla="*/ 36370 h 65434"/>
                    <a:gd name="connsiteX9" fmla="*/ 97066 w 197333"/>
                    <a:gd name="connsiteY9" fmla="*/ 2089 h 65434"/>
                    <a:gd name="connsiteX0" fmla="*/ 97066 w 197333"/>
                    <a:gd name="connsiteY0" fmla="*/ 4860 h 68205"/>
                    <a:gd name="connsiteX1" fmla="*/ 192051 w 197333"/>
                    <a:gd name="connsiteY1" fmla="*/ 16432 h 68205"/>
                    <a:gd name="connsiteX2" fmla="*/ 197333 w 197333"/>
                    <a:gd name="connsiteY2" fmla="*/ 31701 h 68205"/>
                    <a:gd name="connsiteX3" fmla="*/ 157814 w 197333"/>
                    <a:gd name="connsiteY3" fmla="*/ 51307 h 68205"/>
                    <a:gd name="connsiteX4" fmla="*/ 112217 w 197333"/>
                    <a:gd name="connsiteY4" fmla="*/ 61986 h 68205"/>
                    <a:gd name="connsiteX5" fmla="*/ 17728 w 197333"/>
                    <a:gd name="connsiteY5" fmla="*/ 67123 h 68205"/>
                    <a:gd name="connsiteX6" fmla="*/ 11184 w 197333"/>
                    <a:gd name="connsiteY6" fmla="*/ 64732 h 68205"/>
                    <a:gd name="connsiteX7" fmla="*/ 7855 w 197333"/>
                    <a:gd name="connsiteY7" fmla="*/ 61850 h 68205"/>
                    <a:gd name="connsiteX8" fmla="*/ 0 w 197333"/>
                    <a:gd name="connsiteY8" fmla="*/ 39141 h 68205"/>
                    <a:gd name="connsiteX9" fmla="*/ 97066 w 197333"/>
                    <a:gd name="connsiteY9" fmla="*/ 4860 h 68205"/>
                    <a:gd name="connsiteX0" fmla="*/ 97066 w 197333"/>
                    <a:gd name="connsiteY0" fmla="*/ 11165 h 74510"/>
                    <a:gd name="connsiteX1" fmla="*/ 192051 w 197333"/>
                    <a:gd name="connsiteY1" fmla="*/ 22737 h 74510"/>
                    <a:gd name="connsiteX2" fmla="*/ 197333 w 197333"/>
                    <a:gd name="connsiteY2" fmla="*/ 38006 h 74510"/>
                    <a:gd name="connsiteX3" fmla="*/ 157814 w 197333"/>
                    <a:gd name="connsiteY3" fmla="*/ 57612 h 74510"/>
                    <a:gd name="connsiteX4" fmla="*/ 112217 w 197333"/>
                    <a:gd name="connsiteY4" fmla="*/ 68291 h 74510"/>
                    <a:gd name="connsiteX5" fmla="*/ 17728 w 197333"/>
                    <a:gd name="connsiteY5" fmla="*/ 73428 h 74510"/>
                    <a:gd name="connsiteX6" fmla="*/ 11184 w 197333"/>
                    <a:gd name="connsiteY6" fmla="*/ 71037 h 74510"/>
                    <a:gd name="connsiteX7" fmla="*/ 7855 w 197333"/>
                    <a:gd name="connsiteY7" fmla="*/ 68155 h 74510"/>
                    <a:gd name="connsiteX8" fmla="*/ 0 w 197333"/>
                    <a:gd name="connsiteY8" fmla="*/ 45446 h 74510"/>
                    <a:gd name="connsiteX9" fmla="*/ 97066 w 197333"/>
                    <a:gd name="connsiteY9" fmla="*/ 11165 h 7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97333" h="74510">
                      <a:moveTo>
                        <a:pt x="97066" y="11165"/>
                      </a:moveTo>
                      <a:cubicBezTo>
                        <a:pt x="144243" y="-10008"/>
                        <a:pt x="176878" y="1798"/>
                        <a:pt x="192051" y="22737"/>
                      </a:cubicBezTo>
                      <a:lnTo>
                        <a:pt x="197333" y="38006"/>
                      </a:lnTo>
                      <a:lnTo>
                        <a:pt x="157814" y="57612"/>
                      </a:lnTo>
                      <a:cubicBezTo>
                        <a:pt x="142225" y="64020"/>
                        <a:pt x="126928" y="68291"/>
                        <a:pt x="112217" y="68291"/>
                      </a:cubicBezTo>
                      <a:cubicBezTo>
                        <a:pt x="58278" y="74370"/>
                        <a:pt x="32837" y="75793"/>
                        <a:pt x="17728" y="73428"/>
                      </a:cubicBezTo>
                      <a:lnTo>
                        <a:pt x="11184" y="71037"/>
                      </a:lnTo>
                      <a:lnTo>
                        <a:pt x="7855" y="68155"/>
                      </a:lnTo>
                      <a:cubicBezTo>
                        <a:pt x="2797" y="61175"/>
                        <a:pt x="0" y="53501"/>
                        <a:pt x="0" y="45446"/>
                      </a:cubicBezTo>
                      <a:cubicBezTo>
                        <a:pt x="0" y="13225"/>
                        <a:pt x="41863" y="-2308"/>
                        <a:pt x="97066" y="11165"/>
                      </a:cubicBezTo>
                      <a:close/>
                    </a:path>
                  </a:pathLst>
                </a:custGeom>
                <a:solidFill>
                  <a:srgbClr val="DD2E35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E920486-890C-CD83-DE78-701B7595515F}"/>
                  </a:ext>
                </a:extLst>
              </p:cNvPr>
              <p:cNvSpPr/>
              <p:nvPr/>
            </p:nvSpPr>
            <p:spPr>
              <a:xfrm>
                <a:off x="2409324" y="4373847"/>
                <a:ext cx="523875" cy="181328"/>
              </a:xfrm>
              <a:custGeom>
                <a:avLst/>
                <a:gdLst>
                  <a:gd name="connsiteX0" fmla="*/ 0 w 524906"/>
                  <a:gd name="connsiteY0" fmla="*/ 185874 h 185874"/>
                  <a:gd name="connsiteX1" fmla="*/ 100012 w 524906"/>
                  <a:gd name="connsiteY1" fmla="*/ 157299 h 185874"/>
                  <a:gd name="connsiteX2" fmla="*/ 466725 w 524906"/>
                  <a:gd name="connsiteY2" fmla="*/ 14424 h 185874"/>
                  <a:gd name="connsiteX3" fmla="*/ 523875 w 524906"/>
                  <a:gd name="connsiteY3" fmla="*/ 4899 h 185874"/>
                  <a:gd name="connsiteX4" fmla="*/ 523875 w 524906"/>
                  <a:gd name="connsiteY4" fmla="*/ 4899 h 185874"/>
                  <a:gd name="connsiteX0" fmla="*/ 0 w 523875"/>
                  <a:gd name="connsiteY0" fmla="*/ 181328 h 181328"/>
                  <a:gd name="connsiteX1" fmla="*/ 252412 w 523875"/>
                  <a:gd name="connsiteY1" fmla="*/ 76553 h 181328"/>
                  <a:gd name="connsiteX2" fmla="*/ 466725 w 523875"/>
                  <a:gd name="connsiteY2" fmla="*/ 9878 h 181328"/>
                  <a:gd name="connsiteX3" fmla="*/ 523875 w 523875"/>
                  <a:gd name="connsiteY3" fmla="*/ 353 h 181328"/>
                  <a:gd name="connsiteX4" fmla="*/ 523875 w 523875"/>
                  <a:gd name="connsiteY4" fmla="*/ 353 h 18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181328">
                    <a:moveTo>
                      <a:pt x="0" y="181328"/>
                    </a:moveTo>
                    <a:cubicBezTo>
                      <a:pt x="11112" y="181328"/>
                      <a:pt x="174625" y="105128"/>
                      <a:pt x="252412" y="76553"/>
                    </a:cubicBezTo>
                    <a:cubicBezTo>
                      <a:pt x="330199" y="47978"/>
                      <a:pt x="421481" y="22578"/>
                      <a:pt x="466725" y="9878"/>
                    </a:cubicBezTo>
                    <a:cubicBezTo>
                      <a:pt x="511969" y="-2822"/>
                      <a:pt x="523875" y="353"/>
                      <a:pt x="523875" y="353"/>
                    </a:cubicBezTo>
                    <a:lnTo>
                      <a:pt x="523875" y="353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E975899-E313-431D-9557-29C2A50E6955}"/>
                </a:ext>
              </a:extLst>
            </p:cNvPr>
            <p:cNvSpPr/>
            <p:nvPr/>
          </p:nvSpPr>
          <p:spPr>
            <a:xfrm>
              <a:off x="1995088" y="3444637"/>
              <a:ext cx="938164" cy="227251"/>
            </a:xfrm>
            <a:custGeom>
              <a:avLst/>
              <a:gdLst>
                <a:gd name="connsiteX0" fmla="*/ 934656 w 945574"/>
                <a:gd name="connsiteY0" fmla="*/ 0 h 237014"/>
                <a:gd name="connsiteX1" fmla="*/ 940818 w 945574"/>
                <a:gd name="connsiteY1" fmla="*/ 2842 h 237014"/>
                <a:gd name="connsiteX2" fmla="*/ 921776 w 945574"/>
                <a:gd name="connsiteY2" fmla="*/ 176204 h 237014"/>
                <a:gd name="connsiteX3" fmla="*/ 917252 w 945574"/>
                <a:gd name="connsiteY3" fmla="*/ 177195 h 237014"/>
                <a:gd name="connsiteX4" fmla="*/ 11969 w 945574"/>
                <a:gd name="connsiteY4" fmla="*/ 237014 h 237014"/>
                <a:gd name="connsiteX5" fmla="*/ 10690 w 945574"/>
                <a:gd name="connsiteY5" fmla="*/ 152959 h 237014"/>
                <a:gd name="connsiteX6" fmla="*/ 0 w 945574"/>
                <a:gd name="connsiteY6" fmla="*/ 68224 h 237014"/>
                <a:gd name="connsiteX7" fmla="*/ 246 w 945574"/>
                <a:gd name="connsiteY7" fmla="*/ 61743 h 237014"/>
                <a:gd name="connsiteX8" fmla="*/ 80737 w 945574"/>
                <a:gd name="connsiteY8" fmla="*/ 56424 h 237014"/>
                <a:gd name="connsiteX9" fmla="*/ 141888 w 945574"/>
                <a:gd name="connsiteY9" fmla="*/ 71029 h 237014"/>
                <a:gd name="connsiteX10" fmla="*/ 576827 w 945574"/>
                <a:gd name="connsiteY10" fmla="*/ 60068 h 237014"/>
                <a:gd name="connsiteX11" fmla="*/ 782036 w 945574"/>
                <a:gd name="connsiteY11" fmla="*/ 12518 h 237014"/>
                <a:gd name="connsiteX12" fmla="*/ 796110 w 945574"/>
                <a:gd name="connsiteY12" fmla="*/ 9155 h 237014"/>
                <a:gd name="connsiteX13" fmla="*/ 934656 w 945574"/>
                <a:gd name="connsiteY13" fmla="*/ 0 h 237014"/>
                <a:gd name="connsiteX0" fmla="*/ 934656 w 945574"/>
                <a:gd name="connsiteY0" fmla="*/ 0 h 237014"/>
                <a:gd name="connsiteX1" fmla="*/ 940818 w 945574"/>
                <a:gd name="connsiteY1" fmla="*/ 2842 h 237014"/>
                <a:gd name="connsiteX2" fmla="*/ 921776 w 945574"/>
                <a:gd name="connsiteY2" fmla="*/ 176204 h 237014"/>
                <a:gd name="connsiteX3" fmla="*/ 917252 w 945574"/>
                <a:gd name="connsiteY3" fmla="*/ 177195 h 237014"/>
                <a:gd name="connsiteX4" fmla="*/ 11969 w 945574"/>
                <a:gd name="connsiteY4" fmla="*/ 237014 h 237014"/>
                <a:gd name="connsiteX5" fmla="*/ 10690 w 945574"/>
                <a:gd name="connsiteY5" fmla="*/ 152959 h 237014"/>
                <a:gd name="connsiteX6" fmla="*/ 0 w 945574"/>
                <a:gd name="connsiteY6" fmla="*/ 68224 h 237014"/>
                <a:gd name="connsiteX7" fmla="*/ 22471 w 945574"/>
                <a:gd name="connsiteY7" fmla="*/ 42693 h 237014"/>
                <a:gd name="connsiteX8" fmla="*/ 80737 w 945574"/>
                <a:gd name="connsiteY8" fmla="*/ 56424 h 237014"/>
                <a:gd name="connsiteX9" fmla="*/ 141888 w 945574"/>
                <a:gd name="connsiteY9" fmla="*/ 71029 h 237014"/>
                <a:gd name="connsiteX10" fmla="*/ 576827 w 945574"/>
                <a:gd name="connsiteY10" fmla="*/ 60068 h 237014"/>
                <a:gd name="connsiteX11" fmla="*/ 782036 w 945574"/>
                <a:gd name="connsiteY11" fmla="*/ 12518 h 237014"/>
                <a:gd name="connsiteX12" fmla="*/ 796110 w 945574"/>
                <a:gd name="connsiteY12" fmla="*/ 9155 h 237014"/>
                <a:gd name="connsiteX13" fmla="*/ 934656 w 945574"/>
                <a:gd name="connsiteY13" fmla="*/ 0 h 237014"/>
                <a:gd name="connsiteX0" fmla="*/ 934656 w 945574"/>
                <a:gd name="connsiteY0" fmla="*/ 0 h 237014"/>
                <a:gd name="connsiteX1" fmla="*/ 940818 w 945574"/>
                <a:gd name="connsiteY1" fmla="*/ 2842 h 237014"/>
                <a:gd name="connsiteX2" fmla="*/ 921776 w 945574"/>
                <a:gd name="connsiteY2" fmla="*/ 176204 h 237014"/>
                <a:gd name="connsiteX3" fmla="*/ 917252 w 945574"/>
                <a:gd name="connsiteY3" fmla="*/ 177195 h 237014"/>
                <a:gd name="connsiteX4" fmla="*/ 11969 w 945574"/>
                <a:gd name="connsiteY4" fmla="*/ 237014 h 237014"/>
                <a:gd name="connsiteX5" fmla="*/ 10690 w 945574"/>
                <a:gd name="connsiteY5" fmla="*/ 152959 h 237014"/>
                <a:gd name="connsiteX6" fmla="*/ 0 w 945574"/>
                <a:gd name="connsiteY6" fmla="*/ 68224 h 237014"/>
                <a:gd name="connsiteX7" fmla="*/ 22471 w 945574"/>
                <a:gd name="connsiteY7" fmla="*/ 42693 h 237014"/>
                <a:gd name="connsiteX8" fmla="*/ 141888 w 945574"/>
                <a:gd name="connsiteY8" fmla="*/ 71029 h 237014"/>
                <a:gd name="connsiteX9" fmla="*/ 576827 w 945574"/>
                <a:gd name="connsiteY9" fmla="*/ 60068 h 237014"/>
                <a:gd name="connsiteX10" fmla="*/ 782036 w 945574"/>
                <a:gd name="connsiteY10" fmla="*/ 12518 h 237014"/>
                <a:gd name="connsiteX11" fmla="*/ 796110 w 945574"/>
                <a:gd name="connsiteY11" fmla="*/ 9155 h 237014"/>
                <a:gd name="connsiteX12" fmla="*/ 934656 w 945574"/>
                <a:gd name="connsiteY12" fmla="*/ 0 h 237014"/>
                <a:gd name="connsiteX0" fmla="*/ 934656 w 945574"/>
                <a:gd name="connsiteY0" fmla="*/ 0 h 237014"/>
                <a:gd name="connsiteX1" fmla="*/ 940818 w 945574"/>
                <a:gd name="connsiteY1" fmla="*/ 2842 h 237014"/>
                <a:gd name="connsiteX2" fmla="*/ 921776 w 945574"/>
                <a:gd name="connsiteY2" fmla="*/ 176204 h 237014"/>
                <a:gd name="connsiteX3" fmla="*/ 917252 w 945574"/>
                <a:gd name="connsiteY3" fmla="*/ 177195 h 237014"/>
                <a:gd name="connsiteX4" fmla="*/ 11969 w 945574"/>
                <a:gd name="connsiteY4" fmla="*/ 237014 h 237014"/>
                <a:gd name="connsiteX5" fmla="*/ 10690 w 945574"/>
                <a:gd name="connsiteY5" fmla="*/ 152959 h 237014"/>
                <a:gd name="connsiteX6" fmla="*/ 0 w 945574"/>
                <a:gd name="connsiteY6" fmla="*/ 68224 h 237014"/>
                <a:gd name="connsiteX7" fmla="*/ 22471 w 945574"/>
                <a:gd name="connsiteY7" fmla="*/ 42693 h 237014"/>
                <a:gd name="connsiteX8" fmla="*/ 189513 w 945574"/>
                <a:gd name="connsiteY8" fmla="*/ 58329 h 237014"/>
                <a:gd name="connsiteX9" fmla="*/ 576827 w 945574"/>
                <a:gd name="connsiteY9" fmla="*/ 60068 h 237014"/>
                <a:gd name="connsiteX10" fmla="*/ 782036 w 945574"/>
                <a:gd name="connsiteY10" fmla="*/ 12518 h 237014"/>
                <a:gd name="connsiteX11" fmla="*/ 796110 w 945574"/>
                <a:gd name="connsiteY11" fmla="*/ 9155 h 237014"/>
                <a:gd name="connsiteX12" fmla="*/ 934656 w 945574"/>
                <a:gd name="connsiteY12" fmla="*/ 0 h 237014"/>
                <a:gd name="connsiteX0" fmla="*/ 934656 w 945574"/>
                <a:gd name="connsiteY0" fmla="*/ 0 h 237014"/>
                <a:gd name="connsiteX1" fmla="*/ 940818 w 945574"/>
                <a:gd name="connsiteY1" fmla="*/ 2842 h 237014"/>
                <a:gd name="connsiteX2" fmla="*/ 921776 w 945574"/>
                <a:gd name="connsiteY2" fmla="*/ 176204 h 237014"/>
                <a:gd name="connsiteX3" fmla="*/ 917252 w 945574"/>
                <a:gd name="connsiteY3" fmla="*/ 177195 h 237014"/>
                <a:gd name="connsiteX4" fmla="*/ 11969 w 945574"/>
                <a:gd name="connsiteY4" fmla="*/ 237014 h 237014"/>
                <a:gd name="connsiteX5" fmla="*/ 10690 w 945574"/>
                <a:gd name="connsiteY5" fmla="*/ 152959 h 237014"/>
                <a:gd name="connsiteX6" fmla="*/ 0 w 945574"/>
                <a:gd name="connsiteY6" fmla="*/ 68224 h 237014"/>
                <a:gd name="connsiteX7" fmla="*/ 22471 w 945574"/>
                <a:gd name="connsiteY7" fmla="*/ 42693 h 237014"/>
                <a:gd name="connsiteX8" fmla="*/ 189513 w 945574"/>
                <a:gd name="connsiteY8" fmla="*/ 58329 h 237014"/>
                <a:gd name="connsiteX9" fmla="*/ 576827 w 945574"/>
                <a:gd name="connsiteY9" fmla="*/ 60068 h 237014"/>
                <a:gd name="connsiteX10" fmla="*/ 782036 w 945574"/>
                <a:gd name="connsiteY10" fmla="*/ 12518 h 237014"/>
                <a:gd name="connsiteX11" fmla="*/ 796110 w 945574"/>
                <a:gd name="connsiteY11" fmla="*/ 9155 h 237014"/>
                <a:gd name="connsiteX12" fmla="*/ 934656 w 945574"/>
                <a:gd name="connsiteY12" fmla="*/ 0 h 237014"/>
                <a:gd name="connsiteX0" fmla="*/ 934656 w 945574"/>
                <a:gd name="connsiteY0" fmla="*/ 0 h 237014"/>
                <a:gd name="connsiteX1" fmla="*/ 940818 w 945574"/>
                <a:gd name="connsiteY1" fmla="*/ 2842 h 237014"/>
                <a:gd name="connsiteX2" fmla="*/ 921776 w 945574"/>
                <a:gd name="connsiteY2" fmla="*/ 176204 h 237014"/>
                <a:gd name="connsiteX3" fmla="*/ 917252 w 945574"/>
                <a:gd name="connsiteY3" fmla="*/ 177195 h 237014"/>
                <a:gd name="connsiteX4" fmla="*/ 11969 w 945574"/>
                <a:gd name="connsiteY4" fmla="*/ 237014 h 237014"/>
                <a:gd name="connsiteX5" fmla="*/ 10690 w 945574"/>
                <a:gd name="connsiteY5" fmla="*/ 152959 h 237014"/>
                <a:gd name="connsiteX6" fmla="*/ 0 w 945574"/>
                <a:gd name="connsiteY6" fmla="*/ 68224 h 237014"/>
                <a:gd name="connsiteX7" fmla="*/ 22471 w 945574"/>
                <a:gd name="connsiteY7" fmla="*/ 42693 h 237014"/>
                <a:gd name="connsiteX8" fmla="*/ 189513 w 945574"/>
                <a:gd name="connsiteY8" fmla="*/ 58329 h 237014"/>
                <a:gd name="connsiteX9" fmla="*/ 576827 w 945574"/>
                <a:gd name="connsiteY9" fmla="*/ 60068 h 237014"/>
                <a:gd name="connsiteX10" fmla="*/ 782036 w 945574"/>
                <a:gd name="connsiteY10" fmla="*/ 12518 h 237014"/>
                <a:gd name="connsiteX11" fmla="*/ 934656 w 945574"/>
                <a:gd name="connsiteY11" fmla="*/ 0 h 237014"/>
                <a:gd name="connsiteX0" fmla="*/ 934656 w 945574"/>
                <a:gd name="connsiteY0" fmla="*/ 0 h 237014"/>
                <a:gd name="connsiteX1" fmla="*/ 940818 w 945574"/>
                <a:gd name="connsiteY1" fmla="*/ 2842 h 237014"/>
                <a:gd name="connsiteX2" fmla="*/ 921776 w 945574"/>
                <a:gd name="connsiteY2" fmla="*/ 176204 h 237014"/>
                <a:gd name="connsiteX3" fmla="*/ 917252 w 945574"/>
                <a:gd name="connsiteY3" fmla="*/ 177195 h 237014"/>
                <a:gd name="connsiteX4" fmla="*/ 11969 w 945574"/>
                <a:gd name="connsiteY4" fmla="*/ 237014 h 237014"/>
                <a:gd name="connsiteX5" fmla="*/ 10690 w 945574"/>
                <a:gd name="connsiteY5" fmla="*/ 152959 h 237014"/>
                <a:gd name="connsiteX6" fmla="*/ 0 w 945574"/>
                <a:gd name="connsiteY6" fmla="*/ 68224 h 237014"/>
                <a:gd name="connsiteX7" fmla="*/ 22471 w 945574"/>
                <a:gd name="connsiteY7" fmla="*/ 42693 h 237014"/>
                <a:gd name="connsiteX8" fmla="*/ 189513 w 945574"/>
                <a:gd name="connsiteY8" fmla="*/ 58329 h 237014"/>
                <a:gd name="connsiteX9" fmla="*/ 576827 w 945574"/>
                <a:gd name="connsiteY9" fmla="*/ 60068 h 237014"/>
                <a:gd name="connsiteX10" fmla="*/ 782036 w 945574"/>
                <a:gd name="connsiteY10" fmla="*/ 12518 h 237014"/>
                <a:gd name="connsiteX11" fmla="*/ 934656 w 945574"/>
                <a:gd name="connsiteY11" fmla="*/ 0 h 237014"/>
                <a:gd name="connsiteX0" fmla="*/ 934656 w 945574"/>
                <a:gd name="connsiteY0" fmla="*/ 1223 h 238237"/>
                <a:gd name="connsiteX1" fmla="*/ 940818 w 945574"/>
                <a:gd name="connsiteY1" fmla="*/ 4065 h 238237"/>
                <a:gd name="connsiteX2" fmla="*/ 921776 w 945574"/>
                <a:gd name="connsiteY2" fmla="*/ 177427 h 238237"/>
                <a:gd name="connsiteX3" fmla="*/ 917252 w 945574"/>
                <a:gd name="connsiteY3" fmla="*/ 178418 h 238237"/>
                <a:gd name="connsiteX4" fmla="*/ 11969 w 945574"/>
                <a:gd name="connsiteY4" fmla="*/ 238237 h 238237"/>
                <a:gd name="connsiteX5" fmla="*/ 10690 w 945574"/>
                <a:gd name="connsiteY5" fmla="*/ 154182 h 238237"/>
                <a:gd name="connsiteX6" fmla="*/ 0 w 945574"/>
                <a:gd name="connsiteY6" fmla="*/ 69447 h 238237"/>
                <a:gd name="connsiteX7" fmla="*/ 22471 w 945574"/>
                <a:gd name="connsiteY7" fmla="*/ 43916 h 238237"/>
                <a:gd name="connsiteX8" fmla="*/ 189513 w 945574"/>
                <a:gd name="connsiteY8" fmla="*/ 59552 h 238237"/>
                <a:gd name="connsiteX9" fmla="*/ 576827 w 945574"/>
                <a:gd name="connsiteY9" fmla="*/ 61291 h 238237"/>
                <a:gd name="connsiteX10" fmla="*/ 782036 w 945574"/>
                <a:gd name="connsiteY10" fmla="*/ 13741 h 238237"/>
                <a:gd name="connsiteX11" fmla="*/ 934656 w 945574"/>
                <a:gd name="connsiteY11" fmla="*/ 1223 h 238237"/>
                <a:gd name="connsiteX0" fmla="*/ 928789 w 939707"/>
                <a:gd name="connsiteY0" fmla="*/ 1223 h 238237"/>
                <a:gd name="connsiteX1" fmla="*/ 934951 w 939707"/>
                <a:gd name="connsiteY1" fmla="*/ 4065 h 238237"/>
                <a:gd name="connsiteX2" fmla="*/ 915909 w 939707"/>
                <a:gd name="connsiteY2" fmla="*/ 177427 h 238237"/>
                <a:gd name="connsiteX3" fmla="*/ 911385 w 939707"/>
                <a:gd name="connsiteY3" fmla="*/ 178418 h 238237"/>
                <a:gd name="connsiteX4" fmla="*/ 6102 w 939707"/>
                <a:gd name="connsiteY4" fmla="*/ 238237 h 238237"/>
                <a:gd name="connsiteX5" fmla="*/ 4823 w 939707"/>
                <a:gd name="connsiteY5" fmla="*/ 154182 h 238237"/>
                <a:gd name="connsiteX6" fmla="*/ 16604 w 939707"/>
                <a:gd name="connsiteY6" fmla="*/ 43916 h 238237"/>
                <a:gd name="connsiteX7" fmla="*/ 183646 w 939707"/>
                <a:gd name="connsiteY7" fmla="*/ 59552 h 238237"/>
                <a:gd name="connsiteX8" fmla="*/ 570960 w 939707"/>
                <a:gd name="connsiteY8" fmla="*/ 61291 h 238237"/>
                <a:gd name="connsiteX9" fmla="*/ 776169 w 939707"/>
                <a:gd name="connsiteY9" fmla="*/ 13741 h 238237"/>
                <a:gd name="connsiteX10" fmla="*/ 928789 w 939707"/>
                <a:gd name="connsiteY10" fmla="*/ 1223 h 238237"/>
                <a:gd name="connsiteX0" fmla="*/ 928789 w 939707"/>
                <a:gd name="connsiteY0" fmla="*/ 2883 h 239897"/>
                <a:gd name="connsiteX1" fmla="*/ 934951 w 939707"/>
                <a:gd name="connsiteY1" fmla="*/ 5725 h 239897"/>
                <a:gd name="connsiteX2" fmla="*/ 915909 w 939707"/>
                <a:gd name="connsiteY2" fmla="*/ 179087 h 239897"/>
                <a:gd name="connsiteX3" fmla="*/ 911385 w 939707"/>
                <a:gd name="connsiteY3" fmla="*/ 180078 h 239897"/>
                <a:gd name="connsiteX4" fmla="*/ 6102 w 939707"/>
                <a:gd name="connsiteY4" fmla="*/ 239897 h 239897"/>
                <a:gd name="connsiteX5" fmla="*/ 4823 w 939707"/>
                <a:gd name="connsiteY5" fmla="*/ 155842 h 239897"/>
                <a:gd name="connsiteX6" fmla="*/ 16604 w 939707"/>
                <a:gd name="connsiteY6" fmla="*/ 45576 h 239897"/>
                <a:gd name="connsiteX7" fmla="*/ 183646 w 939707"/>
                <a:gd name="connsiteY7" fmla="*/ 61212 h 239897"/>
                <a:gd name="connsiteX8" fmla="*/ 570960 w 939707"/>
                <a:gd name="connsiteY8" fmla="*/ 62951 h 239897"/>
                <a:gd name="connsiteX9" fmla="*/ 776169 w 939707"/>
                <a:gd name="connsiteY9" fmla="*/ 15401 h 239897"/>
                <a:gd name="connsiteX10" fmla="*/ 928789 w 939707"/>
                <a:gd name="connsiteY10" fmla="*/ 2883 h 239897"/>
                <a:gd name="connsiteX0" fmla="*/ 928789 w 939707"/>
                <a:gd name="connsiteY0" fmla="*/ 2883 h 239897"/>
                <a:gd name="connsiteX1" fmla="*/ 934951 w 939707"/>
                <a:gd name="connsiteY1" fmla="*/ 5725 h 239897"/>
                <a:gd name="connsiteX2" fmla="*/ 915909 w 939707"/>
                <a:gd name="connsiteY2" fmla="*/ 179087 h 239897"/>
                <a:gd name="connsiteX3" fmla="*/ 911385 w 939707"/>
                <a:gd name="connsiteY3" fmla="*/ 180078 h 239897"/>
                <a:gd name="connsiteX4" fmla="*/ 6102 w 939707"/>
                <a:gd name="connsiteY4" fmla="*/ 239897 h 239897"/>
                <a:gd name="connsiteX5" fmla="*/ 4823 w 939707"/>
                <a:gd name="connsiteY5" fmla="*/ 155842 h 239897"/>
                <a:gd name="connsiteX6" fmla="*/ 16604 w 939707"/>
                <a:gd name="connsiteY6" fmla="*/ 45576 h 239897"/>
                <a:gd name="connsiteX7" fmla="*/ 183646 w 939707"/>
                <a:gd name="connsiteY7" fmla="*/ 61212 h 239897"/>
                <a:gd name="connsiteX8" fmla="*/ 570960 w 939707"/>
                <a:gd name="connsiteY8" fmla="*/ 62951 h 239897"/>
                <a:gd name="connsiteX9" fmla="*/ 776169 w 939707"/>
                <a:gd name="connsiteY9" fmla="*/ 15401 h 239897"/>
                <a:gd name="connsiteX10" fmla="*/ 928789 w 939707"/>
                <a:gd name="connsiteY10" fmla="*/ 2883 h 239897"/>
                <a:gd name="connsiteX0" fmla="*/ 928789 w 939707"/>
                <a:gd name="connsiteY0" fmla="*/ 4632 h 241646"/>
                <a:gd name="connsiteX1" fmla="*/ 934951 w 939707"/>
                <a:gd name="connsiteY1" fmla="*/ 7474 h 241646"/>
                <a:gd name="connsiteX2" fmla="*/ 915909 w 939707"/>
                <a:gd name="connsiteY2" fmla="*/ 180836 h 241646"/>
                <a:gd name="connsiteX3" fmla="*/ 911385 w 939707"/>
                <a:gd name="connsiteY3" fmla="*/ 181827 h 241646"/>
                <a:gd name="connsiteX4" fmla="*/ 6102 w 939707"/>
                <a:gd name="connsiteY4" fmla="*/ 241646 h 241646"/>
                <a:gd name="connsiteX5" fmla="*/ 4823 w 939707"/>
                <a:gd name="connsiteY5" fmla="*/ 157591 h 241646"/>
                <a:gd name="connsiteX6" fmla="*/ 16604 w 939707"/>
                <a:gd name="connsiteY6" fmla="*/ 47325 h 241646"/>
                <a:gd name="connsiteX7" fmla="*/ 183646 w 939707"/>
                <a:gd name="connsiteY7" fmla="*/ 62961 h 241646"/>
                <a:gd name="connsiteX8" fmla="*/ 570960 w 939707"/>
                <a:gd name="connsiteY8" fmla="*/ 64700 h 241646"/>
                <a:gd name="connsiteX9" fmla="*/ 776169 w 939707"/>
                <a:gd name="connsiteY9" fmla="*/ 17150 h 241646"/>
                <a:gd name="connsiteX10" fmla="*/ 928789 w 939707"/>
                <a:gd name="connsiteY10" fmla="*/ 4632 h 241646"/>
                <a:gd name="connsiteX0" fmla="*/ 928789 w 939707"/>
                <a:gd name="connsiteY0" fmla="*/ 4632 h 241646"/>
                <a:gd name="connsiteX1" fmla="*/ 934951 w 939707"/>
                <a:gd name="connsiteY1" fmla="*/ 7474 h 241646"/>
                <a:gd name="connsiteX2" fmla="*/ 915909 w 939707"/>
                <a:gd name="connsiteY2" fmla="*/ 180836 h 241646"/>
                <a:gd name="connsiteX3" fmla="*/ 911385 w 939707"/>
                <a:gd name="connsiteY3" fmla="*/ 181827 h 241646"/>
                <a:gd name="connsiteX4" fmla="*/ 506188 w 939707"/>
                <a:gd name="connsiteY4" fmla="*/ 234725 h 241646"/>
                <a:gd name="connsiteX5" fmla="*/ 6102 w 939707"/>
                <a:gd name="connsiteY5" fmla="*/ 241646 h 241646"/>
                <a:gd name="connsiteX6" fmla="*/ 4823 w 939707"/>
                <a:gd name="connsiteY6" fmla="*/ 157591 h 241646"/>
                <a:gd name="connsiteX7" fmla="*/ 16604 w 939707"/>
                <a:gd name="connsiteY7" fmla="*/ 47325 h 241646"/>
                <a:gd name="connsiteX8" fmla="*/ 183646 w 939707"/>
                <a:gd name="connsiteY8" fmla="*/ 62961 h 241646"/>
                <a:gd name="connsiteX9" fmla="*/ 570960 w 939707"/>
                <a:gd name="connsiteY9" fmla="*/ 64700 h 241646"/>
                <a:gd name="connsiteX10" fmla="*/ 776169 w 939707"/>
                <a:gd name="connsiteY10" fmla="*/ 17150 h 241646"/>
                <a:gd name="connsiteX11" fmla="*/ 928789 w 939707"/>
                <a:gd name="connsiteY11" fmla="*/ 4632 h 241646"/>
                <a:gd name="connsiteX0" fmla="*/ 928789 w 939707"/>
                <a:gd name="connsiteY0" fmla="*/ 4632 h 234725"/>
                <a:gd name="connsiteX1" fmla="*/ 934951 w 939707"/>
                <a:gd name="connsiteY1" fmla="*/ 7474 h 234725"/>
                <a:gd name="connsiteX2" fmla="*/ 915909 w 939707"/>
                <a:gd name="connsiteY2" fmla="*/ 180836 h 234725"/>
                <a:gd name="connsiteX3" fmla="*/ 911385 w 939707"/>
                <a:gd name="connsiteY3" fmla="*/ 181827 h 234725"/>
                <a:gd name="connsiteX4" fmla="*/ 506188 w 939707"/>
                <a:gd name="connsiteY4" fmla="*/ 234725 h 234725"/>
                <a:gd name="connsiteX5" fmla="*/ 10874 w 939707"/>
                <a:gd name="connsiteY5" fmla="*/ 217833 h 234725"/>
                <a:gd name="connsiteX6" fmla="*/ 4823 w 939707"/>
                <a:gd name="connsiteY6" fmla="*/ 157591 h 234725"/>
                <a:gd name="connsiteX7" fmla="*/ 16604 w 939707"/>
                <a:gd name="connsiteY7" fmla="*/ 47325 h 234725"/>
                <a:gd name="connsiteX8" fmla="*/ 183646 w 939707"/>
                <a:gd name="connsiteY8" fmla="*/ 62961 h 234725"/>
                <a:gd name="connsiteX9" fmla="*/ 570960 w 939707"/>
                <a:gd name="connsiteY9" fmla="*/ 64700 h 234725"/>
                <a:gd name="connsiteX10" fmla="*/ 776169 w 939707"/>
                <a:gd name="connsiteY10" fmla="*/ 17150 h 234725"/>
                <a:gd name="connsiteX11" fmla="*/ 928789 w 939707"/>
                <a:gd name="connsiteY11" fmla="*/ 4632 h 234725"/>
                <a:gd name="connsiteX0" fmla="*/ 928789 w 939707"/>
                <a:gd name="connsiteY0" fmla="*/ 4632 h 234725"/>
                <a:gd name="connsiteX1" fmla="*/ 934951 w 939707"/>
                <a:gd name="connsiteY1" fmla="*/ 7474 h 234725"/>
                <a:gd name="connsiteX2" fmla="*/ 915909 w 939707"/>
                <a:gd name="connsiteY2" fmla="*/ 180836 h 234725"/>
                <a:gd name="connsiteX3" fmla="*/ 892299 w 939707"/>
                <a:gd name="connsiteY3" fmla="*/ 167540 h 234725"/>
                <a:gd name="connsiteX4" fmla="*/ 506188 w 939707"/>
                <a:gd name="connsiteY4" fmla="*/ 234725 h 234725"/>
                <a:gd name="connsiteX5" fmla="*/ 10874 w 939707"/>
                <a:gd name="connsiteY5" fmla="*/ 217833 h 234725"/>
                <a:gd name="connsiteX6" fmla="*/ 4823 w 939707"/>
                <a:gd name="connsiteY6" fmla="*/ 157591 h 234725"/>
                <a:gd name="connsiteX7" fmla="*/ 16604 w 939707"/>
                <a:gd name="connsiteY7" fmla="*/ 47325 h 234725"/>
                <a:gd name="connsiteX8" fmla="*/ 183646 w 939707"/>
                <a:gd name="connsiteY8" fmla="*/ 62961 h 234725"/>
                <a:gd name="connsiteX9" fmla="*/ 570960 w 939707"/>
                <a:gd name="connsiteY9" fmla="*/ 64700 h 234725"/>
                <a:gd name="connsiteX10" fmla="*/ 776169 w 939707"/>
                <a:gd name="connsiteY10" fmla="*/ 17150 h 234725"/>
                <a:gd name="connsiteX11" fmla="*/ 928789 w 939707"/>
                <a:gd name="connsiteY11" fmla="*/ 4632 h 234725"/>
                <a:gd name="connsiteX0" fmla="*/ 928789 w 939707"/>
                <a:gd name="connsiteY0" fmla="*/ 4632 h 234725"/>
                <a:gd name="connsiteX1" fmla="*/ 934951 w 939707"/>
                <a:gd name="connsiteY1" fmla="*/ 7474 h 234725"/>
                <a:gd name="connsiteX2" fmla="*/ 915909 w 939707"/>
                <a:gd name="connsiteY2" fmla="*/ 180836 h 234725"/>
                <a:gd name="connsiteX3" fmla="*/ 892299 w 939707"/>
                <a:gd name="connsiteY3" fmla="*/ 167540 h 234725"/>
                <a:gd name="connsiteX4" fmla="*/ 506188 w 939707"/>
                <a:gd name="connsiteY4" fmla="*/ 234725 h 234725"/>
                <a:gd name="connsiteX5" fmla="*/ 10874 w 939707"/>
                <a:gd name="connsiteY5" fmla="*/ 217833 h 234725"/>
                <a:gd name="connsiteX6" fmla="*/ 4823 w 939707"/>
                <a:gd name="connsiteY6" fmla="*/ 157591 h 234725"/>
                <a:gd name="connsiteX7" fmla="*/ 16604 w 939707"/>
                <a:gd name="connsiteY7" fmla="*/ 47325 h 234725"/>
                <a:gd name="connsiteX8" fmla="*/ 183646 w 939707"/>
                <a:gd name="connsiteY8" fmla="*/ 62961 h 234725"/>
                <a:gd name="connsiteX9" fmla="*/ 570960 w 939707"/>
                <a:gd name="connsiteY9" fmla="*/ 64700 h 234725"/>
                <a:gd name="connsiteX10" fmla="*/ 776169 w 939707"/>
                <a:gd name="connsiteY10" fmla="*/ 17150 h 234725"/>
                <a:gd name="connsiteX11" fmla="*/ 928789 w 939707"/>
                <a:gd name="connsiteY11" fmla="*/ 4632 h 234725"/>
                <a:gd name="connsiteX0" fmla="*/ 928789 w 939951"/>
                <a:gd name="connsiteY0" fmla="*/ 4632 h 234725"/>
                <a:gd name="connsiteX1" fmla="*/ 934951 w 939951"/>
                <a:gd name="connsiteY1" fmla="*/ 7474 h 234725"/>
                <a:gd name="connsiteX2" fmla="*/ 918294 w 939951"/>
                <a:gd name="connsiteY2" fmla="*/ 159404 h 234725"/>
                <a:gd name="connsiteX3" fmla="*/ 892299 w 939951"/>
                <a:gd name="connsiteY3" fmla="*/ 167540 h 234725"/>
                <a:gd name="connsiteX4" fmla="*/ 506188 w 939951"/>
                <a:gd name="connsiteY4" fmla="*/ 234725 h 234725"/>
                <a:gd name="connsiteX5" fmla="*/ 10874 w 939951"/>
                <a:gd name="connsiteY5" fmla="*/ 217833 h 234725"/>
                <a:gd name="connsiteX6" fmla="*/ 4823 w 939951"/>
                <a:gd name="connsiteY6" fmla="*/ 157591 h 234725"/>
                <a:gd name="connsiteX7" fmla="*/ 16604 w 939951"/>
                <a:gd name="connsiteY7" fmla="*/ 47325 h 234725"/>
                <a:gd name="connsiteX8" fmla="*/ 183646 w 939951"/>
                <a:gd name="connsiteY8" fmla="*/ 62961 h 234725"/>
                <a:gd name="connsiteX9" fmla="*/ 570960 w 939951"/>
                <a:gd name="connsiteY9" fmla="*/ 64700 h 234725"/>
                <a:gd name="connsiteX10" fmla="*/ 776169 w 939951"/>
                <a:gd name="connsiteY10" fmla="*/ 17150 h 234725"/>
                <a:gd name="connsiteX11" fmla="*/ 928789 w 939951"/>
                <a:gd name="connsiteY11" fmla="*/ 4632 h 234725"/>
                <a:gd name="connsiteX0" fmla="*/ 928789 w 939951"/>
                <a:gd name="connsiteY0" fmla="*/ 997 h 231090"/>
                <a:gd name="connsiteX1" fmla="*/ 934951 w 939951"/>
                <a:gd name="connsiteY1" fmla="*/ 3839 h 231090"/>
                <a:gd name="connsiteX2" fmla="*/ 918294 w 939951"/>
                <a:gd name="connsiteY2" fmla="*/ 155769 h 231090"/>
                <a:gd name="connsiteX3" fmla="*/ 892299 w 939951"/>
                <a:gd name="connsiteY3" fmla="*/ 163905 h 231090"/>
                <a:gd name="connsiteX4" fmla="*/ 506188 w 939951"/>
                <a:gd name="connsiteY4" fmla="*/ 231090 h 231090"/>
                <a:gd name="connsiteX5" fmla="*/ 10874 w 939951"/>
                <a:gd name="connsiteY5" fmla="*/ 214198 h 231090"/>
                <a:gd name="connsiteX6" fmla="*/ 4823 w 939951"/>
                <a:gd name="connsiteY6" fmla="*/ 153956 h 231090"/>
                <a:gd name="connsiteX7" fmla="*/ 16604 w 939951"/>
                <a:gd name="connsiteY7" fmla="*/ 43690 h 231090"/>
                <a:gd name="connsiteX8" fmla="*/ 183646 w 939951"/>
                <a:gd name="connsiteY8" fmla="*/ 59326 h 231090"/>
                <a:gd name="connsiteX9" fmla="*/ 570960 w 939951"/>
                <a:gd name="connsiteY9" fmla="*/ 61065 h 231090"/>
                <a:gd name="connsiteX10" fmla="*/ 792074 w 939951"/>
                <a:gd name="connsiteY10" fmla="*/ 35740 h 231090"/>
                <a:gd name="connsiteX11" fmla="*/ 928789 w 939951"/>
                <a:gd name="connsiteY11" fmla="*/ 997 h 231090"/>
                <a:gd name="connsiteX0" fmla="*/ 928789 w 939951"/>
                <a:gd name="connsiteY0" fmla="*/ 997 h 231090"/>
                <a:gd name="connsiteX1" fmla="*/ 934951 w 939951"/>
                <a:gd name="connsiteY1" fmla="*/ 3839 h 231090"/>
                <a:gd name="connsiteX2" fmla="*/ 918294 w 939951"/>
                <a:gd name="connsiteY2" fmla="*/ 155769 h 231090"/>
                <a:gd name="connsiteX3" fmla="*/ 892299 w 939951"/>
                <a:gd name="connsiteY3" fmla="*/ 163905 h 231090"/>
                <a:gd name="connsiteX4" fmla="*/ 506188 w 939951"/>
                <a:gd name="connsiteY4" fmla="*/ 231090 h 231090"/>
                <a:gd name="connsiteX5" fmla="*/ 10874 w 939951"/>
                <a:gd name="connsiteY5" fmla="*/ 214198 h 231090"/>
                <a:gd name="connsiteX6" fmla="*/ 4823 w 939951"/>
                <a:gd name="connsiteY6" fmla="*/ 153956 h 231090"/>
                <a:gd name="connsiteX7" fmla="*/ 16604 w 939951"/>
                <a:gd name="connsiteY7" fmla="*/ 43690 h 231090"/>
                <a:gd name="connsiteX8" fmla="*/ 183646 w 939951"/>
                <a:gd name="connsiteY8" fmla="*/ 59326 h 231090"/>
                <a:gd name="connsiteX9" fmla="*/ 570960 w 939951"/>
                <a:gd name="connsiteY9" fmla="*/ 61065 h 231090"/>
                <a:gd name="connsiteX10" fmla="*/ 792074 w 939951"/>
                <a:gd name="connsiteY10" fmla="*/ 35740 h 231090"/>
                <a:gd name="connsiteX11" fmla="*/ 928789 w 939951"/>
                <a:gd name="connsiteY11" fmla="*/ 997 h 231090"/>
                <a:gd name="connsiteX0" fmla="*/ 928789 w 939951"/>
                <a:gd name="connsiteY0" fmla="*/ 997 h 231090"/>
                <a:gd name="connsiteX1" fmla="*/ 934951 w 939951"/>
                <a:gd name="connsiteY1" fmla="*/ 3839 h 231090"/>
                <a:gd name="connsiteX2" fmla="*/ 918294 w 939951"/>
                <a:gd name="connsiteY2" fmla="*/ 155769 h 231090"/>
                <a:gd name="connsiteX3" fmla="*/ 892299 w 939951"/>
                <a:gd name="connsiteY3" fmla="*/ 163905 h 231090"/>
                <a:gd name="connsiteX4" fmla="*/ 506188 w 939951"/>
                <a:gd name="connsiteY4" fmla="*/ 231090 h 231090"/>
                <a:gd name="connsiteX5" fmla="*/ 10874 w 939951"/>
                <a:gd name="connsiteY5" fmla="*/ 214198 h 231090"/>
                <a:gd name="connsiteX6" fmla="*/ 4823 w 939951"/>
                <a:gd name="connsiteY6" fmla="*/ 153956 h 231090"/>
                <a:gd name="connsiteX7" fmla="*/ 16604 w 939951"/>
                <a:gd name="connsiteY7" fmla="*/ 43690 h 231090"/>
                <a:gd name="connsiteX8" fmla="*/ 183646 w 939951"/>
                <a:gd name="connsiteY8" fmla="*/ 59326 h 231090"/>
                <a:gd name="connsiteX9" fmla="*/ 570960 w 939951"/>
                <a:gd name="connsiteY9" fmla="*/ 61065 h 231090"/>
                <a:gd name="connsiteX10" fmla="*/ 801617 w 939951"/>
                <a:gd name="connsiteY10" fmla="*/ 35740 h 231090"/>
                <a:gd name="connsiteX11" fmla="*/ 928789 w 939951"/>
                <a:gd name="connsiteY11" fmla="*/ 997 h 231090"/>
                <a:gd name="connsiteX0" fmla="*/ 928789 w 939951"/>
                <a:gd name="connsiteY0" fmla="*/ 706 h 230799"/>
                <a:gd name="connsiteX1" fmla="*/ 934951 w 939951"/>
                <a:gd name="connsiteY1" fmla="*/ 3548 h 230799"/>
                <a:gd name="connsiteX2" fmla="*/ 918294 w 939951"/>
                <a:gd name="connsiteY2" fmla="*/ 155478 h 230799"/>
                <a:gd name="connsiteX3" fmla="*/ 892299 w 939951"/>
                <a:gd name="connsiteY3" fmla="*/ 163614 h 230799"/>
                <a:gd name="connsiteX4" fmla="*/ 506188 w 939951"/>
                <a:gd name="connsiteY4" fmla="*/ 230799 h 230799"/>
                <a:gd name="connsiteX5" fmla="*/ 10874 w 939951"/>
                <a:gd name="connsiteY5" fmla="*/ 213907 h 230799"/>
                <a:gd name="connsiteX6" fmla="*/ 4823 w 939951"/>
                <a:gd name="connsiteY6" fmla="*/ 153665 h 230799"/>
                <a:gd name="connsiteX7" fmla="*/ 16604 w 939951"/>
                <a:gd name="connsiteY7" fmla="*/ 43399 h 230799"/>
                <a:gd name="connsiteX8" fmla="*/ 183646 w 939951"/>
                <a:gd name="connsiteY8" fmla="*/ 59035 h 230799"/>
                <a:gd name="connsiteX9" fmla="*/ 570960 w 939951"/>
                <a:gd name="connsiteY9" fmla="*/ 60774 h 230799"/>
                <a:gd name="connsiteX10" fmla="*/ 801617 w 939951"/>
                <a:gd name="connsiteY10" fmla="*/ 35449 h 230799"/>
                <a:gd name="connsiteX11" fmla="*/ 928789 w 939951"/>
                <a:gd name="connsiteY11" fmla="*/ 706 h 230799"/>
                <a:gd name="connsiteX0" fmla="*/ 922427 w 939951"/>
                <a:gd name="connsiteY0" fmla="*/ 13033 h 227251"/>
                <a:gd name="connsiteX1" fmla="*/ 934951 w 939951"/>
                <a:gd name="connsiteY1" fmla="*/ 0 h 227251"/>
                <a:gd name="connsiteX2" fmla="*/ 918294 w 939951"/>
                <a:gd name="connsiteY2" fmla="*/ 151930 h 227251"/>
                <a:gd name="connsiteX3" fmla="*/ 892299 w 939951"/>
                <a:gd name="connsiteY3" fmla="*/ 160066 h 227251"/>
                <a:gd name="connsiteX4" fmla="*/ 506188 w 939951"/>
                <a:gd name="connsiteY4" fmla="*/ 227251 h 227251"/>
                <a:gd name="connsiteX5" fmla="*/ 10874 w 939951"/>
                <a:gd name="connsiteY5" fmla="*/ 210359 h 227251"/>
                <a:gd name="connsiteX6" fmla="*/ 4823 w 939951"/>
                <a:gd name="connsiteY6" fmla="*/ 150117 h 227251"/>
                <a:gd name="connsiteX7" fmla="*/ 16604 w 939951"/>
                <a:gd name="connsiteY7" fmla="*/ 39851 h 227251"/>
                <a:gd name="connsiteX8" fmla="*/ 183646 w 939951"/>
                <a:gd name="connsiteY8" fmla="*/ 55487 h 227251"/>
                <a:gd name="connsiteX9" fmla="*/ 570960 w 939951"/>
                <a:gd name="connsiteY9" fmla="*/ 57226 h 227251"/>
                <a:gd name="connsiteX10" fmla="*/ 801617 w 939951"/>
                <a:gd name="connsiteY10" fmla="*/ 31901 h 227251"/>
                <a:gd name="connsiteX11" fmla="*/ 922427 w 939951"/>
                <a:gd name="connsiteY11" fmla="*/ 13033 h 227251"/>
                <a:gd name="connsiteX0" fmla="*/ 922427 w 939951"/>
                <a:gd name="connsiteY0" fmla="*/ 13033 h 227251"/>
                <a:gd name="connsiteX1" fmla="*/ 934951 w 939951"/>
                <a:gd name="connsiteY1" fmla="*/ 0 h 227251"/>
                <a:gd name="connsiteX2" fmla="*/ 918294 w 939951"/>
                <a:gd name="connsiteY2" fmla="*/ 151930 h 227251"/>
                <a:gd name="connsiteX3" fmla="*/ 892299 w 939951"/>
                <a:gd name="connsiteY3" fmla="*/ 160066 h 227251"/>
                <a:gd name="connsiteX4" fmla="*/ 506188 w 939951"/>
                <a:gd name="connsiteY4" fmla="*/ 227251 h 227251"/>
                <a:gd name="connsiteX5" fmla="*/ 10874 w 939951"/>
                <a:gd name="connsiteY5" fmla="*/ 210359 h 227251"/>
                <a:gd name="connsiteX6" fmla="*/ 4823 w 939951"/>
                <a:gd name="connsiteY6" fmla="*/ 150117 h 227251"/>
                <a:gd name="connsiteX7" fmla="*/ 16604 w 939951"/>
                <a:gd name="connsiteY7" fmla="*/ 39851 h 227251"/>
                <a:gd name="connsiteX8" fmla="*/ 183646 w 939951"/>
                <a:gd name="connsiteY8" fmla="*/ 55487 h 227251"/>
                <a:gd name="connsiteX9" fmla="*/ 570960 w 939951"/>
                <a:gd name="connsiteY9" fmla="*/ 57226 h 227251"/>
                <a:gd name="connsiteX10" fmla="*/ 801617 w 939951"/>
                <a:gd name="connsiteY10" fmla="*/ 31901 h 227251"/>
                <a:gd name="connsiteX11" fmla="*/ 922427 w 939951"/>
                <a:gd name="connsiteY11" fmla="*/ 13033 h 227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9951" h="227251">
                  <a:moveTo>
                    <a:pt x="922427" y="13033"/>
                  </a:moveTo>
                  <a:lnTo>
                    <a:pt x="934951" y="0"/>
                  </a:lnTo>
                  <a:cubicBezTo>
                    <a:pt x="952481" y="23090"/>
                    <a:pt x="918294" y="97424"/>
                    <a:pt x="918294" y="151930"/>
                  </a:cubicBezTo>
                  <a:lnTo>
                    <a:pt x="892299" y="160066"/>
                  </a:lnTo>
                  <a:cubicBezTo>
                    <a:pt x="757233" y="190399"/>
                    <a:pt x="641254" y="215968"/>
                    <a:pt x="506188" y="227251"/>
                  </a:cubicBezTo>
                  <a:lnTo>
                    <a:pt x="10874" y="210359"/>
                  </a:lnTo>
                  <a:cubicBezTo>
                    <a:pt x="10448" y="182341"/>
                    <a:pt x="5249" y="178135"/>
                    <a:pt x="4823" y="150117"/>
                  </a:cubicBezTo>
                  <a:cubicBezTo>
                    <a:pt x="6573" y="117730"/>
                    <a:pt x="-13200" y="55623"/>
                    <a:pt x="16604" y="39851"/>
                  </a:cubicBezTo>
                  <a:lnTo>
                    <a:pt x="183646" y="55487"/>
                  </a:lnTo>
                  <a:cubicBezTo>
                    <a:pt x="332386" y="72385"/>
                    <a:pt x="467965" y="61157"/>
                    <a:pt x="570960" y="57226"/>
                  </a:cubicBezTo>
                  <a:cubicBezTo>
                    <a:pt x="673955" y="53295"/>
                    <a:pt x="743121" y="39689"/>
                    <a:pt x="801617" y="31901"/>
                  </a:cubicBezTo>
                  <a:cubicBezTo>
                    <a:pt x="881023" y="18203"/>
                    <a:pt x="849329" y="23556"/>
                    <a:pt x="922427" y="13033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BE311EDD-CF9E-150E-4D26-1B8CE341FCF0}"/>
              </a:ext>
            </a:extLst>
          </p:cNvPr>
          <p:cNvSpPr/>
          <p:nvPr/>
        </p:nvSpPr>
        <p:spPr>
          <a:xfrm>
            <a:off x="817441" y="4581967"/>
            <a:ext cx="488251" cy="184356"/>
          </a:xfrm>
          <a:custGeom>
            <a:avLst/>
            <a:gdLst>
              <a:gd name="connsiteX0" fmla="*/ 99953 w 197333"/>
              <a:gd name="connsiteY0" fmla="*/ 0 h 87405"/>
              <a:gd name="connsiteX1" fmla="*/ 192051 w 197333"/>
              <a:gd name="connsiteY1" fmla="*/ 35632 h 87405"/>
              <a:gd name="connsiteX2" fmla="*/ 197333 w 197333"/>
              <a:gd name="connsiteY2" fmla="*/ 50901 h 87405"/>
              <a:gd name="connsiteX3" fmla="*/ 157814 w 197333"/>
              <a:gd name="connsiteY3" fmla="*/ 70507 h 87405"/>
              <a:gd name="connsiteX4" fmla="*/ 112217 w 197333"/>
              <a:gd name="connsiteY4" fmla="*/ 81186 h 87405"/>
              <a:gd name="connsiteX5" fmla="*/ 17728 w 197333"/>
              <a:gd name="connsiteY5" fmla="*/ 86323 h 87405"/>
              <a:gd name="connsiteX6" fmla="*/ 11184 w 197333"/>
              <a:gd name="connsiteY6" fmla="*/ 83932 h 87405"/>
              <a:gd name="connsiteX7" fmla="*/ 7855 w 197333"/>
              <a:gd name="connsiteY7" fmla="*/ 81050 h 87405"/>
              <a:gd name="connsiteX8" fmla="*/ 0 w 197333"/>
              <a:gd name="connsiteY8" fmla="*/ 58341 h 87405"/>
              <a:gd name="connsiteX9" fmla="*/ 99953 w 197333"/>
              <a:gd name="connsiteY9" fmla="*/ 0 h 87405"/>
              <a:gd name="connsiteX0" fmla="*/ 97066 w 197333"/>
              <a:gd name="connsiteY0" fmla="*/ 2089 h 65434"/>
              <a:gd name="connsiteX1" fmla="*/ 192051 w 197333"/>
              <a:gd name="connsiteY1" fmla="*/ 13661 h 65434"/>
              <a:gd name="connsiteX2" fmla="*/ 197333 w 197333"/>
              <a:gd name="connsiteY2" fmla="*/ 28930 h 65434"/>
              <a:gd name="connsiteX3" fmla="*/ 157814 w 197333"/>
              <a:gd name="connsiteY3" fmla="*/ 48536 h 65434"/>
              <a:gd name="connsiteX4" fmla="*/ 112217 w 197333"/>
              <a:gd name="connsiteY4" fmla="*/ 59215 h 65434"/>
              <a:gd name="connsiteX5" fmla="*/ 17728 w 197333"/>
              <a:gd name="connsiteY5" fmla="*/ 64352 h 65434"/>
              <a:gd name="connsiteX6" fmla="*/ 11184 w 197333"/>
              <a:gd name="connsiteY6" fmla="*/ 61961 h 65434"/>
              <a:gd name="connsiteX7" fmla="*/ 7855 w 197333"/>
              <a:gd name="connsiteY7" fmla="*/ 59079 h 65434"/>
              <a:gd name="connsiteX8" fmla="*/ 0 w 197333"/>
              <a:gd name="connsiteY8" fmla="*/ 36370 h 65434"/>
              <a:gd name="connsiteX9" fmla="*/ 97066 w 197333"/>
              <a:gd name="connsiteY9" fmla="*/ 2089 h 65434"/>
              <a:gd name="connsiteX0" fmla="*/ 97066 w 197333"/>
              <a:gd name="connsiteY0" fmla="*/ 4860 h 68205"/>
              <a:gd name="connsiteX1" fmla="*/ 192051 w 197333"/>
              <a:gd name="connsiteY1" fmla="*/ 16432 h 68205"/>
              <a:gd name="connsiteX2" fmla="*/ 197333 w 197333"/>
              <a:gd name="connsiteY2" fmla="*/ 31701 h 68205"/>
              <a:gd name="connsiteX3" fmla="*/ 157814 w 197333"/>
              <a:gd name="connsiteY3" fmla="*/ 51307 h 68205"/>
              <a:gd name="connsiteX4" fmla="*/ 112217 w 197333"/>
              <a:gd name="connsiteY4" fmla="*/ 61986 h 68205"/>
              <a:gd name="connsiteX5" fmla="*/ 17728 w 197333"/>
              <a:gd name="connsiteY5" fmla="*/ 67123 h 68205"/>
              <a:gd name="connsiteX6" fmla="*/ 11184 w 197333"/>
              <a:gd name="connsiteY6" fmla="*/ 64732 h 68205"/>
              <a:gd name="connsiteX7" fmla="*/ 7855 w 197333"/>
              <a:gd name="connsiteY7" fmla="*/ 61850 h 68205"/>
              <a:gd name="connsiteX8" fmla="*/ 0 w 197333"/>
              <a:gd name="connsiteY8" fmla="*/ 39141 h 68205"/>
              <a:gd name="connsiteX9" fmla="*/ 97066 w 197333"/>
              <a:gd name="connsiteY9" fmla="*/ 4860 h 68205"/>
              <a:gd name="connsiteX0" fmla="*/ 97066 w 197333"/>
              <a:gd name="connsiteY0" fmla="*/ 11165 h 74510"/>
              <a:gd name="connsiteX1" fmla="*/ 192051 w 197333"/>
              <a:gd name="connsiteY1" fmla="*/ 22737 h 74510"/>
              <a:gd name="connsiteX2" fmla="*/ 197333 w 197333"/>
              <a:gd name="connsiteY2" fmla="*/ 38006 h 74510"/>
              <a:gd name="connsiteX3" fmla="*/ 157814 w 197333"/>
              <a:gd name="connsiteY3" fmla="*/ 57612 h 74510"/>
              <a:gd name="connsiteX4" fmla="*/ 112217 w 197333"/>
              <a:gd name="connsiteY4" fmla="*/ 68291 h 74510"/>
              <a:gd name="connsiteX5" fmla="*/ 17728 w 197333"/>
              <a:gd name="connsiteY5" fmla="*/ 73428 h 74510"/>
              <a:gd name="connsiteX6" fmla="*/ 11184 w 197333"/>
              <a:gd name="connsiteY6" fmla="*/ 71037 h 74510"/>
              <a:gd name="connsiteX7" fmla="*/ 7855 w 197333"/>
              <a:gd name="connsiteY7" fmla="*/ 68155 h 74510"/>
              <a:gd name="connsiteX8" fmla="*/ 0 w 197333"/>
              <a:gd name="connsiteY8" fmla="*/ 45446 h 74510"/>
              <a:gd name="connsiteX9" fmla="*/ 97066 w 197333"/>
              <a:gd name="connsiteY9" fmla="*/ 11165 h 7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333" h="74510">
                <a:moveTo>
                  <a:pt x="97066" y="11165"/>
                </a:moveTo>
                <a:cubicBezTo>
                  <a:pt x="144243" y="-10008"/>
                  <a:pt x="176878" y="1798"/>
                  <a:pt x="192051" y="22737"/>
                </a:cubicBezTo>
                <a:lnTo>
                  <a:pt x="197333" y="38006"/>
                </a:lnTo>
                <a:lnTo>
                  <a:pt x="157814" y="57612"/>
                </a:lnTo>
                <a:cubicBezTo>
                  <a:pt x="142225" y="64020"/>
                  <a:pt x="126928" y="68291"/>
                  <a:pt x="112217" y="68291"/>
                </a:cubicBezTo>
                <a:cubicBezTo>
                  <a:pt x="58278" y="74370"/>
                  <a:pt x="32837" y="75793"/>
                  <a:pt x="17728" y="73428"/>
                </a:cubicBezTo>
                <a:lnTo>
                  <a:pt x="11184" y="71037"/>
                </a:lnTo>
                <a:lnTo>
                  <a:pt x="7855" y="68155"/>
                </a:lnTo>
                <a:cubicBezTo>
                  <a:pt x="2797" y="61175"/>
                  <a:pt x="0" y="53501"/>
                  <a:pt x="0" y="45446"/>
                </a:cubicBezTo>
                <a:cubicBezTo>
                  <a:pt x="0" y="13225"/>
                  <a:pt x="41863" y="-2308"/>
                  <a:pt x="97066" y="11165"/>
                </a:cubicBezTo>
                <a:close/>
              </a:path>
            </a:pathLst>
          </a:custGeom>
          <a:solidFill>
            <a:srgbClr val="DD2E3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0ADC9E-AA9A-9CA6-028E-6457C94B515C}"/>
              </a:ext>
            </a:extLst>
          </p:cNvPr>
          <p:cNvGrpSpPr/>
          <p:nvPr/>
        </p:nvGrpSpPr>
        <p:grpSpPr>
          <a:xfrm>
            <a:off x="6444409" y="2859138"/>
            <a:ext cx="682101" cy="481031"/>
            <a:chOff x="1087140" y="1263833"/>
            <a:chExt cx="1217845" cy="85884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B3B7FB3-1AA2-02C6-334D-43628E3A6BD1}"/>
                </a:ext>
              </a:extLst>
            </p:cNvPr>
            <p:cNvGrpSpPr/>
            <p:nvPr/>
          </p:nvGrpSpPr>
          <p:grpSpPr>
            <a:xfrm>
              <a:off x="1087140" y="1263833"/>
              <a:ext cx="1217845" cy="789359"/>
              <a:chOff x="2597242" y="1820203"/>
              <a:chExt cx="1217845" cy="789359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AE930550-0417-96E8-B683-D4769022055E}"/>
                  </a:ext>
                </a:extLst>
              </p:cNvPr>
              <p:cNvGrpSpPr/>
              <p:nvPr/>
            </p:nvGrpSpPr>
            <p:grpSpPr>
              <a:xfrm>
                <a:off x="2597242" y="1820203"/>
                <a:ext cx="1217845" cy="784129"/>
                <a:chOff x="6927433" y="2935047"/>
                <a:chExt cx="384078" cy="248343"/>
              </a:xfrm>
            </p:grpSpPr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717E5384-70F2-6365-1823-1E5745629DFD}"/>
                    </a:ext>
                  </a:extLst>
                </p:cNvPr>
                <p:cNvSpPr/>
                <p:nvPr/>
              </p:nvSpPr>
              <p:spPr>
                <a:xfrm>
                  <a:off x="6927433" y="2935047"/>
                  <a:ext cx="383670" cy="248343"/>
                </a:xfrm>
                <a:custGeom>
                  <a:avLst/>
                  <a:gdLst>
                    <a:gd name="connsiteX0" fmla="*/ 0 w 388144"/>
                    <a:gd name="connsiteY0" fmla="*/ 26988 h 161925"/>
                    <a:gd name="connsiteX1" fmla="*/ 26988 w 388144"/>
                    <a:gd name="connsiteY1" fmla="*/ 0 h 161925"/>
                    <a:gd name="connsiteX2" fmla="*/ 361156 w 388144"/>
                    <a:gd name="connsiteY2" fmla="*/ 0 h 161925"/>
                    <a:gd name="connsiteX3" fmla="*/ 388144 w 388144"/>
                    <a:gd name="connsiteY3" fmla="*/ 26988 h 161925"/>
                    <a:gd name="connsiteX4" fmla="*/ 388144 w 388144"/>
                    <a:gd name="connsiteY4" fmla="*/ 134937 h 161925"/>
                    <a:gd name="connsiteX5" fmla="*/ 361156 w 388144"/>
                    <a:gd name="connsiteY5" fmla="*/ 161925 h 161925"/>
                    <a:gd name="connsiteX6" fmla="*/ 26988 w 388144"/>
                    <a:gd name="connsiteY6" fmla="*/ 161925 h 161925"/>
                    <a:gd name="connsiteX7" fmla="*/ 0 w 388144"/>
                    <a:gd name="connsiteY7" fmla="*/ 134937 h 161925"/>
                    <a:gd name="connsiteX8" fmla="*/ 0 w 388144"/>
                    <a:gd name="connsiteY8" fmla="*/ 26988 h 161925"/>
                    <a:gd name="connsiteX0" fmla="*/ 0 w 389770"/>
                    <a:gd name="connsiteY0" fmla="*/ 48419 h 183356"/>
                    <a:gd name="connsiteX1" fmla="*/ 26988 w 389770"/>
                    <a:gd name="connsiteY1" fmla="*/ 21431 h 183356"/>
                    <a:gd name="connsiteX2" fmla="*/ 380206 w 389770"/>
                    <a:gd name="connsiteY2" fmla="*/ 0 h 183356"/>
                    <a:gd name="connsiteX3" fmla="*/ 388144 w 389770"/>
                    <a:gd name="connsiteY3" fmla="*/ 48419 h 183356"/>
                    <a:gd name="connsiteX4" fmla="*/ 388144 w 389770"/>
                    <a:gd name="connsiteY4" fmla="*/ 156368 h 183356"/>
                    <a:gd name="connsiteX5" fmla="*/ 361156 w 389770"/>
                    <a:gd name="connsiteY5" fmla="*/ 183356 h 183356"/>
                    <a:gd name="connsiteX6" fmla="*/ 26988 w 389770"/>
                    <a:gd name="connsiteY6" fmla="*/ 183356 h 183356"/>
                    <a:gd name="connsiteX7" fmla="*/ 0 w 389770"/>
                    <a:gd name="connsiteY7" fmla="*/ 156368 h 183356"/>
                    <a:gd name="connsiteX8" fmla="*/ 0 w 389770"/>
                    <a:gd name="connsiteY8" fmla="*/ 48419 h 183356"/>
                    <a:gd name="connsiteX0" fmla="*/ 0 w 389770"/>
                    <a:gd name="connsiteY0" fmla="*/ 49454 h 184391"/>
                    <a:gd name="connsiteX1" fmla="*/ 26988 w 389770"/>
                    <a:gd name="connsiteY1" fmla="*/ 22466 h 184391"/>
                    <a:gd name="connsiteX2" fmla="*/ 211931 w 389770"/>
                    <a:gd name="connsiteY2" fmla="*/ 27228 h 184391"/>
                    <a:gd name="connsiteX3" fmla="*/ 380206 w 389770"/>
                    <a:gd name="connsiteY3" fmla="*/ 1035 h 184391"/>
                    <a:gd name="connsiteX4" fmla="*/ 388144 w 389770"/>
                    <a:gd name="connsiteY4" fmla="*/ 49454 h 184391"/>
                    <a:gd name="connsiteX5" fmla="*/ 388144 w 389770"/>
                    <a:gd name="connsiteY5" fmla="*/ 157403 h 184391"/>
                    <a:gd name="connsiteX6" fmla="*/ 361156 w 389770"/>
                    <a:gd name="connsiteY6" fmla="*/ 184391 h 184391"/>
                    <a:gd name="connsiteX7" fmla="*/ 26988 w 389770"/>
                    <a:gd name="connsiteY7" fmla="*/ 184391 h 184391"/>
                    <a:gd name="connsiteX8" fmla="*/ 0 w 389770"/>
                    <a:gd name="connsiteY8" fmla="*/ 157403 h 184391"/>
                    <a:gd name="connsiteX9" fmla="*/ 0 w 389770"/>
                    <a:gd name="connsiteY9" fmla="*/ 49454 h 184391"/>
                    <a:gd name="connsiteX0" fmla="*/ 0 w 389770"/>
                    <a:gd name="connsiteY0" fmla="*/ 49454 h 184391"/>
                    <a:gd name="connsiteX1" fmla="*/ 17463 w 389770"/>
                    <a:gd name="connsiteY1" fmla="*/ 17703 h 184391"/>
                    <a:gd name="connsiteX2" fmla="*/ 211931 w 389770"/>
                    <a:gd name="connsiteY2" fmla="*/ 27228 h 184391"/>
                    <a:gd name="connsiteX3" fmla="*/ 380206 w 389770"/>
                    <a:gd name="connsiteY3" fmla="*/ 1035 h 184391"/>
                    <a:gd name="connsiteX4" fmla="*/ 388144 w 389770"/>
                    <a:gd name="connsiteY4" fmla="*/ 49454 h 184391"/>
                    <a:gd name="connsiteX5" fmla="*/ 388144 w 389770"/>
                    <a:gd name="connsiteY5" fmla="*/ 157403 h 184391"/>
                    <a:gd name="connsiteX6" fmla="*/ 361156 w 389770"/>
                    <a:gd name="connsiteY6" fmla="*/ 184391 h 184391"/>
                    <a:gd name="connsiteX7" fmla="*/ 26988 w 389770"/>
                    <a:gd name="connsiteY7" fmla="*/ 184391 h 184391"/>
                    <a:gd name="connsiteX8" fmla="*/ 0 w 389770"/>
                    <a:gd name="connsiteY8" fmla="*/ 157403 h 184391"/>
                    <a:gd name="connsiteX9" fmla="*/ 0 w 389770"/>
                    <a:gd name="connsiteY9" fmla="*/ 49454 h 184391"/>
                    <a:gd name="connsiteX0" fmla="*/ 0 w 389770"/>
                    <a:gd name="connsiteY0" fmla="*/ 49454 h 184391"/>
                    <a:gd name="connsiteX1" fmla="*/ 17463 w 389770"/>
                    <a:gd name="connsiteY1" fmla="*/ 17703 h 184391"/>
                    <a:gd name="connsiteX2" fmla="*/ 211931 w 389770"/>
                    <a:gd name="connsiteY2" fmla="*/ 27228 h 184391"/>
                    <a:gd name="connsiteX3" fmla="*/ 380206 w 389770"/>
                    <a:gd name="connsiteY3" fmla="*/ 1035 h 184391"/>
                    <a:gd name="connsiteX4" fmla="*/ 388144 w 389770"/>
                    <a:gd name="connsiteY4" fmla="*/ 49454 h 184391"/>
                    <a:gd name="connsiteX5" fmla="*/ 388144 w 389770"/>
                    <a:gd name="connsiteY5" fmla="*/ 157403 h 184391"/>
                    <a:gd name="connsiteX6" fmla="*/ 361156 w 389770"/>
                    <a:gd name="connsiteY6" fmla="*/ 184391 h 184391"/>
                    <a:gd name="connsiteX7" fmla="*/ 26988 w 389770"/>
                    <a:gd name="connsiteY7" fmla="*/ 184391 h 184391"/>
                    <a:gd name="connsiteX8" fmla="*/ 0 w 389770"/>
                    <a:gd name="connsiteY8" fmla="*/ 157403 h 184391"/>
                    <a:gd name="connsiteX9" fmla="*/ 0 w 389770"/>
                    <a:gd name="connsiteY9" fmla="*/ 49454 h 184391"/>
                    <a:gd name="connsiteX0" fmla="*/ 0 w 389770"/>
                    <a:gd name="connsiteY0" fmla="*/ 49454 h 184391"/>
                    <a:gd name="connsiteX1" fmla="*/ 17463 w 389770"/>
                    <a:gd name="connsiteY1" fmla="*/ 17703 h 184391"/>
                    <a:gd name="connsiteX2" fmla="*/ 211931 w 389770"/>
                    <a:gd name="connsiteY2" fmla="*/ 27228 h 184391"/>
                    <a:gd name="connsiteX3" fmla="*/ 380206 w 389770"/>
                    <a:gd name="connsiteY3" fmla="*/ 1035 h 184391"/>
                    <a:gd name="connsiteX4" fmla="*/ 388144 w 389770"/>
                    <a:gd name="connsiteY4" fmla="*/ 49454 h 184391"/>
                    <a:gd name="connsiteX5" fmla="*/ 388144 w 389770"/>
                    <a:gd name="connsiteY5" fmla="*/ 157403 h 184391"/>
                    <a:gd name="connsiteX6" fmla="*/ 361156 w 389770"/>
                    <a:gd name="connsiteY6" fmla="*/ 184391 h 184391"/>
                    <a:gd name="connsiteX7" fmla="*/ 26988 w 389770"/>
                    <a:gd name="connsiteY7" fmla="*/ 184391 h 184391"/>
                    <a:gd name="connsiteX8" fmla="*/ 0 w 389770"/>
                    <a:gd name="connsiteY8" fmla="*/ 157403 h 184391"/>
                    <a:gd name="connsiteX9" fmla="*/ 0 w 389770"/>
                    <a:gd name="connsiteY9" fmla="*/ 49454 h 184391"/>
                    <a:gd name="connsiteX0" fmla="*/ 0 w 389770"/>
                    <a:gd name="connsiteY0" fmla="*/ 49454 h 184391"/>
                    <a:gd name="connsiteX1" fmla="*/ 17463 w 389770"/>
                    <a:gd name="connsiteY1" fmla="*/ 17703 h 184391"/>
                    <a:gd name="connsiteX2" fmla="*/ 211931 w 389770"/>
                    <a:gd name="connsiteY2" fmla="*/ 27228 h 184391"/>
                    <a:gd name="connsiteX3" fmla="*/ 380206 w 389770"/>
                    <a:gd name="connsiteY3" fmla="*/ 1035 h 184391"/>
                    <a:gd name="connsiteX4" fmla="*/ 388144 w 389770"/>
                    <a:gd name="connsiteY4" fmla="*/ 49454 h 184391"/>
                    <a:gd name="connsiteX5" fmla="*/ 388144 w 389770"/>
                    <a:gd name="connsiteY5" fmla="*/ 157403 h 184391"/>
                    <a:gd name="connsiteX6" fmla="*/ 361156 w 389770"/>
                    <a:gd name="connsiteY6" fmla="*/ 184391 h 184391"/>
                    <a:gd name="connsiteX7" fmla="*/ 26988 w 389770"/>
                    <a:gd name="connsiteY7" fmla="*/ 184391 h 184391"/>
                    <a:gd name="connsiteX8" fmla="*/ 0 w 389770"/>
                    <a:gd name="connsiteY8" fmla="*/ 157403 h 184391"/>
                    <a:gd name="connsiteX9" fmla="*/ 0 w 389770"/>
                    <a:gd name="connsiteY9" fmla="*/ 49454 h 184391"/>
                    <a:gd name="connsiteX0" fmla="*/ 0 w 394186"/>
                    <a:gd name="connsiteY0" fmla="*/ 49454 h 184391"/>
                    <a:gd name="connsiteX1" fmla="*/ 17463 w 394186"/>
                    <a:gd name="connsiteY1" fmla="*/ 17703 h 184391"/>
                    <a:gd name="connsiteX2" fmla="*/ 211931 w 394186"/>
                    <a:gd name="connsiteY2" fmla="*/ 27228 h 184391"/>
                    <a:gd name="connsiteX3" fmla="*/ 387350 w 394186"/>
                    <a:gd name="connsiteY3" fmla="*/ 1035 h 184391"/>
                    <a:gd name="connsiteX4" fmla="*/ 388144 w 394186"/>
                    <a:gd name="connsiteY4" fmla="*/ 49454 h 184391"/>
                    <a:gd name="connsiteX5" fmla="*/ 388144 w 394186"/>
                    <a:gd name="connsiteY5" fmla="*/ 157403 h 184391"/>
                    <a:gd name="connsiteX6" fmla="*/ 361156 w 394186"/>
                    <a:gd name="connsiteY6" fmla="*/ 184391 h 184391"/>
                    <a:gd name="connsiteX7" fmla="*/ 26988 w 394186"/>
                    <a:gd name="connsiteY7" fmla="*/ 184391 h 184391"/>
                    <a:gd name="connsiteX8" fmla="*/ 0 w 394186"/>
                    <a:gd name="connsiteY8" fmla="*/ 157403 h 184391"/>
                    <a:gd name="connsiteX9" fmla="*/ 0 w 394186"/>
                    <a:gd name="connsiteY9" fmla="*/ 49454 h 184391"/>
                    <a:gd name="connsiteX0" fmla="*/ 0 w 392281"/>
                    <a:gd name="connsiteY0" fmla="*/ 49454 h 184391"/>
                    <a:gd name="connsiteX1" fmla="*/ 17463 w 392281"/>
                    <a:gd name="connsiteY1" fmla="*/ 17703 h 184391"/>
                    <a:gd name="connsiteX2" fmla="*/ 211931 w 392281"/>
                    <a:gd name="connsiteY2" fmla="*/ 27228 h 184391"/>
                    <a:gd name="connsiteX3" fmla="*/ 387350 w 392281"/>
                    <a:gd name="connsiteY3" fmla="*/ 1035 h 184391"/>
                    <a:gd name="connsiteX4" fmla="*/ 378619 w 392281"/>
                    <a:gd name="connsiteY4" fmla="*/ 56598 h 184391"/>
                    <a:gd name="connsiteX5" fmla="*/ 388144 w 392281"/>
                    <a:gd name="connsiteY5" fmla="*/ 157403 h 184391"/>
                    <a:gd name="connsiteX6" fmla="*/ 361156 w 392281"/>
                    <a:gd name="connsiteY6" fmla="*/ 184391 h 184391"/>
                    <a:gd name="connsiteX7" fmla="*/ 26988 w 392281"/>
                    <a:gd name="connsiteY7" fmla="*/ 184391 h 184391"/>
                    <a:gd name="connsiteX8" fmla="*/ 0 w 392281"/>
                    <a:gd name="connsiteY8" fmla="*/ 157403 h 184391"/>
                    <a:gd name="connsiteX9" fmla="*/ 0 w 392281"/>
                    <a:gd name="connsiteY9" fmla="*/ 49454 h 184391"/>
                    <a:gd name="connsiteX0" fmla="*/ 0 w 388144"/>
                    <a:gd name="connsiteY0" fmla="*/ 49454 h 184391"/>
                    <a:gd name="connsiteX1" fmla="*/ 17463 w 388144"/>
                    <a:gd name="connsiteY1" fmla="*/ 17703 h 184391"/>
                    <a:gd name="connsiteX2" fmla="*/ 211931 w 388144"/>
                    <a:gd name="connsiteY2" fmla="*/ 27228 h 184391"/>
                    <a:gd name="connsiteX3" fmla="*/ 377825 w 388144"/>
                    <a:gd name="connsiteY3" fmla="*/ 1035 h 184391"/>
                    <a:gd name="connsiteX4" fmla="*/ 378619 w 388144"/>
                    <a:gd name="connsiteY4" fmla="*/ 56598 h 184391"/>
                    <a:gd name="connsiteX5" fmla="*/ 388144 w 388144"/>
                    <a:gd name="connsiteY5" fmla="*/ 157403 h 184391"/>
                    <a:gd name="connsiteX6" fmla="*/ 361156 w 388144"/>
                    <a:gd name="connsiteY6" fmla="*/ 184391 h 184391"/>
                    <a:gd name="connsiteX7" fmla="*/ 26988 w 388144"/>
                    <a:gd name="connsiteY7" fmla="*/ 184391 h 184391"/>
                    <a:gd name="connsiteX8" fmla="*/ 0 w 388144"/>
                    <a:gd name="connsiteY8" fmla="*/ 157403 h 184391"/>
                    <a:gd name="connsiteX9" fmla="*/ 0 w 388144"/>
                    <a:gd name="connsiteY9" fmla="*/ 49454 h 184391"/>
                    <a:gd name="connsiteX0" fmla="*/ 0 w 388144"/>
                    <a:gd name="connsiteY0" fmla="*/ 49454 h 184391"/>
                    <a:gd name="connsiteX1" fmla="*/ 17463 w 388144"/>
                    <a:gd name="connsiteY1" fmla="*/ 17703 h 184391"/>
                    <a:gd name="connsiteX2" fmla="*/ 211931 w 388144"/>
                    <a:gd name="connsiteY2" fmla="*/ 27228 h 184391"/>
                    <a:gd name="connsiteX3" fmla="*/ 368300 w 388144"/>
                    <a:gd name="connsiteY3" fmla="*/ 1035 h 184391"/>
                    <a:gd name="connsiteX4" fmla="*/ 378619 w 388144"/>
                    <a:gd name="connsiteY4" fmla="*/ 56598 h 184391"/>
                    <a:gd name="connsiteX5" fmla="*/ 388144 w 388144"/>
                    <a:gd name="connsiteY5" fmla="*/ 157403 h 184391"/>
                    <a:gd name="connsiteX6" fmla="*/ 361156 w 388144"/>
                    <a:gd name="connsiteY6" fmla="*/ 184391 h 184391"/>
                    <a:gd name="connsiteX7" fmla="*/ 26988 w 388144"/>
                    <a:gd name="connsiteY7" fmla="*/ 184391 h 184391"/>
                    <a:gd name="connsiteX8" fmla="*/ 0 w 388144"/>
                    <a:gd name="connsiteY8" fmla="*/ 157403 h 184391"/>
                    <a:gd name="connsiteX9" fmla="*/ 0 w 388144"/>
                    <a:gd name="connsiteY9" fmla="*/ 49454 h 184391"/>
                    <a:gd name="connsiteX0" fmla="*/ 0 w 388144"/>
                    <a:gd name="connsiteY0" fmla="*/ 49454 h 184391"/>
                    <a:gd name="connsiteX1" fmla="*/ 17463 w 388144"/>
                    <a:gd name="connsiteY1" fmla="*/ 17703 h 184391"/>
                    <a:gd name="connsiteX2" fmla="*/ 211931 w 388144"/>
                    <a:gd name="connsiteY2" fmla="*/ 27228 h 184391"/>
                    <a:gd name="connsiteX3" fmla="*/ 368300 w 388144"/>
                    <a:gd name="connsiteY3" fmla="*/ 1035 h 184391"/>
                    <a:gd name="connsiteX4" fmla="*/ 378619 w 388144"/>
                    <a:gd name="connsiteY4" fmla="*/ 56598 h 184391"/>
                    <a:gd name="connsiteX5" fmla="*/ 333376 w 388144"/>
                    <a:gd name="connsiteY5" fmla="*/ 115335 h 184391"/>
                    <a:gd name="connsiteX6" fmla="*/ 388144 w 388144"/>
                    <a:gd name="connsiteY6" fmla="*/ 157403 h 184391"/>
                    <a:gd name="connsiteX7" fmla="*/ 361156 w 388144"/>
                    <a:gd name="connsiteY7" fmla="*/ 184391 h 184391"/>
                    <a:gd name="connsiteX8" fmla="*/ 26988 w 388144"/>
                    <a:gd name="connsiteY8" fmla="*/ 184391 h 184391"/>
                    <a:gd name="connsiteX9" fmla="*/ 0 w 388144"/>
                    <a:gd name="connsiteY9" fmla="*/ 157403 h 184391"/>
                    <a:gd name="connsiteX10" fmla="*/ 0 w 388144"/>
                    <a:gd name="connsiteY10" fmla="*/ 49454 h 184391"/>
                    <a:gd name="connsiteX0" fmla="*/ 0 w 388144"/>
                    <a:gd name="connsiteY0" fmla="*/ 49454 h 184391"/>
                    <a:gd name="connsiteX1" fmla="*/ 17463 w 388144"/>
                    <a:gd name="connsiteY1" fmla="*/ 17703 h 184391"/>
                    <a:gd name="connsiteX2" fmla="*/ 211931 w 388144"/>
                    <a:gd name="connsiteY2" fmla="*/ 27228 h 184391"/>
                    <a:gd name="connsiteX3" fmla="*/ 368300 w 388144"/>
                    <a:gd name="connsiteY3" fmla="*/ 1035 h 184391"/>
                    <a:gd name="connsiteX4" fmla="*/ 378619 w 388144"/>
                    <a:gd name="connsiteY4" fmla="*/ 56598 h 184391"/>
                    <a:gd name="connsiteX5" fmla="*/ 328613 w 388144"/>
                    <a:gd name="connsiteY5" fmla="*/ 108192 h 184391"/>
                    <a:gd name="connsiteX6" fmla="*/ 388144 w 388144"/>
                    <a:gd name="connsiteY6" fmla="*/ 157403 h 184391"/>
                    <a:gd name="connsiteX7" fmla="*/ 361156 w 388144"/>
                    <a:gd name="connsiteY7" fmla="*/ 184391 h 184391"/>
                    <a:gd name="connsiteX8" fmla="*/ 26988 w 388144"/>
                    <a:gd name="connsiteY8" fmla="*/ 184391 h 184391"/>
                    <a:gd name="connsiteX9" fmla="*/ 0 w 388144"/>
                    <a:gd name="connsiteY9" fmla="*/ 157403 h 184391"/>
                    <a:gd name="connsiteX10" fmla="*/ 0 w 388144"/>
                    <a:gd name="connsiteY10" fmla="*/ 49454 h 184391"/>
                    <a:gd name="connsiteX0" fmla="*/ 0 w 388144"/>
                    <a:gd name="connsiteY0" fmla="*/ 49454 h 184391"/>
                    <a:gd name="connsiteX1" fmla="*/ 17463 w 388144"/>
                    <a:gd name="connsiteY1" fmla="*/ 17703 h 184391"/>
                    <a:gd name="connsiteX2" fmla="*/ 211931 w 388144"/>
                    <a:gd name="connsiteY2" fmla="*/ 27228 h 184391"/>
                    <a:gd name="connsiteX3" fmla="*/ 368300 w 388144"/>
                    <a:gd name="connsiteY3" fmla="*/ 1035 h 184391"/>
                    <a:gd name="connsiteX4" fmla="*/ 378619 w 388144"/>
                    <a:gd name="connsiteY4" fmla="*/ 56598 h 184391"/>
                    <a:gd name="connsiteX5" fmla="*/ 328613 w 388144"/>
                    <a:gd name="connsiteY5" fmla="*/ 108192 h 184391"/>
                    <a:gd name="connsiteX6" fmla="*/ 388144 w 388144"/>
                    <a:gd name="connsiteY6" fmla="*/ 157403 h 184391"/>
                    <a:gd name="connsiteX7" fmla="*/ 361156 w 388144"/>
                    <a:gd name="connsiteY7" fmla="*/ 184391 h 184391"/>
                    <a:gd name="connsiteX8" fmla="*/ 26988 w 388144"/>
                    <a:gd name="connsiteY8" fmla="*/ 184391 h 184391"/>
                    <a:gd name="connsiteX9" fmla="*/ 0 w 388144"/>
                    <a:gd name="connsiteY9" fmla="*/ 157403 h 184391"/>
                    <a:gd name="connsiteX10" fmla="*/ 0 w 388144"/>
                    <a:gd name="connsiteY10" fmla="*/ 49454 h 184391"/>
                    <a:gd name="connsiteX0" fmla="*/ 0 w 379284"/>
                    <a:gd name="connsiteY0" fmla="*/ 49454 h 184391"/>
                    <a:gd name="connsiteX1" fmla="*/ 17463 w 379284"/>
                    <a:gd name="connsiteY1" fmla="*/ 17703 h 184391"/>
                    <a:gd name="connsiteX2" fmla="*/ 211931 w 379284"/>
                    <a:gd name="connsiteY2" fmla="*/ 27228 h 184391"/>
                    <a:gd name="connsiteX3" fmla="*/ 368300 w 379284"/>
                    <a:gd name="connsiteY3" fmla="*/ 1035 h 184391"/>
                    <a:gd name="connsiteX4" fmla="*/ 378619 w 379284"/>
                    <a:gd name="connsiteY4" fmla="*/ 56598 h 184391"/>
                    <a:gd name="connsiteX5" fmla="*/ 328613 w 379284"/>
                    <a:gd name="connsiteY5" fmla="*/ 108192 h 184391"/>
                    <a:gd name="connsiteX6" fmla="*/ 361156 w 379284"/>
                    <a:gd name="connsiteY6" fmla="*/ 184391 h 184391"/>
                    <a:gd name="connsiteX7" fmla="*/ 26988 w 379284"/>
                    <a:gd name="connsiteY7" fmla="*/ 184391 h 184391"/>
                    <a:gd name="connsiteX8" fmla="*/ 0 w 379284"/>
                    <a:gd name="connsiteY8" fmla="*/ 157403 h 184391"/>
                    <a:gd name="connsiteX9" fmla="*/ 0 w 379284"/>
                    <a:gd name="connsiteY9" fmla="*/ 49454 h 184391"/>
                    <a:gd name="connsiteX0" fmla="*/ 0 w 379284"/>
                    <a:gd name="connsiteY0" fmla="*/ 49454 h 184391"/>
                    <a:gd name="connsiteX1" fmla="*/ 17463 w 379284"/>
                    <a:gd name="connsiteY1" fmla="*/ 17703 h 184391"/>
                    <a:gd name="connsiteX2" fmla="*/ 211931 w 379284"/>
                    <a:gd name="connsiteY2" fmla="*/ 27228 h 184391"/>
                    <a:gd name="connsiteX3" fmla="*/ 368300 w 379284"/>
                    <a:gd name="connsiteY3" fmla="*/ 1035 h 184391"/>
                    <a:gd name="connsiteX4" fmla="*/ 378619 w 379284"/>
                    <a:gd name="connsiteY4" fmla="*/ 56598 h 184391"/>
                    <a:gd name="connsiteX5" fmla="*/ 328613 w 379284"/>
                    <a:gd name="connsiteY5" fmla="*/ 108192 h 184391"/>
                    <a:gd name="connsiteX6" fmla="*/ 361156 w 379284"/>
                    <a:gd name="connsiteY6" fmla="*/ 184391 h 184391"/>
                    <a:gd name="connsiteX7" fmla="*/ 26988 w 379284"/>
                    <a:gd name="connsiteY7" fmla="*/ 184391 h 184391"/>
                    <a:gd name="connsiteX8" fmla="*/ 0 w 379284"/>
                    <a:gd name="connsiteY8" fmla="*/ 157403 h 184391"/>
                    <a:gd name="connsiteX9" fmla="*/ 0 w 379284"/>
                    <a:gd name="connsiteY9" fmla="*/ 49454 h 184391"/>
                    <a:gd name="connsiteX0" fmla="*/ 0 w 379284"/>
                    <a:gd name="connsiteY0" fmla="*/ 49454 h 184391"/>
                    <a:gd name="connsiteX1" fmla="*/ 17463 w 379284"/>
                    <a:gd name="connsiteY1" fmla="*/ 17703 h 184391"/>
                    <a:gd name="connsiteX2" fmla="*/ 211931 w 379284"/>
                    <a:gd name="connsiteY2" fmla="*/ 27228 h 184391"/>
                    <a:gd name="connsiteX3" fmla="*/ 368300 w 379284"/>
                    <a:gd name="connsiteY3" fmla="*/ 1035 h 184391"/>
                    <a:gd name="connsiteX4" fmla="*/ 378619 w 379284"/>
                    <a:gd name="connsiteY4" fmla="*/ 56598 h 184391"/>
                    <a:gd name="connsiteX5" fmla="*/ 328613 w 379284"/>
                    <a:gd name="connsiteY5" fmla="*/ 108192 h 184391"/>
                    <a:gd name="connsiteX6" fmla="*/ 361156 w 379284"/>
                    <a:gd name="connsiteY6" fmla="*/ 184391 h 184391"/>
                    <a:gd name="connsiteX7" fmla="*/ 26988 w 379284"/>
                    <a:gd name="connsiteY7" fmla="*/ 184391 h 184391"/>
                    <a:gd name="connsiteX8" fmla="*/ 0 w 379284"/>
                    <a:gd name="connsiteY8" fmla="*/ 157403 h 184391"/>
                    <a:gd name="connsiteX9" fmla="*/ 0 w 379284"/>
                    <a:gd name="connsiteY9" fmla="*/ 49454 h 184391"/>
                    <a:gd name="connsiteX0" fmla="*/ 0 w 379284"/>
                    <a:gd name="connsiteY0" fmla="*/ 49454 h 184391"/>
                    <a:gd name="connsiteX1" fmla="*/ 17463 w 379284"/>
                    <a:gd name="connsiteY1" fmla="*/ 17703 h 184391"/>
                    <a:gd name="connsiteX2" fmla="*/ 211931 w 379284"/>
                    <a:gd name="connsiteY2" fmla="*/ 27228 h 184391"/>
                    <a:gd name="connsiteX3" fmla="*/ 368300 w 379284"/>
                    <a:gd name="connsiteY3" fmla="*/ 1035 h 184391"/>
                    <a:gd name="connsiteX4" fmla="*/ 378619 w 379284"/>
                    <a:gd name="connsiteY4" fmla="*/ 56598 h 184391"/>
                    <a:gd name="connsiteX5" fmla="*/ 328613 w 379284"/>
                    <a:gd name="connsiteY5" fmla="*/ 108192 h 184391"/>
                    <a:gd name="connsiteX6" fmla="*/ 326232 w 379284"/>
                    <a:gd name="connsiteY6" fmla="*/ 172485 h 184391"/>
                    <a:gd name="connsiteX7" fmla="*/ 361156 w 379284"/>
                    <a:gd name="connsiteY7" fmla="*/ 184391 h 184391"/>
                    <a:gd name="connsiteX8" fmla="*/ 26988 w 379284"/>
                    <a:gd name="connsiteY8" fmla="*/ 184391 h 184391"/>
                    <a:gd name="connsiteX9" fmla="*/ 0 w 379284"/>
                    <a:gd name="connsiteY9" fmla="*/ 157403 h 184391"/>
                    <a:gd name="connsiteX10" fmla="*/ 0 w 379284"/>
                    <a:gd name="connsiteY10" fmla="*/ 49454 h 184391"/>
                    <a:gd name="connsiteX0" fmla="*/ 0 w 379284"/>
                    <a:gd name="connsiteY0" fmla="*/ 49454 h 241542"/>
                    <a:gd name="connsiteX1" fmla="*/ 17463 w 379284"/>
                    <a:gd name="connsiteY1" fmla="*/ 17703 h 241542"/>
                    <a:gd name="connsiteX2" fmla="*/ 211931 w 379284"/>
                    <a:gd name="connsiteY2" fmla="*/ 27228 h 241542"/>
                    <a:gd name="connsiteX3" fmla="*/ 368300 w 379284"/>
                    <a:gd name="connsiteY3" fmla="*/ 1035 h 241542"/>
                    <a:gd name="connsiteX4" fmla="*/ 378619 w 379284"/>
                    <a:gd name="connsiteY4" fmla="*/ 56598 h 241542"/>
                    <a:gd name="connsiteX5" fmla="*/ 328613 w 379284"/>
                    <a:gd name="connsiteY5" fmla="*/ 108192 h 241542"/>
                    <a:gd name="connsiteX6" fmla="*/ 326232 w 379284"/>
                    <a:gd name="connsiteY6" fmla="*/ 172485 h 241542"/>
                    <a:gd name="connsiteX7" fmla="*/ 361156 w 379284"/>
                    <a:gd name="connsiteY7" fmla="*/ 184391 h 241542"/>
                    <a:gd name="connsiteX8" fmla="*/ 211932 w 379284"/>
                    <a:gd name="connsiteY8" fmla="*/ 241542 h 241542"/>
                    <a:gd name="connsiteX9" fmla="*/ 26988 w 379284"/>
                    <a:gd name="connsiteY9" fmla="*/ 184391 h 241542"/>
                    <a:gd name="connsiteX10" fmla="*/ 0 w 379284"/>
                    <a:gd name="connsiteY10" fmla="*/ 157403 h 241542"/>
                    <a:gd name="connsiteX11" fmla="*/ 0 w 379284"/>
                    <a:gd name="connsiteY11" fmla="*/ 49454 h 241542"/>
                    <a:gd name="connsiteX0" fmla="*/ 0 w 379284"/>
                    <a:gd name="connsiteY0" fmla="*/ 49454 h 246916"/>
                    <a:gd name="connsiteX1" fmla="*/ 17463 w 379284"/>
                    <a:gd name="connsiteY1" fmla="*/ 17703 h 246916"/>
                    <a:gd name="connsiteX2" fmla="*/ 211931 w 379284"/>
                    <a:gd name="connsiteY2" fmla="*/ 27228 h 246916"/>
                    <a:gd name="connsiteX3" fmla="*/ 368300 w 379284"/>
                    <a:gd name="connsiteY3" fmla="*/ 1035 h 246916"/>
                    <a:gd name="connsiteX4" fmla="*/ 378619 w 379284"/>
                    <a:gd name="connsiteY4" fmla="*/ 56598 h 246916"/>
                    <a:gd name="connsiteX5" fmla="*/ 328613 w 379284"/>
                    <a:gd name="connsiteY5" fmla="*/ 108192 h 246916"/>
                    <a:gd name="connsiteX6" fmla="*/ 326232 w 379284"/>
                    <a:gd name="connsiteY6" fmla="*/ 172485 h 246916"/>
                    <a:gd name="connsiteX7" fmla="*/ 361156 w 379284"/>
                    <a:gd name="connsiteY7" fmla="*/ 184391 h 246916"/>
                    <a:gd name="connsiteX8" fmla="*/ 211932 w 379284"/>
                    <a:gd name="connsiteY8" fmla="*/ 241542 h 246916"/>
                    <a:gd name="connsiteX9" fmla="*/ 26988 w 379284"/>
                    <a:gd name="connsiteY9" fmla="*/ 184391 h 246916"/>
                    <a:gd name="connsiteX10" fmla="*/ 0 w 379284"/>
                    <a:gd name="connsiteY10" fmla="*/ 157403 h 246916"/>
                    <a:gd name="connsiteX11" fmla="*/ 0 w 379284"/>
                    <a:gd name="connsiteY11" fmla="*/ 49454 h 246916"/>
                    <a:gd name="connsiteX0" fmla="*/ 0 w 379284"/>
                    <a:gd name="connsiteY0" fmla="*/ 49454 h 254015"/>
                    <a:gd name="connsiteX1" fmla="*/ 17463 w 379284"/>
                    <a:gd name="connsiteY1" fmla="*/ 17703 h 254015"/>
                    <a:gd name="connsiteX2" fmla="*/ 211931 w 379284"/>
                    <a:gd name="connsiteY2" fmla="*/ 27228 h 254015"/>
                    <a:gd name="connsiteX3" fmla="*/ 368300 w 379284"/>
                    <a:gd name="connsiteY3" fmla="*/ 1035 h 254015"/>
                    <a:gd name="connsiteX4" fmla="*/ 378619 w 379284"/>
                    <a:gd name="connsiteY4" fmla="*/ 56598 h 254015"/>
                    <a:gd name="connsiteX5" fmla="*/ 328613 w 379284"/>
                    <a:gd name="connsiteY5" fmla="*/ 108192 h 254015"/>
                    <a:gd name="connsiteX6" fmla="*/ 326232 w 379284"/>
                    <a:gd name="connsiteY6" fmla="*/ 172485 h 254015"/>
                    <a:gd name="connsiteX7" fmla="*/ 361156 w 379284"/>
                    <a:gd name="connsiteY7" fmla="*/ 184391 h 254015"/>
                    <a:gd name="connsiteX8" fmla="*/ 211932 w 379284"/>
                    <a:gd name="connsiteY8" fmla="*/ 241542 h 254015"/>
                    <a:gd name="connsiteX9" fmla="*/ 60325 w 379284"/>
                    <a:gd name="connsiteY9" fmla="*/ 232016 h 254015"/>
                    <a:gd name="connsiteX10" fmla="*/ 0 w 379284"/>
                    <a:gd name="connsiteY10" fmla="*/ 157403 h 254015"/>
                    <a:gd name="connsiteX11" fmla="*/ 0 w 379284"/>
                    <a:gd name="connsiteY11" fmla="*/ 49454 h 254015"/>
                    <a:gd name="connsiteX0" fmla="*/ 0 w 379284"/>
                    <a:gd name="connsiteY0" fmla="*/ 49454 h 254015"/>
                    <a:gd name="connsiteX1" fmla="*/ 17463 w 379284"/>
                    <a:gd name="connsiteY1" fmla="*/ 17703 h 254015"/>
                    <a:gd name="connsiteX2" fmla="*/ 211931 w 379284"/>
                    <a:gd name="connsiteY2" fmla="*/ 27228 h 254015"/>
                    <a:gd name="connsiteX3" fmla="*/ 368300 w 379284"/>
                    <a:gd name="connsiteY3" fmla="*/ 1035 h 254015"/>
                    <a:gd name="connsiteX4" fmla="*/ 378619 w 379284"/>
                    <a:gd name="connsiteY4" fmla="*/ 56598 h 254015"/>
                    <a:gd name="connsiteX5" fmla="*/ 328613 w 379284"/>
                    <a:gd name="connsiteY5" fmla="*/ 108192 h 254015"/>
                    <a:gd name="connsiteX6" fmla="*/ 326232 w 379284"/>
                    <a:gd name="connsiteY6" fmla="*/ 172485 h 254015"/>
                    <a:gd name="connsiteX7" fmla="*/ 361156 w 379284"/>
                    <a:gd name="connsiteY7" fmla="*/ 184391 h 254015"/>
                    <a:gd name="connsiteX8" fmla="*/ 211932 w 379284"/>
                    <a:gd name="connsiteY8" fmla="*/ 241542 h 254015"/>
                    <a:gd name="connsiteX9" fmla="*/ 60325 w 379284"/>
                    <a:gd name="connsiteY9" fmla="*/ 232016 h 254015"/>
                    <a:gd name="connsiteX10" fmla="*/ 7143 w 379284"/>
                    <a:gd name="connsiteY10" fmla="*/ 157403 h 254015"/>
                    <a:gd name="connsiteX11" fmla="*/ 0 w 379284"/>
                    <a:gd name="connsiteY11" fmla="*/ 49454 h 254015"/>
                    <a:gd name="connsiteX0" fmla="*/ 0 w 379284"/>
                    <a:gd name="connsiteY0" fmla="*/ 49454 h 254015"/>
                    <a:gd name="connsiteX1" fmla="*/ 17463 w 379284"/>
                    <a:gd name="connsiteY1" fmla="*/ 17703 h 254015"/>
                    <a:gd name="connsiteX2" fmla="*/ 211931 w 379284"/>
                    <a:gd name="connsiteY2" fmla="*/ 27228 h 254015"/>
                    <a:gd name="connsiteX3" fmla="*/ 368300 w 379284"/>
                    <a:gd name="connsiteY3" fmla="*/ 1035 h 254015"/>
                    <a:gd name="connsiteX4" fmla="*/ 378619 w 379284"/>
                    <a:gd name="connsiteY4" fmla="*/ 56598 h 254015"/>
                    <a:gd name="connsiteX5" fmla="*/ 328613 w 379284"/>
                    <a:gd name="connsiteY5" fmla="*/ 108192 h 254015"/>
                    <a:gd name="connsiteX6" fmla="*/ 326232 w 379284"/>
                    <a:gd name="connsiteY6" fmla="*/ 172485 h 254015"/>
                    <a:gd name="connsiteX7" fmla="*/ 361156 w 379284"/>
                    <a:gd name="connsiteY7" fmla="*/ 184391 h 254015"/>
                    <a:gd name="connsiteX8" fmla="*/ 211932 w 379284"/>
                    <a:gd name="connsiteY8" fmla="*/ 241542 h 254015"/>
                    <a:gd name="connsiteX9" fmla="*/ 67469 w 379284"/>
                    <a:gd name="connsiteY9" fmla="*/ 232016 h 254015"/>
                    <a:gd name="connsiteX10" fmla="*/ 7143 w 379284"/>
                    <a:gd name="connsiteY10" fmla="*/ 157403 h 254015"/>
                    <a:gd name="connsiteX11" fmla="*/ 0 w 379284"/>
                    <a:gd name="connsiteY11" fmla="*/ 49454 h 254015"/>
                    <a:gd name="connsiteX0" fmla="*/ 0 w 379284"/>
                    <a:gd name="connsiteY0" fmla="*/ 49454 h 254015"/>
                    <a:gd name="connsiteX1" fmla="*/ 17463 w 379284"/>
                    <a:gd name="connsiteY1" fmla="*/ 17703 h 254015"/>
                    <a:gd name="connsiteX2" fmla="*/ 211931 w 379284"/>
                    <a:gd name="connsiteY2" fmla="*/ 27228 h 254015"/>
                    <a:gd name="connsiteX3" fmla="*/ 368300 w 379284"/>
                    <a:gd name="connsiteY3" fmla="*/ 1035 h 254015"/>
                    <a:gd name="connsiteX4" fmla="*/ 378619 w 379284"/>
                    <a:gd name="connsiteY4" fmla="*/ 56598 h 254015"/>
                    <a:gd name="connsiteX5" fmla="*/ 328613 w 379284"/>
                    <a:gd name="connsiteY5" fmla="*/ 108192 h 254015"/>
                    <a:gd name="connsiteX6" fmla="*/ 326232 w 379284"/>
                    <a:gd name="connsiteY6" fmla="*/ 172485 h 254015"/>
                    <a:gd name="connsiteX7" fmla="*/ 361156 w 379284"/>
                    <a:gd name="connsiteY7" fmla="*/ 184391 h 254015"/>
                    <a:gd name="connsiteX8" fmla="*/ 211932 w 379284"/>
                    <a:gd name="connsiteY8" fmla="*/ 241542 h 254015"/>
                    <a:gd name="connsiteX9" fmla="*/ 67469 w 379284"/>
                    <a:gd name="connsiteY9" fmla="*/ 232016 h 254015"/>
                    <a:gd name="connsiteX10" fmla="*/ 14287 w 379284"/>
                    <a:gd name="connsiteY10" fmla="*/ 157403 h 254015"/>
                    <a:gd name="connsiteX11" fmla="*/ 0 w 379284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32999 w 383670"/>
                    <a:gd name="connsiteY5" fmla="*/ 108192 h 254015"/>
                    <a:gd name="connsiteX6" fmla="*/ 330618 w 383670"/>
                    <a:gd name="connsiteY6" fmla="*/ 172485 h 254015"/>
                    <a:gd name="connsiteX7" fmla="*/ 365542 w 383670"/>
                    <a:gd name="connsiteY7" fmla="*/ 184391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32999 w 383670"/>
                    <a:gd name="connsiteY5" fmla="*/ 108192 h 254015"/>
                    <a:gd name="connsiteX6" fmla="*/ 330618 w 383670"/>
                    <a:gd name="connsiteY6" fmla="*/ 172485 h 254015"/>
                    <a:gd name="connsiteX7" fmla="*/ 365542 w 383670"/>
                    <a:gd name="connsiteY7" fmla="*/ 184391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32999 w 383670"/>
                    <a:gd name="connsiteY5" fmla="*/ 108192 h 254015"/>
                    <a:gd name="connsiteX6" fmla="*/ 330618 w 383670"/>
                    <a:gd name="connsiteY6" fmla="*/ 172485 h 254015"/>
                    <a:gd name="connsiteX7" fmla="*/ 372686 w 383670"/>
                    <a:gd name="connsiteY7" fmla="*/ 182010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32999 w 383670"/>
                    <a:gd name="connsiteY5" fmla="*/ 108192 h 254015"/>
                    <a:gd name="connsiteX6" fmla="*/ 330618 w 383670"/>
                    <a:gd name="connsiteY6" fmla="*/ 172485 h 254015"/>
                    <a:gd name="connsiteX7" fmla="*/ 372686 w 383670"/>
                    <a:gd name="connsiteY7" fmla="*/ 182010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32999 w 383670"/>
                    <a:gd name="connsiteY5" fmla="*/ 108192 h 254015"/>
                    <a:gd name="connsiteX6" fmla="*/ 330618 w 383670"/>
                    <a:gd name="connsiteY6" fmla="*/ 172485 h 254015"/>
                    <a:gd name="connsiteX7" fmla="*/ 372686 w 383670"/>
                    <a:gd name="connsiteY7" fmla="*/ 182010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3438"/>
                    <a:gd name="connsiteX1" fmla="*/ 7561 w 383670"/>
                    <a:gd name="connsiteY1" fmla="*/ 20084 h 253438"/>
                    <a:gd name="connsiteX2" fmla="*/ 216317 w 383670"/>
                    <a:gd name="connsiteY2" fmla="*/ 27228 h 253438"/>
                    <a:gd name="connsiteX3" fmla="*/ 372686 w 383670"/>
                    <a:gd name="connsiteY3" fmla="*/ 1035 h 253438"/>
                    <a:gd name="connsiteX4" fmla="*/ 383005 w 383670"/>
                    <a:gd name="connsiteY4" fmla="*/ 56598 h 253438"/>
                    <a:gd name="connsiteX5" fmla="*/ 332999 w 383670"/>
                    <a:gd name="connsiteY5" fmla="*/ 108192 h 253438"/>
                    <a:gd name="connsiteX6" fmla="*/ 330618 w 383670"/>
                    <a:gd name="connsiteY6" fmla="*/ 172485 h 253438"/>
                    <a:gd name="connsiteX7" fmla="*/ 372686 w 383670"/>
                    <a:gd name="connsiteY7" fmla="*/ 182010 h 253438"/>
                    <a:gd name="connsiteX8" fmla="*/ 216318 w 383670"/>
                    <a:gd name="connsiteY8" fmla="*/ 241542 h 253438"/>
                    <a:gd name="connsiteX9" fmla="*/ 71855 w 383670"/>
                    <a:gd name="connsiteY9" fmla="*/ 232016 h 253438"/>
                    <a:gd name="connsiteX10" fmla="*/ 18673 w 383670"/>
                    <a:gd name="connsiteY10" fmla="*/ 157403 h 253438"/>
                    <a:gd name="connsiteX11" fmla="*/ 4386 w 383670"/>
                    <a:gd name="connsiteY11" fmla="*/ 49454 h 253438"/>
                    <a:gd name="connsiteX0" fmla="*/ 4386 w 383670"/>
                    <a:gd name="connsiteY0" fmla="*/ 49454 h 252381"/>
                    <a:gd name="connsiteX1" fmla="*/ 7561 w 383670"/>
                    <a:gd name="connsiteY1" fmla="*/ 20084 h 252381"/>
                    <a:gd name="connsiteX2" fmla="*/ 216317 w 383670"/>
                    <a:gd name="connsiteY2" fmla="*/ 27228 h 252381"/>
                    <a:gd name="connsiteX3" fmla="*/ 372686 w 383670"/>
                    <a:gd name="connsiteY3" fmla="*/ 1035 h 252381"/>
                    <a:gd name="connsiteX4" fmla="*/ 383005 w 383670"/>
                    <a:gd name="connsiteY4" fmla="*/ 56598 h 252381"/>
                    <a:gd name="connsiteX5" fmla="*/ 332999 w 383670"/>
                    <a:gd name="connsiteY5" fmla="*/ 108192 h 252381"/>
                    <a:gd name="connsiteX6" fmla="*/ 330618 w 383670"/>
                    <a:gd name="connsiteY6" fmla="*/ 172485 h 252381"/>
                    <a:gd name="connsiteX7" fmla="*/ 372686 w 383670"/>
                    <a:gd name="connsiteY7" fmla="*/ 182010 h 252381"/>
                    <a:gd name="connsiteX8" fmla="*/ 216318 w 383670"/>
                    <a:gd name="connsiteY8" fmla="*/ 241542 h 252381"/>
                    <a:gd name="connsiteX9" fmla="*/ 71855 w 383670"/>
                    <a:gd name="connsiteY9" fmla="*/ 232016 h 252381"/>
                    <a:gd name="connsiteX10" fmla="*/ 18673 w 383670"/>
                    <a:gd name="connsiteY10" fmla="*/ 157403 h 252381"/>
                    <a:gd name="connsiteX11" fmla="*/ 4386 w 383670"/>
                    <a:gd name="connsiteY11" fmla="*/ 49454 h 252381"/>
                    <a:gd name="connsiteX0" fmla="*/ 4386 w 383670"/>
                    <a:gd name="connsiteY0" fmla="*/ 49454 h 248359"/>
                    <a:gd name="connsiteX1" fmla="*/ 7561 w 383670"/>
                    <a:gd name="connsiteY1" fmla="*/ 20084 h 248359"/>
                    <a:gd name="connsiteX2" fmla="*/ 216317 w 383670"/>
                    <a:gd name="connsiteY2" fmla="*/ 27228 h 248359"/>
                    <a:gd name="connsiteX3" fmla="*/ 372686 w 383670"/>
                    <a:gd name="connsiteY3" fmla="*/ 1035 h 248359"/>
                    <a:gd name="connsiteX4" fmla="*/ 383005 w 383670"/>
                    <a:gd name="connsiteY4" fmla="*/ 56598 h 248359"/>
                    <a:gd name="connsiteX5" fmla="*/ 332999 w 383670"/>
                    <a:gd name="connsiteY5" fmla="*/ 108192 h 248359"/>
                    <a:gd name="connsiteX6" fmla="*/ 330618 w 383670"/>
                    <a:gd name="connsiteY6" fmla="*/ 172485 h 248359"/>
                    <a:gd name="connsiteX7" fmla="*/ 372686 w 383670"/>
                    <a:gd name="connsiteY7" fmla="*/ 182010 h 248359"/>
                    <a:gd name="connsiteX8" fmla="*/ 216318 w 383670"/>
                    <a:gd name="connsiteY8" fmla="*/ 241542 h 248359"/>
                    <a:gd name="connsiteX9" fmla="*/ 71855 w 383670"/>
                    <a:gd name="connsiteY9" fmla="*/ 232016 h 248359"/>
                    <a:gd name="connsiteX10" fmla="*/ 18673 w 383670"/>
                    <a:gd name="connsiteY10" fmla="*/ 157403 h 248359"/>
                    <a:gd name="connsiteX11" fmla="*/ 4386 w 383670"/>
                    <a:gd name="connsiteY11" fmla="*/ 49454 h 248359"/>
                    <a:gd name="connsiteX0" fmla="*/ 4386 w 383670"/>
                    <a:gd name="connsiteY0" fmla="*/ 49454 h 245007"/>
                    <a:gd name="connsiteX1" fmla="*/ 7561 w 383670"/>
                    <a:gd name="connsiteY1" fmla="*/ 20084 h 245007"/>
                    <a:gd name="connsiteX2" fmla="*/ 216317 w 383670"/>
                    <a:gd name="connsiteY2" fmla="*/ 27228 h 245007"/>
                    <a:gd name="connsiteX3" fmla="*/ 372686 w 383670"/>
                    <a:gd name="connsiteY3" fmla="*/ 1035 h 245007"/>
                    <a:gd name="connsiteX4" fmla="*/ 383005 w 383670"/>
                    <a:gd name="connsiteY4" fmla="*/ 56598 h 245007"/>
                    <a:gd name="connsiteX5" fmla="*/ 332999 w 383670"/>
                    <a:gd name="connsiteY5" fmla="*/ 108192 h 245007"/>
                    <a:gd name="connsiteX6" fmla="*/ 330618 w 383670"/>
                    <a:gd name="connsiteY6" fmla="*/ 172485 h 245007"/>
                    <a:gd name="connsiteX7" fmla="*/ 372686 w 383670"/>
                    <a:gd name="connsiteY7" fmla="*/ 182010 h 245007"/>
                    <a:gd name="connsiteX8" fmla="*/ 216318 w 383670"/>
                    <a:gd name="connsiteY8" fmla="*/ 241542 h 245007"/>
                    <a:gd name="connsiteX9" fmla="*/ 71855 w 383670"/>
                    <a:gd name="connsiteY9" fmla="*/ 232016 h 245007"/>
                    <a:gd name="connsiteX10" fmla="*/ 18673 w 383670"/>
                    <a:gd name="connsiteY10" fmla="*/ 157403 h 245007"/>
                    <a:gd name="connsiteX11" fmla="*/ 4386 w 383670"/>
                    <a:gd name="connsiteY11" fmla="*/ 49454 h 245007"/>
                    <a:gd name="connsiteX0" fmla="*/ 4386 w 383670"/>
                    <a:gd name="connsiteY0" fmla="*/ 49454 h 242328"/>
                    <a:gd name="connsiteX1" fmla="*/ 7561 w 383670"/>
                    <a:gd name="connsiteY1" fmla="*/ 20084 h 242328"/>
                    <a:gd name="connsiteX2" fmla="*/ 216317 w 383670"/>
                    <a:gd name="connsiteY2" fmla="*/ 27228 h 242328"/>
                    <a:gd name="connsiteX3" fmla="*/ 372686 w 383670"/>
                    <a:gd name="connsiteY3" fmla="*/ 1035 h 242328"/>
                    <a:gd name="connsiteX4" fmla="*/ 383005 w 383670"/>
                    <a:gd name="connsiteY4" fmla="*/ 56598 h 242328"/>
                    <a:gd name="connsiteX5" fmla="*/ 332999 w 383670"/>
                    <a:gd name="connsiteY5" fmla="*/ 108192 h 242328"/>
                    <a:gd name="connsiteX6" fmla="*/ 330618 w 383670"/>
                    <a:gd name="connsiteY6" fmla="*/ 172485 h 242328"/>
                    <a:gd name="connsiteX7" fmla="*/ 372686 w 383670"/>
                    <a:gd name="connsiteY7" fmla="*/ 182010 h 242328"/>
                    <a:gd name="connsiteX8" fmla="*/ 216318 w 383670"/>
                    <a:gd name="connsiteY8" fmla="*/ 241542 h 242328"/>
                    <a:gd name="connsiteX9" fmla="*/ 71855 w 383670"/>
                    <a:gd name="connsiteY9" fmla="*/ 232016 h 242328"/>
                    <a:gd name="connsiteX10" fmla="*/ 18673 w 383670"/>
                    <a:gd name="connsiteY10" fmla="*/ 157403 h 242328"/>
                    <a:gd name="connsiteX11" fmla="*/ 4386 w 383670"/>
                    <a:gd name="connsiteY11" fmla="*/ 49454 h 242328"/>
                    <a:gd name="connsiteX0" fmla="*/ 4386 w 383670"/>
                    <a:gd name="connsiteY0" fmla="*/ 49454 h 241542"/>
                    <a:gd name="connsiteX1" fmla="*/ 7561 w 383670"/>
                    <a:gd name="connsiteY1" fmla="*/ 20084 h 241542"/>
                    <a:gd name="connsiteX2" fmla="*/ 216317 w 383670"/>
                    <a:gd name="connsiteY2" fmla="*/ 27228 h 241542"/>
                    <a:gd name="connsiteX3" fmla="*/ 372686 w 383670"/>
                    <a:gd name="connsiteY3" fmla="*/ 1035 h 241542"/>
                    <a:gd name="connsiteX4" fmla="*/ 383005 w 383670"/>
                    <a:gd name="connsiteY4" fmla="*/ 56598 h 241542"/>
                    <a:gd name="connsiteX5" fmla="*/ 332999 w 383670"/>
                    <a:gd name="connsiteY5" fmla="*/ 108192 h 241542"/>
                    <a:gd name="connsiteX6" fmla="*/ 330618 w 383670"/>
                    <a:gd name="connsiteY6" fmla="*/ 172485 h 241542"/>
                    <a:gd name="connsiteX7" fmla="*/ 372686 w 383670"/>
                    <a:gd name="connsiteY7" fmla="*/ 182010 h 241542"/>
                    <a:gd name="connsiteX8" fmla="*/ 216318 w 383670"/>
                    <a:gd name="connsiteY8" fmla="*/ 241542 h 241542"/>
                    <a:gd name="connsiteX9" fmla="*/ 71855 w 383670"/>
                    <a:gd name="connsiteY9" fmla="*/ 232016 h 241542"/>
                    <a:gd name="connsiteX10" fmla="*/ 18673 w 383670"/>
                    <a:gd name="connsiteY10" fmla="*/ 157403 h 241542"/>
                    <a:gd name="connsiteX11" fmla="*/ 4386 w 383670"/>
                    <a:gd name="connsiteY11" fmla="*/ 49454 h 241542"/>
                    <a:gd name="connsiteX0" fmla="*/ 4386 w 383670"/>
                    <a:gd name="connsiteY0" fmla="*/ 49454 h 241542"/>
                    <a:gd name="connsiteX1" fmla="*/ 7561 w 383670"/>
                    <a:gd name="connsiteY1" fmla="*/ 20084 h 241542"/>
                    <a:gd name="connsiteX2" fmla="*/ 216317 w 383670"/>
                    <a:gd name="connsiteY2" fmla="*/ 27228 h 241542"/>
                    <a:gd name="connsiteX3" fmla="*/ 372686 w 383670"/>
                    <a:gd name="connsiteY3" fmla="*/ 1035 h 241542"/>
                    <a:gd name="connsiteX4" fmla="*/ 383005 w 383670"/>
                    <a:gd name="connsiteY4" fmla="*/ 56598 h 241542"/>
                    <a:gd name="connsiteX5" fmla="*/ 332999 w 383670"/>
                    <a:gd name="connsiteY5" fmla="*/ 108192 h 241542"/>
                    <a:gd name="connsiteX6" fmla="*/ 330618 w 383670"/>
                    <a:gd name="connsiteY6" fmla="*/ 172485 h 241542"/>
                    <a:gd name="connsiteX7" fmla="*/ 372686 w 383670"/>
                    <a:gd name="connsiteY7" fmla="*/ 182010 h 241542"/>
                    <a:gd name="connsiteX8" fmla="*/ 216318 w 383670"/>
                    <a:gd name="connsiteY8" fmla="*/ 241542 h 241542"/>
                    <a:gd name="connsiteX9" fmla="*/ 71855 w 383670"/>
                    <a:gd name="connsiteY9" fmla="*/ 232016 h 241542"/>
                    <a:gd name="connsiteX10" fmla="*/ 18673 w 383670"/>
                    <a:gd name="connsiteY10" fmla="*/ 157403 h 241542"/>
                    <a:gd name="connsiteX11" fmla="*/ 4386 w 383670"/>
                    <a:gd name="connsiteY11" fmla="*/ 49454 h 241542"/>
                    <a:gd name="connsiteX0" fmla="*/ 4386 w 383670"/>
                    <a:gd name="connsiteY0" fmla="*/ 49454 h 242296"/>
                    <a:gd name="connsiteX1" fmla="*/ 7561 w 383670"/>
                    <a:gd name="connsiteY1" fmla="*/ 20084 h 242296"/>
                    <a:gd name="connsiteX2" fmla="*/ 216317 w 383670"/>
                    <a:gd name="connsiteY2" fmla="*/ 27228 h 242296"/>
                    <a:gd name="connsiteX3" fmla="*/ 372686 w 383670"/>
                    <a:gd name="connsiteY3" fmla="*/ 1035 h 242296"/>
                    <a:gd name="connsiteX4" fmla="*/ 383005 w 383670"/>
                    <a:gd name="connsiteY4" fmla="*/ 56598 h 242296"/>
                    <a:gd name="connsiteX5" fmla="*/ 332999 w 383670"/>
                    <a:gd name="connsiteY5" fmla="*/ 108192 h 242296"/>
                    <a:gd name="connsiteX6" fmla="*/ 330618 w 383670"/>
                    <a:gd name="connsiteY6" fmla="*/ 172485 h 242296"/>
                    <a:gd name="connsiteX7" fmla="*/ 372686 w 383670"/>
                    <a:gd name="connsiteY7" fmla="*/ 182010 h 242296"/>
                    <a:gd name="connsiteX8" fmla="*/ 218571 w 383670"/>
                    <a:gd name="connsiteY8" fmla="*/ 242296 h 242296"/>
                    <a:gd name="connsiteX9" fmla="*/ 71855 w 383670"/>
                    <a:gd name="connsiteY9" fmla="*/ 232016 h 242296"/>
                    <a:gd name="connsiteX10" fmla="*/ 18673 w 383670"/>
                    <a:gd name="connsiteY10" fmla="*/ 157403 h 242296"/>
                    <a:gd name="connsiteX11" fmla="*/ 4386 w 383670"/>
                    <a:gd name="connsiteY11" fmla="*/ 49454 h 242296"/>
                    <a:gd name="connsiteX0" fmla="*/ 4386 w 383670"/>
                    <a:gd name="connsiteY0" fmla="*/ 49454 h 242296"/>
                    <a:gd name="connsiteX1" fmla="*/ 7561 w 383670"/>
                    <a:gd name="connsiteY1" fmla="*/ 20084 h 242296"/>
                    <a:gd name="connsiteX2" fmla="*/ 216317 w 383670"/>
                    <a:gd name="connsiteY2" fmla="*/ 27228 h 242296"/>
                    <a:gd name="connsiteX3" fmla="*/ 372686 w 383670"/>
                    <a:gd name="connsiteY3" fmla="*/ 1035 h 242296"/>
                    <a:gd name="connsiteX4" fmla="*/ 383005 w 383670"/>
                    <a:gd name="connsiteY4" fmla="*/ 56598 h 242296"/>
                    <a:gd name="connsiteX5" fmla="*/ 332999 w 383670"/>
                    <a:gd name="connsiteY5" fmla="*/ 108192 h 242296"/>
                    <a:gd name="connsiteX6" fmla="*/ 330618 w 383670"/>
                    <a:gd name="connsiteY6" fmla="*/ 172485 h 242296"/>
                    <a:gd name="connsiteX7" fmla="*/ 372686 w 383670"/>
                    <a:gd name="connsiteY7" fmla="*/ 182010 h 242296"/>
                    <a:gd name="connsiteX8" fmla="*/ 218571 w 383670"/>
                    <a:gd name="connsiteY8" fmla="*/ 242296 h 242296"/>
                    <a:gd name="connsiteX9" fmla="*/ 71855 w 383670"/>
                    <a:gd name="connsiteY9" fmla="*/ 232016 h 242296"/>
                    <a:gd name="connsiteX10" fmla="*/ 18673 w 383670"/>
                    <a:gd name="connsiteY10" fmla="*/ 157403 h 242296"/>
                    <a:gd name="connsiteX11" fmla="*/ 4386 w 383670"/>
                    <a:gd name="connsiteY11" fmla="*/ 49454 h 242296"/>
                    <a:gd name="connsiteX0" fmla="*/ 4386 w 383670"/>
                    <a:gd name="connsiteY0" fmla="*/ 49454 h 245336"/>
                    <a:gd name="connsiteX1" fmla="*/ 7561 w 383670"/>
                    <a:gd name="connsiteY1" fmla="*/ 20084 h 245336"/>
                    <a:gd name="connsiteX2" fmla="*/ 216317 w 383670"/>
                    <a:gd name="connsiteY2" fmla="*/ 27228 h 245336"/>
                    <a:gd name="connsiteX3" fmla="*/ 372686 w 383670"/>
                    <a:gd name="connsiteY3" fmla="*/ 1035 h 245336"/>
                    <a:gd name="connsiteX4" fmla="*/ 383005 w 383670"/>
                    <a:gd name="connsiteY4" fmla="*/ 56598 h 245336"/>
                    <a:gd name="connsiteX5" fmla="*/ 332999 w 383670"/>
                    <a:gd name="connsiteY5" fmla="*/ 108192 h 245336"/>
                    <a:gd name="connsiteX6" fmla="*/ 330618 w 383670"/>
                    <a:gd name="connsiteY6" fmla="*/ 172485 h 245336"/>
                    <a:gd name="connsiteX7" fmla="*/ 372686 w 383670"/>
                    <a:gd name="connsiteY7" fmla="*/ 182010 h 245336"/>
                    <a:gd name="connsiteX8" fmla="*/ 218571 w 383670"/>
                    <a:gd name="connsiteY8" fmla="*/ 242296 h 245336"/>
                    <a:gd name="connsiteX9" fmla="*/ 85373 w 383670"/>
                    <a:gd name="connsiteY9" fmla="*/ 239558 h 245336"/>
                    <a:gd name="connsiteX10" fmla="*/ 18673 w 383670"/>
                    <a:gd name="connsiteY10" fmla="*/ 157403 h 245336"/>
                    <a:gd name="connsiteX11" fmla="*/ 4386 w 383670"/>
                    <a:gd name="connsiteY11" fmla="*/ 49454 h 245336"/>
                    <a:gd name="connsiteX0" fmla="*/ 4386 w 383670"/>
                    <a:gd name="connsiteY0" fmla="*/ 49454 h 248343"/>
                    <a:gd name="connsiteX1" fmla="*/ 7561 w 383670"/>
                    <a:gd name="connsiteY1" fmla="*/ 20084 h 248343"/>
                    <a:gd name="connsiteX2" fmla="*/ 216317 w 383670"/>
                    <a:gd name="connsiteY2" fmla="*/ 27228 h 248343"/>
                    <a:gd name="connsiteX3" fmla="*/ 372686 w 383670"/>
                    <a:gd name="connsiteY3" fmla="*/ 1035 h 248343"/>
                    <a:gd name="connsiteX4" fmla="*/ 383005 w 383670"/>
                    <a:gd name="connsiteY4" fmla="*/ 56598 h 248343"/>
                    <a:gd name="connsiteX5" fmla="*/ 332999 w 383670"/>
                    <a:gd name="connsiteY5" fmla="*/ 108192 h 248343"/>
                    <a:gd name="connsiteX6" fmla="*/ 330618 w 383670"/>
                    <a:gd name="connsiteY6" fmla="*/ 172485 h 248343"/>
                    <a:gd name="connsiteX7" fmla="*/ 372686 w 383670"/>
                    <a:gd name="connsiteY7" fmla="*/ 182010 h 248343"/>
                    <a:gd name="connsiteX8" fmla="*/ 218571 w 383670"/>
                    <a:gd name="connsiteY8" fmla="*/ 242296 h 248343"/>
                    <a:gd name="connsiteX9" fmla="*/ 85373 w 383670"/>
                    <a:gd name="connsiteY9" fmla="*/ 239558 h 248343"/>
                    <a:gd name="connsiteX10" fmla="*/ 18673 w 383670"/>
                    <a:gd name="connsiteY10" fmla="*/ 157403 h 248343"/>
                    <a:gd name="connsiteX11" fmla="*/ 4386 w 383670"/>
                    <a:gd name="connsiteY11" fmla="*/ 49454 h 248343"/>
                    <a:gd name="connsiteX0" fmla="*/ 4386 w 383670"/>
                    <a:gd name="connsiteY0" fmla="*/ 49454 h 248343"/>
                    <a:gd name="connsiteX1" fmla="*/ 7561 w 383670"/>
                    <a:gd name="connsiteY1" fmla="*/ 20084 h 248343"/>
                    <a:gd name="connsiteX2" fmla="*/ 216317 w 383670"/>
                    <a:gd name="connsiteY2" fmla="*/ 27228 h 248343"/>
                    <a:gd name="connsiteX3" fmla="*/ 372686 w 383670"/>
                    <a:gd name="connsiteY3" fmla="*/ 1035 h 248343"/>
                    <a:gd name="connsiteX4" fmla="*/ 383005 w 383670"/>
                    <a:gd name="connsiteY4" fmla="*/ 56598 h 248343"/>
                    <a:gd name="connsiteX5" fmla="*/ 332999 w 383670"/>
                    <a:gd name="connsiteY5" fmla="*/ 108192 h 248343"/>
                    <a:gd name="connsiteX6" fmla="*/ 330618 w 383670"/>
                    <a:gd name="connsiteY6" fmla="*/ 172485 h 248343"/>
                    <a:gd name="connsiteX7" fmla="*/ 372686 w 383670"/>
                    <a:gd name="connsiteY7" fmla="*/ 182010 h 248343"/>
                    <a:gd name="connsiteX8" fmla="*/ 218571 w 383670"/>
                    <a:gd name="connsiteY8" fmla="*/ 242296 h 248343"/>
                    <a:gd name="connsiteX9" fmla="*/ 85373 w 383670"/>
                    <a:gd name="connsiteY9" fmla="*/ 239558 h 248343"/>
                    <a:gd name="connsiteX10" fmla="*/ 18673 w 383670"/>
                    <a:gd name="connsiteY10" fmla="*/ 157403 h 248343"/>
                    <a:gd name="connsiteX11" fmla="*/ 4386 w 383670"/>
                    <a:gd name="connsiteY11" fmla="*/ 49454 h 248343"/>
                    <a:gd name="connsiteX0" fmla="*/ 4386 w 383670"/>
                    <a:gd name="connsiteY0" fmla="*/ 49454 h 248343"/>
                    <a:gd name="connsiteX1" fmla="*/ 7561 w 383670"/>
                    <a:gd name="connsiteY1" fmla="*/ 20084 h 248343"/>
                    <a:gd name="connsiteX2" fmla="*/ 216317 w 383670"/>
                    <a:gd name="connsiteY2" fmla="*/ 27228 h 248343"/>
                    <a:gd name="connsiteX3" fmla="*/ 372686 w 383670"/>
                    <a:gd name="connsiteY3" fmla="*/ 1035 h 248343"/>
                    <a:gd name="connsiteX4" fmla="*/ 383005 w 383670"/>
                    <a:gd name="connsiteY4" fmla="*/ 56598 h 248343"/>
                    <a:gd name="connsiteX5" fmla="*/ 332999 w 383670"/>
                    <a:gd name="connsiteY5" fmla="*/ 108192 h 248343"/>
                    <a:gd name="connsiteX6" fmla="*/ 330618 w 383670"/>
                    <a:gd name="connsiteY6" fmla="*/ 172485 h 248343"/>
                    <a:gd name="connsiteX7" fmla="*/ 372686 w 383670"/>
                    <a:gd name="connsiteY7" fmla="*/ 182010 h 248343"/>
                    <a:gd name="connsiteX8" fmla="*/ 218571 w 383670"/>
                    <a:gd name="connsiteY8" fmla="*/ 242296 h 248343"/>
                    <a:gd name="connsiteX9" fmla="*/ 85373 w 383670"/>
                    <a:gd name="connsiteY9" fmla="*/ 239558 h 248343"/>
                    <a:gd name="connsiteX10" fmla="*/ 21677 w 383670"/>
                    <a:gd name="connsiteY10" fmla="*/ 157403 h 248343"/>
                    <a:gd name="connsiteX11" fmla="*/ 4386 w 383670"/>
                    <a:gd name="connsiteY11" fmla="*/ 49454 h 248343"/>
                    <a:gd name="connsiteX0" fmla="*/ 4386 w 383670"/>
                    <a:gd name="connsiteY0" fmla="*/ 49454 h 248343"/>
                    <a:gd name="connsiteX1" fmla="*/ 7561 w 383670"/>
                    <a:gd name="connsiteY1" fmla="*/ 20084 h 248343"/>
                    <a:gd name="connsiteX2" fmla="*/ 216317 w 383670"/>
                    <a:gd name="connsiteY2" fmla="*/ 27228 h 248343"/>
                    <a:gd name="connsiteX3" fmla="*/ 372686 w 383670"/>
                    <a:gd name="connsiteY3" fmla="*/ 1035 h 248343"/>
                    <a:gd name="connsiteX4" fmla="*/ 383005 w 383670"/>
                    <a:gd name="connsiteY4" fmla="*/ 56598 h 248343"/>
                    <a:gd name="connsiteX5" fmla="*/ 332999 w 383670"/>
                    <a:gd name="connsiteY5" fmla="*/ 108192 h 248343"/>
                    <a:gd name="connsiteX6" fmla="*/ 330618 w 383670"/>
                    <a:gd name="connsiteY6" fmla="*/ 172485 h 248343"/>
                    <a:gd name="connsiteX7" fmla="*/ 372686 w 383670"/>
                    <a:gd name="connsiteY7" fmla="*/ 182010 h 248343"/>
                    <a:gd name="connsiteX8" fmla="*/ 218571 w 383670"/>
                    <a:gd name="connsiteY8" fmla="*/ 242296 h 248343"/>
                    <a:gd name="connsiteX9" fmla="*/ 85373 w 383670"/>
                    <a:gd name="connsiteY9" fmla="*/ 239558 h 248343"/>
                    <a:gd name="connsiteX10" fmla="*/ 21677 w 383670"/>
                    <a:gd name="connsiteY10" fmla="*/ 157403 h 248343"/>
                    <a:gd name="connsiteX11" fmla="*/ 4386 w 383670"/>
                    <a:gd name="connsiteY11" fmla="*/ 49454 h 248343"/>
                    <a:gd name="connsiteX0" fmla="*/ 4386 w 383670"/>
                    <a:gd name="connsiteY0" fmla="*/ 49454 h 248343"/>
                    <a:gd name="connsiteX1" fmla="*/ 7561 w 383670"/>
                    <a:gd name="connsiteY1" fmla="*/ 20084 h 248343"/>
                    <a:gd name="connsiteX2" fmla="*/ 216317 w 383670"/>
                    <a:gd name="connsiteY2" fmla="*/ 27228 h 248343"/>
                    <a:gd name="connsiteX3" fmla="*/ 372686 w 383670"/>
                    <a:gd name="connsiteY3" fmla="*/ 1035 h 248343"/>
                    <a:gd name="connsiteX4" fmla="*/ 383005 w 383670"/>
                    <a:gd name="connsiteY4" fmla="*/ 56598 h 248343"/>
                    <a:gd name="connsiteX5" fmla="*/ 332999 w 383670"/>
                    <a:gd name="connsiteY5" fmla="*/ 108192 h 248343"/>
                    <a:gd name="connsiteX6" fmla="*/ 330618 w 383670"/>
                    <a:gd name="connsiteY6" fmla="*/ 172485 h 248343"/>
                    <a:gd name="connsiteX7" fmla="*/ 372686 w 383670"/>
                    <a:gd name="connsiteY7" fmla="*/ 182010 h 248343"/>
                    <a:gd name="connsiteX8" fmla="*/ 218571 w 383670"/>
                    <a:gd name="connsiteY8" fmla="*/ 242296 h 248343"/>
                    <a:gd name="connsiteX9" fmla="*/ 85373 w 383670"/>
                    <a:gd name="connsiteY9" fmla="*/ 239558 h 248343"/>
                    <a:gd name="connsiteX10" fmla="*/ 23930 w 383670"/>
                    <a:gd name="connsiteY10" fmla="*/ 157403 h 248343"/>
                    <a:gd name="connsiteX11" fmla="*/ 4386 w 383670"/>
                    <a:gd name="connsiteY11" fmla="*/ 49454 h 248343"/>
                    <a:gd name="connsiteX0" fmla="*/ 4386 w 383670"/>
                    <a:gd name="connsiteY0" fmla="*/ 49454 h 248343"/>
                    <a:gd name="connsiteX1" fmla="*/ 7561 w 383670"/>
                    <a:gd name="connsiteY1" fmla="*/ 20084 h 248343"/>
                    <a:gd name="connsiteX2" fmla="*/ 216317 w 383670"/>
                    <a:gd name="connsiteY2" fmla="*/ 27228 h 248343"/>
                    <a:gd name="connsiteX3" fmla="*/ 372686 w 383670"/>
                    <a:gd name="connsiteY3" fmla="*/ 1035 h 248343"/>
                    <a:gd name="connsiteX4" fmla="*/ 383005 w 383670"/>
                    <a:gd name="connsiteY4" fmla="*/ 56598 h 248343"/>
                    <a:gd name="connsiteX5" fmla="*/ 332999 w 383670"/>
                    <a:gd name="connsiteY5" fmla="*/ 108192 h 248343"/>
                    <a:gd name="connsiteX6" fmla="*/ 330618 w 383670"/>
                    <a:gd name="connsiteY6" fmla="*/ 172485 h 248343"/>
                    <a:gd name="connsiteX7" fmla="*/ 372686 w 383670"/>
                    <a:gd name="connsiteY7" fmla="*/ 182010 h 248343"/>
                    <a:gd name="connsiteX8" fmla="*/ 218571 w 383670"/>
                    <a:gd name="connsiteY8" fmla="*/ 242296 h 248343"/>
                    <a:gd name="connsiteX9" fmla="*/ 85373 w 383670"/>
                    <a:gd name="connsiteY9" fmla="*/ 239558 h 248343"/>
                    <a:gd name="connsiteX10" fmla="*/ 23930 w 383670"/>
                    <a:gd name="connsiteY10" fmla="*/ 157403 h 248343"/>
                    <a:gd name="connsiteX11" fmla="*/ 4386 w 383670"/>
                    <a:gd name="connsiteY11" fmla="*/ 49454 h 248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3670" h="248343">
                      <a:moveTo>
                        <a:pt x="4386" y="49454"/>
                      </a:moveTo>
                      <a:cubicBezTo>
                        <a:pt x="4386" y="34549"/>
                        <a:pt x="-7344" y="20084"/>
                        <a:pt x="7561" y="20084"/>
                      </a:cubicBezTo>
                      <a:cubicBezTo>
                        <a:pt x="58758" y="39398"/>
                        <a:pt x="157447" y="30800"/>
                        <a:pt x="216317" y="27228"/>
                      </a:cubicBezTo>
                      <a:cubicBezTo>
                        <a:pt x="275187" y="23656"/>
                        <a:pt x="342524" y="-5844"/>
                        <a:pt x="372686" y="1035"/>
                      </a:cubicBezTo>
                      <a:cubicBezTo>
                        <a:pt x="387591" y="1035"/>
                        <a:pt x="383005" y="41693"/>
                        <a:pt x="383005" y="56598"/>
                      </a:cubicBezTo>
                      <a:cubicBezTo>
                        <a:pt x="386180" y="73002"/>
                        <a:pt x="329824" y="91788"/>
                        <a:pt x="332999" y="108192"/>
                      </a:cubicBezTo>
                      <a:cubicBezTo>
                        <a:pt x="326649" y="125125"/>
                        <a:pt x="325194" y="159785"/>
                        <a:pt x="330618" y="172485"/>
                      </a:cubicBezTo>
                      <a:cubicBezTo>
                        <a:pt x="336042" y="185185"/>
                        <a:pt x="394117" y="180026"/>
                        <a:pt x="372686" y="182010"/>
                      </a:cubicBezTo>
                      <a:cubicBezTo>
                        <a:pt x="318182" y="182010"/>
                        <a:pt x="273075" y="242296"/>
                        <a:pt x="218571" y="242296"/>
                      </a:cubicBezTo>
                      <a:cubicBezTo>
                        <a:pt x="213575" y="240466"/>
                        <a:pt x="149274" y="258608"/>
                        <a:pt x="85373" y="239558"/>
                      </a:cubicBezTo>
                      <a:cubicBezTo>
                        <a:pt x="63709" y="227491"/>
                        <a:pt x="42705" y="202475"/>
                        <a:pt x="23930" y="157403"/>
                      </a:cubicBezTo>
                      <a:lnTo>
                        <a:pt x="4386" y="49454"/>
                      </a:lnTo>
                      <a:close/>
                    </a:path>
                  </a:pathLst>
                </a:custGeom>
                <a:solidFill>
                  <a:srgbClr val="90110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6F64342A-7432-D077-4C67-A6D3E1C24E85}"/>
                    </a:ext>
                  </a:extLst>
                </p:cNvPr>
                <p:cNvSpPr/>
                <p:nvPr/>
              </p:nvSpPr>
              <p:spPr>
                <a:xfrm rot="21309382">
                  <a:off x="6933246" y="2939789"/>
                  <a:ext cx="378265" cy="88600"/>
                </a:xfrm>
                <a:custGeom>
                  <a:avLst/>
                  <a:gdLst>
                    <a:gd name="connsiteX0" fmla="*/ 0 w 383670"/>
                    <a:gd name="connsiteY0" fmla="*/ 11285 h 67709"/>
                    <a:gd name="connsiteX1" fmla="*/ 11285 w 383670"/>
                    <a:gd name="connsiteY1" fmla="*/ 0 h 67709"/>
                    <a:gd name="connsiteX2" fmla="*/ 372385 w 383670"/>
                    <a:gd name="connsiteY2" fmla="*/ 0 h 67709"/>
                    <a:gd name="connsiteX3" fmla="*/ 383670 w 383670"/>
                    <a:gd name="connsiteY3" fmla="*/ 11285 h 67709"/>
                    <a:gd name="connsiteX4" fmla="*/ 383670 w 383670"/>
                    <a:gd name="connsiteY4" fmla="*/ 56424 h 67709"/>
                    <a:gd name="connsiteX5" fmla="*/ 372385 w 383670"/>
                    <a:gd name="connsiteY5" fmla="*/ 67709 h 67709"/>
                    <a:gd name="connsiteX6" fmla="*/ 11285 w 383670"/>
                    <a:gd name="connsiteY6" fmla="*/ 67709 h 67709"/>
                    <a:gd name="connsiteX7" fmla="*/ 0 w 383670"/>
                    <a:gd name="connsiteY7" fmla="*/ 56424 h 67709"/>
                    <a:gd name="connsiteX8" fmla="*/ 0 w 383670"/>
                    <a:gd name="connsiteY8" fmla="*/ 11285 h 67709"/>
                    <a:gd name="connsiteX0" fmla="*/ 10697 w 383670"/>
                    <a:gd name="connsiteY0" fmla="*/ 2305 h 72161"/>
                    <a:gd name="connsiteX1" fmla="*/ 11285 w 383670"/>
                    <a:gd name="connsiteY1" fmla="*/ 4452 h 72161"/>
                    <a:gd name="connsiteX2" fmla="*/ 372385 w 383670"/>
                    <a:gd name="connsiteY2" fmla="*/ 4452 h 72161"/>
                    <a:gd name="connsiteX3" fmla="*/ 383670 w 383670"/>
                    <a:gd name="connsiteY3" fmla="*/ 15737 h 72161"/>
                    <a:gd name="connsiteX4" fmla="*/ 383670 w 383670"/>
                    <a:gd name="connsiteY4" fmla="*/ 60876 h 72161"/>
                    <a:gd name="connsiteX5" fmla="*/ 372385 w 383670"/>
                    <a:gd name="connsiteY5" fmla="*/ 72161 h 72161"/>
                    <a:gd name="connsiteX6" fmla="*/ 11285 w 383670"/>
                    <a:gd name="connsiteY6" fmla="*/ 72161 h 72161"/>
                    <a:gd name="connsiteX7" fmla="*/ 0 w 383670"/>
                    <a:gd name="connsiteY7" fmla="*/ 60876 h 72161"/>
                    <a:gd name="connsiteX8" fmla="*/ 10697 w 383670"/>
                    <a:gd name="connsiteY8" fmla="*/ 2305 h 72161"/>
                    <a:gd name="connsiteX0" fmla="*/ 2344 w 375317"/>
                    <a:gd name="connsiteY0" fmla="*/ 2305 h 72161"/>
                    <a:gd name="connsiteX1" fmla="*/ 2932 w 375317"/>
                    <a:gd name="connsiteY1" fmla="*/ 4452 h 72161"/>
                    <a:gd name="connsiteX2" fmla="*/ 364032 w 375317"/>
                    <a:gd name="connsiteY2" fmla="*/ 4452 h 72161"/>
                    <a:gd name="connsiteX3" fmla="*/ 375317 w 375317"/>
                    <a:gd name="connsiteY3" fmla="*/ 15737 h 72161"/>
                    <a:gd name="connsiteX4" fmla="*/ 375317 w 375317"/>
                    <a:gd name="connsiteY4" fmla="*/ 60876 h 72161"/>
                    <a:gd name="connsiteX5" fmla="*/ 364032 w 375317"/>
                    <a:gd name="connsiteY5" fmla="*/ 72161 h 72161"/>
                    <a:gd name="connsiteX6" fmla="*/ 2932 w 375317"/>
                    <a:gd name="connsiteY6" fmla="*/ 72161 h 72161"/>
                    <a:gd name="connsiteX7" fmla="*/ 10629 w 375317"/>
                    <a:gd name="connsiteY7" fmla="*/ 62484 h 72161"/>
                    <a:gd name="connsiteX8" fmla="*/ 2344 w 375317"/>
                    <a:gd name="connsiteY8" fmla="*/ 2305 h 72161"/>
                    <a:gd name="connsiteX0" fmla="*/ 26356 w 399329"/>
                    <a:gd name="connsiteY0" fmla="*/ 2305 h 72161"/>
                    <a:gd name="connsiteX1" fmla="*/ 26944 w 399329"/>
                    <a:gd name="connsiteY1" fmla="*/ 4452 h 72161"/>
                    <a:gd name="connsiteX2" fmla="*/ 388044 w 399329"/>
                    <a:gd name="connsiteY2" fmla="*/ 4452 h 72161"/>
                    <a:gd name="connsiteX3" fmla="*/ 399329 w 399329"/>
                    <a:gd name="connsiteY3" fmla="*/ 15737 h 72161"/>
                    <a:gd name="connsiteX4" fmla="*/ 399329 w 399329"/>
                    <a:gd name="connsiteY4" fmla="*/ 60876 h 72161"/>
                    <a:gd name="connsiteX5" fmla="*/ 388044 w 399329"/>
                    <a:gd name="connsiteY5" fmla="*/ 72161 h 72161"/>
                    <a:gd name="connsiteX6" fmla="*/ 26944 w 399329"/>
                    <a:gd name="connsiteY6" fmla="*/ 72161 h 72161"/>
                    <a:gd name="connsiteX7" fmla="*/ 26356 w 399329"/>
                    <a:gd name="connsiteY7" fmla="*/ 2305 h 72161"/>
                    <a:gd name="connsiteX0" fmla="*/ 9486 w 382459"/>
                    <a:gd name="connsiteY0" fmla="*/ 2305 h 72161"/>
                    <a:gd name="connsiteX1" fmla="*/ 10074 w 382459"/>
                    <a:gd name="connsiteY1" fmla="*/ 4452 h 72161"/>
                    <a:gd name="connsiteX2" fmla="*/ 371174 w 382459"/>
                    <a:gd name="connsiteY2" fmla="*/ 4452 h 72161"/>
                    <a:gd name="connsiteX3" fmla="*/ 382459 w 382459"/>
                    <a:gd name="connsiteY3" fmla="*/ 15737 h 72161"/>
                    <a:gd name="connsiteX4" fmla="*/ 382459 w 382459"/>
                    <a:gd name="connsiteY4" fmla="*/ 60876 h 72161"/>
                    <a:gd name="connsiteX5" fmla="*/ 371174 w 382459"/>
                    <a:gd name="connsiteY5" fmla="*/ 72161 h 72161"/>
                    <a:gd name="connsiteX6" fmla="*/ 10074 w 382459"/>
                    <a:gd name="connsiteY6" fmla="*/ 72161 h 72161"/>
                    <a:gd name="connsiteX7" fmla="*/ 9486 w 382459"/>
                    <a:gd name="connsiteY7" fmla="*/ 2305 h 72161"/>
                    <a:gd name="connsiteX0" fmla="*/ 2344 w 375317"/>
                    <a:gd name="connsiteY0" fmla="*/ 2305 h 72161"/>
                    <a:gd name="connsiteX1" fmla="*/ 2932 w 375317"/>
                    <a:gd name="connsiteY1" fmla="*/ 4452 h 72161"/>
                    <a:gd name="connsiteX2" fmla="*/ 364032 w 375317"/>
                    <a:gd name="connsiteY2" fmla="*/ 4452 h 72161"/>
                    <a:gd name="connsiteX3" fmla="*/ 375317 w 375317"/>
                    <a:gd name="connsiteY3" fmla="*/ 15737 h 72161"/>
                    <a:gd name="connsiteX4" fmla="*/ 375317 w 375317"/>
                    <a:gd name="connsiteY4" fmla="*/ 60876 h 72161"/>
                    <a:gd name="connsiteX5" fmla="*/ 364032 w 375317"/>
                    <a:gd name="connsiteY5" fmla="*/ 72161 h 72161"/>
                    <a:gd name="connsiteX6" fmla="*/ 2932 w 375317"/>
                    <a:gd name="connsiteY6" fmla="*/ 72161 h 72161"/>
                    <a:gd name="connsiteX7" fmla="*/ 2344 w 375317"/>
                    <a:gd name="connsiteY7" fmla="*/ 2305 h 72161"/>
                    <a:gd name="connsiteX0" fmla="*/ 45137 w 417522"/>
                    <a:gd name="connsiteY0" fmla="*/ 67709 h 67709"/>
                    <a:gd name="connsiteX1" fmla="*/ 45137 w 417522"/>
                    <a:gd name="connsiteY1" fmla="*/ 0 h 67709"/>
                    <a:gd name="connsiteX2" fmla="*/ 406237 w 417522"/>
                    <a:gd name="connsiteY2" fmla="*/ 0 h 67709"/>
                    <a:gd name="connsiteX3" fmla="*/ 417522 w 417522"/>
                    <a:gd name="connsiteY3" fmla="*/ 11285 h 67709"/>
                    <a:gd name="connsiteX4" fmla="*/ 417522 w 417522"/>
                    <a:gd name="connsiteY4" fmla="*/ 56424 h 67709"/>
                    <a:gd name="connsiteX5" fmla="*/ 406237 w 417522"/>
                    <a:gd name="connsiteY5" fmla="*/ 67709 h 67709"/>
                    <a:gd name="connsiteX6" fmla="*/ 45137 w 417522"/>
                    <a:gd name="connsiteY6" fmla="*/ 67709 h 67709"/>
                    <a:gd name="connsiteX0" fmla="*/ 26768 w 399153"/>
                    <a:gd name="connsiteY0" fmla="*/ 87214 h 87214"/>
                    <a:gd name="connsiteX1" fmla="*/ 78607 w 399153"/>
                    <a:gd name="connsiteY1" fmla="*/ 0 h 87214"/>
                    <a:gd name="connsiteX2" fmla="*/ 387868 w 399153"/>
                    <a:gd name="connsiteY2" fmla="*/ 19505 h 87214"/>
                    <a:gd name="connsiteX3" fmla="*/ 399153 w 399153"/>
                    <a:gd name="connsiteY3" fmla="*/ 30790 h 87214"/>
                    <a:gd name="connsiteX4" fmla="*/ 399153 w 399153"/>
                    <a:gd name="connsiteY4" fmla="*/ 75929 h 87214"/>
                    <a:gd name="connsiteX5" fmla="*/ 387868 w 399153"/>
                    <a:gd name="connsiteY5" fmla="*/ 87214 h 87214"/>
                    <a:gd name="connsiteX6" fmla="*/ 26768 w 399153"/>
                    <a:gd name="connsiteY6" fmla="*/ 87214 h 87214"/>
                    <a:gd name="connsiteX0" fmla="*/ 42178 w 414563"/>
                    <a:gd name="connsiteY0" fmla="*/ 83915 h 83915"/>
                    <a:gd name="connsiteX1" fmla="*/ 48332 w 414563"/>
                    <a:gd name="connsiteY1" fmla="*/ 0 h 83915"/>
                    <a:gd name="connsiteX2" fmla="*/ 403278 w 414563"/>
                    <a:gd name="connsiteY2" fmla="*/ 16206 h 83915"/>
                    <a:gd name="connsiteX3" fmla="*/ 414563 w 414563"/>
                    <a:gd name="connsiteY3" fmla="*/ 27491 h 83915"/>
                    <a:gd name="connsiteX4" fmla="*/ 414563 w 414563"/>
                    <a:gd name="connsiteY4" fmla="*/ 72630 h 83915"/>
                    <a:gd name="connsiteX5" fmla="*/ 403278 w 414563"/>
                    <a:gd name="connsiteY5" fmla="*/ 83915 h 83915"/>
                    <a:gd name="connsiteX6" fmla="*/ 42178 w 414563"/>
                    <a:gd name="connsiteY6" fmla="*/ 83915 h 83915"/>
                    <a:gd name="connsiteX0" fmla="*/ 27821 w 400206"/>
                    <a:gd name="connsiteY0" fmla="*/ 83915 h 83915"/>
                    <a:gd name="connsiteX1" fmla="*/ 33975 w 400206"/>
                    <a:gd name="connsiteY1" fmla="*/ 0 h 83915"/>
                    <a:gd name="connsiteX2" fmla="*/ 388921 w 400206"/>
                    <a:gd name="connsiteY2" fmla="*/ 16206 h 83915"/>
                    <a:gd name="connsiteX3" fmla="*/ 400206 w 400206"/>
                    <a:gd name="connsiteY3" fmla="*/ 27491 h 83915"/>
                    <a:gd name="connsiteX4" fmla="*/ 400206 w 400206"/>
                    <a:gd name="connsiteY4" fmla="*/ 72630 h 83915"/>
                    <a:gd name="connsiteX5" fmla="*/ 388921 w 400206"/>
                    <a:gd name="connsiteY5" fmla="*/ 83915 h 83915"/>
                    <a:gd name="connsiteX6" fmla="*/ 27821 w 400206"/>
                    <a:gd name="connsiteY6" fmla="*/ 83915 h 83915"/>
                    <a:gd name="connsiteX0" fmla="*/ 7835 w 380220"/>
                    <a:gd name="connsiteY0" fmla="*/ 83915 h 83915"/>
                    <a:gd name="connsiteX1" fmla="*/ 13989 w 380220"/>
                    <a:gd name="connsiteY1" fmla="*/ 0 h 83915"/>
                    <a:gd name="connsiteX2" fmla="*/ 368935 w 380220"/>
                    <a:gd name="connsiteY2" fmla="*/ 16206 h 83915"/>
                    <a:gd name="connsiteX3" fmla="*/ 380220 w 380220"/>
                    <a:gd name="connsiteY3" fmla="*/ 27491 h 83915"/>
                    <a:gd name="connsiteX4" fmla="*/ 380220 w 380220"/>
                    <a:gd name="connsiteY4" fmla="*/ 72630 h 83915"/>
                    <a:gd name="connsiteX5" fmla="*/ 368935 w 380220"/>
                    <a:gd name="connsiteY5" fmla="*/ 83915 h 83915"/>
                    <a:gd name="connsiteX6" fmla="*/ 7835 w 380220"/>
                    <a:gd name="connsiteY6" fmla="*/ 83915 h 83915"/>
                    <a:gd name="connsiteX0" fmla="*/ 1731 w 374116"/>
                    <a:gd name="connsiteY0" fmla="*/ 83915 h 83915"/>
                    <a:gd name="connsiteX1" fmla="*/ 7885 w 374116"/>
                    <a:gd name="connsiteY1" fmla="*/ 0 h 83915"/>
                    <a:gd name="connsiteX2" fmla="*/ 362831 w 374116"/>
                    <a:gd name="connsiteY2" fmla="*/ 16206 h 83915"/>
                    <a:gd name="connsiteX3" fmla="*/ 374116 w 374116"/>
                    <a:gd name="connsiteY3" fmla="*/ 27491 h 83915"/>
                    <a:gd name="connsiteX4" fmla="*/ 374116 w 374116"/>
                    <a:gd name="connsiteY4" fmla="*/ 72630 h 83915"/>
                    <a:gd name="connsiteX5" fmla="*/ 362831 w 374116"/>
                    <a:gd name="connsiteY5" fmla="*/ 83915 h 83915"/>
                    <a:gd name="connsiteX6" fmla="*/ 1731 w 374116"/>
                    <a:gd name="connsiteY6" fmla="*/ 83915 h 83915"/>
                    <a:gd name="connsiteX0" fmla="*/ 1731 w 374116"/>
                    <a:gd name="connsiteY0" fmla="*/ 83915 h 83915"/>
                    <a:gd name="connsiteX1" fmla="*/ 7885 w 374116"/>
                    <a:gd name="connsiteY1" fmla="*/ 0 h 83915"/>
                    <a:gd name="connsiteX2" fmla="*/ 177356 w 374116"/>
                    <a:gd name="connsiteY2" fmla="*/ 16197 h 83915"/>
                    <a:gd name="connsiteX3" fmla="*/ 362831 w 374116"/>
                    <a:gd name="connsiteY3" fmla="*/ 16206 h 83915"/>
                    <a:gd name="connsiteX4" fmla="*/ 374116 w 374116"/>
                    <a:gd name="connsiteY4" fmla="*/ 27491 h 83915"/>
                    <a:gd name="connsiteX5" fmla="*/ 374116 w 374116"/>
                    <a:gd name="connsiteY5" fmla="*/ 72630 h 83915"/>
                    <a:gd name="connsiteX6" fmla="*/ 362831 w 374116"/>
                    <a:gd name="connsiteY6" fmla="*/ 83915 h 83915"/>
                    <a:gd name="connsiteX7" fmla="*/ 1731 w 374116"/>
                    <a:gd name="connsiteY7" fmla="*/ 83915 h 83915"/>
                    <a:gd name="connsiteX0" fmla="*/ 1731 w 381040"/>
                    <a:gd name="connsiteY0" fmla="*/ 83915 h 83915"/>
                    <a:gd name="connsiteX1" fmla="*/ 7885 w 381040"/>
                    <a:gd name="connsiteY1" fmla="*/ 0 h 83915"/>
                    <a:gd name="connsiteX2" fmla="*/ 177356 w 381040"/>
                    <a:gd name="connsiteY2" fmla="*/ 16197 h 83915"/>
                    <a:gd name="connsiteX3" fmla="*/ 362831 w 381040"/>
                    <a:gd name="connsiteY3" fmla="*/ 16206 h 83915"/>
                    <a:gd name="connsiteX4" fmla="*/ 374116 w 381040"/>
                    <a:gd name="connsiteY4" fmla="*/ 72630 h 83915"/>
                    <a:gd name="connsiteX5" fmla="*/ 362831 w 381040"/>
                    <a:gd name="connsiteY5" fmla="*/ 83915 h 83915"/>
                    <a:gd name="connsiteX6" fmla="*/ 1731 w 381040"/>
                    <a:gd name="connsiteY6" fmla="*/ 83915 h 83915"/>
                    <a:gd name="connsiteX0" fmla="*/ 1731 w 380120"/>
                    <a:gd name="connsiteY0" fmla="*/ 83915 h 83915"/>
                    <a:gd name="connsiteX1" fmla="*/ 7885 w 380120"/>
                    <a:gd name="connsiteY1" fmla="*/ 0 h 83915"/>
                    <a:gd name="connsiteX2" fmla="*/ 177356 w 380120"/>
                    <a:gd name="connsiteY2" fmla="*/ 16197 h 83915"/>
                    <a:gd name="connsiteX3" fmla="*/ 361263 w 380120"/>
                    <a:gd name="connsiteY3" fmla="*/ 6514 h 83915"/>
                    <a:gd name="connsiteX4" fmla="*/ 374116 w 380120"/>
                    <a:gd name="connsiteY4" fmla="*/ 72630 h 83915"/>
                    <a:gd name="connsiteX5" fmla="*/ 362831 w 380120"/>
                    <a:gd name="connsiteY5" fmla="*/ 83915 h 83915"/>
                    <a:gd name="connsiteX6" fmla="*/ 1731 w 380120"/>
                    <a:gd name="connsiteY6" fmla="*/ 83915 h 83915"/>
                    <a:gd name="connsiteX0" fmla="*/ 1731 w 397120"/>
                    <a:gd name="connsiteY0" fmla="*/ 83915 h 83915"/>
                    <a:gd name="connsiteX1" fmla="*/ 7885 w 397120"/>
                    <a:gd name="connsiteY1" fmla="*/ 0 h 83915"/>
                    <a:gd name="connsiteX2" fmla="*/ 177356 w 397120"/>
                    <a:gd name="connsiteY2" fmla="*/ 16197 h 83915"/>
                    <a:gd name="connsiteX3" fmla="*/ 361263 w 397120"/>
                    <a:gd name="connsiteY3" fmla="*/ 6514 h 83915"/>
                    <a:gd name="connsiteX4" fmla="*/ 362831 w 397120"/>
                    <a:gd name="connsiteY4" fmla="*/ 83915 h 83915"/>
                    <a:gd name="connsiteX5" fmla="*/ 1731 w 397120"/>
                    <a:gd name="connsiteY5" fmla="*/ 83915 h 83915"/>
                    <a:gd name="connsiteX0" fmla="*/ 1731 w 373737"/>
                    <a:gd name="connsiteY0" fmla="*/ 83915 h 83915"/>
                    <a:gd name="connsiteX1" fmla="*/ 7885 w 373737"/>
                    <a:gd name="connsiteY1" fmla="*/ 0 h 83915"/>
                    <a:gd name="connsiteX2" fmla="*/ 177356 w 373737"/>
                    <a:gd name="connsiteY2" fmla="*/ 16197 h 83915"/>
                    <a:gd name="connsiteX3" fmla="*/ 361263 w 373737"/>
                    <a:gd name="connsiteY3" fmla="*/ 6514 h 83915"/>
                    <a:gd name="connsiteX4" fmla="*/ 362831 w 373737"/>
                    <a:gd name="connsiteY4" fmla="*/ 83915 h 83915"/>
                    <a:gd name="connsiteX5" fmla="*/ 1731 w 373737"/>
                    <a:gd name="connsiteY5" fmla="*/ 83915 h 83915"/>
                    <a:gd name="connsiteX0" fmla="*/ 1731 w 373737"/>
                    <a:gd name="connsiteY0" fmla="*/ 83915 h 93532"/>
                    <a:gd name="connsiteX1" fmla="*/ 7885 w 373737"/>
                    <a:gd name="connsiteY1" fmla="*/ 0 h 93532"/>
                    <a:gd name="connsiteX2" fmla="*/ 177356 w 373737"/>
                    <a:gd name="connsiteY2" fmla="*/ 16197 h 93532"/>
                    <a:gd name="connsiteX3" fmla="*/ 361263 w 373737"/>
                    <a:gd name="connsiteY3" fmla="*/ 6514 h 93532"/>
                    <a:gd name="connsiteX4" fmla="*/ 362831 w 373737"/>
                    <a:gd name="connsiteY4" fmla="*/ 83915 h 93532"/>
                    <a:gd name="connsiteX5" fmla="*/ 187529 w 373737"/>
                    <a:gd name="connsiteY5" fmla="*/ 93532 h 93532"/>
                    <a:gd name="connsiteX6" fmla="*/ 1731 w 373737"/>
                    <a:gd name="connsiteY6" fmla="*/ 83915 h 93532"/>
                    <a:gd name="connsiteX0" fmla="*/ 1731 w 373737"/>
                    <a:gd name="connsiteY0" fmla="*/ 83915 h 93532"/>
                    <a:gd name="connsiteX1" fmla="*/ 7885 w 373737"/>
                    <a:gd name="connsiteY1" fmla="*/ 0 h 93532"/>
                    <a:gd name="connsiteX2" fmla="*/ 177356 w 373737"/>
                    <a:gd name="connsiteY2" fmla="*/ 16197 h 93532"/>
                    <a:gd name="connsiteX3" fmla="*/ 361263 w 373737"/>
                    <a:gd name="connsiteY3" fmla="*/ 6514 h 93532"/>
                    <a:gd name="connsiteX4" fmla="*/ 362831 w 373737"/>
                    <a:gd name="connsiteY4" fmla="*/ 83915 h 93532"/>
                    <a:gd name="connsiteX5" fmla="*/ 187529 w 373737"/>
                    <a:gd name="connsiteY5" fmla="*/ 93532 h 93532"/>
                    <a:gd name="connsiteX6" fmla="*/ 1731 w 373737"/>
                    <a:gd name="connsiteY6" fmla="*/ 83915 h 93532"/>
                    <a:gd name="connsiteX0" fmla="*/ 1731 w 373737"/>
                    <a:gd name="connsiteY0" fmla="*/ 83915 h 93532"/>
                    <a:gd name="connsiteX1" fmla="*/ 7885 w 373737"/>
                    <a:gd name="connsiteY1" fmla="*/ 0 h 93532"/>
                    <a:gd name="connsiteX2" fmla="*/ 177356 w 373737"/>
                    <a:gd name="connsiteY2" fmla="*/ 16197 h 93532"/>
                    <a:gd name="connsiteX3" fmla="*/ 361263 w 373737"/>
                    <a:gd name="connsiteY3" fmla="*/ 6514 h 93532"/>
                    <a:gd name="connsiteX4" fmla="*/ 362831 w 373737"/>
                    <a:gd name="connsiteY4" fmla="*/ 83915 h 93532"/>
                    <a:gd name="connsiteX5" fmla="*/ 187529 w 373737"/>
                    <a:gd name="connsiteY5" fmla="*/ 93532 h 93532"/>
                    <a:gd name="connsiteX6" fmla="*/ 1731 w 373737"/>
                    <a:gd name="connsiteY6" fmla="*/ 83915 h 93532"/>
                    <a:gd name="connsiteX0" fmla="*/ 1731 w 373737"/>
                    <a:gd name="connsiteY0" fmla="*/ 83915 h 93532"/>
                    <a:gd name="connsiteX1" fmla="*/ 7885 w 373737"/>
                    <a:gd name="connsiteY1" fmla="*/ 0 h 93532"/>
                    <a:gd name="connsiteX2" fmla="*/ 176552 w 373737"/>
                    <a:gd name="connsiteY2" fmla="*/ 25688 h 93532"/>
                    <a:gd name="connsiteX3" fmla="*/ 361263 w 373737"/>
                    <a:gd name="connsiteY3" fmla="*/ 6514 h 93532"/>
                    <a:gd name="connsiteX4" fmla="*/ 362831 w 373737"/>
                    <a:gd name="connsiteY4" fmla="*/ 83915 h 93532"/>
                    <a:gd name="connsiteX5" fmla="*/ 187529 w 373737"/>
                    <a:gd name="connsiteY5" fmla="*/ 93532 h 93532"/>
                    <a:gd name="connsiteX6" fmla="*/ 1731 w 373737"/>
                    <a:gd name="connsiteY6" fmla="*/ 83915 h 93532"/>
                    <a:gd name="connsiteX0" fmla="*/ 1731 w 373737"/>
                    <a:gd name="connsiteY0" fmla="*/ 83915 h 93532"/>
                    <a:gd name="connsiteX1" fmla="*/ 7885 w 373737"/>
                    <a:gd name="connsiteY1" fmla="*/ 0 h 93532"/>
                    <a:gd name="connsiteX2" fmla="*/ 176552 w 373737"/>
                    <a:gd name="connsiteY2" fmla="*/ 25688 h 93532"/>
                    <a:gd name="connsiteX3" fmla="*/ 361263 w 373737"/>
                    <a:gd name="connsiteY3" fmla="*/ 6514 h 93532"/>
                    <a:gd name="connsiteX4" fmla="*/ 362831 w 373737"/>
                    <a:gd name="connsiteY4" fmla="*/ 83915 h 93532"/>
                    <a:gd name="connsiteX5" fmla="*/ 187529 w 373737"/>
                    <a:gd name="connsiteY5" fmla="*/ 93532 h 93532"/>
                    <a:gd name="connsiteX6" fmla="*/ 1731 w 373737"/>
                    <a:gd name="connsiteY6" fmla="*/ 83915 h 93532"/>
                    <a:gd name="connsiteX0" fmla="*/ 1731 w 373737"/>
                    <a:gd name="connsiteY0" fmla="*/ 83915 h 93532"/>
                    <a:gd name="connsiteX1" fmla="*/ 7885 w 373737"/>
                    <a:gd name="connsiteY1" fmla="*/ 0 h 93532"/>
                    <a:gd name="connsiteX2" fmla="*/ 176552 w 373737"/>
                    <a:gd name="connsiteY2" fmla="*/ 25688 h 93532"/>
                    <a:gd name="connsiteX3" fmla="*/ 361263 w 373737"/>
                    <a:gd name="connsiteY3" fmla="*/ 6514 h 93532"/>
                    <a:gd name="connsiteX4" fmla="*/ 362831 w 373737"/>
                    <a:gd name="connsiteY4" fmla="*/ 83915 h 93532"/>
                    <a:gd name="connsiteX5" fmla="*/ 187529 w 373737"/>
                    <a:gd name="connsiteY5" fmla="*/ 93532 h 93532"/>
                    <a:gd name="connsiteX6" fmla="*/ 1731 w 373737"/>
                    <a:gd name="connsiteY6" fmla="*/ 83915 h 93532"/>
                    <a:gd name="connsiteX0" fmla="*/ 1731 w 373737"/>
                    <a:gd name="connsiteY0" fmla="*/ 83915 h 93532"/>
                    <a:gd name="connsiteX1" fmla="*/ 7885 w 373737"/>
                    <a:gd name="connsiteY1" fmla="*/ 0 h 93532"/>
                    <a:gd name="connsiteX2" fmla="*/ 176552 w 373737"/>
                    <a:gd name="connsiteY2" fmla="*/ 25688 h 93532"/>
                    <a:gd name="connsiteX3" fmla="*/ 361263 w 373737"/>
                    <a:gd name="connsiteY3" fmla="*/ 6514 h 93532"/>
                    <a:gd name="connsiteX4" fmla="*/ 362831 w 373737"/>
                    <a:gd name="connsiteY4" fmla="*/ 83915 h 93532"/>
                    <a:gd name="connsiteX5" fmla="*/ 187529 w 373737"/>
                    <a:gd name="connsiteY5" fmla="*/ 93532 h 93532"/>
                    <a:gd name="connsiteX6" fmla="*/ 1731 w 373737"/>
                    <a:gd name="connsiteY6" fmla="*/ 83915 h 93532"/>
                    <a:gd name="connsiteX0" fmla="*/ 1731 w 373737"/>
                    <a:gd name="connsiteY0" fmla="*/ 83915 h 93532"/>
                    <a:gd name="connsiteX1" fmla="*/ 7885 w 373737"/>
                    <a:gd name="connsiteY1" fmla="*/ 0 h 93532"/>
                    <a:gd name="connsiteX2" fmla="*/ 177155 w 373737"/>
                    <a:gd name="connsiteY2" fmla="*/ 18570 h 93532"/>
                    <a:gd name="connsiteX3" fmla="*/ 361263 w 373737"/>
                    <a:gd name="connsiteY3" fmla="*/ 6514 h 93532"/>
                    <a:gd name="connsiteX4" fmla="*/ 362831 w 373737"/>
                    <a:gd name="connsiteY4" fmla="*/ 83915 h 93532"/>
                    <a:gd name="connsiteX5" fmla="*/ 187529 w 373737"/>
                    <a:gd name="connsiteY5" fmla="*/ 93532 h 93532"/>
                    <a:gd name="connsiteX6" fmla="*/ 1731 w 373737"/>
                    <a:gd name="connsiteY6" fmla="*/ 83915 h 93532"/>
                    <a:gd name="connsiteX0" fmla="*/ 6359 w 371045"/>
                    <a:gd name="connsiteY0" fmla="*/ 82145 h 93532"/>
                    <a:gd name="connsiteX1" fmla="*/ 5193 w 371045"/>
                    <a:gd name="connsiteY1" fmla="*/ 0 h 93532"/>
                    <a:gd name="connsiteX2" fmla="*/ 174463 w 371045"/>
                    <a:gd name="connsiteY2" fmla="*/ 18570 h 93532"/>
                    <a:gd name="connsiteX3" fmla="*/ 358571 w 371045"/>
                    <a:gd name="connsiteY3" fmla="*/ 6514 h 93532"/>
                    <a:gd name="connsiteX4" fmla="*/ 360139 w 371045"/>
                    <a:gd name="connsiteY4" fmla="*/ 83915 h 93532"/>
                    <a:gd name="connsiteX5" fmla="*/ 184837 w 371045"/>
                    <a:gd name="connsiteY5" fmla="*/ 93532 h 93532"/>
                    <a:gd name="connsiteX6" fmla="*/ 6359 w 371045"/>
                    <a:gd name="connsiteY6" fmla="*/ 82145 h 93532"/>
                    <a:gd name="connsiteX0" fmla="*/ 6359 w 369622"/>
                    <a:gd name="connsiteY0" fmla="*/ 82145 h 93532"/>
                    <a:gd name="connsiteX1" fmla="*/ 5193 w 369622"/>
                    <a:gd name="connsiteY1" fmla="*/ 0 h 93532"/>
                    <a:gd name="connsiteX2" fmla="*/ 174463 w 369622"/>
                    <a:gd name="connsiteY2" fmla="*/ 18570 h 93532"/>
                    <a:gd name="connsiteX3" fmla="*/ 358571 w 369622"/>
                    <a:gd name="connsiteY3" fmla="*/ 6514 h 93532"/>
                    <a:gd name="connsiteX4" fmla="*/ 352819 w 369622"/>
                    <a:gd name="connsiteY4" fmla="*/ 85685 h 93532"/>
                    <a:gd name="connsiteX5" fmla="*/ 184837 w 369622"/>
                    <a:gd name="connsiteY5" fmla="*/ 93532 h 93532"/>
                    <a:gd name="connsiteX6" fmla="*/ 6359 w 369622"/>
                    <a:gd name="connsiteY6" fmla="*/ 82145 h 93532"/>
                    <a:gd name="connsiteX0" fmla="*/ 6359 w 372133"/>
                    <a:gd name="connsiteY0" fmla="*/ 82145 h 93532"/>
                    <a:gd name="connsiteX1" fmla="*/ 5193 w 372133"/>
                    <a:gd name="connsiteY1" fmla="*/ 0 h 93532"/>
                    <a:gd name="connsiteX2" fmla="*/ 174463 w 372133"/>
                    <a:gd name="connsiteY2" fmla="*/ 18570 h 93532"/>
                    <a:gd name="connsiteX3" fmla="*/ 358571 w 372133"/>
                    <a:gd name="connsiteY3" fmla="*/ 6514 h 93532"/>
                    <a:gd name="connsiteX4" fmla="*/ 364683 w 372133"/>
                    <a:gd name="connsiteY4" fmla="*/ 86691 h 93532"/>
                    <a:gd name="connsiteX5" fmla="*/ 184837 w 372133"/>
                    <a:gd name="connsiteY5" fmla="*/ 93532 h 93532"/>
                    <a:gd name="connsiteX6" fmla="*/ 6359 w 372133"/>
                    <a:gd name="connsiteY6" fmla="*/ 82145 h 93532"/>
                    <a:gd name="connsiteX0" fmla="*/ 6359 w 367272"/>
                    <a:gd name="connsiteY0" fmla="*/ 82145 h 93767"/>
                    <a:gd name="connsiteX1" fmla="*/ 5193 w 367272"/>
                    <a:gd name="connsiteY1" fmla="*/ 0 h 93767"/>
                    <a:gd name="connsiteX2" fmla="*/ 174463 w 367272"/>
                    <a:gd name="connsiteY2" fmla="*/ 18570 h 93767"/>
                    <a:gd name="connsiteX3" fmla="*/ 358571 w 367272"/>
                    <a:gd name="connsiteY3" fmla="*/ 6514 h 93767"/>
                    <a:gd name="connsiteX4" fmla="*/ 335405 w 367272"/>
                    <a:gd name="connsiteY4" fmla="*/ 93767 h 93767"/>
                    <a:gd name="connsiteX5" fmla="*/ 184837 w 367272"/>
                    <a:gd name="connsiteY5" fmla="*/ 93532 h 93767"/>
                    <a:gd name="connsiteX6" fmla="*/ 6359 w 367272"/>
                    <a:gd name="connsiteY6" fmla="*/ 82145 h 93767"/>
                    <a:gd name="connsiteX0" fmla="*/ 6359 w 369935"/>
                    <a:gd name="connsiteY0" fmla="*/ 82145 h 93532"/>
                    <a:gd name="connsiteX1" fmla="*/ 5193 w 369935"/>
                    <a:gd name="connsiteY1" fmla="*/ 0 h 93532"/>
                    <a:gd name="connsiteX2" fmla="*/ 174463 w 369935"/>
                    <a:gd name="connsiteY2" fmla="*/ 18570 h 93532"/>
                    <a:gd name="connsiteX3" fmla="*/ 358571 w 369935"/>
                    <a:gd name="connsiteY3" fmla="*/ 6514 h 93532"/>
                    <a:gd name="connsiteX4" fmla="*/ 354588 w 369935"/>
                    <a:gd name="connsiteY4" fmla="*/ 93003 h 93532"/>
                    <a:gd name="connsiteX5" fmla="*/ 184837 w 369935"/>
                    <a:gd name="connsiteY5" fmla="*/ 93532 h 93532"/>
                    <a:gd name="connsiteX6" fmla="*/ 6359 w 369935"/>
                    <a:gd name="connsiteY6" fmla="*/ 82145 h 93532"/>
                    <a:gd name="connsiteX0" fmla="*/ 14899 w 378475"/>
                    <a:gd name="connsiteY0" fmla="*/ 87920 h 99307"/>
                    <a:gd name="connsiteX1" fmla="*/ 3479 w 378475"/>
                    <a:gd name="connsiteY1" fmla="*/ 0 h 99307"/>
                    <a:gd name="connsiteX2" fmla="*/ 183003 w 378475"/>
                    <a:gd name="connsiteY2" fmla="*/ 24345 h 99307"/>
                    <a:gd name="connsiteX3" fmla="*/ 367111 w 378475"/>
                    <a:gd name="connsiteY3" fmla="*/ 12289 h 99307"/>
                    <a:gd name="connsiteX4" fmla="*/ 363128 w 378475"/>
                    <a:gd name="connsiteY4" fmla="*/ 98778 h 99307"/>
                    <a:gd name="connsiteX5" fmla="*/ 193377 w 378475"/>
                    <a:gd name="connsiteY5" fmla="*/ 99307 h 99307"/>
                    <a:gd name="connsiteX6" fmla="*/ 14899 w 378475"/>
                    <a:gd name="connsiteY6" fmla="*/ 87920 h 99307"/>
                    <a:gd name="connsiteX0" fmla="*/ 14899 w 378475"/>
                    <a:gd name="connsiteY0" fmla="*/ 87920 h 99307"/>
                    <a:gd name="connsiteX1" fmla="*/ 3479 w 378475"/>
                    <a:gd name="connsiteY1" fmla="*/ 0 h 99307"/>
                    <a:gd name="connsiteX2" fmla="*/ 183003 w 378475"/>
                    <a:gd name="connsiteY2" fmla="*/ 24345 h 99307"/>
                    <a:gd name="connsiteX3" fmla="*/ 367111 w 378475"/>
                    <a:gd name="connsiteY3" fmla="*/ 12289 h 99307"/>
                    <a:gd name="connsiteX4" fmla="*/ 363128 w 378475"/>
                    <a:gd name="connsiteY4" fmla="*/ 98778 h 99307"/>
                    <a:gd name="connsiteX5" fmla="*/ 193377 w 378475"/>
                    <a:gd name="connsiteY5" fmla="*/ 99307 h 99307"/>
                    <a:gd name="connsiteX6" fmla="*/ 14899 w 378475"/>
                    <a:gd name="connsiteY6" fmla="*/ 87920 h 99307"/>
                    <a:gd name="connsiteX0" fmla="*/ 14899 w 378475"/>
                    <a:gd name="connsiteY0" fmla="*/ 87920 h 99307"/>
                    <a:gd name="connsiteX1" fmla="*/ 3479 w 378475"/>
                    <a:gd name="connsiteY1" fmla="*/ 0 h 99307"/>
                    <a:gd name="connsiteX2" fmla="*/ 183003 w 378475"/>
                    <a:gd name="connsiteY2" fmla="*/ 24345 h 99307"/>
                    <a:gd name="connsiteX3" fmla="*/ 367111 w 378475"/>
                    <a:gd name="connsiteY3" fmla="*/ 12289 h 99307"/>
                    <a:gd name="connsiteX4" fmla="*/ 363128 w 378475"/>
                    <a:gd name="connsiteY4" fmla="*/ 98778 h 99307"/>
                    <a:gd name="connsiteX5" fmla="*/ 193377 w 378475"/>
                    <a:gd name="connsiteY5" fmla="*/ 99307 h 99307"/>
                    <a:gd name="connsiteX6" fmla="*/ 14899 w 378475"/>
                    <a:gd name="connsiteY6" fmla="*/ 87920 h 99307"/>
                    <a:gd name="connsiteX0" fmla="*/ 14899 w 378475"/>
                    <a:gd name="connsiteY0" fmla="*/ 87920 h 99307"/>
                    <a:gd name="connsiteX1" fmla="*/ 3479 w 378475"/>
                    <a:gd name="connsiteY1" fmla="*/ 0 h 99307"/>
                    <a:gd name="connsiteX2" fmla="*/ 183003 w 378475"/>
                    <a:gd name="connsiteY2" fmla="*/ 24345 h 99307"/>
                    <a:gd name="connsiteX3" fmla="*/ 367111 w 378475"/>
                    <a:gd name="connsiteY3" fmla="*/ 12289 h 99307"/>
                    <a:gd name="connsiteX4" fmla="*/ 363128 w 378475"/>
                    <a:gd name="connsiteY4" fmla="*/ 98778 h 99307"/>
                    <a:gd name="connsiteX5" fmla="*/ 193377 w 378475"/>
                    <a:gd name="connsiteY5" fmla="*/ 99307 h 99307"/>
                    <a:gd name="connsiteX6" fmla="*/ 14899 w 378475"/>
                    <a:gd name="connsiteY6" fmla="*/ 87920 h 99307"/>
                    <a:gd name="connsiteX0" fmla="*/ 14899 w 378475"/>
                    <a:gd name="connsiteY0" fmla="*/ 87920 h 99307"/>
                    <a:gd name="connsiteX1" fmla="*/ 3479 w 378475"/>
                    <a:gd name="connsiteY1" fmla="*/ 0 h 99307"/>
                    <a:gd name="connsiteX2" fmla="*/ 183003 w 378475"/>
                    <a:gd name="connsiteY2" fmla="*/ 24345 h 99307"/>
                    <a:gd name="connsiteX3" fmla="*/ 367111 w 378475"/>
                    <a:gd name="connsiteY3" fmla="*/ 12289 h 99307"/>
                    <a:gd name="connsiteX4" fmla="*/ 363128 w 378475"/>
                    <a:gd name="connsiteY4" fmla="*/ 98778 h 99307"/>
                    <a:gd name="connsiteX5" fmla="*/ 193377 w 378475"/>
                    <a:gd name="connsiteY5" fmla="*/ 99307 h 99307"/>
                    <a:gd name="connsiteX6" fmla="*/ 14899 w 378475"/>
                    <a:gd name="connsiteY6" fmla="*/ 87920 h 99307"/>
                    <a:gd name="connsiteX0" fmla="*/ 11520 w 375096"/>
                    <a:gd name="connsiteY0" fmla="*/ 87590 h 98977"/>
                    <a:gd name="connsiteX1" fmla="*/ 3978 w 375096"/>
                    <a:gd name="connsiteY1" fmla="*/ 0 h 98977"/>
                    <a:gd name="connsiteX2" fmla="*/ 179624 w 375096"/>
                    <a:gd name="connsiteY2" fmla="*/ 24015 h 98977"/>
                    <a:gd name="connsiteX3" fmla="*/ 363732 w 375096"/>
                    <a:gd name="connsiteY3" fmla="*/ 11959 h 98977"/>
                    <a:gd name="connsiteX4" fmla="*/ 359749 w 375096"/>
                    <a:gd name="connsiteY4" fmla="*/ 98448 h 98977"/>
                    <a:gd name="connsiteX5" fmla="*/ 189998 w 375096"/>
                    <a:gd name="connsiteY5" fmla="*/ 98977 h 98977"/>
                    <a:gd name="connsiteX6" fmla="*/ 11520 w 375096"/>
                    <a:gd name="connsiteY6" fmla="*/ 87590 h 98977"/>
                    <a:gd name="connsiteX0" fmla="*/ 4547 w 377012"/>
                    <a:gd name="connsiteY0" fmla="*/ 88794 h 98977"/>
                    <a:gd name="connsiteX1" fmla="*/ 5894 w 377012"/>
                    <a:gd name="connsiteY1" fmla="*/ 0 h 98977"/>
                    <a:gd name="connsiteX2" fmla="*/ 181540 w 377012"/>
                    <a:gd name="connsiteY2" fmla="*/ 24015 h 98977"/>
                    <a:gd name="connsiteX3" fmla="*/ 365648 w 377012"/>
                    <a:gd name="connsiteY3" fmla="*/ 11959 h 98977"/>
                    <a:gd name="connsiteX4" fmla="*/ 361665 w 377012"/>
                    <a:gd name="connsiteY4" fmla="*/ 98448 h 98977"/>
                    <a:gd name="connsiteX5" fmla="*/ 191914 w 377012"/>
                    <a:gd name="connsiteY5" fmla="*/ 98977 h 98977"/>
                    <a:gd name="connsiteX6" fmla="*/ 4547 w 377012"/>
                    <a:gd name="connsiteY6" fmla="*/ 88794 h 98977"/>
                    <a:gd name="connsiteX0" fmla="*/ 8174 w 375791"/>
                    <a:gd name="connsiteY0" fmla="*/ 89207 h 98977"/>
                    <a:gd name="connsiteX1" fmla="*/ 4673 w 375791"/>
                    <a:gd name="connsiteY1" fmla="*/ 0 h 98977"/>
                    <a:gd name="connsiteX2" fmla="*/ 180319 w 375791"/>
                    <a:gd name="connsiteY2" fmla="*/ 24015 h 98977"/>
                    <a:gd name="connsiteX3" fmla="*/ 364427 w 375791"/>
                    <a:gd name="connsiteY3" fmla="*/ 11959 h 98977"/>
                    <a:gd name="connsiteX4" fmla="*/ 360444 w 375791"/>
                    <a:gd name="connsiteY4" fmla="*/ 98448 h 98977"/>
                    <a:gd name="connsiteX5" fmla="*/ 190693 w 375791"/>
                    <a:gd name="connsiteY5" fmla="*/ 98977 h 98977"/>
                    <a:gd name="connsiteX6" fmla="*/ 8174 w 375791"/>
                    <a:gd name="connsiteY6" fmla="*/ 89207 h 98977"/>
                    <a:gd name="connsiteX0" fmla="*/ 8623 w 375681"/>
                    <a:gd name="connsiteY0" fmla="*/ 94157 h 98977"/>
                    <a:gd name="connsiteX1" fmla="*/ 4563 w 375681"/>
                    <a:gd name="connsiteY1" fmla="*/ 0 h 98977"/>
                    <a:gd name="connsiteX2" fmla="*/ 180209 w 375681"/>
                    <a:gd name="connsiteY2" fmla="*/ 24015 h 98977"/>
                    <a:gd name="connsiteX3" fmla="*/ 364317 w 375681"/>
                    <a:gd name="connsiteY3" fmla="*/ 11959 h 98977"/>
                    <a:gd name="connsiteX4" fmla="*/ 360334 w 375681"/>
                    <a:gd name="connsiteY4" fmla="*/ 98448 h 98977"/>
                    <a:gd name="connsiteX5" fmla="*/ 190583 w 375681"/>
                    <a:gd name="connsiteY5" fmla="*/ 98977 h 98977"/>
                    <a:gd name="connsiteX6" fmla="*/ 8623 w 375681"/>
                    <a:gd name="connsiteY6" fmla="*/ 94157 h 98977"/>
                    <a:gd name="connsiteX0" fmla="*/ 4242 w 371300"/>
                    <a:gd name="connsiteY0" fmla="*/ 94157 h 98977"/>
                    <a:gd name="connsiteX1" fmla="*/ 182 w 371300"/>
                    <a:gd name="connsiteY1" fmla="*/ 0 h 98977"/>
                    <a:gd name="connsiteX2" fmla="*/ 175828 w 371300"/>
                    <a:gd name="connsiteY2" fmla="*/ 24015 h 98977"/>
                    <a:gd name="connsiteX3" fmla="*/ 359936 w 371300"/>
                    <a:gd name="connsiteY3" fmla="*/ 11959 h 98977"/>
                    <a:gd name="connsiteX4" fmla="*/ 355953 w 371300"/>
                    <a:gd name="connsiteY4" fmla="*/ 98448 h 98977"/>
                    <a:gd name="connsiteX5" fmla="*/ 186202 w 371300"/>
                    <a:gd name="connsiteY5" fmla="*/ 98977 h 98977"/>
                    <a:gd name="connsiteX6" fmla="*/ 4242 w 371300"/>
                    <a:gd name="connsiteY6" fmla="*/ 94157 h 98977"/>
                    <a:gd name="connsiteX0" fmla="*/ 7165 w 374223"/>
                    <a:gd name="connsiteY0" fmla="*/ 93431 h 98251"/>
                    <a:gd name="connsiteX1" fmla="*/ 114 w 374223"/>
                    <a:gd name="connsiteY1" fmla="*/ 0 h 98251"/>
                    <a:gd name="connsiteX2" fmla="*/ 178751 w 374223"/>
                    <a:gd name="connsiteY2" fmla="*/ 23289 h 98251"/>
                    <a:gd name="connsiteX3" fmla="*/ 362859 w 374223"/>
                    <a:gd name="connsiteY3" fmla="*/ 11233 h 98251"/>
                    <a:gd name="connsiteX4" fmla="*/ 358876 w 374223"/>
                    <a:gd name="connsiteY4" fmla="*/ 97722 h 98251"/>
                    <a:gd name="connsiteX5" fmla="*/ 189125 w 374223"/>
                    <a:gd name="connsiteY5" fmla="*/ 98251 h 98251"/>
                    <a:gd name="connsiteX6" fmla="*/ 7165 w 374223"/>
                    <a:gd name="connsiteY6" fmla="*/ 93431 h 98251"/>
                    <a:gd name="connsiteX0" fmla="*/ 7226 w 374284"/>
                    <a:gd name="connsiteY0" fmla="*/ 93431 h 98251"/>
                    <a:gd name="connsiteX1" fmla="*/ 175 w 374284"/>
                    <a:gd name="connsiteY1" fmla="*/ 0 h 98251"/>
                    <a:gd name="connsiteX2" fmla="*/ 178812 w 374284"/>
                    <a:gd name="connsiteY2" fmla="*/ 23289 h 98251"/>
                    <a:gd name="connsiteX3" fmla="*/ 362920 w 374284"/>
                    <a:gd name="connsiteY3" fmla="*/ 11233 h 98251"/>
                    <a:gd name="connsiteX4" fmla="*/ 358937 w 374284"/>
                    <a:gd name="connsiteY4" fmla="*/ 97722 h 98251"/>
                    <a:gd name="connsiteX5" fmla="*/ 189186 w 374284"/>
                    <a:gd name="connsiteY5" fmla="*/ 98251 h 98251"/>
                    <a:gd name="connsiteX6" fmla="*/ 7226 w 374284"/>
                    <a:gd name="connsiteY6" fmla="*/ 93431 h 98251"/>
                    <a:gd name="connsiteX0" fmla="*/ 7226 w 380029"/>
                    <a:gd name="connsiteY0" fmla="*/ 93431 h 98251"/>
                    <a:gd name="connsiteX1" fmla="*/ 175 w 380029"/>
                    <a:gd name="connsiteY1" fmla="*/ 0 h 98251"/>
                    <a:gd name="connsiteX2" fmla="*/ 178812 w 380029"/>
                    <a:gd name="connsiteY2" fmla="*/ 23289 h 98251"/>
                    <a:gd name="connsiteX3" fmla="*/ 369789 w 380029"/>
                    <a:gd name="connsiteY3" fmla="*/ 10837 h 98251"/>
                    <a:gd name="connsiteX4" fmla="*/ 358937 w 380029"/>
                    <a:gd name="connsiteY4" fmla="*/ 97722 h 98251"/>
                    <a:gd name="connsiteX5" fmla="*/ 189186 w 380029"/>
                    <a:gd name="connsiteY5" fmla="*/ 98251 h 98251"/>
                    <a:gd name="connsiteX6" fmla="*/ 7226 w 380029"/>
                    <a:gd name="connsiteY6" fmla="*/ 93431 h 98251"/>
                    <a:gd name="connsiteX0" fmla="*/ 7226 w 381460"/>
                    <a:gd name="connsiteY0" fmla="*/ 93431 h 98251"/>
                    <a:gd name="connsiteX1" fmla="*/ 175 w 381460"/>
                    <a:gd name="connsiteY1" fmla="*/ 0 h 98251"/>
                    <a:gd name="connsiteX2" fmla="*/ 178812 w 381460"/>
                    <a:gd name="connsiteY2" fmla="*/ 23289 h 98251"/>
                    <a:gd name="connsiteX3" fmla="*/ 369789 w 381460"/>
                    <a:gd name="connsiteY3" fmla="*/ 10837 h 98251"/>
                    <a:gd name="connsiteX4" fmla="*/ 367448 w 381460"/>
                    <a:gd name="connsiteY4" fmla="*/ 77854 h 98251"/>
                    <a:gd name="connsiteX5" fmla="*/ 189186 w 381460"/>
                    <a:gd name="connsiteY5" fmla="*/ 98251 h 98251"/>
                    <a:gd name="connsiteX6" fmla="*/ 7226 w 381460"/>
                    <a:gd name="connsiteY6" fmla="*/ 93431 h 98251"/>
                    <a:gd name="connsiteX0" fmla="*/ 7226 w 383164"/>
                    <a:gd name="connsiteY0" fmla="*/ 93431 h 98251"/>
                    <a:gd name="connsiteX1" fmla="*/ 175 w 383164"/>
                    <a:gd name="connsiteY1" fmla="*/ 0 h 98251"/>
                    <a:gd name="connsiteX2" fmla="*/ 178812 w 383164"/>
                    <a:gd name="connsiteY2" fmla="*/ 23289 h 98251"/>
                    <a:gd name="connsiteX3" fmla="*/ 369789 w 383164"/>
                    <a:gd name="connsiteY3" fmla="*/ 10837 h 98251"/>
                    <a:gd name="connsiteX4" fmla="*/ 367448 w 383164"/>
                    <a:gd name="connsiteY4" fmla="*/ 77854 h 98251"/>
                    <a:gd name="connsiteX5" fmla="*/ 189186 w 383164"/>
                    <a:gd name="connsiteY5" fmla="*/ 98251 h 98251"/>
                    <a:gd name="connsiteX6" fmla="*/ 7226 w 383164"/>
                    <a:gd name="connsiteY6" fmla="*/ 93431 h 98251"/>
                    <a:gd name="connsiteX0" fmla="*/ 7226 w 378314"/>
                    <a:gd name="connsiteY0" fmla="*/ 93431 h 98251"/>
                    <a:gd name="connsiteX1" fmla="*/ 175 w 378314"/>
                    <a:gd name="connsiteY1" fmla="*/ 0 h 98251"/>
                    <a:gd name="connsiteX2" fmla="*/ 178812 w 378314"/>
                    <a:gd name="connsiteY2" fmla="*/ 23289 h 98251"/>
                    <a:gd name="connsiteX3" fmla="*/ 369789 w 378314"/>
                    <a:gd name="connsiteY3" fmla="*/ 10837 h 98251"/>
                    <a:gd name="connsiteX4" fmla="*/ 367448 w 378314"/>
                    <a:gd name="connsiteY4" fmla="*/ 77854 h 98251"/>
                    <a:gd name="connsiteX5" fmla="*/ 189186 w 378314"/>
                    <a:gd name="connsiteY5" fmla="*/ 98251 h 98251"/>
                    <a:gd name="connsiteX6" fmla="*/ 7226 w 378314"/>
                    <a:gd name="connsiteY6" fmla="*/ 93431 h 98251"/>
                    <a:gd name="connsiteX0" fmla="*/ 7226 w 376951"/>
                    <a:gd name="connsiteY0" fmla="*/ 93431 h 98251"/>
                    <a:gd name="connsiteX1" fmla="*/ 175 w 376951"/>
                    <a:gd name="connsiteY1" fmla="*/ 0 h 98251"/>
                    <a:gd name="connsiteX2" fmla="*/ 178812 w 376951"/>
                    <a:gd name="connsiteY2" fmla="*/ 23289 h 98251"/>
                    <a:gd name="connsiteX3" fmla="*/ 369789 w 376951"/>
                    <a:gd name="connsiteY3" fmla="*/ 10837 h 98251"/>
                    <a:gd name="connsiteX4" fmla="*/ 367448 w 376951"/>
                    <a:gd name="connsiteY4" fmla="*/ 77854 h 98251"/>
                    <a:gd name="connsiteX5" fmla="*/ 189186 w 376951"/>
                    <a:gd name="connsiteY5" fmla="*/ 98251 h 98251"/>
                    <a:gd name="connsiteX6" fmla="*/ 7226 w 376951"/>
                    <a:gd name="connsiteY6" fmla="*/ 93431 h 98251"/>
                    <a:gd name="connsiteX0" fmla="*/ 7226 w 376951"/>
                    <a:gd name="connsiteY0" fmla="*/ 93431 h 98251"/>
                    <a:gd name="connsiteX1" fmla="*/ 175 w 376951"/>
                    <a:gd name="connsiteY1" fmla="*/ 0 h 98251"/>
                    <a:gd name="connsiteX2" fmla="*/ 178812 w 376951"/>
                    <a:gd name="connsiteY2" fmla="*/ 23289 h 98251"/>
                    <a:gd name="connsiteX3" fmla="*/ 369789 w 376951"/>
                    <a:gd name="connsiteY3" fmla="*/ 10837 h 98251"/>
                    <a:gd name="connsiteX4" fmla="*/ 367448 w 376951"/>
                    <a:gd name="connsiteY4" fmla="*/ 77854 h 98251"/>
                    <a:gd name="connsiteX5" fmla="*/ 189186 w 376951"/>
                    <a:gd name="connsiteY5" fmla="*/ 98251 h 98251"/>
                    <a:gd name="connsiteX6" fmla="*/ 7226 w 376951"/>
                    <a:gd name="connsiteY6" fmla="*/ 93431 h 98251"/>
                    <a:gd name="connsiteX0" fmla="*/ 7865 w 376933"/>
                    <a:gd name="connsiteY0" fmla="*/ 85642 h 98251"/>
                    <a:gd name="connsiteX1" fmla="*/ 157 w 376933"/>
                    <a:gd name="connsiteY1" fmla="*/ 0 h 98251"/>
                    <a:gd name="connsiteX2" fmla="*/ 178794 w 376933"/>
                    <a:gd name="connsiteY2" fmla="*/ 23289 h 98251"/>
                    <a:gd name="connsiteX3" fmla="*/ 369771 w 376933"/>
                    <a:gd name="connsiteY3" fmla="*/ 10837 h 98251"/>
                    <a:gd name="connsiteX4" fmla="*/ 367430 w 376933"/>
                    <a:gd name="connsiteY4" fmla="*/ 77854 h 98251"/>
                    <a:gd name="connsiteX5" fmla="*/ 189168 w 376933"/>
                    <a:gd name="connsiteY5" fmla="*/ 98251 h 98251"/>
                    <a:gd name="connsiteX6" fmla="*/ 7865 w 376933"/>
                    <a:gd name="connsiteY6" fmla="*/ 85642 h 98251"/>
                    <a:gd name="connsiteX0" fmla="*/ 7853 w 376921"/>
                    <a:gd name="connsiteY0" fmla="*/ 85642 h 98251"/>
                    <a:gd name="connsiteX1" fmla="*/ 145 w 376921"/>
                    <a:gd name="connsiteY1" fmla="*/ 0 h 98251"/>
                    <a:gd name="connsiteX2" fmla="*/ 178782 w 376921"/>
                    <a:gd name="connsiteY2" fmla="*/ 23289 h 98251"/>
                    <a:gd name="connsiteX3" fmla="*/ 369759 w 376921"/>
                    <a:gd name="connsiteY3" fmla="*/ 10837 h 98251"/>
                    <a:gd name="connsiteX4" fmla="*/ 367418 w 376921"/>
                    <a:gd name="connsiteY4" fmla="*/ 77854 h 98251"/>
                    <a:gd name="connsiteX5" fmla="*/ 189156 w 376921"/>
                    <a:gd name="connsiteY5" fmla="*/ 98251 h 98251"/>
                    <a:gd name="connsiteX6" fmla="*/ 7853 w 376921"/>
                    <a:gd name="connsiteY6" fmla="*/ 85642 h 98251"/>
                    <a:gd name="connsiteX0" fmla="*/ 4246 w 377110"/>
                    <a:gd name="connsiteY0" fmla="*/ 84338 h 98251"/>
                    <a:gd name="connsiteX1" fmla="*/ 334 w 377110"/>
                    <a:gd name="connsiteY1" fmla="*/ 0 h 98251"/>
                    <a:gd name="connsiteX2" fmla="*/ 178971 w 377110"/>
                    <a:gd name="connsiteY2" fmla="*/ 23289 h 98251"/>
                    <a:gd name="connsiteX3" fmla="*/ 369948 w 377110"/>
                    <a:gd name="connsiteY3" fmla="*/ 10837 h 98251"/>
                    <a:gd name="connsiteX4" fmla="*/ 367607 w 377110"/>
                    <a:gd name="connsiteY4" fmla="*/ 77854 h 98251"/>
                    <a:gd name="connsiteX5" fmla="*/ 189345 w 377110"/>
                    <a:gd name="connsiteY5" fmla="*/ 98251 h 98251"/>
                    <a:gd name="connsiteX6" fmla="*/ 4246 w 377110"/>
                    <a:gd name="connsiteY6" fmla="*/ 84338 h 98251"/>
                    <a:gd name="connsiteX0" fmla="*/ 4246 w 377931"/>
                    <a:gd name="connsiteY0" fmla="*/ 84338 h 98251"/>
                    <a:gd name="connsiteX1" fmla="*/ 334 w 377931"/>
                    <a:gd name="connsiteY1" fmla="*/ 0 h 98251"/>
                    <a:gd name="connsiteX2" fmla="*/ 178971 w 377931"/>
                    <a:gd name="connsiteY2" fmla="*/ 23289 h 98251"/>
                    <a:gd name="connsiteX3" fmla="*/ 369948 w 377931"/>
                    <a:gd name="connsiteY3" fmla="*/ 10837 h 98251"/>
                    <a:gd name="connsiteX4" fmla="*/ 370762 w 377931"/>
                    <a:gd name="connsiteY4" fmla="*/ 75181 h 98251"/>
                    <a:gd name="connsiteX5" fmla="*/ 189345 w 377931"/>
                    <a:gd name="connsiteY5" fmla="*/ 98251 h 98251"/>
                    <a:gd name="connsiteX6" fmla="*/ 4246 w 377931"/>
                    <a:gd name="connsiteY6" fmla="*/ 84338 h 98251"/>
                    <a:gd name="connsiteX0" fmla="*/ 4246 w 380076"/>
                    <a:gd name="connsiteY0" fmla="*/ 84338 h 98251"/>
                    <a:gd name="connsiteX1" fmla="*/ 334 w 380076"/>
                    <a:gd name="connsiteY1" fmla="*/ 0 h 98251"/>
                    <a:gd name="connsiteX2" fmla="*/ 178971 w 380076"/>
                    <a:gd name="connsiteY2" fmla="*/ 23289 h 98251"/>
                    <a:gd name="connsiteX3" fmla="*/ 372856 w 380076"/>
                    <a:gd name="connsiteY3" fmla="*/ 11084 h 98251"/>
                    <a:gd name="connsiteX4" fmla="*/ 370762 w 380076"/>
                    <a:gd name="connsiteY4" fmla="*/ 75181 h 98251"/>
                    <a:gd name="connsiteX5" fmla="*/ 189345 w 380076"/>
                    <a:gd name="connsiteY5" fmla="*/ 98251 h 98251"/>
                    <a:gd name="connsiteX6" fmla="*/ 4246 w 380076"/>
                    <a:gd name="connsiteY6" fmla="*/ 84338 h 98251"/>
                    <a:gd name="connsiteX0" fmla="*/ 4246 w 377930"/>
                    <a:gd name="connsiteY0" fmla="*/ 84338 h 98251"/>
                    <a:gd name="connsiteX1" fmla="*/ 334 w 377930"/>
                    <a:gd name="connsiteY1" fmla="*/ 0 h 98251"/>
                    <a:gd name="connsiteX2" fmla="*/ 178971 w 377930"/>
                    <a:gd name="connsiteY2" fmla="*/ 23289 h 98251"/>
                    <a:gd name="connsiteX3" fmla="*/ 369947 w 377930"/>
                    <a:gd name="connsiteY3" fmla="*/ 10836 h 98251"/>
                    <a:gd name="connsiteX4" fmla="*/ 370762 w 377930"/>
                    <a:gd name="connsiteY4" fmla="*/ 75181 h 98251"/>
                    <a:gd name="connsiteX5" fmla="*/ 189345 w 377930"/>
                    <a:gd name="connsiteY5" fmla="*/ 98251 h 98251"/>
                    <a:gd name="connsiteX6" fmla="*/ 4246 w 377930"/>
                    <a:gd name="connsiteY6" fmla="*/ 84338 h 98251"/>
                    <a:gd name="connsiteX0" fmla="*/ 4246 w 377930"/>
                    <a:gd name="connsiteY0" fmla="*/ 84338 h 90462"/>
                    <a:gd name="connsiteX1" fmla="*/ 334 w 377930"/>
                    <a:gd name="connsiteY1" fmla="*/ 0 h 90462"/>
                    <a:gd name="connsiteX2" fmla="*/ 178971 w 377930"/>
                    <a:gd name="connsiteY2" fmla="*/ 23289 h 90462"/>
                    <a:gd name="connsiteX3" fmla="*/ 369947 w 377930"/>
                    <a:gd name="connsiteY3" fmla="*/ 10836 h 90462"/>
                    <a:gd name="connsiteX4" fmla="*/ 370762 w 377930"/>
                    <a:gd name="connsiteY4" fmla="*/ 75181 h 90462"/>
                    <a:gd name="connsiteX5" fmla="*/ 190002 w 377930"/>
                    <a:gd name="connsiteY5" fmla="*/ 90462 h 90462"/>
                    <a:gd name="connsiteX6" fmla="*/ 4246 w 377930"/>
                    <a:gd name="connsiteY6" fmla="*/ 84338 h 90462"/>
                    <a:gd name="connsiteX0" fmla="*/ 4246 w 377930"/>
                    <a:gd name="connsiteY0" fmla="*/ 84338 h 85594"/>
                    <a:gd name="connsiteX1" fmla="*/ 334 w 377930"/>
                    <a:gd name="connsiteY1" fmla="*/ 0 h 85594"/>
                    <a:gd name="connsiteX2" fmla="*/ 178971 w 377930"/>
                    <a:gd name="connsiteY2" fmla="*/ 23289 h 85594"/>
                    <a:gd name="connsiteX3" fmla="*/ 369947 w 377930"/>
                    <a:gd name="connsiteY3" fmla="*/ 10836 h 85594"/>
                    <a:gd name="connsiteX4" fmla="*/ 370762 w 377930"/>
                    <a:gd name="connsiteY4" fmla="*/ 75181 h 85594"/>
                    <a:gd name="connsiteX5" fmla="*/ 190412 w 377930"/>
                    <a:gd name="connsiteY5" fmla="*/ 85594 h 85594"/>
                    <a:gd name="connsiteX6" fmla="*/ 4246 w 377930"/>
                    <a:gd name="connsiteY6" fmla="*/ 84338 h 85594"/>
                    <a:gd name="connsiteX0" fmla="*/ 6448 w 377782"/>
                    <a:gd name="connsiteY0" fmla="*/ 79635 h 85594"/>
                    <a:gd name="connsiteX1" fmla="*/ 186 w 377782"/>
                    <a:gd name="connsiteY1" fmla="*/ 0 h 85594"/>
                    <a:gd name="connsiteX2" fmla="*/ 178823 w 377782"/>
                    <a:gd name="connsiteY2" fmla="*/ 23289 h 85594"/>
                    <a:gd name="connsiteX3" fmla="*/ 369799 w 377782"/>
                    <a:gd name="connsiteY3" fmla="*/ 10836 h 85594"/>
                    <a:gd name="connsiteX4" fmla="*/ 370614 w 377782"/>
                    <a:gd name="connsiteY4" fmla="*/ 75181 h 85594"/>
                    <a:gd name="connsiteX5" fmla="*/ 190264 w 377782"/>
                    <a:gd name="connsiteY5" fmla="*/ 85594 h 85594"/>
                    <a:gd name="connsiteX6" fmla="*/ 6448 w 377782"/>
                    <a:gd name="connsiteY6" fmla="*/ 79635 h 85594"/>
                    <a:gd name="connsiteX0" fmla="*/ 6421 w 377755"/>
                    <a:gd name="connsiteY0" fmla="*/ 79635 h 85594"/>
                    <a:gd name="connsiteX1" fmla="*/ 159 w 377755"/>
                    <a:gd name="connsiteY1" fmla="*/ 0 h 85594"/>
                    <a:gd name="connsiteX2" fmla="*/ 178796 w 377755"/>
                    <a:gd name="connsiteY2" fmla="*/ 23289 h 85594"/>
                    <a:gd name="connsiteX3" fmla="*/ 369772 w 377755"/>
                    <a:gd name="connsiteY3" fmla="*/ 10836 h 85594"/>
                    <a:gd name="connsiteX4" fmla="*/ 370587 w 377755"/>
                    <a:gd name="connsiteY4" fmla="*/ 75181 h 85594"/>
                    <a:gd name="connsiteX5" fmla="*/ 190237 w 377755"/>
                    <a:gd name="connsiteY5" fmla="*/ 85594 h 85594"/>
                    <a:gd name="connsiteX6" fmla="*/ 6421 w 377755"/>
                    <a:gd name="connsiteY6" fmla="*/ 79635 h 85594"/>
                    <a:gd name="connsiteX0" fmla="*/ 6421 w 377755"/>
                    <a:gd name="connsiteY0" fmla="*/ 79635 h 85594"/>
                    <a:gd name="connsiteX1" fmla="*/ 159 w 377755"/>
                    <a:gd name="connsiteY1" fmla="*/ 0 h 85594"/>
                    <a:gd name="connsiteX2" fmla="*/ 178796 w 377755"/>
                    <a:gd name="connsiteY2" fmla="*/ 23289 h 85594"/>
                    <a:gd name="connsiteX3" fmla="*/ 369772 w 377755"/>
                    <a:gd name="connsiteY3" fmla="*/ 10836 h 85594"/>
                    <a:gd name="connsiteX4" fmla="*/ 370587 w 377755"/>
                    <a:gd name="connsiteY4" fmla="*/ 75181 h 85594"/>
                    <a:gd name="connsiteX5" fmla="*/ 190237 w 377755"/>
                    <a:gd name="connsiteY5" fmla="*/ 85594 h 85594"/>
                    <a:gd name="connsiteX6" fmla="*/ 6421 w 377755"/>
                    <a:gd name="connsiteY6" fmla="*/ 79635 h 85594"/>
                    <a:gd name="connsiteX0" fmla="*/ 6421 w 377755"/>
                    <a:gd name="connsiteY0" fmla="*/ 79635 h 85594"/>
                    <a:gd name="connsiteX1" fmla="*/ 159 w 377755"/>
                    <a:gd name="connsiteY1" fmla="*/ 0 h 85594"/>
                    <a:gd name="connsiteX2" fmla="*/ 178796 w 377755"/>
                    <a:gd name="connsiteY2" fmla="*/ 23289 h 85594"/>
                    <a:gd name="connsiteX3" fmla="*/ 369772 w 377755"/>
                    <a:gd name="connsiteY3" fmla="*/ 10836 h 85594"/>
                    <a:gd name="connsiteX4" fmla="*/ 370587 w 377755"/>
                    <a:gd name="connsiteY4" fmla="*/ 75181 h 85594"/>
                    <a:gd name="connsiteX5" fmla="*/ 190237 w 377755"/>
                    <a:gd name="connsiteY5" fmla="*/ 85594 h 85594"/>
                    <a:gd name="connsiteX6" fmla="*/ 6421 w 377755"/>
                    <a:gd name="connsiteY6" fmla="*/ 79635 h 85594"/>
                    <a:gd name="connsiteX0" fmla="*/ 6421 w 376472"/>
                    <a:gd name="connsiteY0" fmla="*/ 79635 h 85594"/>
                    <a:gd name="connsiteX1" fmla="*/ 159 w 376472"/>
                    <a:gd name="connsiteY1" fmla="*/ 0 h 85594"/>
                    <a:gd name="connsiteX2" fmla="*/ 178796 w 376472"/>
                    <a:gd name="connsiteY2" fmla="*/ 23289 h 85594"/>
                    <a:gd name="connsiteX3" fmla="*/ 367915 w 376472"/>
                    <a:gd name="connsiteY3" fmla="*/ 9697 h 85594"/>
                    <a:gd name="connsiteX4" fmla="*/ 370587 w 376472"/>
                    <a:gd name="connsiteY4" fmla="*/ 75181 h 85594"/>
                    <a:gd name="connsiteX5" fmla="*/ 190237 w 376472"/>
                    <a:gd name="connsiteY5" fmla="*/ 85594 h 85594"/>
                    <a:gd name="connsiteX6" fmla="*/ 6421 w 376472"/>
                    <a:gd name="connsiteY6" fmla="*/ 79635 h 85594"/>
                    <a:gd name="connsiteX0" fmla="*/ 6421 w 377429"/>
                    <a:gd name="connsiteY0" fmla="*/ 79635 h 85594"/>
                    <a:gd name="connsiteX1" fmla="*/ 159 w 377429"/>
                    <a:gd name="connsiteY1" fmla="*/ 0 h 85594"/>
                    <a:gd name="connsiteX2" fmla="*/ 178796 w 377429"/>
                    <a:gd name="connsiteY2" fmla="*/ 23289 h 85594"/>
                    <a:gd name="connsiteX3" fmla="*/ 367915 w 377429"/>
                    <a:gd name="connsiteY3" fmla="*/ 9697 h 85594"/>
                    <a:gd name="connsiteX4" fmla="*/ 370587 w 377429"/>
                    <a:gd name="connsiteY4" fmla="*/ 75181 h 85594"/>
                    <a:gd name="connsiteX5" fmla="*/ 190237 w 377429"/>
                    <a:gd name="connsiteY5" fmla="*/ 85594 h 85594"/>
                    <a:gd name="connsiteX6" fmla="*/ 6421 w 377429"/>
                    <a:gd name="connsiteY6" fmla="*/ 79635 h 85594"/>
                    <a:gd name="connsiteX0" fmla="*/ 6421 w 377574"/>
                    <a:gd name="connsiteY0" fmla="*/ 79635 h 85594"/>
                    <a:gd name="connsiteX1" fmla="*/ 159 w 377574"/>
                    <a:gd name="connsiteY1" fmla="*/ 0 h 85594"/>
                    <a:gd name="connsiteX2" fmla="*/ 178796 w 377574"/>
                    <a:gd name="connsiteY2" fmla="*/ 23289 h 85594"/>
                    <a:gd name="connsiteX3" fmla="*/ 367915 w 377574"/>
                    <a:gd name="connsiteY3" fmla="*/ 9697 h 85594"/>
                    <a:gd name="connsiteX4" fmla="*/ 370587 w 377574"/>
                    <a:gd name="connsiteY4" fmla="*/ 75181 h 85594"/>
                    <a:gd name="connsiteX5" fmla="*/ 190237 w 377574"/>
                    <a:gd name="connsiteY5" fmla="*/ 85594 h 85594"/>
                    <a:gd name="connsiteX6" fmla="*/ 6421 w 377574"/>
                    <a:gd name="connsiteY6" fmla="*/ 79635 h 85594"/>
                    <a:gd name="connsiteX0" fmla="*/ 6421 w 377935"/>
                    <a:gd name="connsiteY0" fmla="*/ 79635 h 85594"/>
                    <a:gd name="connsiteX1" fmla="*/ 159 w 377935"/>
                    <a:gd name="connsiteY1" fmla="*/ 0 h 85594"/>
                    <a:gd name="connsiteX2" fmla="*/ 178796 w 377935"/>
                    <a:gd name="connsiteY2" fmla="*/ 23289 h 85594"/>
                    <a:gd name="connsiteX3" fmla="*/ 367915 w 377935"/>
                    <a:gd name="connsiteY3" fmla="*/ 9697 h 85594"/>
                    <a:gd name="connsiteX4" fmla="*/ 370587 w 377935"/>
                    <a:gd name="connsiteY4" fmla="*/ 75181 h 85594"/>
                    <a:gd name="connsiteX5" fmla="*/ 190237 w 377935"/>
                    <a:gd name="connsiteY5" fmla="*/ 85594 h 85594"/>
                    <a:gd name="connsiteX6" fmla="*/ 6421 w 377935"/>
                    <a:gd name="connsiteY6" fmla="*/ 79635 h 85594"/>
                    <a:gd name="connsiteX0" fmla="*/ 6174 w 377688"/>
                    <a:gd name="connsiteY0" fmla="*/ 82641 h 88600"/>
                    <a:gd name="connsiteX1" fmla="*/ 166 w 377688"/>
                    <a:gd name="connsiteY1" fmla="*/ 0 h 88600"/>
                    <a:gd name="connsiteX2" fmla="*/ 178549 w 377688"/>
                    <a:gd name="connsiteY2" fmla="*/ 26295 h 88600"/>
                    <a:gd name="connsiteX3" fmla="*/ 367668 w 377688"/>
                    <a:gd name="connsiteY3" fmla="*/ 12703 h 88600"/>
                    <a:gd name="connsiteX4" fmla="*/ 370340 w 377688"/>
                    <a:gd name="connsiteY4" fmla="*/ 78187 h 88600"/>
                    <a:gd name="connsiteX5" fmla="*/ 189990 w 377688"/>
                    <a:gd name="connsiteY5" fmla="*/ 88600 h 88600"/>
                    <a:gd name="connsiteX6" fmla="*/ 6174 w 377688"/>
                    <a:gd name="connsiteY6" fmla="*/ 82641 h 88600"/>
                    <a:gd name="connsiteX0" fmla="*/ 6174 w 379664"/>
                    <a:gd name="connsiteY0" fmla="*/ 82641 h 88600"/>
                    <a:gd name="connsiteX1" fmla="*/ 166 w 379664"/>
                    <a:gd name="connsiteY1" fmla="*/ 0 h 88600"/>
                    <a:gd name="connsiteX2" fmla="*/ 178549 w 379664"/>
                    <a:gd name="connsiteY2" fmla="*/ 26295 h 88600"/>
                    <a:gd name="connsiteX3" fmla="*/ 367668 w 379664"/>
                    <a:gd name="connsiteY3" fmla="*/ 12703 h 88600"/>
                    <a:gd name="connsiteX4" fmla="*/ 370340 w 379664"/>
                    <a:gd name="connsiteY4" fmla="*/ 78187 h 88600"/>
                    <a:gd name="connsiteX5" fmla="*/ 189990 w 379664"/>
                    <a:gd name="connsiteY5" fmla="*/ 88600 h 88600"/>
                    <a:gd name="connsiteX6" fmla="*/ 6174 w 379664"/>
                    <a:gd name="connsiteY6" fmla="*/ 82641 h 88600"/>
                    <a:gd name="connsiteX0" fmla="*/ 6174 w 378781"/>
                    <a:gd name="connsiteY0" fmla="*/ 82641 h 88600"/>
                    <a:gd name="connsiteX1" fmla="*/ 166 w 378781"/>
                    <a:gd name="connsiteY1" fmla="*/ 0 h 88600"/>
                    <a:gd name="connsiteX2" fmla="*/ 178549 w 378781"/>
                    <a:gd name="connsiteY2" fmla="*/ 26295 h 88600"/>
                    <a:gd name="connsiteX3" fmla="*/ 367668 w 378781"/>
                    <a:gd name="connsiteY3" fmla="*/ 12703 h 88600"/>
                    <a:gd name="connsiteX4" fmla="*/ 370340 w 378781"/>
                    <a:gd name="connsiteY4" fmla="*/ 78187 h 88600"/>
                    <a:gd name="connsiteX5" fmla="*/ 189990 w 378781"/>
                    <a:gd name="connsiteY5" fmla="*/ 88600 h 88600"/>
                    <a:gd name="connsiteX6" fmla="*/ 6174 w 378781"/>
                    <a:gd name="connsiteY6" fmla="*/ 82641 h 88600"/>
                    <a:gd name="connsiteX0" fmla="*/ 6174 w 379901"/>
                    <a:gd name="connsiteY0" fmla="*/ 82641 h 88600"/>
                    <a:gd name="connsiteX1" fmla="*/ 166 w 379901"/>
                    <a:gd name="connsiteY1" fmla="*/ 0 h 88600"/>
                    <a:gd name="connsiteX2" fmla="*/ 178549 w 379901"/>
                    <a:gd name="connsiteY2" fmla="*/ 26295 h 88600"/>
                    <a:gd name="connsiteX3" fmla="*/ 367668 w 379901"/>
                    <a:gd name="connsiteY3" fmla="*/ 12703 h 88600"/>
                    <a:gd name="connsiteX4" fmla="*/ 370340 w 379901"/>
                    <a:gd name="connsiteY4" fmla="*/ 78187 h 88600"/>
                    <a:gd name="connsiteX5" fmla="*/ 189990 w 379901"/>
                    <a:gd name="connsiteY5" fmla="*/ 88600 h 88600"/>
                    <a:gd name="connsiteX6" fmla="*/ 6174 w 379901"/>
                    <a:gd name="connsiteY6" fmla="*/ 82641 h 88600"/>
                    <a:gd name="connsiteX0" fmla="*/ 6174 w 378540"/>
                    <a:gd name="connsiteY0" fmla="*/ 82641 h 88600"/>
                    <a:gd name="connsiteX1" fmla="*/ 166 w 378540"/>
                    <a:gd name="connsiteY1" fmla="*/ 0 h 88600"/>
                    <a:gd name="connsiteX2" fmla="*/ 178549 w 378540"/>
                    <a:gd name="connsiteY2" fmla="*/ 26295 h 88600"/>
                    <a:gd name="connsiteX3" fmla="*/ 367668 w 378540"/>
                    <a:gd name="connsiteY3" fmla="*/ 12703 h 88600"/>
                    <a:gd name="connsiteX4" fmla="*/ 370340 w 378540"/>
                    <a:gd name="connsiteY4" fmla="*/ 78187 h 88600"/>
                    <a:gd name="connsiteX5" fmla="*/ 189990 w 378540"/>
                    <a:gd name="connsiteY5" fmla="*/ 88600 h 88600"/>
                    <a:gd name="connsiteX6" fmla="*/ 6174 w 378540"/>
                    <a:gd name="connsiteY6" fmla="*/ 82641 h 88600"/>
                    <a:gd name="connsiteX0" fmla="*/ 6174 w 380970"/>
                    <a:gd name="connsiteY0" fmla="*/ 82641 h 88600"/>
                    <a:gd name="connsiteX1" fmla="*/ 166 w 380970"/>
                    <a:gd name="connsiteY1" fmla="*/ 0 h 88600"/>
                    <a:gd name="connsiteX2" fmla="*/ 178549 w 380970"/>
                    <a:gd name="connsiteY2" fmla="*/ 26295 h 88600"/>
                    <a:gd name="connsiteX3" fmla="*/ 371346 w 380970"/>
                    <a:gd name="connsiteY3" fmla="*/ 13773 h 88600"/>
                    <a:gd name="connsiteX4" fmla="*/ 370340 w 380970"/>
                    <a:gd name="connsiteY4" fmla="*/ 78187 h 88600"/>
                    <a:gd name="connsiteX5" fmla="*/ 189990 w 380970"/>
                    <a:gd name="connsiteY5" fmla="*/ 88600 h 88600"/>
                    <a:gd name="connsiteX6" fmla="*/ 6174 w 380970"/>
                    <a:gd name="connsiteY6" fmla="*/ 82641 h 88600"/>
                    <a:gd name="connsiteX0" fmla="*/ 6174 w 378159"/>
                    <a:gd name="connsiteY0" fmla="*/ 82641 h 88600"/>
                    <a:gd name="connsiteX1" fmla="*/ 166 w 378159"/>
                    <a:gd name="connsiteY1" fmla="*/ 0 h 88600"/>
                    <a:gd name="connsiteX2" fmla="*/ 178549 w 378159"/>
                    <a:gd name="connsiteY2" fmla="*/ 26295 h 88600"/>
                    <a:gd name="connsiteX3" fmla="*/ 367047 w 378159"/>
                    <a:gd name="connsiteY3" fmla="*/ 11136 h 88600"/>
                    <a:gd name="connsiteX4" fmla="*/ 370340 w 378159"/>
                    <a:gd name="connsiteY4" fmla="*/ 78187 h 88600"/>
                    <a:gd name="connsiteX5" fmla="*/ 189990 w 378159"/>
                    <a:gd name="connsiteY5" fmla="*/ 88600 h 88600"/>
                    <a:gd name="connsiteX6" fmla="*/ 6174 w 378159"/>
                    <a:gd name="connsiteY6" fmla="*/ 82641 h 88600"/>
                    <a:gd name="connsiteX0" fmla="*/ 4035 w 378265"/>
                    <a:gd name="connsiteY0" fmla="*/ 82450 h 88600"/>
                    <a:gd name="connsiteX1" fmla="*/ 272 w 378265"/>
                    <a:gd name="connsiteY1" fmla="*/ 0 h 88600"/>
                    <a:gd name="connsiteX2" fmla="*/ 178655 w 378265"/>
                    <a:gd name="connsiteY2" fmla="*/ 26295 h 88600"/>
                    <a:gd name="connsiteX3" fmla="*/ 367153 w 378265"/>
                    <a:gd name="connsiteY3" fmla="*/ 11136 h 88600"/>
                    <a:gd name="connsiteX4" fmla="*/ 370446 w 378265"/>
                    <a:gd name="connsiteY4" fmla="*/ 78187 h 88600"/>
                    <a:gd name="connsiteX5" fmla="*/ 190096 w 378265"/>
                    <a:gd name="connsiteY5" fmla="*/ 88600 h 88600"/>
                    <a:gd name="connsiteX6" fmla="*/ 4035 w 378265"/>
                    <a:gd name="connsiteY6" fmla="*/ 82450 h 8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8265" h="88600">
                      <a:moveTo>
                        <a:pt x="4035" y="82450"/>
                      </a:moveTo>
                      <a:cubicBezTo>
                        <a:pt x="1659" y="59392"/>
                        <a:pt x="-839" y="16541"/>
                        <a:pt x="272" y="0"/>
                      </a:cubicBezTo>
                      <a:cubicBezTo>
                        <a:pt x="61233" y="23982"/>
                        <a:pt x="119487" y="22201"/>
                        <a:pt x="178655" y="26295"/>
                      </a:cubicBezTo>
                      <a:cubicBezTo>
                        <a:pt x="252133" y="31943"/>
                        <a:pt x="305210" y="10387"/>
                        <a:pt x="367153" y="11136"/>
                      </a:cubicBezTo>
                      <a:cubicBezTo>
                        <a:pt x="386704" y="29782"/>
                        <a:pt x="375553" y="70649"/>
                        <a:pt x="370446" y="78187"/>
                      </a:cubicBezTo>
                      <a:lnTo>
                        <a:pt x="190096" y="88600"/>
                      </a:lnTo>
                      <a:lnTo>
                        <a:pt x="4035" y="8245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" name="Freeform: Shape 1">
                <a:extLst>
                  <a:ext uri="{FF2B5EF4-FFF2-40B4-BE49-F238E27FC236}">
                    <a16:creationId xmlns:a16="http://schemas.microsoft.com/office/drawing/2014/main" id="{5972F0E2-1236-4233-05DB-7D71ED8E8EE4}"/>
                  </a:ext>
                </a:extLst>
              </p:cNvPr>
              <p:cNvSpPr/>
              <p:nvPr/>
            </p:nvSpPr>
            <p:spPr>
              <a:xfrm>
                <a:off x="2981674" y="2425206"/>
                <a:ext cx="488251" cy="184356"/>
              </a:xfrm>
              <a:custGeom>
                <a:avLst/>
                <a:gdLst>
                  <a:gd name="connsiteX0" fmla="*/ 99953 w 197333"/>
                  <a:gd name="connsiteY0" fmla="*/ 0 h 87405"/>
                  <a:gd name="connsiteX1" fmla="*/ 192051 w 197333"/>
                  <a:gd name="connsiteY1" fmla="*/ 35632 h 87405"/>
                  <a:gd name="connsiteX2" fmla="*/ 197333 w 197333"/>
                  <a:gd name="connsiteY2" fmla="*/ 50901 h 87405"/>
                  <a:gd name="connsiteX3" fmla="*/ 157814 w 197333"/>
                  <a:gd name="connsiteY3" fmla="*/ 70507 h 87405"/>
                  <a:gd name="connsiteX4" fmla="*/ 112217 w 197333"/>
                  <a:gd name="connsiteY4" fmla="*/ 81186 h 87405"/>
                  <a:gd name="connsiteX5" fmla="*/ 17728 w 197333"/>
                  <a:gd name="connsiteY5" fmla="*/ 86323 h 87405"/>
                  <a:gd name="connsiteX6" fmla="*/ 11184 w 197333"/>
                  <a:gd name="connsiteY6" fmla="*/ 83932 h 87405"/>
                  <a:gd name="connsiteX7" fmla="*/ 7855 w 197333"/>
                  <a:gd name="connsiteY7" fmla="*/ 81050 h 87405"/>
                  <a:gd name="connsiteX8" fmla="*/ 0 w 197333"/>
                  <a:gd name="connsiteY8" fmla="*/ 58341 h 87405"/>
                  <a:gd name="connsiteX9" fmla="*/ 99953 w 197333"/>
                  <a:gd name="connsiteY9" fmla="*/ 0 h 87405"/>
                  <a:gd name="connsiteX0" fmla="*/ 97066 w 197333"/>
                  <a:gd name="connsiteY0" fmla="*/ 2089 h 65434"/>
                  <a:gd name="connsiteX1" fmla="*/ 192051 w 197333"/>
                  <a:gd name="connsiteY1" fmla="*/ 13661 h 65434"/>
                  <a:gd name="connsiteX2" fmla="*/ 197333 w 197333"/>
                  <a:gd name="connsiteY2" fmla="*/ 28930 h 65434"/>
                  <a:gd name="connsiteX3" fmla="*/ 157814 w 197333"/>
                  <a:gd name="connsiteY3" fmla="*/ 48536 h 65434"/>
                  <a:gd name="connsiteX4" fmla="*/ 112217 w 197333"/>
                  <a:gd name="connsiteY4" fmla="*/ 59215 h 65434"/>
                  <a:gd name="connsiteX5" fmla="*/ 17728 w 197333"/>
                  <a:gd name="connsiteY5" fmla="*/ 64352 h 65434"/>
                  <a:gd name="connsiteX6" fmla="*/ 11184 w 197333"/>
                  <a:gd name="connsiteY6" fmla="*/ 61961 h 65434"/>
                  <a:gd name="connsiteX7" fmla="*/ 7855 w 197333"/>
                  <a:gd name="connsiteY7" fmla="*/ 59079 h 65434"/>
                  <a:gd name="connsiteX8" fmla="*/ 0 w 197333"/>
                  <a:gd name="connsiteY8" fmla="*/ 36370 h 65434"/>
                  <a:gd name="connsiteX9" fmla="*/ 97066 w 197333"/>
                  <a:gd name="connsiteY9" fmla="*/ 2089 h 65434"/>
                  <a:gd name="connsiteX0" fmla="*/ 97066 w 197333"/>
                  <a:gd name="connsiteY0" fmla="*/ 4860 h 68205"/>
                  <a:gd name="connsiteX1" fmla="*/ 192051 w 197333"/>
                  <a:gd name="connsiteY1" fmla="*/ 16432 h 68205"/>
                  <a:gd name="connsiteX2" fmla="*/ 197333 w 197333"/>
                  <a:gd name="connsiteY2" fmla="*/ 31701 h 68205"/>
                  <a:gd name="connsiteX3" fmla="*/ 157814 w 197333"/>
                  <a:gd name="connsiteY3" fmla="*/ 51307 h 68205"/>
                  <a:gd name="connsiteX4" fmla="*/ 112217 w 197333"/>
                  <a:gd name="connsiteY4" fmla="*/ 61986 h 68205"/>
                  <a:gd name="connsiteX5" fmla="*/ 17728 w 197333"/>
                  <a:gd name="connsiteY5" fmla="*/ 67123 h 68205"/>
                  <a:gd name="connsiteX6" fmla="*/ 11184 w 197333"/>
                  <a:gd name="connsiteY6" fmla="*/ 64732 h 68205"/>
                  <a:gd name="connsiteX7" fmla="*/ 7855 w 197333"/>
                  <a:gd name="connsiteY7" fmla="*/ 61850 h 68205"/>
                  <a:gd name="connsiteX8" fmla="*/ 0 w 197333"/>
                  <a:gd name="connsiteY8" fmla="*/ 39141 h 68205"/>
                  <a:gd name="connsiteX9" fmla="*/ 97066 w 197333"/>
                  <a:gd name="connsiteY9" fmla="*/ 4860 h 68205"/>
                  <a:gd name="connsiteX0" fmla="*/ 97066 w 197333"/>
                  <a:gd name="connsiteY0" fmla="*/ 11165 h 74510"/>
                  <a:gd name="connsiteX1" fmla="*/ 192051 w 197333"/>
                  <a:gd name="connsiteY1" fmla="*/ 22737 h 74510"/>
                  <a:gd name="connsiteX2" fmla="*/ 197333 w 197333"/>
                  <a:gd name="connsiteY2" fmla="*/ 38006 h 74510"/>
                  <a:gd name="connsiteX3" fmla="*/ 157814 w 197333"/>
                  <a:gd name="connsiteY3" fmla="*/ 57612 h 74510"/>
                  <a:gd name="connsiteX4" fmla="*/ 112217 w 197333"/>
                  <a:gd name="connsiteY4" fmla="*/ 68291 h 74510"/>
                  <a:gd name="connsiteX5" fmla="*/ 17728 w 197333"/>
                  <a:gd name="connsiteY5" fmla="*/ 73428 h 74510"/>
                  <a:gd name="connsiteX6" fmla="*/ 11184 w 197333"/>
                  <a:gd name="connsiteY6" fmla="*/ 71037 h 74510"/>
                  <a:gd name="connsiteX7" fmla="*/ 7855 w 197333"/>
                  <a:gd name="connsiteY7" fmla="*/ 68155 h 74510"/>
                  <a:gd name="connsiteX8" fmla="*/ 0 w 197333"/>
                  <a:gd name="connsiteY8" fmla="*/ 45446 h 74510"/>
                  <a:gd name="connsiteX9" fmla="*/ 97066 w 197333"/>
                  <a:gd name="connsiteY9" fmla="*/ 11165 h 7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333" h="74510">
                    <a:moveTo>
                      <a:pt x="97066" y="11165"/>
                    </a:moveTo>
                    <a:cubicBezTo>
                      <a:pt x="144243" y="-10008"/>
                      <a:pt x="176878" y="1798"/>
                      <a:pt x="192051" y="22737"/>
                    </a:cubicBezTo>
                    <a:lnTo>
                      <a:pt x="197333" y="38006"/>
                    </a:lnTo>
                    <a:lnTo>
                      <a:pt x="157814" y="57612"/>
                    </a:lnTo>
                    <a:cubicBezTo>
                      <a:pt x="142225" y="64020"/>
                      <a:pt x="126928" y="68291"/>
                      <a:pt x="112217" y="68291"/>
                    </a:cubicBezTo>
                    <a:cubicBezTo>
                      <a:pt x="58278" y="74370"/>
                      <a:pt x="32837" y="75793"/>
                      <a:pt x="17728" y="73428"/>
                    </a:cubicBezTo>
                    <a:lnTo>
                      <a:pt x="11184" y="71037"/>
                    </a:lnTo>
                    <a:lnTo>
                      <a:pt x="7855" y="68155"/>
                    </a:lnTo>
                    <a:cubicBezTo>
                      <a:pt x="2797" y="61175"/>
                      <a:pt x="0" y="53501"/>
                      <a:pt x="0" y="45446"/>
                    </a:cubicBezTo>
                    <a:cubicBezTo>
                      <a:pt x="0" y="13225"/>
                      <a:pt x="41863" y="-2308"/>
                      <a:pt x="97066" y="11165"/>
                    </a:cubicBezTo>
                    <a:close/>
                  </a:path>
                </a:pathLst>
              </a:custGeom>
              <a:solidFill>
                <a:srgbClr val="DD2E35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4615A98-A375-D99F-D8F5-F2CCE54E3A04}"/>
                </a:ext>
              </a:extLst>
            </p:cNvPr>
            <p:cNvSpPr/>
            <p:nvPr/>
          </p:nvSpPr>
          <p:spPr>
            <a:xfrm rot="9633048">
              <a:off x="1707783" y="2076962"/>
              <a:ext cx="562790" cy="45719"/>
            </a:xfrm>
            <a:custGeom>
              <a:avLst/>
              <a:gdLst>
                <a:gd name="connsiteX0" fmla="*/ 117239 w 119529"/>
                <a:gd name="connsiteY0" fmla="*/ 0 h 34393"/>
                <a:gd name="connsiteX1" fmla="*/ 119529 w 119529"/>
                <a:gd name="connsiteY1" fmla="*/ 3970 h 34393"/>
                <a:gd name="connsiteX2" fmla="*/ 32613 w 119529"/>
                <a:gd name="connsiteY2" fmla="*/ 34393 h 34393"/>
                <a:gd name="connsiteX3" fmla="*/ 0 w 119529"/>
                <a:gd name="connsiteY3" fmla="*/ 32088 h 34393"/>
                <a:gd name="connsiteX4" fmla="*/ 42442 w 119529"/>
                <a:gd name="connsiteY4" fmla="*/ 22166 h 34393"/>
                <a:gd name="connsiteX5" fmla="*/ 91853 w 119529"/>
                <a:gd name="connsiteY5" fmla="*/ 7633 h 34393"/>
                <a:gd name="connsiteX6" fmla="*/ 117239 w 119529"/>
                <a:gd name="connsiteY6" fmla="*/ 0 h 3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529" h="34393">
                  <a:moveTo>
                    <a:pt x="117239" y="0"/>
                  </a:moveTo>
                  <a:lnTo>
                    <a:pt x="119529" y="3970"/>
                  </a:lnTo>
                  <a:cubicBezTo>
                    <a:pt x="119529" y="20772"/>
                    <a:pt x="80615" y="34393"/>
                    <a:pt x="32613" y="34393"/>
                  </a:cubicBezTo>
                  <a:lnTo>
                    <a:pt x="0" y="32088"/>
                  </a:lnTo>
                  <a:lnTo>
                    <a:pt x="42442" y="22166"/>
                  </a:lnTo>
                  <a:cubicBezTo>
                    <a:pt x="59673" y="17457"/>
                    <a:pt x="76573" y="12329"/>
                    <a:pt x="91853" y="7633"/>
                  </a:cubicBezTo>
                  <a:lnTo>
                    <a:pt x="117239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A79987-E714-B78B-0C5F-84C62947D817}"/>
              </a:ext>
            </a:extLst>
          </p:cNvPr>
          <p:cNvGrpSpPr/>
          <p:nvPr/>
        </p:nvGrpSpPr>
        <p:grpSpPr>
          <a:xfrm>
            <a:off x="3663975" y="2532430"/>
            <a:ext cx="598289" cy="846929"/>
            <a:chOff x="3495244" y="308757"/>
            <a:chExt cx="1157177" cy="163808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9E564F6-E120-D10F-B154-43F265FD4662}"/>
                </a:ext>
              </a:extLst>
            </p:cNvPr>
            <p:cNvGrpSpPr/>
            <p:nvPr/>
          </p:nvGrpSpPr>
          <p:grpSpPr>
            <a:xfrm>
              <a:off x="3495244" y="308757"/>
              <a:ext cx="1157177" cy="1638083"/>
              <a:chOff x="3495244" y="308757"/>
              <a:chExt cx="1157177" cy="1638083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08F45BA-C69D-66A2-6EA3-9F3E0BD8E426}"/>
                  </a:ext>
                </a:extLst>
              </p:cNvPr>
              <p:cNvSpPr/>
              <p:nvPr/>
            </p:nvSpPr>
            <p:spPr>
              <a:xfrm rot="20471493">
                <a:off x="4532892" y="1527244"/>
                <a:ext cx="119529" cy="34393"/>
              </a:xfrm>
              <a:custGeom>
                <a:avLst/>
                <a:gdLst>
                  <a:gd name="connsiteX0" fmla="*/ 117239 w 119529"/>
                  <a:gd name="connsiteY0" fmla="*/ 0 h 34393"/>
                  <a:gd name="connsiteX1" fmla="*/ 119529 w 119529"/>
                  <a:gd name="connsiteY1" fmla="*/ 3970 h 34393"/>
                  <a:gd name="connsiteX2" fmla="*/ 32613 w 119529"/>
                  <a:gd name="connsiteY2" fmla="*/ 34393 h 34393"/>
                  <a:gd name="connsiteX3" fmla="*/ 0 w 119529"/>
                  <a:gd name="connsiteY3" fmla="*/ 32088 h 34393"/>
                  <a:gd name="connsiteX4" fmla="*/ 42442 w 119529"/>
                  <a:gd name="connsiteY4" fmla="*/ 22166 h 34393"/>
                  <a:gd name="connsiteX5" fmla="*/ 91853 w 119529"/>
                  <a:gd name="connsiteY5" fmla="*/ 7633 h 34393"/>
                  <a:gd name="connsiteX6" fmla="*/ 117239 w 119529"/>
                  <a:gd name="connsiteY6" fmla="*/ 0 h 3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529" h="34393">
                    <a:moveTo>
                      <a:pt x="117239" y="0"/>
                    </a:moveTo>
                    <a:lnTo>
                      <a:pt x="119529" y="3970"/>
                    </a:lnTo>
                    <a:cubicBezTo>
                      <a:pt x="119529" y="20772"/>
                      <a:pt x="80615" y="34393"/>
                      <a:pt x="32613" y="34393"/>
                    </a:cubicBezTo>
                    <a:lnTo>
                      <a:pt x="0" y="32088"/>
                    </a:lnTo>
                    <a:lnTo>
                      <a:pt x="42442" y="22166"/>
                    </a:lnTo>
                    <a:cubicBezTo>
                      <a:pt x="59673" y="17457"/>
                      <a:pt x="76573" y="12329"/>
                      <a:pt x="91853" y="7633"/>
                    </a:cubicBezTo>
                    <a:lnTo>
                      <a:pt x="117239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79390BC-131D-38C2-10B5-D2AB7F23C1CC}"/>
                  </a:ext>
                </a:extLst>
              </p:cNvPr>
              <p:cNvGrpSpPr/>
              <p:nvPr/>
            </p:nvGrpSpPr>
            <p:grpSpPr>
              <a:xfrm>
                <a:off x="3495244" y="308757"/>
                <a:ext cx="1035295" cy="1638083"/>
                <a:chOff x="3478211" y="212234"/>
                <a:chExt cx="1035295" cy="163808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8EA770C-B6AF-F6D2-BF26-AAB7AE5524EB}"/>
                    </a:ext>
                  </a:extLst>
                </p:cNvPr>
                <p:cNvGrpSpPr/>
                <p:nvPr/>
              </p:nvGrpSpPr>
              <p:grpSpPr>
                <a:xfrm>
                  <a:off x="3478211" y="212234"/>
                  <a:ext cx="1027337" cy="1638083"/>
                  <a:chOff x="5133617" y="2856983"/>
                  <a:chExt cx="213748" cy="340820"/>
                </a:xfrm>
              </p:grpSpPr>
              <p:sp>
                <p:nvSpPr>
                  <p:cNvPr id="7" name="Rectangle: Rounded Corners 6">
                    <a:extLst>
                      <a:ext uri="{FF2B5EF4-FFF2-40B4-BE49-F238E27FC236}">
                        <a16:creationId xmlns:a16="http://schemas.microsoft.com/office/drawing/2014/main" id="{466AA336-4177-A505-BCFD-0D6EA60B5A27}"/>
                      </a:ext>
                    </a:extLst>
                  </p:cNvPr>
                  <p:cNvSpPr/>
                  <p:nvPr/>
                </p:nvSpPr>
                <p:spPr>
                  <a:xfrm>
                    <a:off x="5133617" y="2857499"/>
                    <a:ext cx="213748" cy="340304"/>
                  </a:xfrm>
                  <a:custGeom>
                    <a:avLst/>
                    <a:gdLst>
                      <a:gd name="connsiteX0" fmla="*/ 0 w 187325"/>
                      <a:gd name="connsiteY0" fmla="*/ 31221 h 257175"/>
                      <a:gd name="connsiteX1" fmla="*/ 31221 w 187325"/>
                      <a:gd name="connsiteY1" fmla="*/ 0 h 257175"/>
                      <a:gd name="connsiteX2" fmla="*/ 156104 w 187325"/>
                      <a:gd name="connsiteY2" fmla="*/ 0 h 257175"/>
                      <a:gd name="connsiteX3" fmla="*/ 187325 w 187325"/>
                      <a:gd name="connsiteY3" fmla="*/ 31221 h 257175"/>
                      <a:gd name="connsiteX4" fmla="*/ 187325 w 187325"/>
                      <a:gd name="connsiteY4" fmla="*/ 225954 h 257175"/>
                      <a:gd name="connsiteX5" fmla="*/ 156104 w 187325"/>
                      <a:gd name="connsiteY5" fmla="*/ 257175 h 257175"/>
                      <a:gd name="connsiteX6" fmla="*/ 31221 w 187325"/>
                      <a:gd name="connsiteY6" fmla="*/ 257175 h 257175"/>
                      <a:gd name="connsiteX7" fmla="*/ 0 w 187325"/>
                      <a:gd name="connsiteY7" fmla="*/ 225954 h 257175"/>
                      <a:gd name="connsiteX8" fmla="*/ 0 w 187325"/>
                      <a:gd name="connsiteY8" fmla="*/ 31221 h 257175"/>
                      <a:gd name="connsiteX0" fmla="*/ 0 w 187325"/>
                      <a:gd name="connsiteY0" fmla="*/ 45509 h 271463"/>
                      <a:gd name="connsiteX1" fmla="*/ 31221 w 187325"/>
                      <a:gd name="connsiteY1" fmla="*/ 14288 h 271463"/>
                      <a:gd name="connsiteX2" fmla="*/ 95250 w 187325"/>
                      <a:gd name="connsiteY2" fmla="*/ 0 h 271463"/>
                      <a:gd name="connsiteX3" fmla="*/ 156104 w 187325"/>
                      <a:gd name="connsiteY3" fmla="*/ 14288 h 271463"/>
                      <a:gd name="connsiteX4" fmla="*/ 187325 w 187325"/>
                      <a:gd name="connsiteY4" fmla="*/ 45509 h 271463"/>
                      <a:gd name="connsiteX5" fmla="*/ 187325 w 187325"/>
                      <a:gd name="connsiteY5" fmla="*/ 240242 h 271463"/>
                      <a:gd name="connsiteX6" fmla="*/ 156104 w 187325"/>
                      <a:gd name="connsiteY6" fmla="*/ 271463 h 271463"/>
                      <a:gd name="connsiteX7" fmla="*/ 31221 w 187325"/>
                      <a:gd name="connsiteY7" fmla="*/ 271463 h 271463"/>
                      <a:gd name="connsiteX8" fmla="*/ 0 w 187325"/>
                      <a:gd name="connsiteY8" fmla="*/ 240242 h 271463"/>
                      <a:gd name="connsiteX9" fmla="*/ 0 w 187325"/>
                      <a:gd name="connsiteY9" fmla="*/ 45509 h 271463"/>
                      <a:gd name="connsiteX0" fmla="*/ 0 w 187325"/>
                      <a:gd name="connsiteY0" fmla="*/ 47890 h 273844"/>
                      <a:gd name="connsiteX1" fmla="*/ 31221 w 187325"/>
                      <a:gd name="connsiteY1" fmla="*/ 16669 h 273844"/>
                      <a:gd name="connsiteX2" fmla="*/ 95250 w 187325"/>
                      <a:gd name="connsiteY2" fmla="*/ 2381 h 273844"/>
                      <a:gd name="connsiteX3" fmla="*/ 156104 w 187325"/>
                      <a:gd name="connsiteY3" fmla="*/ 0 h 273844"/>
                      <a:gd name="connsiteX4" fmla="*/ 187325 w 187325"/>
                      <a:gd name="connsiteY4" fmla="*/ 47890 h 273844"/>
                      <a:gd name="connsiteX5" fmla="*/ 187325 w 187325"/>
                      <a:gd name="connsiteY5" fmla="*/ 242623 h 273844"/>
                      <a:gd name="connsiteX6" fmla="*/ 156104 w 187325"/>
                      <a:gd name="connsiteY6" fmla="*/ 273844 h 273844"/>
                      <a:gd name="connsiteX7" fmla="*/ 31221 w 187325"/>
                      <a:gd name="connsiteY7" fmla="*/ 273844 h 273844"/>
                      <a:gd name="connsiteX8" fmla="*/ 0 w 187325"/>
                      <a:gd name="connsiteY8" fmla="*/ 242623 h 273844"/>
                      <a:gd name="connsiteX9" fmla="*/ 0 w 187325"/>
                      <a:gd name="connsiteY9" fmla="*/ 47890 h 273844"/>
                      <a:gd name="connsiteX0" fmla="*/ 0 w 187325"/>
                      <a:gd name="connsiteY0" fmla="*/ 47890 h 273844"/>
                      <a:gd name="connsiteX1" fmla="*/ 31221 w 187325"/>
                      <a:gd name="connsiteY1" fmla="*/ 16669 h 273844"/>
                      <a:gd name="connsiteX2" fmla="*/ 95250 w 187325"/>
                      <a:gd name="connsiteY2" fmla="*/ 2381 h 273844"/>
                      <a:gd name="connsiteX3" fmla="*/ 156104 w 187325"/>
                      <a:gd name="connsiteY3" fmla="*/ 0 h 273844"/>
                      <a:gd name="connsiteX4" fmla="*/ 163513 w 187325"/>
                      <a:gd name="connsiteY4" fmla="*/ 55034 h 273844"/>
                      <a:gd name="connsiteX5" fmla="*/ 187325 w 187325"/>
                      <a:gd name="connsiteY5" fmla="*/ 242623 h 273844"/>
                      <a:gd name="connsiteX6" fmla="*/ 156104 w 187325"/>
                      <a:gd name="connsiteY6" fmla="*/ 273844 h 273844"/>
                      <a:gd name="connsiteX7" fmla="*/ 31221 w 187325"/>
                      <a:gd name="connsiteY7" fmla="*/ 273844 h 273844"/>
                      <a:gd name="connsiteX8" fmla="*/ 0 w 187325"/>
                      <a:gd name="connsiteY8" fmla="*/ 242623 h 273844"/>
                      <a:gd name="connsiteX9" fmla="*/ 0 w 187325"/>
                      <a:gd name="connsiteY9" fmla="*/ 47890 h 273844"/>
                      <a:gd name="connsiteX0" fmla="*/ 0 w 187325"/>
                      <a:gd name="connsiteY0" fmla="*/ 47890 h 273844"/>
                      <a:gd name="connsiteX1" fmla="*/ 31221 w 187325"/>
                      <a:gd name="connsiteY1" fmla="*/ 16669 h 273844"/>
                      <a:gd name="connsiteX2" fmla="*/ 95250 w 187325"/>
                      <a:gd name="connsiteY2" fmla="*/ 2381 h 273844"/>
                      <a:gd name="connsiteX3" fmla="*/ 156104 w 187325"/>
                      <a:gd name="connsiteY3" fmla="*/ 0 h 273844"/>
                      <a:gd name="connsiteX4" fmla="*/ 163513 w 187325"/>
                      <a:gd name="connsiteY4" fmla="*/ 55034 h 273844"/>
                      <a:gd name="connsiteX5" fmla="*/ 187325 w 187325"/>
                      <a:gd name="connsiteY5" fmla="*/ 242623 h 273844"/>
                      <a:gd name="connsiteX6" fmla="*/ 156104 w 187325"/>
                      <a:gd name="connsiteY6" fmla="*/ 273844 h 273844"/>
                      <a:gd name="connsiteX7" fmla="*/ 31221 w 187325"/>
                      <a:gd name="connsiteY7" fmla="*/ 273844 h 273844"/>
                      <a:gd name="connsiteX8" fmla="*/ 0 w 187325"/>
                      <a:gd name="connsiteY8" fmla="*/ 242623 h 273844"/>
                      <a:gd name="connsiteX9" fmla="*/ 0 w 187325"/>
                      <a:gd name="connsiteY9" fmla="*/ 47890 h 273844"/>
                      <a:gd name="connsiteX0" fmla="*/ 0 w 187424"/>
                      <a:gd name="connsiteY0" fmla="*/ 47890 h 273844"/>
                      <a:gd name="connsiteX1" fmla="*/ 31221 w 187424"/>
                      <a:gd name="connsiteY1" fmla="*/ 16669 h 273844"/>
                      <a:gd name="connsiteX2" fmla="*/ 95250 w 187424"/>
                      <a:gd name="connsiteY2" fmla="*/ 2381 h 273844"/>
                      <a:gd name="connsiteX3" fmla="*/ 156104 w 187424"/>
                      <a:gd name="connsiteY3" fmla="*/ 0 h 273844"/>
                      <a:gd name="connsiteX4" fmla="*/ 163513 w 187424"/>
                      <a:gd name="connsiteY4" fmla="*/ 55034 h 273844"/>
                      <a:gd name="connsiteX5" fmla="*/ 138112 w 187424"/>
                      <a:gd name="connsiteY5" fmla="*/ 161925 h 273844"/>
                      <a:gd name="connsiteX6" fmla="*/ 187325 w 187424"/>
                      <a:gd name="connsiteY6" fmla="*/ 242623 h 273844"/>
                      <a:gd name="connsiteX7" fmla="*/ 156104 w 187424"/>
                      <a:gd name="connsiteY7" fmla="*/ 273844 h 273844"/>
                      <a:gd name="connsiteX8" fmla="*/ 31221 w 187424"/>
                      <a:gd name="connsiteY8" fmla="*/ 273844 h 273844"/>
                      <a:gd name="connsiteX9" fmla="*/ 0 w 187424"/>
                      <a:gd name="connsiteY9" fmla="*/ 242623 h 273844"/>
                      <a:gd name="connsiteX10" fmla="*/ 0 w 187424"/>
                      <a:gd name="connsiteY10" fmla="*/ 47890 h 273844"/>
                      <a:gd name="connsiteX0" fmla="*/ 0 w 187427"/>
                      <a:gd name="connsiteY0" fmla="*/ 47890 h 273844"/>
                      <a:gd name="connsiteX1" fmla="*/ 31221 w 187427"/>
                      <a:gd name="connsiteY1" fmla="*/ 16669 h 273844"/>
                      <a:gd name="connsiteX2" fmla="*/ 95250 w 187427"/>
                      <a:gd name="connsiteY2" fmla="*/ 2381 h 273844"/>
                      <a:gd name="connsiteX3" fmla="*/ 156104 w 187427"/>
                      <a:gd name="connsiteY3" fmla="*/ 0 h 273844"/>
                      <a:gd name="connsiteX4" fmla="*/ 163513 w 187427"/>
                      <a:gd name="connsiteY4" fmla="*/ 55034 h 273844"/>
                      <a:gd name="connsiteX5" fmla="*/ 142874 w 187427"/>
                      <a:gd name="connsiteY5" fmla="*/ 104775 h 273844"/>
                      <a:gd name="connsiteX6" fmla="*/ 138112 w 187427"/>
                      <a:gd name="connsiteY6" fmla="*/ 161925 h 273844"/>
                      <a:gd name="connsiteX7" fmla="*/ 187325 w 187427"/>
                      <a:gd name="connsiteY7" fmla="*/ 242623 h 273844"/>
                      <a:gd name="connsiteX8" fmla="*/ 156104 w 187427"/>
                      <a:gd name="connsiteY8" fmla="*/ 273844 h 273844"/>
                      <a:gd name="connsiteX9" fmla="*/ 31221 w 187427"/>
                      <a:gd name="connsiteY9" fmla="*/ 273844 h 273844"/>
                      <a:gd name="connsiteX10" fmla="*/ 0 w 187427"/>
                      <a:gd name="connsiteY10" fmla="*/ 242623 h 273844"/>
                      <a:gd name="connsiteX11" fmla="*/ 0 w 187427"/>
                      <a:gd name="connsiteY11" fmla="*/ 47890 h 273844"/>
                      <a:gd name="connsiteX0" fmla="*/ 0 w 166305"/>
                      <a:gd name="connsiteY0" fmla="*/ 47890 h 273844"/>
                      <a:gd name="connsiteX1" fmla="*/ 31221 w 166305"/>
                      <a:gd name="connsiteY1" fmla="*/ 16669 h 273844"/>
                      <a:gd name="connsiteX2" fmla="*/ 95250 w 166305"/>
                      <a:gd name="connsiteY2" fmla="*/ 2381 h 273844"/>
                      <a:gd name="connsiteX3" fmla="*/ 156104 w 166305"/>
                      <a:gd name="connsiteY3" fmla="*/ 0 h 273844"/>
                      <a:gd name="connsiteX4" fmla="*/ 163513 w 166305"/>
                      <a:gd name="connsiteY4" fmla="*/ 55034 h 273844"/>
                      <a:gd name="connsiteX5" fmla="*/ 142874 w 166305"/>
                      <a:gd name="connsiteY5" fmla="*/ 104775 h 273844"/>
                      <a:gd name="connsiteX6" fmla="*/ 138112 w 166305"/>
                      <a:gd name="connsiteY6" fmla="*/ 161925 h 273844"/>
                      <a:gd name="connsiteX7" fmla="*/ 139700 w 166305"/>
                      <a:gd name="connsiteY7" fmla="*/ 216430 h 273844"/>
                      <a:gd name="connsiteX8" fmla="*/ 156104 w 166305"/>
                      <a:gd name="connsiteY8" fmla="*/ 273844 h 273844"/>
                      <a:gd name="connsiteX9" fmla="*/ 31221 w 166305"/>
                      <a:gd name="connsiteY9" fmla="*/ 273844 h 273844"/>
                      <a:gd name="connsiteX10" fmla="*/ 0 w 166305"/>
                      <a:gd name="connsiteY10" fmla="*/ 242623 h 273844"/>
                      <a:gd name="connsiteX11" fmla="*/ 0 w 166305"/>
                      <a:gd name="connsiteY11" fmla="*/ 47890 h 273844"/>
                      <a:gd name="connsiteX0" fmla="*/ 0 w 166305"/>
                      <a:gd name="connsiteY0" fmla="*/ 47890 h 273844"/>
                      <a:gd name="connsiteX1" fmla="*/ 31221 w 166305"/>
                      <a:gd name="connsiteY1" fmla="*/ 16669 h 273844"/>
                      <a:gd name="connsiteX2" fmla="*/ 95250 w 166305"/>
                      <a:gd name="connsiteY2" fmla="*/ 2381 h 273844"/>
                      <a:gd name="connsiteX3" fmla="*/ 156104 w 166305"/>
                      <a:gd name="connsiteY3" fmla="*/ 0 h 273844"/>
                      <a:gd name="connsiteX4" fmla="*/ 163513 w 166305"/>
                      <a:gd name="connsiteY4" fmla="*/ 55034 h 273844"/>
                      <a:gd name="connsiteX5" fmla="*/ 142874 w 166305"/>
                      <a:gd name="connsiteY5" fmla="*/ 104775 h 273844"/>
                      <a:gd name="connsiteX6" fmla="*/ 138112 w 166305"/>
                      <a:gd name="connsiteY6" fmla="*/ 161925 h 273844"/>
                      <a:gd name="connsiteX7" fmla="*/ 128586 w 166305"/>
                      <a:gd name="connsiteY7" fmla="*/ 178593 h 273844"/>
                      <a:gd name="connsiteX8" fmla="*/ 139700 w 166305"/>
                      <a:gd name="connsiteY8" fmla="*/ 216430 h 273844"/>
                      <a:gd name="connsiteX9" fmla="*/ 156104 w 166305"/>
                      <a:gd name="connsiteY9" fmla="*/ 273844 h 273844"/>
                      <a:gd name="connsiteX10" fmla="*/ 31221 w 166305"/>
                      <a:gd name="connsiteY10" fmla="*/ 273844 h 273844"/>
                      <a:gd name="connsiteX11" fmla="*/ 0 w 166305"/>
                      <a:gd name="connsiteY11" fmla="*/ 242623 h 273844"/>
                      <a:gd name="connsiteX12" fmla="*/ 0 w 166305"/>
                      <a:gd name="connsiteY12" fmla="*/ 47890 h 273844"/>
                      <a:gd name="connsiteX0" fmla="*/ 0 w 166305"/>
                      <a:gd name="connsiteY0" fmla="*/ 47890 h 273844"/>
                      <a:gd name="connsiteX1" fmla="*/ 31221 w 166305"/>
                      <a:gd name="connsiteY1" fmla="*/ 16669 h 273844"/>
                      <a:gd name="connsiteX2" fmla="*/ 95250 w 166305"/>
                      <a:gd name="connsiteY2" fmla="*/ 2381 h 273844"/>
                      <a:gd name="connsiteX3" fmla="*/ 156104 w 166305"/>
                      <a:gd name="connsiteY3" fmla="*/ 0 h 273844"/>
                      <a:gd name="connsiteX4" fmla="*/ 163513 w 166305"/>
                      <a:gd name="connsiteY4" fmla="*/ 55034 h 273844"/>
                      <a:gd name="connsiteX5" fmla="*/ 142874 w 166305"/>
                      <a:gd name="connsiteY5" fmla="*/ 104775 h 273844"/>
                      <a:gd name="connsiteX6" fmla="*/ 138112 w 166305"/>
                      <a:gd name="connsiteY6" fmla="*/ 161925 h 273844"/>
                      <a:gd name="connsiteX7" fmla="*/ 139700 w 166305"/>
                      <a:gd name="connsiteY7" fmla="*/ 216430 h 273844"/>
                      <a:gd name="connsiteX8" fmla="*/ 156104 w 166305"/>
                      <a:gd name="connsiteY8" fmla="*/ 273844 h 273844"/>
                      <a:gd name="connsiteX9" fmla="*/ 31221 w 166305"/>
                      <a:gd name="connsiteY9" fmla="*/ 273844 h 273844"/>
                      <a:gd name="connsiteX10" fmla="*/ 0 w 166305"/>
                      <a:gd name="connsiteY10" fmla="*/ 242623 h 273844"/>
                      <a:gd name="connsiteX11" fmla="*/ 0 w 166305"/>
                      <a:gd name="connsiteY11" fmla="*/ 47890 h 273844"/>
                      <a:gd name="connsiteX0" fmla="*/ 0 w 166305"/>
                      <a:gd name="connsiteY0" fmla="*/ 47890 h 273844"/>
                      <a:gd name="connsiteX1" fmla="*/ 31221 w 166305"/>
                      <a:gd name="connsiteY1" fmla="*/ 16669 h 273844"/>
                      <a:gd name="connsiteX2" fmla="*/ 95250 w 166305"/>
                      <a:gd name="connsiteY2" fmla="*/ 2381 h 273844"/>
                      <a:gd name="connsiteX3" fmla="*/ 156104 w 166305"/>
                      <a:gd name="connsiteY3" fmla="*/ 0 h 273844"/>
                      <a:gd name="connsiteX4" fmla="*/ 163513 w 166305"/>
                      <a:gd name="connsiteY4" fmla="*/ 55034 h 273844"/>
                      <a:gd name="connsiteX5" fmla="*/ 142874 w 166305"/>
                      <a:gd name="connsiteY5" fmla="*/ 104775 h 273844"/>
                      <a:gd name="connsiteX6" fmla="*/ 130968 w 166305"/>
                      <a:gd name="connsiteY6" fmla="*/ 161925 h 273844"/>
                      <a:gd name="connsiteX7" fmla="*/ 139700 w 166305"/>
                      <a:gd name="connsiteY7" fmla="*/ 216430 h 273844"/>
                      <a:gd name="connsiteX8" fmla="*/ 156104 w 166305"/>
                      <a:gd name="connsiteY8" fmla="*/ 273844 h 273844"/>
                      <a:gd name="connsiteX9" fmla="*/ 31221 w 166305"/>
                      <a:gd name="connsiteY9" fmla="*/ 273844 h 273844"/>
                      <a:gd name="connsiteX10" fmla="*/ 0 w 166305"/>
                      <a:gd name="connsiteY10" fmla="*/ 242623 h 273844"/>
                      <a:gd name="connsiteX11" fmla="*/ 0 w 166305"/>
                      <a:gd name="connsiteY11" fmla="*/ 47890 h 273844"/>
                      <a:gd name="connsiteX0" fmla="*/ 0 w 166305"/>
                      <a:gd name="connsiteY0" fmla="*/ 47890 h 273844"/>
                      <a:gd name="connsiteX1" fmla="*/ 31221 w 166305"/>
                      <a:gd name="connsiteY1" fmla="*/ 16669 h 273844"/>
                      <a:gd name="connsiteX2" fmla="*/ 95250 w 166305"/>
                      <a:gd name="connsiteY2" fmla="*/ 2381 h 273844"/>
                      <a:gd name="connsiteX3" fmla="*/ 156104 w 166305"/>
                      <a:gd name="connsiteY3" fmla="*/ 0 h 273844"/>
                      <a:gd name="connsiteX4" fmla="*/ 163513 w 166305"/>
                      <a:gd name="connsiteY4" fmla="*/ 55034 h 273844"/>
                      <a:gd name="connsiteX5" fmla="*/ 135730 w 166305"/>
                      <a:gd name="connsiteY5" fmla="*/ 85725 h 273844"/>
                      <a:gd name="connsiteX6" fmla="*/ 130968 w 166305"/>
                      <a:gd name="connsiteY6" fmla="*/ 161925 h 273844"/>
                      <a:gd name="connsiteX7" fmla="*/ 139700 w 166305"/>
                      <a:gd name="connsiteY7" fmla="*/ 216430 h 273844"/>
                      <a:gd name="connsiteX8" fmla="*/ 156104 w 166305"/>
                      <a:gd name="connsiteY8" fmla="*/ 273844 h 273844"/>
                      <a:gd name="connsiteX9" fmla="*/ 31221 w 166305"/>
                      <a:gd name="connsiteY9" fmla="*/ 273844 h 273844"/>
                      <a:gd name="connsiteX10" fmla="*/ 0 w 166305"/>
                      <a:gd name="connsiteY10" fmla="*/ 242623 h 273844"/>
                      <a:gd name="connsiteX11" fmla="*/ 0 w 166305"/>
                      <a:gd name="connsiteY11" fmla="*/ 47890 h 273844"/>
                      <a:gd name="connsiteX0" fmla="*/ 0 w 201497"/>
                      <a:gd name="connsiteY0" fmla="*/ 47890 h 273844"/>
                      <a:gd name="connsiteX1" fmla="*/ 31221 w 201497"/>
                      <a:gd name="connsiteY1" fmla="*/ 16669 h 273844"/>
                      <a:gd name="connsiteX2" fmla="*/ 95250 w 201497"/>
                      <a:gd name="connsiteY2" fmla="*/ 2381 h 273844"/>
                      <a:gd name="connsiteX3" fmla="*/ 156104 w 201497"/>
                      <a:gd name="connsiteY3" fmla="*/ 0 h 273844"/>
                      <a:gd name="connsiteX4" fmla="*/ 163513 w 201497"/>
                      <a:gd name="connsiteY4" fmla="*/ 55034 h 273844"/>
                      <a:gd name="connsiteX5" fmla="*/ 135730 w 201497"/>
                      <a:gd name="connsiteY5" fmla="*/ 85725 h 273844"/>
                      <a:gd name="connsiteX6" fmla="*/ 130968 w 201497"/>
                      <a:gd name="connsiteY6" fmla="*/ 161925 h 273844"/>
                      <a:gd name="connsiteX7" fmla="*/ 139700 w 201497"/>
                      <a:gd name="connsiteY7" fmla="*/ 216430 h 273844"/>
                      <a:gd name="connsiteX8" fmla="*/ 198967 w 201497"/>
                      <a:gd name="connsiteY8" fmla="*/ 254794 h 273844"/>
                      <a:gd name="connsiteX9" fmla="*/ 31221 w 201497"/>
                      <a:gd name="connsiteY9" fmla="*/ 273844 h 273844"/>
                      <a:gd name="connsiteX10" fmla="*/ 0 w 201497"/>
                      <a:gd name="connsiteY10" fmla="*/ 242623 h 273844"/>
                      <a:gd name="connsiteX11" fmla="*/ 0 w 201497"/>
                      <a:gd name="connsiteY11" fmla="*/ 47890 h 273844"/>
                      <a:gd name="connsiteX0" fmla="*/ 0 w 204357"/>
                      <a:gd name="connsiteY0" fmla="*/ 47890 h 273844"/>
                      <a:gd name="connsiteX1" fmla="*/ 31221 w 204357"/>
                      <a:gd name="connsiteY1" fmla="*/ 16669 h 273844"/>
                      <a:gd name="connsiteX2" fmla="*/ 95250 w 204357"/>
                      <a:gd name="connsiteY2" fmla="*/ 2381 h 273844"/>
                      <a:gd name="connsiteX3" fmla="*/ 156104 w 204357"/>
                      <a:gd name="connsiteY3" fmla="*/ 0 h 273844"/>
                      <a:gd name="connsiteX4" fmla="*/ 163513 w 204357"/>
                      <a:gd name="connsiteY4" fmla="*/ 55034 h 273844"/>
                      <a:gd name="connsiteX5" fmla="*/ 135730 w 204357"/>
                      <a:gd name="connsiteY5" fmla="*/ 85725 h 273844"/>
                      <a:gd name="connsiteX6" fmla="*/ 130968 w 204357"/>
                      <a:gd name="connsiteY6" fmla="*/ 161925 h 273844"/>
                      <a:gd name="connsiteX7" fmla="*/ 139700 w 204357"/>
                      <a:gd name="connsiteY7" fmla="*/ 216430 h 273844"/>
                      <a:gd name="connsiteX8" fmla="*/ 154780 w 204357"/>
                      <a:gd name="connsiteY8" fmla="*/ 247650 h 273844"/>
                      <a:gd name="connsiteX9" fmla="*/ 198967 w 204357"/>
                      <a:gd name="connsiteY9" fmla="*/ 254794 h 273844"/>
                      <a:gd name="connsiteX10" fmla="*/ 31221 w 204357"/>
                      <a:gd name="connsiteY10" fmla="*/ 273844 h 273844"/>
                      <a:gd name="connsiteX11" fmla="*/ 0 w 204357"/>
                      <a:gd name="connsiteY11" fmla="*/ 242623 h 273844"/>
                      <a:gd name="connsiteX12" fmla="*/ 0 w 204357"/>
                      <a:gd name="connsiteY12" fmla="*/ 47890 h 273844"/>
                      <a:gd name="connsiteX0" fmla="*/ 0 w 204357"/>
                      <a:gd name="connsiteY0" fmla="*/ 47890 h 335756"/>
                      <a:gd name="connsiteX1" fmla="*/ 31221 w 204357"/>
                      <a:gd name="connsiteY1" fmla="*/ 16669 h 335756"/>
                      <a:gd name="connsiteX2" fmla="*/ 95250 w 204357"/>
                      <a:gd name="connsiteY2" fmla="*/ 2381 h 335756"/>
                      <a:gd name="connsiteX3" fmla="*/ 156104 w 204357"/>
                      <a:gd name="connsiteY3" fmla="*/ 0 h 335756"/>
                      <a:gd name="connsiteX4" fmla="*/ 163513 w 204357"/>
                      <a:gd name="connsiteY4" fmla="*/ 55034 h 335756"/>
                      <a:gd name="connsiteX5" fmla="*/ 135730 w 204357"/>
                      <a:gd name="connsiteY5" fmla="*/ 85725 h 335756"/>
                      <a:gd name="connsiteX6" fmla="*/ 130968 w 204357"/>
                      <a:gd name="connsiteY6" fmla="*/ 161925 h 335756"/>
                      <a:gd name="connsiteX7" fmla="*/ 139700 w 204357"/>
                      <a:gd name="connsiteY7" fmla="*/ 216430 h 335756"/>
                      <a:gd name="connsiteX8" fmla="*/ 154780 w 204357"/>
                      <a:gd name="connsiteY8" fmla="*/ 247650 h 335756"/>
                      <a:gd name="connsiteX9" fmla="*/ 198967 w 204357"/>
                      <a:gd name="connsiteY9" fmla="*/ 254794 h 335756"/>
                      <a:gd name="connsiteX10" fmla="*/ 74084 w 204357"/>
                      <a:gd name="connsiteY10" fmla="*/ 335756 h 335756"/>
                      <a:gd name="connsiteX11" fmla="*/ 0 w 204357"/>
                      <a:gd name="connsiteY11" fmla="*/ 242623 h 335756"/>
                      <a:gd name="connsiteX12" fmla="*/ 0 w 204357"/>
                      <a:gd name="connsiteY12" fmla="*/ 47890 h 335756"/>
                      <a:gd name="connsiteX0" fmla="*/ 0 w 204357"/>
                      <a:gd name="connsiteY0" fmla="*/ 47890 h 335756"/>
                      <a:gd name="connsiteX1" fmla="*/ 31221 w 204357"/>
                      <a:gd name="connsiteY1" fmla="*/ 16669 h 335756"/>
                      <a:gd name="connsiteX2" fmla="*/ 95250 w 204357"/>
                      <a:gd name="connsiteY2" fmla="*/ 2381 h 335756"/>
                      <a:gd name="connsiteX3" fmla="*/ 156104 w 204357"/>
                      <a:gd name="connsiteY3" fmla="*/ 0 h 335756"/>
                      <a:gd name="connsiteX4" fmla="*/ 163513 w 204357"/>
                      <a:gd name="connsiteY4" fmla="*/ 55034 h 335756"/>
                      <a:gd name="connsiteX5" fmla="*/ 135730 w 204357"/>
                      <a:gd name="connsiteY5" fmla="*/ 85725 h 335756"/>
                      <a:gd name="connsiteX6" fmla="*/ 130968 w 204357"/>
                      <a:gd name="connsiteY6" fmla="*/ 161925 h 335756"/>
                      <a:gd name="connsiteX7" fmla="*/ 139700 w 204357"/>
                      <a:gd name="connsiteY7" fmla="*/ 216430 h 335756"/>
                      <a:gd name="connsiteX8" fmla="*/ 154780 w 204357"/>
                      <a:gd name="connsiteY8" fmla="*/ 247650 h 335756"/>
                      <a:gd name="connsiteX9" fmla="*/ 198967 w 204357"/>
                      <a:gd name="connsiteY9" fmla="*/ 254794 h 335756"/>
                      <a:gd name="connsiteX10" fmla="*/ 74084 w 204357"/>
                      <a:gd name="connsiteY10" fmla="*/ 335756 h 335756"/>
                      <a:gd name="connsiteX11" fmla="*/ 0 w 204357"/>
                      <a:gd name="connsiteY11" fmla="*/ 242623 h 335756"/>
                      <a:gd name="connsiteX12" fmla="*/ 0 w 204357"/>
                      <a:gd name="connsiteY12" fmla="*/ 47890 h 335756"/>
                      <a:gd name="connsiteX0" fmla="*/ 0 w 204357"/>
                      <a:gd name="connsiteY0" fmla="*/ 47890 h 335756"/>
                      <a:gd name="connsiteX1" fmla="*/ 31221 w 204357"/>
                      <a:gd name="connsiteY1" fmla="*/ 16669 h 335756"/>
                      <a:gd name="connsiteX2" fmla="*/ 95250 w 204357"/>
                      <a:gd name="connsiteY2" fmla="*/ 2381 h 335756"/>
                      <a:gd name="connsiteX3" fmla="*/ 156104 w 204357"/>
                      <a:gd name="connsiteY3" fmla="*/ 0 h 335756"/>
                      <a:gd name="connsiteX4" fmla="*/ 163513 w 204357"/>
                      <a:gd name="connsiteY4" fmla="*/ 55034 h 335756"/>
                      <a:gd name="connsiteX5" fmla="*/ 135730 w 204357"/>
                      <a:gd name="connsiteY5" fmla="*/ 85725 h 335756"/>
                      <a:gd name="connsiteX6" fmla="*/ 130968 w 204357"/>
                      <a:gd name="connsiteY6" fmla="*/ 161925 h 335756"/>
                      <a:gd name="connsiteX7" fmla="*/ 139700 w 204357"/>
                      <a:gd name="connsiteY7" fmla="*/ 216430 h 335756"/>
                      <a:gd name="connsiteX8" fmla="*/ 154780 w 204357"/>
                      <a:gd name="connsiteY8" fmla="*/ 247650 h 335756"/>
                      <a:gd name="connsiteX9" fmla="*/ 198967 w 204357"/>
                      <a:gd name="connsiteY9" fmla="*/ 254794 h 335756"/>
                      <a:gd name="connsiteX10" fmla="*/ 74084 w 204357"/>
                      <a:gd name="connsiteY10" fmla="*/ 335756 h 335756"/>
                      <a:gd name="connsiteX11" fmla="*/ 0 w 204357"/>
                      <a:gd name="connsiteY11" fmla="*/ 242623 h 335756"/>
                      <a:gd name="connsiteX12" fmla="*/ 0 w 204357"/>
                      <a:gd name="connsiteY12" fmla="*/ 47890 h 335756"/>
                      <a:gd name="connsiteX0" fmla="*/ 15898 w 220255"/>
                      <a:gd name="connsiteY0" fmla="*/ 47890 h 335756"/>
                      <a:gd name="connsiteX1" fmla="*/ 47119 w 220255"/>
                      <a:gd name="connsiteY1" fmla="*/ 16669 h 335756"/>
                      <a:gd name="connsiteX2" fmla="*/ 111148 w 220255"/>
                      <a:gd name="connsiteY2" fmla="*/ 2381 h 335756"/>
                      <a:gd name="connsiteX3" fmla="*/ 172002 w 220255"/>
                      <a:gd name="connsiteY3" fmla="*/ 0 h 335756"/>
                      <a:gd name="connsiteX4" fmla="*/ 179411 w 220255"/>
                      <a:gd name="connsiteY4" fmla="*/ 55034 h 335756"/>
                      <a:gd name="connsiteX5" fmla="*/ 151628 w 220255"/>
                      <a:gd name="connsiteY5" fmla="*/ 85725 h 335756"/>
                      <a:gd name="connsiteX6" fmla="*/ 146866 w 220255"/>
                      <a:gd name="connsiteY6" fmla="*/ 161925 h 335756"/>
                      <a:gd name="connsiteX7" fmla="*/ 155598 w 220255"/>
                      <a:gd name="connsiteY7" fmla="*/ 216430 h 335756"/>
                      <a:gd name="connsiteX8" fmla="*/ 170678 w 220255"/>
                      <a:gd name="connsiteY8" fmla="*/ 247650 h 335756"/>
                      <a:gd name="connsiteX9" fmla="*/ 214865 w 220255"/>
                      <a:gd name="connsiteY9" fmla="*/ 254794 h 335756"/>
                      <a:gd name="connsiteX10" fmla="*/ 89982 w 220255"/>
                      <a:gd name="connsiteY10" fmla="*/ 335756 h 335756"/>
                      <a:gd name="connsiteX11" fmla="*/ 15898 w 220255"/>
                      <a:gd name="connsiteY11" fmla="*/ 242623 h 335756"/>
                      <a:gd name="connsiteX12" fmla="*/ 15898 w 220255"/>
                      <a:gd name="connsiteY12" fmla="*/ 47890 h 335756"/>
                      <a:gd name="connsiteX0" fmla="*/ 37606 w 241963"/>
                      <a:gd name="connsiteY0" fmla="*/ 47890 h 335756"/>
                      <a:gd name="connsiteX1" fmla="*/ 68827 w 241963"/>
                      <a:gd name="connsiteY1" fmla="*/ 16669 h 335756"/>
                      <a:gd name="connsiteX2" fmla="*/ 132856 w 241963"/>
                      <a:gd name="connsiteY2" fmla="*/ 2381 h 335756"/>
                      <a:gd name="connsiteX3" fmla="*/ 193710 w 241963"/>
                      <a:gd name="connsiteY3" fmla="*/ 0 h 335756"/>
                      <a:gd name="connsiteX4" fmla="*/ 201119 w 241963"/>
                      <a:gd name="connsiteY4" fmla="*/ 55034 h 335756"/>
                      <a:gd name="connsiteX5" fmla="*/ 173336 w 241963"/>
                      <a:gd name="connsiteY5" fmla="*/ 85725 h 335756"/>
                      <a:gd name="connsiteX6" fmla="*/ 168574 w 241963"/>
                      <a:gd name="connsiteY6" fmla="*/ 161925 h 335756"/>
                      <a:gd name="connsiteX7" fmla="*/ 177306 w 241963"/>
                      <a:gd name="connsiteY7" fmla="*/ 216430 h 335756"/>
                      <a:gd name="connsiteX8" fmla="*/ 192386 w 241963"/>
                      <a:gd name="connsiteY8" fmla="*/ 247650 h 335756"/>
                      <a:gd name="connsiteX9" fmla="*/ 236573 w 241963"/>
                      <a:gd name="connsiteY9" fmla="*/ 254794 h 335756"/>
                      <a:gd name="connsiteX10" fmla="*/ 111690 w 241963"/>
                      <a:gd name="connsiteY10" fmla="*/ 335756 h 335756"/>
                      <a:gd name="connsiteX11" fmla="*/ 13794 w 241963"/>
                      <a:gd name="connsiteY11" fmla="*/ 233098 h 335756"/>
                      <a:gd name="connsiteX12" fmla="*/ 37606 w 241963"/>
                      <a:gd name="connsiteY12" fmla="*/ 47890 h 335756"/>
                      <a:gd name="connsiteX0" fmla="*/ 37606 w 241963"/>
                      <a:gd name="connsiteY0" fmla="*/ 47890 h 335756"/>
                      <a:gd name="connsiteX1" fmla="*/ 68827 w 241963"/>
                      <a:gd name="connsiteY1" fmla="*/ 16669 h 335756"/>
                      <a:gd name="connsiteX2" fmla="*/ 132856 w 241963"/>
                      <a:gd name="connsiteY2" fmla="*/ 2381 h 335756"/>
                      <a:gd name="connsiteX3" fmla="*/ 193710 w 241963"/>
                      <a:gd name="connsiteY3" fmla="*/ 0 h 335756"/>
                      <a:gd name="connsiteX4" fmla="*/ 201119 w 241963"/>
                      <a:gd name="connsiteY4" fmla="*/ 55034 h 335756"/>
                      <a:gd name="connsiteX5" fmla="*/ 173336 w 241963"/>
                      <a:gd name="connsiteY5" fmla="*/ 85725 h 335756"/>
                      <a:gd name="connsiteX6" fmla="*/ 168574 w 241963"/>
                      <a:gd name="connsiteY6" fmla="*/ 161925 h 335756"/>
                      <a:gd name="connsiteX7" fmla="*/ 177306 w 241963"/>
                      <a:gd name="connsiteY7" fmla="*/ 216430 h 335756"/>
                      <a:gd name="connsiteX8" fmla="*/ 192386 w 241963"/>
                      <a:gd name="connsiteY8" fmla="*/ 247650 h 335756"/>
                      <a:gd name="connsiteX9" fmla="*/ 236573 w 241963"/>
                      <a:gd name="connsiteY9" fmla="*/ 254794 h 335756"/>
                      <a:gd name="connsiteX10" fmla="*/ 111690 w 241963"/>
                      <a:gd name="connsiteY10" fmla="*/ 335756 h 335756"/>
                      <a:gd name="connsiteX11" fmla="*/ 13794 w 241963"/>
                      <a:gd name="connsiteY11" fmla="*/ 233098 h 335756"/>
                      <a:gd name="connsiteX12" fmla="*/ 37606 w 241963"/>
                      <a:gd name="connsiteY12" fmla="*/ 47890 h 335756"/>
                      <a:gd name="connsiteX0" fmla="*/ 44222 w 248579"/>
                      <a:gd name="connsiteY0" fmla="*/ 47890 h 335756"/>
                      <a:gd name="connsiteX1" fmla="*/ 75443 w 248579"/>
                      <a:gd name="connsiteY1" fmla="*/ 16669 h 335756"/>
                      <a:gd name="connsiteX2" fmla="*/ 139472 w 248579"/>
                      <a:gd name="connsiteY2" fmla="*/ 2381 h 335756"/>
                      <a:gd name="connsiteX3" fmla="*/ 200326 w 248579"/>
                      <a:gd name="connsiteY3" fmla="*/ 0 h 335756"/>
                      <a:gd name="connsiteX4" fmla="*/ 207735 w 248579"/>
                      <a:gd name="connsiteY4" fmla="*/ 55034 h 335756"/>
                      <a:gd name="connsiteX5" fmla="*/ 179952 w 248579"/>
                      <a:gd name="connsiteY5" fmla="*/ 85725 h 335756"/>
                      <a:gd name="connsiteX6" fmla="*/ 175190 w 248579"/>
                      <a:gd name="connsiteY6" fmla="*/ 161925 h 335756"/>
                      <a:gd name="connsiteX7" fmla="*/ 183922 w 248579"/>
                      <a:gd name="connsiteY7" fmla="*/ 216430 h 335756"/>
                      <a:gd name="connsiteX8" fmla="*/ 199002 w 248579"/>
                      <a:gd name="connsiteY8" fmla="*/ 247650 h 335756"/>
                      <a:gd name="connsiteX9" fmla="*/ 243189 w 248579"/>
                      <a:gd name="connsiteY9" fmla="*/ 254794 h 335756"/>
                      <a:gd name="connsiteX10" fmla="*/ 118306 w 248579"/>
                      <a:gd name="connsiteY10" fmla="*/ 335756 h 335756"/>
                      <a:gd name="connsiteX11" fmla="*/ 13266 w 248579"/>
                      <a:gd name="connsiteY11" fmla="*/ 173567 h 335756"/>
                      <a:gd name="connsiteX12" fmla="*/ 44222 w 248579"/>
                      <a:gd name="connsiteY12" fmla="*/ 47890 h 335756"/>
                      <a:gd name="connsiteX0" fmla="*/ 42013 w 246370"/>
                      <a:gd name="connsiteY0" fmla="*/ 47890 h 335756"/>
                      <a:gd name="connsiteX1" fmla="*/ 73234 w 246370"/>
                      <a:gd name="connsiteY1" fmla="*/ 16669 h 335756"/>
                      <a:gd name="connsiteX2" fmla="*/ 137263 w 246370"/>
                      <a:gd name="connsiteY2" fmla="*/ 2381 h 335756"/>
                      <a:gd name="connsiteX3" fmla="*/ 198117 w 246370"/>
                      <a:gd name="connsiteY3" fmla="*/ 0 h 335756"/>
                      <a:gd name="connsiteX4" fmla="*/ 205526 w 246370"/>
                      <a:gd name="connsiteY4" fmla="*/ 55034 h 335756"/>
                      <a:gd name="connsiteX5" fmla="*/ 177743 w 246370"/>
                      <a:gd name="connsiteY5" fmla="*/ 85725 h 335756"/>
                      <a:gd name="connsiteX6" fmla="*/ 172981 w 246370"/>
                      <a:gd name="connsiteY6" fmla="*/ 161925 h 335756"/>
                      <a:gd name="connsiteX7" fmla="*/ 181713 w 246370"/>
                      <a:gd name="connsiteY7" fmla="*/ 216430 h 335756"/>
                      <a:gd name="connsiteX8" fmla="*/ 196793 w 246370"/>
                      <a:gd name="connsiteY8" fmla="*/ 247650 h 335756"/>
                      <a:gd name="connsiteX9" fmla="*/ 240980 w 246370"/>
                      <a:gd name="connsiteY9" fmla="*/ 254794 h 335756"/>
                      <a:gd name="connsiteX10" fmla="*/ 116097 w 246370"/>
                      <a:gd name="connsiteY10" fmla="*/ 335756 h 335756"/>
                      <a:gd name="connsiteX11" fmla="*/ 13438 w 246370"/>
                      <a:gd name="connsiteY11" fmla="*/ 237860 h 335756"/>
                      <a:gd name="connsiteX12" fmla="*/ 42013 w 246370"/>
                      <a:gd name="connsiteY12" fmla="*/ 47890 h 335756"/>
                      <a:gd name="connsiteX0" fmla="*/ 32538 w 236895"/>
                      <a:gd name="connsiteY0" fmla="*/ 47890 h 335756"/>
                      <a:gd name="connsiteX1" fmla="*/ 63759 w 236895"/>
                      <a:gd name="connsiteY1" fmla="*/ 16669 h 335756"/>
                      <a:gd name="connsiteX2" fmla="*/ 127788 w 236895"/>
                      <a:gd name="connsiteY2" fmla="*/ 2381 h 335756"/>
                      <a:gd name="connsiteX3" fmla="*/ 188642 w 236895"/>
                      <a:gd name="connsiteY3" fmla="*/ 0 h 335756"/>
                      <a:gd name="connsiteX4" fmla="*/ 196051 w 236895"/>
                      <a:gd name="connsiteY4" fmla="*/ 55034 h 335756"/>
                      <a:gd name="connsiteX5" fmla="*/ 168268 w 236895"/>
                      <a:gd name="connsiteY5" fmla="*/ 85725 h 335756"/>
                      <a:gd name="connsiteX6" fmla="*/ 163506 w 236895"/>
                      <a:gd name="connsiteY6" fmla="*/ 161925 h 335756"/>
                      <a:gd name="connsiteX7" fmla="*/ 172238 w 236895"/>
                      <a:gd name="connsiteY7" fmla="*/ 216430 h 335756"/>
                      <a:gd name="connsiteX8" fmla="*/ 187318 w 236895"/>
                      <a:gd name="connsiteY8" fmla="*/ 247650 h 335756"/>
                      <a:gd name="connsiteX9" fmla="*/ 231505 w 236895"/>
                      <a:gd name="connsiteY9" fmla="*/ 254794 h 335756"/>
                      <a:gd name="connsiteX10" fmla="*/ 106622 w 236895"/>
                      <a:gd name="connsiteY10" fmla="*/ 335756 h 335756"/>
                      <a:gd name="connsiteX11" fmla="*/ 3963 w 236895"/>
                      <a:gd name="connsiteY11" fmla="*/ 237860 h 335756"/>
                      <a:gd name="connsiteX12" fmla="*/ 32538 w 236895"/>
                      <a:gd name="connsiteY12" fmla="*/ 47890 h 335756"/>
                      <a:gd name="connsiteX0" fmla="*/ 13488 w 236895"/>
                      <a:gd name="connsiteY0" fmla="*/ 69321 h 335756"/>
                      <a:gd name="connsiteX1" fmla="*/ 63759 w 236895"/>
                      <a:gd name="connsiteY1" fmla="*/ 16669 h 335756"/>
                      <a:gd name="connsiteX2" fmla="*/ 127788 w 236895"/>
                      <a:gd name="connsiteY2" fmla="*/ 2381 h 335756"/>
                      <a:gd name="connsiteX3" fmla="*/ 188642 w 236895"/>
                      <a:gd name="connsiteY3" fmla="*/ 0 h 335756"/>
                      <a:gd name="connsiteX4" fmla="*/ 196051 w 236895"/>
                      <a:gd name="connsiteY4" fmla="*/ 55034 h 335756"/>
                      <a:gd name="connsiteX5" fmla="*/ 168268 w 236895"/>
                      <a:gd name="connsiteY5" fmla="*/ 85725 h 335756"/>
                      <a:gd name="connsiteX6" fmla="*/ 163506 w 236895"/>
                      <a:gd name="connsiteY6" fmla="*/ 161925 h 335756"/>
                      <a:gd name="connsiteX7" fmla="*/ 172238 w 236895"/>
                      <a:gd name="connsiteY7" fmla="*/ 216430 h 335756"/>
                      <a:gd name="connsiteX8" fmla="*/ 187318 w 236895"/>
                      <a:gd name="connsiteY8" fmla="*/ 247650 h 335756"/>
                      <a:gd name="connsiteX9" fmla="*/ 231505 w 236895"/>
                      <a:gd name="connsiteY9" fmla="*/ 254794 h 335756"/>
                      <a:gd name="connsiteX10" fmla="*/ 106622 w 236895"/>
                      <a:gd name="connsiteY10" fmla="*/ 335756 h 335756"/>
                      <a:gd name="connsiteX11" fmla="*/ 3963 w 236895"/>
                      <a:gd name="connsiteY11" fmla="*/ 237860 h 335756"/>
                      <a:gd name="connsiteX12" fmla="*/ 13488 w 236895"/>
                      <a:gd name="connsiteY12" fmla="*/ 69321 h 335756"/>
                      <a:gd name="connsiteX0" fmla="*/ 13488 w 236895"/>
                      <a:gd name="connsiteY0" fmla="*/ 69321 h 335756"/>
                      <a:gd name="connsiteX1" fmla="*/ 54234 w 236895"/>
                      <a:gd name="connsiteY1" fmla="*/ 16669 h 335756"/>
                      <a:gd name="connsiteX2" fmla="*/ 127788 w 236895"/>
                      <a:gd name="connsiteY2" fmla="*/ 2381 h 335756"/>
                      <a:gd name="connsiteX3" fmla="*/ 188642 w 236895"/>
                      <a:gd name="connsiteY3" fmla="*/ 0 h 335756"/>
                      <a:gd name="connsiteX4" fmla="*/ 196051 w 236895"/>
                      <a:gd name="connsiteY4" fmla="*/ 55034 h 335756"/>
                      <a:gd name="connsiteX5" fmla="*/ 168268 w 236895"/>
                      <a:gd name="connsiteY5" fmla="*/ 85725 h 335756"/>
                      <a:gd name="connsiteX6" fmla="*/ 163506 w 236895"/>
                      <a:gd name="connsiteY6" fmla="*/ 161925 h 335756"/>
                      <a:gd name="connsiteX7" fmla="*/ 172238 w 236895"/>
                      <a:gd name="connsiteY7" fmla="*/ 216430 h 335756"/>
                      <a:gd name="connsiteX8" fmla="*/ 187318 w 236895"/>
                      <a:gd name="connsiteY8" fmla="*/ 247650 h 335756"/>
                      <a:gd name="connsiteX9" fmla="*/ 231505 w 236895"/>
                      <a:gd name="connsiteY9" fmla="*/ 254794 h 335756"/>
                      <a:gd name="connsiteX10" fmla="*/ 106622 w 236895"/>
                      <a:gd name="connsiteY10" fmla="*/ 335756 h 335756"/>
                      <a:gd name="connsiteX11" fmla="*/ 3963 w 236895"/>
                      <a:gd name="connsiteY11" fmla="*/ 237860 h 335756"/>
                      <a:gd name="connsiteX12" fmla="*/ 13488 w 236895"/>
                      <a:gd name="connsiteY12" fmla="*/ 69321 h 335756"/>
                      <a:gd name="connsiteX0" fmla="*/ 22743 w 246150"/>
                      <a:gd name="connsiteY0" fmla="*/ 69321 h 335756"/>
                      <a:gd name="connsiteX1" fmla="*/ 63489 w 246150"/>
                      <a:gd name="connsiteY1" fmla="*/ 16669 h 335756"/>
                      <a:gd name="connsiteX2" fmla="*/ 137043 w 246150"/>
                      <a:gd name="connsiteY2" fmla="*/ 2381 h 335756"/>
                      <a:gd name="connsiteX3" fmla="*/ 197897 w 246150"/>
                      <a:gd name="connsiteY3" fmla="*/ 0 h 335756"/>
                      <a:gd name="connsiteX4" fmla="*/ 205306 w 246150"/>
                      <a:gd name="connsiteY4" fmla="*/ 55034 h 335756"/>
                      <a:gd name="connsiteX5" fmla="*/ 177523 w 246150"/>
                      <a:gd name="connsiteY5" fmla="*/ 85725 h 335756"/>
                      <a:gd name="connsiteX6" fmla="*/ 172761 w 246150"/>
                      <a:gd name="connsiteY6" fmla="*/ 161925 h 335756"/>
                      <a:gd name="connsiteX7" fmla="*/ 181493 w 246150"/>
                      <a:gd name="connsiteY7" fmla="*/ 216430 h 335756"/>
                      <a:gd name="connsiteX8" fmla="*/ 196573 w 246150"/>
                      <a:gd name="connsiteY8" fmla="*/ 247650 h 335756"/>
                      <a:gd name="connsiteX9" fmla="*/ 240760 w 246150"/>
                      <a:gd name="connsiteY9" fmla="*/ 254794 h 335756"/>
                      <a:gd name="connsiteX10" fmla="*/ 115877 w 246150"/>
                      <a:gd name="connsiteY10" fmla="*/ 335756 h 335756"/>
                      <a:gd name="connsiteX11" fmla="*/ 3693 w 246150"/>
                      <a:gd name="connsiteY11" fmla="*/ 225954 h 335756"/>
                      <a:gd name="connsiteX12" fmla="*/ 22743 w 246150"/>
                      <a:gd name="connsiteY12" fmla="*/ 69321 h 335756"/>
                      <a:gd name="connsiteX0" fmla="*/ 21226 w 244633"/>
                      <a:gd name="connsiteY0" fmla="*/ 69321 h 336283"/>
                      <a:gd name="connsiteX1" fmla="*/ 61972 w 244633"/>
                      <a:gd name="connsiteY1" fmla="*/ 16669 h 336283"/>
                      <a:gd name="connsiteX2" fmla="*/ 135526 w 244633"/>
                      <a:gd name="connsiteY2" fmla="*/ 2381 h 336283"/>
                      <a:gd name="connsiteX3" fmla="*/ 196380 w 244633"/>
                      <a:gd name="connsiteY3" fmla="*/ 0 h 336283"/>
                      <a:gd name="connsiteX4" fmla="*/ 203789 w 244633"/>
                      <a:gd name="connsiteY4" fmla="*/ 55034 h 336283"/>
                      <a:gd name="connsiteX5" fmla="*/ 176006 w 244633"/>
                      <a:gd name="connsiteY5" fmla="*/ 85725 h 336283"/>
                      <a:gd name="connsiteX6" fmla="*/ 171244 w 244633"/>
                      <a:gd name="connsiteY6" fmla="*/ 161925 h 336283"/>
                      <a:gd name="connsiteX7" fmla="*/ 179976 w 244633"/>
                      <a:gd name="connsiteY7" fmla="*/ 216430 h 336283"/>
                      <a:gd name="connsiteX8" fmla="*/ 195056 w 244633"/>
                      <a:gd name="connsiteY8" fmla="*/ 247650 h 336283"/>
                      <a:gd name="connsiteX9" fmla="*/ 239243 w 244633"/>
                      <a:gd name="connsiteY9" fmla="*/ 254794 h 336283"/>
                      <a:gd name="connsiteX10" fmla="*/ 114360 w 244633"/>
                      <a:gd name="connsiteY10" fmla="*/ 335756 h 336283"/>
                      <a:gd name="connsiteX11" fmla="*/ 2176 w 244633"/>
                      <a:gd name="connsiteY11" fmla="*/ 225954 h 336283"/>
                      <a:gd name="connsiteX12" fmla="*/ 21226 w 244633"/>
                      <a:gd name="connsiteY12" fmla="*/ 69321 h 336283"/>
                      <a:gd name="connsiteX0" fmla="*/ 21226 w 244633"/>
                      <a:gd name="connsiteY0" fmla="*/ 69321 h 335756"/>
                      <a:gd name="connsiteX1" fmla="*/ 61972 w 244633"/>
                      <a:gd name="connsiteY1" fmla="*/ 16669 h 335756"/>
                      <a:gd name="connsiteX2" fmla="*/ 135526 w 244633"/>
                      <a:gd name="connsiteY2" fmla="*/ 2381 h 335756"/>
                      <a:gd name="connsiteX3" fmla="*/ 196380 w 244633"/>
                      <a:gd name="connsiteY3" fmla="*/ 0 h 335756"/>
                      <a:gd name="connsiteX4" fmla="*/ 203789 w 244633"/>
                      <a:gd name="connsiteY4" fmla="*/ 55034 h 335756"/>
                      <a:gd name="connsiteX5" fmla="*/ 176006 w 244633"/>
                      <a:gd name="connsiteY5" fmla="*/ 85725 h 335756"/>
                      <a:gd name="connsiteX6" fmla="*/ 171244 w 244633"/>
                      <a:gd name="connsiteY6" fmla="*/ 161925 h 335756"/>
                      <a:gd name="connsiteX7" fmla="*/ 179976 w 244633"/>
                      <a:gd name="connsiteY7" fmla="*/ 216430 h 335756"/>
                      <a:gd name="connsiteX8" fmla="*/ 195056 w 244633"/>
                      <a:gd name="connsiteY8" fmla="*/ 247650 h 335756"/>
                      <a:gd name="connsiteX9" fmla="*/ 239243 w 244633"/>
                      <a:gd name="connsiteY9" fmla="*/ 254794 h 335756"/>
                      <a:gd name="connsiteX10" fmla="*/ 114360 w 244633"/>
                      <a:gd name="connsiteY10" fmla="*/ 335756 h 335756"/>
                      <a:gd name="connsiteX11" fmla="*/ 2176 w 244633"/>
                      <a:gd name="connsiteY11" fmla="*/ 225954 h 335756"/>
                      <a:gd name="connsiteX12" fmla="*/ 21226 w 244633"/>
                      <a:gd name="connsiteY12" fmla="*/ 69321 h 335756"/>
                      <a:gd name="connsiteX0" fmla="*/ 21226 w 244633"/>
                      <a:gd name="connsiteY0" fmla="*/ 69321 h 340304"/>
                      <a:gd name="connsiteX1" fmla="*/ 61972 w 244633"/>
                      <a:gd name="connsiteY1" fmla="*/ 16669 h 340304"/>
                      <a:gd name="connsiteX2" fmla="*/ 135526 w 244633"/>
                      <a:gd name="connsiteY2" fmla="*/ 2381 h 340304"/>
                      <a:gd name="connsiteX3" fmla="*/ 196380 w 244633"/>
                      <a:gd name="connsiteY3" fmla="*/ 0 h 340304"/>
                      <a:gd name="connsiteX4" fmla="*/ 203789 w 244633"/>
                      <a:gd name="connsiteY4" fmla="*/ 55034 h 340304"/>
                      <a:gd name="connsiteX5" fmla="*/ 176006 w 244633"/>
                      <a:gd name="connsiteY5" fmla="*/ 85725 h 340304"/>
                      <a:gd name="connsiteX6" fmla="*/ 171244 w 244633"/>
                      <a:gd name="connsiteY6" fmla="*/ 161925 h 340304"/>
                      <a:gd name="connsiteX7" fmla="*/ 179976 w 244633"/>
                      <a:gd name="connsiteY7" fmla="*/ 216430 h 340304"/>
                      <a:gd name="connsiteX8" fmla="*/ 195056 w 244633"/>
                      <a:gd name="connsiteY8" fmla="*/ 247650 h 340304"/>
                      <a:gd name="connsiteX9" fmla="*/ 239243 w 244633"/>
                      <a:gd name="connsiteY9" fmla="*/ 254794 h 340304"/>
                      <a:gd name="connsiteX10" fmla="*/ 114360 w 244633"/>
                      <a:gd name="connsiteY10" fmla="*/ 335756 h 340304"/>
                      <a:gd name="connsiteX11" fmla="*/ 42655 w 244633"/>
                      <a:gd name="connsiteY11" fmla="*/ 323850 h 340304"/>
                      <a:gd name="connsiteX12" fmla="*/ 2176 w 244633"/>
                      <a:gd name="connsiteY12" fmla="*/ 225954 h 340304"/>
                      <a:gd name="connsiteX13" fmla="*/ 21226 w 244633"/>
                      <a:gd name="connsiteY13" fmla="*/ 69321 h 340304"/>
                      <a:gd name="connsiteX0" fmla="*/ 19186 w 242593"/>
                      <a:gd name="connsiteY0" fmla="*/ 69321 h 340304"/>
                      <a:gd name="connsiteX1" fmla="*/ 59932 w 242593"/>
                      <a:gd name="connsiteY1" fmla="*/ 16669 h 340304"/>
                      <a:gd name="connsiteX2" fmla="*/ 133486 w 242593"/>
                      <a:gd name="connsiteY2" fmla="*/ 2381 h 340304"/>
                      <a:gd name="connsiteX3" fmla="*/ 194340 w 242593"/>
                      <a:gd name="connsiteY3" fmla="*/ 0 h 340304"/>
                      <a:gd name="connsiteX4" fmla="*/ 201749 w 242593"/>
                      <a:gd name="connsiteY4" fmla="*/ 55034 h 340304"/>
                      <a:gd name="connsiteX5" fmla="*/ 173966 w 242593"/>
                      <a:gd name="connsiteY5" fmla="*/ 85725 h 340304"/>
                      <a:gd name="connsiteX6" fmla="*/ 169204 w 242593"/>
                      <a:gd name="connsiteY6" fmla="*/ 161925 h 340304"/>
                      <a:gd name="connsiteX7" fmla="*/ 177936 w 242593"/>
                      <a:gd name="connsiteY7" fmla="*/ 216430 h 340304"/>
                      <a:gd name="connsiteX8" fmla="*/ 193016 w 242593"/>
                      <a:gd name="connsiteY8" fmla="*/ 247650 h 340304"/>
                      <a:gd name="connsiteX9" fmla="*/ 237203 w 242593"/>
                      <a:gd name="connsiteY9" fmla="*/ 254794 h 340304"/>
                      <a:gd name="connsiteX10" fmla="*/ 112320 w 242593"/>
                      <a:gd name="connsiteY10" fmla="*/ 335756 h 340304"/>
                      <a:gd name="connsiteX11" fmla="*/ 40615 w 242593"/>
                      <a:gd name="connsiteY11" fmla="*/ 323850 h 340304"/>
                      <a:gd name="connsiteX12" fmla="*/ 136 w 242593"/>
                      <a:gd name="connsiteY12" fmla="*/ 225954 h 340304"/>
                      <a:gd name="connsiteX13" fmla="*/ 19186 w 242593"/>
                      <a:gd name="connsiteY13" fmla="*/ 69321 h 340304"/>
                      <a:gd name="connsiteX0" fmla="*/ 19411 w 242818"/>
                      <a:gd name="connsiteY0" fmla="*/ 69321 h 340304"/>
                      <a:gd name="connsiteX1" fmla="*/ 60157 w 242818"/>
                      <a:gd name="connsiteY1" fmla="*/ 16669 h 340304"/>
                      <a:gd name="connsiteX2" fmla="*/ 133711 w 242818"/>
                      <a:gd name="connsiteY2" fmla="*/ 2381 h 340304"/>
                      <a:gd name="connsiteX3" fmla="*/ 194565 w 242818"/>
                      <a:gd name="connsiteY3" fmla="*/ 0 h 340304"/>
                      <a:gd name="connsiteX4" fmla="*/ 201974 w 242818"/>
                      <a:gd name="connsiteY4" fmla="*/ 55034 h 340304"/>
                      <a:gd name="connsiteX5" fmla="*/ 174191 w 242818"/>
                      <a:gd name="connsiteY5" fmla="*/ 85725 h 340304"/>
                      <a:gd name="connsiteX6" fmla="*/ 169429 w 242818"/>
                      <a:gd name="connsiteY6" fmla="*/ 161925 h 340304"/>
                      <a:gd name="connsiteX7" fmla="*/ 178161 w 242818"/>
                      <a:gd name="connsiteY7" fmla="*/ 216430 h 340304"/>
                      <a:gd name="connsiteX8" fmla="*/ 193241 w 242818"/>
                      <a:gd name="connsiteY8" fmla="*/ 247650 h 340304"/>
                      <a:gd name="connsiteX9" fmla="*/ 237428 w 242818"/>
                      <a:gd name="connsiteY9" fmla="*/ 254794 h 340304"/>
                      <a:gd name="connsiteX10" fmla="*/ 112545 w 242818"/>
                      <a:gd name="connsiteY10" fmla="*/ 335756 h 340304"/>
                      <a:gd name="connsiteX11" fmla="*/ 40840 w 242818"/>
                      <a:gd name="connsiteY11" fmla="*/ 323850 h 340304"/>
                      <a:gd name="connsiteX12" fmla="*/ 361 w 242818"/>
                      <a:gd name="connsiteY12" fmla="*/ 225954 h 340304"/>
                      <a:gd name="connsiteX13" fmla="*/ 19411 w 242818"/>
                      <a:gd name="connsiteY13" fmla="*/ 69321 h 340304"/>
                      <a:gd name="connsiteX0" fmla="*/ 19411 w 242818"/>
                      <a:gd name="connsiteY0" fmla="*/ 69321 h 340304"/>
                      <a:gd name="connsiteX1" fmla="*/ 57776 w 242818"/>
                      <a:gd name="connsiteY1" fmla="*/ 9525 h 340304"/>
                      <a:gd name="connsiteX2" fmla="*/ 133711 w 242818"/>
                      <a:gd name="connsiteY2" fmla="*/ 2381 h 340304"/>
                      <a:gd name="connsiteX3" fmla="*/ 194565 w 242818"/>
                      <a:gd name="connsiteY3" fmla="*/ 0 h 340304"/>
                      <a:gd name="connsiteX4" fmla="*/ 201974 w 242818"/>
                      <a:gd name="connsiteY4" fmla="*/ 55034 h 340304"/>
                      <a:gd name="connsiteX5" fmla="*/ 174191 w 242818"/>
                      <a:gd name="connsiteY5" fmla="*/ 85725 h 340304"/>
                      <a:gd name="connsiteX6" fmla="*/ 169429 w 242818"/>
                      <a:gd name="connsiteY6" fmla="*/ 161925 h 340304"/>
                      <a:gd name="connsiteX7" fmla="*/ 178161 w 242818"/>
                      <a:gd name="connsiteY7" fmla="*/ 216430 h 340304"/>
                      <a:gd name="connsiteX8" fmla="*/ 193241 w 242818"/>
                      <a:gd name="connsiteY8" fmla="*/ 247650 h 340304"/>
                      <a:gd name="connsiteX9" fmla="*/ 237428 w 242818"/>
                      <a:gd name="connsiteY9" fmla="*/ 254794 h 340304"/>
                      <a:gd name="connsiteX10" fmla="*/ 112545 w 242818"/>
                      <a:gd name="connsiteY10" fmla="*/ 335756 h 340304"/>
                      <a:gd name="connsiteX11" fmla="*/ 40840 w 242818"/>
                      <a:gd name="connsiteY11" fmla="*/ 323850 h 340304"/>
                      <a:gd name="connsiteX12" fmla="*/ 361 w 242818"/>
                      <a:gd name="connsiteY12" fmla="*/ 225954 h 340304"/>
                      <a:gd name="connsiteX13" fmla="*/ 19411 w 242818"/>
                      <a:gd name="connsiteY13" fmla="*/ 69321 h 340304"/>
                      <a:gd name="connsiteX0" fmla="*/ 19411 w 242818"/>
                      <a:gd name="connsiteY0" fmla="*/ 69321 h 340304"/>
                      <a:gd name="connsiteX1" fmla="*/ 57776 w 242818"/>
                      <a:gd name="connsiteY1" fmla="*/ 9525 h 340304"/>
                      <a:gd name="connsiteX2" fmla="*/ 133711 w 242818"/>
                      <a:gd name="connsiteY2" fmla="*/ 2381 h 340304"/>
                      <a:gd name="connsiteX3" fmla="*/ 194565 w 242818"/>
                      <a:gd name="connsiteY3" fmla="*/ 0 h 340304"/>
                      <a:gd name="connsiteX4" fmla="*/ 201974 w 242818"/>
                      <a:gd name="connsiteY4" fmla="*/ 55034 h 340304"/>
                      <a:gd name="connsiteX5" fmla="*/ 174191 w 242818"/>
                      <a:gd name="connsiteY5" fmla="*/ 85725 h 340304"/>
                      <a:gd name="connsiteX6" fmla="*/ 159904 w 242818"/>
                      <a:gd name="connsiteY6" fmla="*/ 159544 h 340304"/>
                      <a:gd name="connsiteX7" fmla="*/ 178161 w 242818"/>
                      <a:gd name="connsiteY7" fmla="*/ 216430 h 340304"/>
                      <a:gd name="connsiteX8" fmla="*/ 193241 w 242818"/>
                      <a:gd name="connsiteY8" fmla="*/ 247650 h 340304"/>
                      <a:gd name="connsiteX9" fmla="*/ 237428 w 242818"/>
                      <a:gd name="connsiteY9" fmla="*/ 254794 h 340304"/>
                      <a:gd name="connsiteX10" fmla="*/ 112545 w 242818"/>
                      <a:gd name="connsiteY10" fmla="*/ 335756 h 340304"/>
                      <a:gd name="connsiteX11" fmla="*/ 40840 w 242818"/>
                      <a:gd name="connsiteY11" fmla="*/ 323850 h 340304"/>
                      <a:gd name="connsiteX12" fmla="*/ 361 w 242818"/>
                      <a:gd name="connsiteY12" fmla="*/ 225954 h 340304"/>
                      <a:gd name="connsiteX13" fmla="*/ 19411 w 242818"/>
                      <a:gd name="connsiteY13" fmla="*/ 69321 h 340304"/>
                      <a:gd name="connsiteX0" fmla="*/ 19411 w 242818"/>
                      <a:gd name="connsiteY0" fmla="*/ 69321 h 340304"/>
                      <a:gd name="connsiteX1" fmla="*/ 57776 w 242818"/>
                      <a:gd name="connsiteY1" fmla="*/ 9525 h 340304"/>
                      <a:gd name="connsiteX2" fmla="*/ 133711 w 242818"/>
                      <a:gd name="connsiteY2" fmla="*/ 2381 h 340304"/>
                      <a:gd name="connsiteX3" fmla="*/ 194565 w 242818"/>
                      <a:gd name="connsiteY3" fmla="*/ 0 h 340304"/>
                      <a:gd name="connsiteX4" fmla="*/ 201974 w 242818"/>
                      <a:gd name="connsiteY4" fmla="*/ 55034 h 340304"/>
                      <a:gd name="connsiteX5" fmla="*/ 174191 w 242818"/>
                      <a:gd name="connsiteY5" fmla="*/ 85725 h 340304"/>
                      <a:gd name="connsiteX6" fmla="*/ 159904 w 242818"/>
                      <a:gd name="connsiteY6" fmla="*/ 159544 h 340304"/>
                      <a:gd name="connsiteX7" fmla="*/ 171017 w 242818"/>
                      <a:gd name="connsiteY7" fmla="*/ 216430 h 340304"/>
                      <a:gd name="connsiteX8" fmla="*/ 193241 w 242818"/>
                      <a:gd name="connsiteY8" fmla="*/ 247650 h 340304"/>
                      <a:gd name="connsiteX9" fmla="*/ 237428 w 242818"/>
                      <a:gd name="connsiteY9" fmla="*/ 254794 h 340304"/>
                      <a:gd name="connsiteX10" fmla="*/ 112545 w 242818"/>
                      <a:gd name="connsiteY10" fmla="*/ 335756 h 340304"/>
                      <a:gd name="connsiteX11" fmla="*/ 40840 w 242818"/>
                      <a:gd name="connsiteY11" fmla="*/ 323850 h 340304"/>
                      <a:gd name="connsiteX12" fmla="*/ 361 w 242818"/>
                      <a:gd name="connsiteY12" fmla="*/ 225954 h 340304"/>
                      <a:gd name="connsiteX13" fmla="*/ 19411 w 242818"/>
                      <a:gd name="connsiteY13" fmla="*/ 69321 h 340304"/>
                      <a:gd name="connsiteX0" fmla="*/ 19411 w 213748"/>
                      <a:gd name="connsiteY0" fmla="*/ 69321 h 340304"/>
                      <a:gd name="connsiteX1" fmla="*/ 57776 w 213748"/>
                      <a:gd name="connsiteY1" fmla="*/ 9525 h 340304"/>
                      <a:gd name="connsiteX2" fmla="*/ 133711 w 213748"/>
                      <a:gd name="connsiteY2" fmla="*/ 2381 h 340304"/>
                      <a:gd name="connsiteX3" fmla="*/ 194565 w 213748"/>
                      <a:gd name="connsiteY3" fmla="*/ 0 h 340304"/>
                      <a:gd name="connsiteX4" fmla="*/ 201974 w 213748"/>
                      <a:gd name="connsiteY4" fmla="*/ 55034 h 340304"/>
                      <a:gd name="connsiteX5" fmla="*/ 174191 w 213748"/>
                      <a:gd name="connsiteY5" fmla="*/ 85725 h 340304"/>
                      <a:gd name="connsiteX6" fmla="*/ 159904 w 213748"/>
                      <a:gd name="connsiteY6" fmla="*/ 159544 h 340304"/>
                      <a:gd name="connsiteX7" fmla="*/ 171017 w 213748"/>
                      <a:gd name="connsiteY7" fmla="*/ 216430 h 340304"/>
                      <a:gd name="connsiteX8" fmla="*/ 193241 w 213748"/>
                      <a:gd name="connsiteY8" fmla="*/ 247650 h 340304"/>
                      <a:gd name="connsiteX9" fmla="*/ 204091 w 213748"/>
                      <a:gd name="connsiteY9" fmla="*/ 266701 h 340304"/>
                      <a:gd name="connsiteX10" fmla="*/ 112545 w 213748"/>
                      <a:gd name="connsiteY10" fmla="*/ 335756 h 340304"/>
                      <a:gd name="connsiteX11" fmla="*/ 40840 w 213748"/>
                      <a:gd name="connsiteY11" fmla="*/ 323850 h 340304"/>
                      <a:gd name="connsiteX12" fmla="*/ 361 w 213748"/>
                      <a:gd name="connsiteY12" fmla="*/ 225954 h 340304"/>
                      <a:gd name="connsiteX13" fmla="*/ 19411 w 213748"/>
                      <a:gd name="connsiteY13" fmla="*/ 69321 h 340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3748" h="340304">
                        <a:moveTo>
                          <a:pt x="19411" y="69321"/>
                        </a:moveTo>
                        <a:cubicBezTo>
                          <a:pt x="19411" y="52078"/>
                          <a:pt x="40533" y="9525"/>
                          <a:pt x="57776" y="9525"/>
                        </a:cubicBezTo>
                        <a:cubicBezTo>
                          <a:pt x="79119" y="9525"/>
                          <a:pt x="112368" y="2381"/>
                          <a:pt x="133711" y="2381"/>
                        </a:cubicBezTo>
                        <a:cubicBezTo>
                          <a:pt x="153996" y="2381"/>
                          <a:pt x="174280" y="0"/>
                          <a:pt x="194565" y="0"/>
                        </a:cubicBezTo>
                        <a:cubicBezTo>
                          <a:pt x="211808" y="0"/>
                          <a:pt x="201974" y="37791"/>
                          <a:pt x="201974" y="55034"/>
                        </a:cubicBezTo>
                        <a:cubicBezTo>
                          <a:pt x="201753" y="72099"/>
                          <a:pt x="178424" y="67910"/>
                          <a:pt x="174191" y="85725"/>
                        </a:cubicBezTo>
                        <a:cubicBezTo>
                          <a:pt x="169958" y="103540"/>
                          <a:pt x="160433" y="140935"/>
                          <a:pt x="159904" y="159544"/>
                        </a:cubicBezTo>
                        <a:cubicBezTo>
                          <a:pt x="159375" y="178153"/>
                          <a:pt x="164667" y="204127"/>
                          <a:pt x="171017" y="216430"/>
                        </a:cubicBezTo>
                        <a:cubicBezTo>
                          <a:pt x="177367" y="228733"/>
                          <a:pt x="183363" y="241256"/>
                          <a:pt x="193241" y="247650"/>
                        </a:cubicBezTo>
                        <a:cubicBezTo>
                          <a:pt x="203119" y="254044"/>
                          <a:pt x="227066" y="260351"/>
                          <a:pt x="204091" y="266701"/>
                        </a:cubicBezTo>
                        <a:cubicBezTo>
                          <a:pt x="157701" y="286544"/>
                          <a:pt x="135123" y="301625"/>
                          <a:pt x="112545" y="335756"/>
                        </a:cubicBezTo>
                        <a:cubicBezTo>
                          <a:pt x="82955" y="343693"/>
                          <a:pt x="59537" y="342150"/>
                          <a:pt x="40840" y="323850"/>
                        </a:cubicBezTo>
                        <a:cubicBezTo>
                          <a:pt x="22143" y="305550"/>
                          <a:pt x="7108" y="264804"/>
                          <a:pt x="361" y="225954"/>
                        </a:cubicBezTo>
                        <a:cubicBezTo>
                          <a:pt x="-1228" y="147548"/>
                          <a:pt x="1949" y="131057"/>
                          <a:pt x="19411" y="69321"/>
                        </a:cubicBezTo>
                        <a:close/>
                      </a:path>
                    </a:pathLst>
                  </a:custGeom>
                  <a:solidFill>
                    <a:srgbClr val="8E11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1CB88570-E30E-5036-BA2A-8B2525C4CB0D}"/>
                      </a:ext>
                    </a:extLst>
                  </p:cNvPr>
                  <p:cNvSpPr/>
                  <p:nvPr/>
                </p:nvSpPr>
                <p:spPr>
                  <a:xfrm rot="21423568">
                    <a:off x="5147753" y="2856983"/>
                    <a:ext cx="199549" cy="75180"/>
                  </a:xfrm>
                  <a:custGeom>
                    <a:avLst/>
                    <a:gdLst>
                      <a:gd name="connsiteX0" fmla="*/ 179039 w 188353"/>
                      <a:gd name="connsiteY0" fmla="*/ 890 h 64888"/>
                      <a:gd name="connsiteX1" fmla="*/ 183615 w 188353"/>
                      <a:gd name="connsiteY1" fmla="*/ 56232 h 64888"/>
                      <a:gd name="connsiteX2" fmla="*/ 181887 w 188353"/>
                      <a:gd name="connsiteY2" fmla="*/ 59943 h 64888"/>
                      <a:gd name="connsiteX3" fmla="*/ 169949 w 188353"/>
                      <a:gd name="connsiteY3" fmla="*/ 64888 h 64888"/>
                      <a:gd name="connsiteX4" fmla="*/ 4884 w 188353"/>
                      <a:gd name="connsiteY4" fmla="*/ 64888 h 64888"/>
                      <a:gd name="connsiteX5" fmla="*/ 0 w 188353"/>
                      <a:gd name="connsiteY5" fmla="*/ 62864 h 64888"/>
                      <a:gd name="connsiteX6" fmla="*/ 559 w 188353"/>
                      <a:gd name="connsiteY6" fmla="*/ 61135 h 64888"/>
                      <a:gd name="connsiteX7" fmla="*/ 41941 w 188353"/>
                      <a:gd name="connsiteY7" fmla="*/ 3386 h 64888"/>
                      <a:gd name="connsiteX8" fmla="*/ 118143 w 188353"/>
                      <a:gd name="connsiteY8" fmla="*/ 147 h 64888"/>
                      <a:gd name="connsiteX9" fmla="*/ 179039 w 188353"/>
                      <a:gd name="connsiteY9" fmla="*/ 890 h 64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8353" h="64888">
                        <a:moveTo>
                          <a:pt x="179039" y="890"/>
                        </a:moveTo>
                        <a:cubicBezTo>
                          <a:pt x="196259" y="1775"/>
                          <a:pt x="184499" y="39012"/>
                          <a:pt x="183615" y="56232"/>
                        </a:cubicBezTo>
                        <a:lnTo>
                          <a:pt x="181887" y="59943"/>
                        </a:lnTo>
                        <a:lnTo>
                          <a:pt x="169949" y="64888"/>
                        </a:lnTo>
                        <a:lnTo>
                          <a:pt x="4884" y="64888"/>
                        </a:lnTo>
                        <a:lnTo>
                          <a:pt x="0" y="62864"/>
                        </a:lnTo>
                        <a:lnTo>
                          <a:pt x="559" y="61135"/>
                        </a:lnTo>
                        <a:cubicBezTo>
                          <a:pt x="1444" y="43915"/>
                          <a:pt x="24721" y="2501"/>
                          <a:pt x="41941" y="3386"/>
                        </a:cubicBezTo>
                        <a:cubicBezTo>
                          <a:pt x="63256" y="4481"/>
                          <a:pt x="96828" y="-948"/>
                          <a:pt x="118143" y="147"/>
                        </a:cubicBezTo>
                        <a:cubicBezTo>
                          <a:pt x="138401" y="1187"/>
                          <a:pt x="158780" y="-150"/>
                          <a:pt x="179039" y="89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9F80EB5E-917B-B284-CD10-FEB8FBB045D2}"/>
                    </a:ext>
                  </a:extLst>
                </p:cNvPr>
                <p:cNvSpPr/>
                <p:nvPr/>
              </p:nvSpPr>
              <p:spPr>
                <a:xfrm>
                  <a:off x="3486199" y="839961"/>
                  <a:ext cx="1027307" cy="1009693"/>
                </a:xfrm>
                <a:custGeom>
                  <a:avLst/>
                  <a:gdLst>
                    <a:gd name="connsiteX0" fmla="*/ 656491 w 1027307"/>
                    <a:gd name="connsiteY0" fmla="*/ 90 h 1009693"/>
                    <a:gd name="connsiteX1" fmla="*/ 767949 w 1027307"/>
                    <a:gd name="connsiteY1" fmla="*/ 26314 h 1009693"/>
                    <a:gd name="connsiteX2" fmla="*/ 782248 w 1027307"/>
                    <a:gd name="connsiteY2" fmla="*/ 34755 h 1009693"/>
                    <a:gd name="connsiteX3" fmla="*/ 777454 w 1027307"/>
                    <a:gd name="connsiteY3" fmla="*/ 59777 h 1009693"/>
                    <a:gd name="connsiteX4" fmla="*/ 768513 w 1027307"/>
                    <a:gd name="connsiteY4" fmla="*/ 140905 h 1009693"/>
                    <a:gd name="connsiteX5" fmla="*/ 821925 w 1027307"/>
                    <a:gd name="connsiteY5" fmla="*/ 414317 h 1009693"/>
                    <a:gd name="connsiteX6" fmla="*/ 928740 w 1027307"/>
                    <a:gd name="connsiteY6" fmla="*/ 564369 h 1009693"/>
                    <a:gd name="connsiteX7" fmla="*/ 980889 w 1027307"/>
                    <a:gd name="connsiteY7" fmla="*/ 655934 h 1009693"/>
                    <a:gd name="connsiteX8" fmla="*/ 540891 w 1027307"/>
                    <a:gd name="connsiteY8" fmla="*/ 987833 h 1009693"/>
                    <a:gd name="connsiteX9" fmla="*/ 196255 w 1027307"/>
                    <a:gd name="connsiteY9" fmla="*/ 930609 h 1009693"/>
                    <a:gd name="connsiteX10" fmla="*/ 1701 w 1027307"/>
                    <a:gd name="connsiteY10" fmla="*/ 460092 h 1009693"/>
                    <a:gd name="connsiteX11" fmla="*/ 0 w 1027307"/>
                    <a:gd name="connsiteY11" fmla="*/ 331719 h 1009693"/>
                    <a:gd name="connsiteX12" fmla="*/ 902 w 1027307"/>
                    <a:gd name="connsiteY12" fmla="*/ 233961 h 1009693"/>
                    <a:gd name="connsiteX13" fmla="*/ 18627 w 1027307"/>
                    <a:gd name="connsiteY13" fmla="*/ 200242 h 1009693"/>
                    <a:gd name="connsiteX14" fmla="*/ 439136 w 1027307"/>
                    <a:gd name="connsiteY14" fmla="*/ 159065 h 1009693"/>
                    <a:gd name="connsiteX15" fmla="*/ 656491 w 1027307"/>
                    <a:gd name="connsiteY15" fmla="*/ 90 h 1009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027307" h="1009693">
                      <a:moveTo>
                        <a:pt x="656491" y="90"/>
                      </a:moveTo>
                      <a:cubicBezTo>
                        <a:pt x="693823" y="-1043"/>
                        <a:pt x="731221" y="8634"/>
                        <a:pt x="767949" y="26314"/>
                      </a:cubicBezTo>
                      <a:lnTo>
                        <a:pt x="782248" y="34755"/>
                      </a:lnTo>
                      <a:lnTo>
                        <a:pt x="777454" y="59777"/>
                      </a:lnTo>
                      <a:cubicBezTo>
                        <a:pt x="772487" y="90542"/>
                        <a:pt x="769149" y="118545"/>
                        <a:pt x="768513" y="140905"/>
                      </a:cubicBezTo>
                      <a:cubicBezTo>
                        <a:pt x="765970" y="230346"/>
                        <a:pt x="791405" y="355185"/>
                        <a:pt x="821925" y="414317"/>
                      </a:cubicBezTo>
                      <a:cubicBezTo>
                        <a:pt x="852445" y="473448"/>
                        <a:pt x="881264" y="533638"/>
                        <a:pt x="928740" y="564369"/>
                      </a:cubicBezTo>
                      <a:cubicBezTo>
                        <a:pt x="976217" y="595101"/>
                        <a:pt x="1091313" y="625414"/>
                        <a:pt x="980889" y="655934"/>
                      </a:cubicBezTo>
                      <a:cubicBezTo>
                        <a:pt x="757924" y="751305"/>
                        <a:pt x="649408" y="823789"/>
                        <a:pt x="540891" y="987833"/>
                      </a:cubicBezTo>
                      <a:cubicBezTo>
                        <a:pt x="398673" y="1025981"/>
                        <a:pt x="286119" y="1018564"/>
                        <a:pt x="196255" y="930609"/>
                      </a:cubicBezTo>
                      <a:cubicBezTo>
                        <a:pt x="106392" y="842654"/>
                        <a:pt x="34129" y="646816"/>
                        <a:pt x="1701" y="460092"/>
                      </a:cubicBezTo>
                      <a:cubicBezTo>
                        <a:pt x="746" y="412987"/>
                        <a:pt x="150" y="370531"/>
                        <a:pt x="0" y="331719"/>
                      </a:cubicBezTo>
                      <a:lnTo>
                        <a:pt x="902" y="233961"/>
                      </a:lnTo>
                      <a:lnTo>
                        <a:pt x="18627" y="200242"/>
                      </a:lnTo>
                      <a:cubicBezTo>
                        <a:pt x="101054" y="70282"/>
                        <a:pt x="241061" y="46827"/>
                        <a:pt x="439136" y="159065"/>
                      </a:cubicBezTo>
                      <a:cubicBezTo>
                        <a:pt x="507420" y="47864"/>
                        <a:pt x="581826" y="2356"/>
                        <a:pt x="656491" y="90"/>
                      </a:cubicBezTo>
                      <a:close/>
                    </a:path>
                  </a:pathLst>
                </a:custGeom>
                <a:solidFill>
                  <a:srgbClr val="DD2E3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333354A-D3F2-C8C0-8DE0-5BF77CAA2EF1}"/>
                </a:ext>
              </a:extLst>
            </p:cNvPr>
            <p:cNvSpPr/>
            <p:nvPr/>
          </p:nvSpPr>
          <p:spPr>
            <a:xfrm rot="19937783">
              <a:off x="4197062" y="1815019"/>
              <a:ext cx="292025" cy="59932"/>
            </a:xfrm>
            <a:custGeom>
              <a:avLst/>
              <a:gdLst>
                <a:gd name="connsiteX0" fmla="*/ 117239 w 119529"/>
                <a:gd name="connsiteY0" fmla="*/ 0 h 34393"/>
                <a:gd name="connsiteX1" fmla="*/ 119529 w 119529"/>
                <a:gd name="connsiteY1" fmla="*/ 3970 h 34393"/>
                <a:gd name="connsiteX2" fmla="*/ 32613 w 119529"/>
                <a:gd name="connsiteY2" fmla="*/ 34393 h 34393"/>
                <a:gd name="connsiteX3" fmla="*/ 0 w 119529"/>
                <a:gd name="connsiteY3" fmla="*/ 32088 h 34393"/>
                <a:gd name="connsiteX4" fmla="*/ 42442 w 119529"/>
                <a:gd name="connsiteY4" fmla="*/ 22166 h 34393"/>
                <a:gd name="connsiteX5" fmla="*/ 91853 w 119529"/>
                <a:gd name="connsiteY5" fmla="*/ 7633 h 34393"/>
                <a:gd name="connsiteX6" fmla="*/ 117239 w 119529"/>
                <a:gd name="connsiteY6" fmla="*/ 0 h 3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529" h="34393">
                  <a:moveTo>
                    <a:pt x="117239" y="0"/>
                  </a:moveTo>
                  <a:lnTo>
                    <a:pt x="119529" y="3970"/>
                  </a:lnTo>
                  <a:cubicBezTo>
                    <a:pt x="119529" y="20772"/>
                    <a:pt x="80615" y="34393"/>
                    <a:pt x="32613" y="34393"/>
                  </a:cubicBezTo>
                  <a:lnTo>
                    <a:pt x="0" y="32088"/>
                  </a:lnTo>
                  <a:lnTo>
                    <a:pt x="42442" y="22166"/>
                  </a:lnTo>
                  <a:cubicBezTo>
                    <a:pt x="59673" y="17457"/>
                    <a:pt x="76573" y="12329"/>
                    <a:pt x="91853" y="7633"/>
                  </a:cubicBezTo>
                  <a:lnTo>
                    <a:pt x="117239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83D8F0E-C87F-504F-94D0-A5101AFB1037}"/>
              </a:ext>
            </a:extLst>
          </p:cNvPr>
          <p:cNvGrpSpPr/>
          <p:nvPr/>
        </p:nvGrpSpPr>
        <p:grpSpPr>
          <a:xfrm>
            <a:off x="4899213" y="2883756"/>
            <a:ext cx="969492" cy="462127"/>
            <a:chOff x="2982723" y="1213607"/>
            <a:chExt cx="969492" cy="46212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359A7FF-EE52-2675-DC73-ACA98CFF012E}"/>
                </a:ext>
              </a:extLst>
            </p:cNvPr>
            <p:cNvGrpSpPr/>
            <p:nvPr/>
          </p:nvGrpSpPr>
          <p:grpSpPr>
            <a:xfrm>
              <a:off x="2982723" y="1213607"/>
              <a:ext cx="969492" cy="438883"/>
              <a:chOff x="3944372" y="376084"/>
              <a:chExt cx="2696108" cy="1220512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16436F8-6B43-4C53-E111-C5786E18F025}"/>
                  </a:ext>
                </a:extLst>
              </p:cNvPr>
              <p:cNvGrpSpPr/>
              <p:nvPr/>
            </p:nvGrpSpPr>
            <p:grpSpPr>
              <a:xfrm>
                <a:off x="3944372" y="376084"/>
                <a:ext cx="2696108" cy="1204862"/>
                <a:chOff x="3574303" y="1249230"/>
                <a:chExt cx="3155772" cy="1410282"/>
              </a:xfrm>
            </p:grpSpPr>
            <p:sp>
              <p:nvSpPr>
                <p:cNvPr id="19" name="Rectangle: Rounded Corners 14">
                  <a:extLst>
                    <a:ext uri="{FF2B5EF4-FFF2-40B4-BE49-F238E27FC236}">
                      <a16:creationId xmlns:a16="http://schemas.microsoft.com/office/drawing/2014/main" id="{F1864127-6E14-BE0B-6FBF-7324B748B1B8}"/>
                    </a:ext>
                  </a:extLst>
                </p:cNvPr>
                <p:cNvSpPr/>
                <p:nvPr/>
              </p:nvSpPr>
              <p:spPr>
                <a:xfrm rot="21241562">
                  <a:off x="3574303" y="1415403"/>
                  <a:ext cx="3155772" cy="1244109"/>
                </a:xfrm>
                <a:custGeom>
                  <a:avLst/>
                  <a:gdLst>
                    <a:gd name="connsiteX0" fmla="*/ 0 w 521494"/>
                    <a:gd name="connsiteY0" fmla="*/ 11885 h 71310"/>
                    <a:gd name="connsiteX1" fmla="*/ 11885 w 521494"/>
                    <a:gd name="connsiteY1" fmla="*/ 0 h 71310"/>
                    <a:gd name="connsiteX2" fmla="*/ 509609 w 521494"/>
                    <a:gd name="connsiteY2" fmla="*/ 0 h 71310"/>
                    <a:gd name="connsiteX3" fmla="*/ 521494 w 521494"/>
                    <a:gd name="connsiteY3" fmla="*/ 11885 h 71310"/>
                    <a:gd name="connsiteX4" fmla="*/ 521494 w 521494"/>
                    <a:gd name="connsiteY4" fmla="*/ 59425 h 71310"/>
                    <a:gd name="connsiteX5" fmla="*/ 509609 w 521494"/>
                    <a:gd name="connsiteY5" fmla="*/ 71310 h 71310"/>
                    <a:gd name="connsiteX6" fmla="*/ 11885 w 521494"/>
                    <a:gd name="connsiteY6" fmla="*/ 71310 h 71310"/>
                    <a:gd name="connsiteX7" fmla="*/ 0 w 521494"/>
                    <a:gd name="connsiteY7" fmla="*/ 59425 h 71310"/>
                    <a:gd name="connsiteX8" fmla="*/ 0 w 521494"/>
                    <a:gd name="connsiteY8" fmla="*/ 11885 h 71310"/>
                    <a:gd name="connsiteX0" fmla="*/ 3173 w 524667"/>
                    <a:gd name="connsiteY0" fmla="*/ 32318 h 91743"/>
                    <a:gd name="connsiteX1" fmla="*/ 2831 w 524667"/>
                    <a:gd name="connsiteY1" fmla="*/ 0 h 91743"/>
                    <a:gd name="connsiteX2" fmla="*/ 512782 w 524667"/>
                    <a:gd name="connsiteY2" fmla="*/ 20433 h 91743"/>
                    <a:gd name="connsiteX3" fmla="*/ 524667 w 524667"/>
                    <a:gd name="connsiteY3" fmla="*/ 32318 h 91743"/>
                    <a:gd name="connsiteX4" fmla="*/ 524667 w 524667"/>
                    <a:gd name="connsiteY4" fmla="*/ 79858 h 91743"/>
                    <a:gd name="connsiteX5" fmla="*/ 512782 w 524667"/>
                    <a:gd name="connsiteY5" fmla="*/ 91743 h 91743"/>
                    <a:gd name="connsiteX6" fmla="*/ 15058 w 524667"/>
                    <a:gd name="connsiteY6" fmla="*/ 91743 h 91743"/>
                    <a:gd name="connsiteX7" fmla="*/ 3173 w 524667"/>
                    <a:gd name="connsiteY7" fmla="*/ 79858 h 91743"/>
                    <a:gd name="connsiteX8" fmla="*/ 3173 w 524667"/>
                    <a:gd name="connsiteY8" fmla="*/ 32318 h 91743"/>
                    <a:gd name="connsiteX0" fmla="*/ 3173 w 524667"/>
                    <a:gd name="connsiteY0" fmla="*/ 32318 h 91743"/>
                    <a:gd name="connsiteX1" fmla="*/ 2831 w 524667"/>
                    <a:gd name="connsiteY1" fmla="*/ 0 h 91743"/>
                    <a:gd name="connsiteX2" fmla="*/ 512782 w 524667"/>
                    <a:gd name="connsiteY2" fmla="*/ 20433 h 91743"/>
                    <a:gd name="connsiteX3" fmla="*/ 524667 w 524667"/>
                    <a:gd name="connsiteY3" fmla="*/ 32318 h 91743"/>
                    <a:gd name="connsiteX4" fmla="*/ 524667 w 524667"/>
                    <a:gd name="connsiteY4" fmla="*/ 79858 h 91743"/>
                    <a:gd name="connsiteX5" fmla="*/ 512782 w 524667"/>
                    <a:gd name="connsiteY5" fmla="*/ 91743 h 91743"/>
                    <a:gd name="connsiteX6" fmla="*/ 15058 w 524667"/>
                    <a:gd name="connsiteY6" fmla="*/ 91743 h 91743"/>
                    <a:gd name="connsiteX7" fmla="*/ 3173 w 524667"/>
                    <a:gd name="connsiteY7" fmla="*/ 79858 h 91743"/>
                    <a:gd name="connsiteX8" fmla="*/ 3173 w 524667"/>
                    <a:gd name="connsiteY8" fmla="*/ 32318 h 91743"/>
                    <a:gd name="connsiteX0" fmla="*/ 3173 w 561197"/>
                    <a:gd name="connsiteY0" fmla="*/ 33228 h 92653"/>
                    <a:gd name="connsiteX1" fmla="*/ 2831 w 561197"/>
                    <a:gd name="connsiteY1" fmla="*/ 910 h 92653"/>
                    <a:gd name="connsiteX2" fmla="*/ 560507 w 561197"/>
                    <a:gd name="connsiteY2" fmla="*/ 0 h 92653"/>
                    <a:gd name="connsiteX3" fmla="*/ 524667 w 561197"/>
                    <a:gd name="connsiteY3" fmla="*/ 33228 h 92653"/>
                    <a:gd name="connsiteX4" fmla="*/ 524667 w 561197"/>
                    <a:gd name="connsiteY4" fmla="*/ 80768 h 92653"/>
                    <a:gd name="connsiteX5" fmla="*/ 512782 w 561197"/>
                    <a:gd name="connsiteY5" fmla="*/ 92653 h 92653"/>
                    <a:gd name="connsiteX6" fmla="*/ 15058 w 561197"/>
                    <a:gd name="connsiteY6" fmla="*/ 92653 h 92653"/>
                    <a:gd name="connsiteX7" fmla="*/ 3173 w 561197"/>
                    <a:gd name="connsiteY7" fmla="*/ 80768 h 92653"/>
                    <a:gd name="connsiteX8" fmla="*/ 3173 w 561197"/>
                    <a:gd name="connsiteY8" fmla="*/ 33228 h 92653"/>
                    <a:gd name="connsiteX0" fmla="*/ 3173 w 561033"/>
                    <a:gd name="connsiteY0" fmla="*/ 33228 h 92653"/>
                    <a:gd name="connsiteX1" fmla="*/ 2831 w 561033"/>
                    <a:gd name="connsiteY1" fmla="*/ 910 h 92653"/>
                    <a:gd name="connsiteX2" fmla="*/ 560507 w 561033"/>
                    <a:gd name="connsiteY2" fmla="*/ 0 h 92653"/>
                    <a:gd name="connsiteX3" fmla="*/ 510072 w 561033"/>
                    <a:gd name="connsiteY3" fmla="*/ 12546 h 92653"/>
                    <a:gd name="connsiteX4" fmla="*/ 524667 w 561033"/>
                    <a:gd name="connsiteY4" fmla="*/ 80768 h 92653"/>
                    <a:gd name="connsiteX5" fmla="*/ 512782 w 561033"/>
                    <a:gd name="connsiteY5" fmla="*/ 92653 h 92653"/>
                    <a:gd name="connsiteX6" fmla="*/ 15058 w 561033"/>
                    <a:gd name="connsiteY6" fmla="*/ 92653 h 92653"/>
                    <a:gd name="connsiteX7" fmla="*/ 3173 w 561033"/>
                    <a:gd name="connsiteY7" fmla="*/ 80768 h 92653"/>
                    <a:gd name="connsiteX8" fmla="*/ 3173 w 561033"/>
                    <a:gd name="connsiteY8" fmla="*/ 33228 h 92653"/>
                    <a:gd name="connsiteX0" fmla="*/ 3173 w 561033"/>
                    <a:gd name="connsiteY0" fmla="*/ 33228 h 92653"/>
                    <a:gd name="connsiteX1" fmla="*/ 2831 w 561033"/>
                    <a:gd name="connsiteY1" fmla="*/ 910 h 92653"/>
                    <a:gd name="connsiteX2" fmla="*/ 298427 w 561033"/>
                    <a:gd name="connsiteY2" fmla="*/ 36125 h 92653"/>
                    <a:gd name="connsiteX3" fmla="*/ 560507 w 561033"/>
                    <a:gd name="connsiteY3" fmla="*/ 0 h 92653"/>
                    <a:gd name="connsiteX4" fmla="*/ 510072 w 561033"/>
                    <a:gd name="connsiteY4" fmla="*/ 12546 h 92653"/>
                    <a:gd name="connsiteX5" fmla="*/ 524667 w 561033"/>
                    <a:gd name="connsiteY5" fmla="*/ 80768 h 92653"/>
                    <a:gd name="connsiteX6" fmla="*/ 512782 w 561033"/>
                    <a:gd name="connsiteY6" fmla="*/ 92653 h 92653"/>
                    <a:gd name="connsiteX7" fmla="*/ 15058 w 561033"/>
                    <a:gd name="connsiteY7" fmla="*/ 92653 h 92653"/>
                    <a:gd name="connsiteX8" fmla="*/ 3173 w 561033"/>
                    <a:gd name="connsiteY8" fmla="*/ 80768 h 92653"/>
                    <a:gd name="connsiteX9" fmla="*/ 3173 w 561033"/>
                    <a:gd name="connsiteY9" fmla="*/ 33228 h 92653"/>
                    <a:gd name="connsiteX0" fmla="*/ 3173 w 561033"/>
                    <a:gd name="connsiteY0" fmla="*/ 33228 h 92653"/>
                    <a:gd name="connsiteX1" fmla="*/ 2831 w 561033"/>
                    <a:gd name="connsiteY1" fmla="*/ 910 h 92653"/>
                    <a:gd name="connsiteX2" fmla="*/ 298427 w 561033"/>
                    <a:gd name="connsiteY2" fmla="*/ 36125 h 92653"/>
                    <a:gd name="connsiteX3" fmla="*/ 560507 w 561033"/>
                    <a:gd name="connsiteY3" fmla="*/ 0 h 92653"/>
                    <a:gd name="connsiteX4" fmla="*/ 510072 w 561033"/>
                    <a:gd name="connsiteY4" fmla="*/ 12546 h 92653"/>
                    <a:gd name="connsiteX5" fmla="*/ 508088 w 561033"/>
                    <a:gd name="connsiteY5" fmla="*/ 79033 h 92653"/>
                    <a:gd name="connsiteX6" fmla="*/ 512782 w 561033"/>
                    <a:gd name="connsiteY6" fmla="*/ 92653 h 92653"/>
                    <a:gd name="connsiteX7" fmla="*/ 15058 w 561033"/>
                    <a:gd name="connsiteY7" fmla="*/ 92653 h 92653"/>
                    <a:gd name="connsiteX8" fmla="*/ 3173 w 561033"/>
                    <a:gd name="connsiteY8" fmla="*/ 80768 h 92653"/>
                    <a:gd name="connsiteX9" fmla="*/ 3173 w 561033"/>
                    <a:gd name="connsiteY9" fmla="*/ 33228 h 92653"/>
                    <a:gd name="connsiteX0" fmla="*/ 3173 w 561159"/>
                    <a:gd name="connsiteY0" fmla="*/ 33228 h 92653"/>
                    <a:gd name="connsiteX1" fmla="*/ 2831 w 561159"/>
                    <a:gd name="connsiteY1" fmla="*/ 910 h 92653"/>
                    <a:gd name="connsiteX2" fmla="*/ 298427 w 561159"/>
                    <a:gd name="connsiteY2" fmla="*/ 36125 h 92653"/>
                    <a:gd name="connsiteX3" fmla="*/ 560507 w 561159"/>
                    <a:gd name="connsiteY3" fmla="*/ 0 h 92653"/>
                    <a:gd name="connsiteX4" fmla="*/ 521913 w 561159"/>
                    <a:gd name="connsiteY4" fmla="*/ 13785 h 92653"/>
                    <a:gd name="connsiteX5" fmla="*/ 508088 w 561159"/>
                    <a:gd name="connsiteY5" fmla="*/ 79033 h 92653"/>
                    <a:gd name="connsiteX6" fmla="*/ 512782 w 561159"/>
                    <a:gd name="connsiteY6" fmla="*/ 92653 h 92653"/>
                    <a:gd name="connsiteX7" fmla="*/ 15058 w 561159"/>
                    <a:gd name="connsiteY7" fmla="*/ 92653 h 92653"/>
                    <a:gd name="connsiteX8" fmla="*/ 3173 w 561159"/>
                    <a:gd name="connsiteY8" fmla="*/ 80768 h 92653"/>
                    <a:gd name="connsiteX9" fmla="*/ 3173 w 561159"/>
                    <a:gd name="connsiteY9" fmla="*/ 33228 h 92653"/>
                    <a:gd name="connsiteX0" fmla="*/ 0 w 619287"/>
                    <a:gd name="connsiteY0" fmla="*/ 69909 h 92653"/>
                    <a:gd name="connsiteX1" fmla="*/ 60959 w 619287"/>
                    <a:gd name="connsiteY1" fmla="*/ 910 h 92653"/>
                    <a:gd name="connsiteX2" fmla="*/ 356555 w 619287"/>
                    <a:gd name="connsiteY2" fmla="*/ 36125 h 92653"/>
                    <a:gd name="connsiteX3" fmla="*/ 618635 w 619287"/>
                    <a:gd name="connsiteY3" fmla="*/ 0 h 92653"/>
                    <a:gd name="connsiteX4" fmla="*/ 580041 w 619287"/>
                    <a:gd name="connsiteY4" fmla="*/ 13785 h 92653"/>
                    <a:gd name="connsiteX5" fmla="*/ 566216 w 619287"/>
                    <a:gd name="connsiteY5" fmla="*/ 79033 h 92653"/>
                    <a:gd name="connsiteX6" fmla="*/ 570910 w 619287"/>
                    <a:gd name="connsiteY6" fmla="*/ 92653 h 92653"/>
                    <a:gd name="connsiteX7" fmla="*/ 73186 w 619287"/>
                    <a:gd name="connsiteY7" fmla="*/ 92653 h 92653"/>
                    <a:gd name="connsiteX8" fmla="*/ 61301 w 619287"/>
                    <a:gd name="connsiteY8" fmla="*/ 80768 h 92653"/>
                    <a:gd name="connsiteX9" fmla="*/ 0 w 619287"/>
                    <a:gd name="connsiteY9" fmla="*/ 69909 h 92653"/>
                    <a:gd name="connsiteX0" fmla="*/ 23297 w 642584"/>
                    <a:gd name="connsiteY0" fmla="*/ 69909 h 134782"/>
                    <a:gd name="connsiteX1" fmla="*/ 84256 w 642584"/>
                    <a:gd name="connsiteY1" fmla="*/ 910 h 134782"/>
                    <a:gd name="connsiteX2" fmla="*/ 379852 w 642584"/>
                    <a:gd name="connsiteY2" fmla="*/ 36125 h 134782"/>
                    <a:gd name="connsiteX3" fmla="*/ 641932 w 642584"/>
                    <a:gd name="connsiteY3" fmla="*/ 0 h 134782"/>
                    <a:gd name="connsiteX4" fmla="*/ 603338 w 642584"/>
                    <a:gd name="connsiteY4" fmla="*/ 13785 h 134782"/>
                    <a:gd name="connsiteX5" fmla="*/ 589513 w 642584"/>
                    <a:gd name="connsiteY5" fmla="*/ 79033 h 134782"/>
                    <a:gd name="connsiteX6" fmla="*/ 594207 w 642584"/>
                    <a:gd name="connsiteY6" fmla="*/ 92653 h 134782"/>
                    <a:gd name="connsiteX7" fmla="*/ 96483 w 642584"/>
                    <a:gd name="connsiteY7" fmla="*/ 92653 h 134782"/>
                    <a:gd name="connsiteX8" fmla="*/ 0 w 642584"/>
                    <a:gd name="connsiteY8" fmla="*/ 134167 h 134782"/>
                    <a:gd name="connsiteX9" fmla="*/ 23297 w 642584"/>
                    <a:gd name="connsiteY9" fmla="*/ 69909 h 134782"/>
                    <a:gd name="connsiteX0" fmla="*/ 23297 w 642584"/>
                    <a:gd name="connsiteY0" fmla="*/ 69909 h 211317"/>
                    <a:gd name="connsiteX1" fmla="*/ 84256 w 642584"/>
                    <a:gd name="connsiteY1" fmla="*/ 910 h 211317"/>
                    <a:gd name="connsiteX2" fmla="*/ 379852 w 642584"/>
                    <a:gd name="connsiteY2" fmla="*/ 36125 h 211317"/>
                    <a:gd name="connsiteX3" fmla="*/ 641932 w 642584"/>
                    <a:gd name="connsiteY3" fmla="*/ 0 h 211317"/>
                    <a:gd name="connsiteX4" fmla="*/ 603338 w 642584"/>
                    <a:gd name="connsiteY4" fmla="*/ 13785 h 211317"/>
                    <a:gd name="connsiteX5" fmla="*/ 589513 w 642584"/>
                    <a:gd name="connsiteY5" fmla="*/ 79033 h 211317"/>
                    <a:gd name="connsiteX6" fmla="*/ 594207 w 642584"/>
                    <a:gd name="connsiteY6" fmla="*/ 92653 h 211317"/>
                    <a:gd name="connsiteX7" fmla="*/ 86459 w 642584"/>
                    <a:gd name="connsiteY7" fmla="*/ 211317 h 211317"/>
                    <a:gd name="connsiteX8" fmla="*/ 0 w 642584"/>
                    <a:gd name="connsiteY8" fmla="*/ 134167 h 211317"/>
                    <a:gd name="connsiteX9" fmla="*/ 23297 w 642584"/>
                    <a:gd name="connsiteY9" fmla="*/ 69909 h 211317"/>
                    <a:gd name="connsiteX0" fmla="*/ 23297 w 642584"/>
                    <a:gd name="connsiteY0" fmla="*/ 69909 h 221781"/>
                    <a:gd name="connsiteX1" fmla="*/ 84256 w 642584"/>
                    <a:gd name="connsiteY1" fmla="*/ 910 h 221781"/>
                    <a:gd name="connsiteX2" fmla="*/ 379852 w 642584"/>
                    <a:gd name="connsiteY2" fmla="*/ 36125 h 221781"/>
                    <a:gd name="connsiteX3" fmla="*/ 641932 w 642584"/>
                    <a:gd name="connsiteY3" fmla="*/ 0 h 221781"/>
                    <a:gd name="connsiteX4" fmla="*/ 603338 w 642584"/>
                    <a:gd name="connsiteY4" fmla="*/ 13785 h 221781"/>
                    <a:gd name="connsiteX5" fmla="*/ 589513 w 642584"/>
                    <a:gd name="connsiteY5" fmla="*/ 79033 h 221781"/>
                    <a:gd name="connsiteX6" fmla="*/ 594207 w 642584"/>
                    <a:gd name="connsiteY6" fmla="*/ 92653 h 221781"/>
                    <a:gd name="connsiteX7" fmla="*/ 86459 w 642584"/>
                    <a:gd name="connsiteY7" fmla="*/ 211317 h 221781"/>
                    <a:gd name="connsiteX8" fmla="*/ 0 w 642584"/>
                    <a:gd name="connsiteY8" fmla="*/ 134167 h 221781"/>
                    <a:gd name="connsiteX9" fmla="*/ 23297 w 642584"/>
                    <a:gd name="connsiteY9" fmla="*/ 69909 h 221781"/>
                    <a:gd name="connsiteX0" fmla="*/ 23297 w 642584"/>
                    <a:gd name="connsiteY0" fmla="*/ 69909 h 251144"/>
                    <a:gd name="connsiteX1" fmla="*/ 84256 w 642584"/>
                    <a:gd name="connsiteY1" fmla="*/ 910 h 251144"/>
                    <a:gd name="connsiteX2" fmla="*/ 379852 w 642584"/>
                    <a:gd name="connsiteY2" fmla="*/ 36125 h 251144"/>
                    <a:gd name="connsiteX3" fmla="*/ 641932 w 642584"/>
                    <a:gd name="connsiteY3" fmla="*/ 0 h 251144"/>
                    <a:gd name="connsiteX4" fmla="*/ 603338 w 642584"/>
                    <a:gd name="connsiteY4" fmla="*/ 13785 h 251144"/>
                    <a:gd name="connsiteX5" fmla="*/ 589513 w 642584"/>
                    <a:gd name="connsiteY5" fmla="*/ 79033 h 251144"/>
                    <a:gd name="connsiteX6" fmla="*/ 594207 w 642584"/>
                    <a:gd name="connsiteY6" fmla="*/ 92653 h 251144"/>
                    <a:gd name="connsiteX7" fmla="*/ 329126 w 642584"/>
                    <a:gd name="connsiteY7" fmla="*/ 246299 h 251144"/>
                    <a:gd name="connsiteX8" fmla="*/ 86459 w 642584"/>
                    <a:gd name="connsiteY8" fmla="*/ 211317 h 251144"/>
                    <a:gd name="connsiteX9" fmla="*/ 0 w 642584"/>
                    <a:gd name="connsiteY9" fmla="*/ 134167 h 251144"/>
                    <a:gd name="connsiteX10" fmla="*/ 23297 w 642584"/>
                    <a:gd name="connsiteY10" fmla="*/ 69909 h 251144"/>
                    <a:gd name="connsiteX0" fmla="*/ 23297 w 642584"/>
                    <a:gd name="connsiteY0" fmla="*/ 69909 h 251144"/>
                    <a:gd name="connsiteX1" fmla="*/ 84256 w 642584"/>
                    <a:gd name="connsiteY1" fmla="*/ 910 h 251144"/>
                    <a:gd name="connsiteX2" fmla="*/ 379852 w 642584"/>
                    <a:gd name="connsiteY2" fmla="*/ 36125 h 251144"/>
                    <a:gd name="connsiteX3" fmla="*/ 641932 w 642584"/>
                    <a:gd name="connsiteY3" fmla="*/ 0 h 251144"/>
                    <a:gd name="connsiteX4" fmla="*/ 603338 w 642584"/>
                    <a:gd name="connsiteY4" fmla="*/ 13785 h 251144"/>
                    <a:gd name="connsiteX5" fmla="*/ 589513 w 642584"/>
                    <a:gd name="connsiteY5" fmla="*/ 79033 h 251144"/>
                    <a:gd name="connsiteX6" fmla="*/ 511839 w 642584"/>
                    <a:gd name="connsiteY6" fmla="*/ 124737 h 251144"/>
                    <a:gd name="connsiteX7" fmla="*/ 329126 w 642584"/>
                    <a:gd name="connsiteY7" fmla="*/ 246299 h 251144"/>
                    <a:gd name="connsiteX8" fmla="*/ 86459 w 642584"/>
                    <a:gd name="connsiteY8" fmla="*/ 211317 h 251144"/>
                    <a:gd name="connsiteX9" fmla="*/ 0 w 642584"/>
                    <a:gd name="connsiteY9" fmla="*/ 134167 h 251144"/>
                    <a:gd name="connsiteX10" fmla="*/ 23297 w 642584"/>
                    <a:gd name="connsiteY10" fmla="*/ 69909 h 251144"/>
                    <a:gd name="connsiteX0" fmla="*/ 23297 w 642584"/>
                    <a:gd name="connsiteY0" fmla="*/ 69909 h 246962"/>
                    <a:gd name="connsiteX1" fmla="*/ 84256 w 642584"/>
                    <a:gd name="connsiteY1" fmla="*/ 910 h 246962"/>
                    <a:gd name="connsiteX2" fmla="*/ 379852 w 642584"/>
                    <a:gd name="connsiteY2" fmla="*/ 36125 h 246962"/>
                    <a:gd name="connsiteX3" fmla="*/ 641932 w 642584"/>
                    <a:gd name="connsiteY3" fmla="*/ 0 h 246962"/>
                    <a:gd name="connsiteX4" fmla="*/ 603338 w 642584"/>
                    <a:gd name="connsiteY4" fmla="*/ 13785 h 246962"/>
                    <a:gd name="connsiteX5" fmla="*/ 589513 w 642584"/>
                    <a:gd name="connsiteY5" fmla="*/ 79033 h 246962"/>
                    <a:gd name="connsiteX6" fmla="*/ 511839 w 642584"/>
                    <a:gd name="connsiteY6" fmla="*/ 124737 h 246962"/>
                    <a:gd name="connsiteX7" fmla="*/ 492374 w 642584"/>
                    <a:gd name="connsiteY7" fmla="*/ 196342 h 246962"/>
                    <a:gd name="connsiteX8" fmla="*/ 329126 w 642584"/>
                    <a:gd name="connsiteY8" fmla="*/ 246299 h 246962"/>
                    <a:gd name="connsiteX9" fmla="*/ 86459 w 642584"/>
                    <a:gd name="connsiteY9" fmla="*/ 211317 h 246962"/>
                    <a:gd name="connsiteX10" fmla="*/ 0 w 642584"/>
                    <a:gd name="connsiteY10" fmla="*/ 134167 h 246962"/>
                    <a:gd name="connsiteX11" fmla="*/ 23297 w 642584"/>
                    <a:gd name="connsiteY11" fmla="*/ 69909 h 246962"/>
                    <a:gd name="connsiteX0" fmla="*/ 23297 w 642584"/>
                    <a:gd name="connsiteY0" fmla="*/ 69909 h 246327"/>
                    <a:gd name="connsiteX1" fmla="*/ 84256 w 642584"/>
                    <a:gd name="connsiteY1" fmla="*/ 910 h 246327"/>
                    <a:gd name="connsiteX2" fmla="*/ 379852 w 642584"/>
                    <a:gd name="connsiteY2" fmla="*/ 36125 h 246327"/>
                    <a:gd name="connsiteX3" fmla="*/ 641932 w 642584"/>
                    <a:gd name="connsiteY3" fmla="*/ 0 h 246327"/>
                    <a:gd name="connsiteX4" fmla="*/ 603338 w 642584"/>
                    <a:gd name="connsiteY4" fmla="*/ 13785 h 246327"/>
                    <a:gd name="connsiteX5" fmla="*/ 589513 w 642584"/>
                    <a:gd name="connsiteY5" fmla="*/ 79033 h 246327"/>
                    <a:gd name="connsiteX6" fmla="*/ 511839 w 642584"/>
                    <a:gd name="connsiteY6" fmla="*/ 124737 h 246327"/>
                    <a:gd name="connsiteX7" fmla="*/ 492374 w 642584"/>
                    <a:gd name="connsiteY7" fmla="*/ 196342 h 246327"/>
                    <a:gd name="connsiteX8" fmla="*/ 546369 w 642584"/>
                    <a:gd name="connsiteY8" fmla="*/ 200185 h 246327"/>
                    <a:gd name="connsiteX9" fmla="*/ 329126 w 642584"/>
                    <a:gd name="connsiteY9" fmla="*/ 246299 h 246327"/>
                    <a:gd name="connsiteX10" fmla="*/ 86459 w 642584"/>
                    <a:gd name="connsiteY10" fmla="*/ 211317 h 246327"/>
                    <a:gd name="connsiteX11" fmla="*/ 0 w 642584"/>
                    <a:gd name="connsiteY11" fmla="*/ 134167 h 246327"/>
                    <a:gd name="connsiteX12" fmla="*/ 23297 w 642584"/>
                    <a:gd name="connsiteY12" fmla="*/ 69909 h 246327"/>
                    <a:gd name="connsiteX0" fmla="*/ 23297 w 642584"/>
                    <a:gd name="connsiteY0" fmla="*/ 69909 h 246327"/>
                    <a:gd name="connsiteX1" fmla="*/ 84256 w 642584"/>
                    <a:gd name="connsiteY1" fmla="*/ 910 h 246327"/>
                    <a:gd name="connsiteX2" fmla="*/ 379852 w 642584"/>
                    <a:gd name="connsiteY2" fmla="*/ 36125 h 246327"/>
                    <a:gd name="connsiteX3" fmla="*/ 641932 w 642584"/>
                    <a:gd name="connsiteY3" fmla="*/ 0 h 246327"/>
                    <a:gd name="connsiteX4" fmla="*/ 603338 w 642584"/>
                    <a:gd name="connsiteY4" fmla="*/ 13785 h 246327"/>
                    <a:gd name="connsiteX5" fmla="*/ 589513 w 642584"/>
                    <a:gd name="connsiteY5" fmla="*/ 79033 h 246327"/>
                    <a:gd name="connsiteX6" fmla="*/ 511839 w 642584"/>
                    <a:gd name="connsiteY6" fmla="*/ 124737 h 246327"/>
                    <a:gd name="connsiteX7" fmla="*/ 492374 w 642584"/>
                    <a:gd name="connsiteY7" fmla="*/ 196342 h 246327"/>
                    <a:gd name="connsiteX8" fmla="*/ 546369 w 642584"/>
                    <a:gd name="connsiteY8" fmla="*/ 200185 h 246327"/>
                    <a:gd name="connsiteX9" fmla="*/ 329126 w 642584"/>
                    <a:gd name="connsiteY9" fmla="*/ 246299 h 246327"/>
                    <a:gd name="connsiteX10" fmla="*/ 86459 w 642584"/>
                    <a:gd name="connsiteY10" fmla="*/ 211317 h 246327"/>
                    <a:gd name="connsiteX11" fmla="*/ 0 w 642584"/>
                    <a:gd name="connsiteY11" fmla="*/ 134167 h 246327"/>
                    <a:gd name="connsiteX12" fmla="*/ 23297 w 642584"/>
                    <a:gd name="connsiteY12" fmla="*/ 69909 h 246327"/>
                    <a:gd name="connsiteX0" fmla="*/ 23297 w 642584"/>
                    <a:gd name="connsiteY0" fmla="*/ 69909 h 246321"/>
                    <a:gd name="connsiteX1" fmla="*/ 84256 w 642584"/>
                    <a:gd name="connsiteY1" fmla="*/ 910 h 246321"/>
                    <a:gd name="connsiteX2" fmla="*/ 379852 w 642584"/>
                    <a:gd name="connsiteY2" fmla="*/ 36125 h 246321"/>
                    <a:gd name="connsiteX3" fmla="*/ 641932 w 642584"/>
                    <a:gd name="connsiteY3" fmla="*/ 0 h 246321"/>
                    <a:gd name="connsiteX4" fmla="*/ 603338 w 642584"/>
                    <a:gd name="connsiteY4" fmla="*/ 13785 h 246321"/>
                    <a:gd name="connsiteX5" fmla="*/ 589513 w 642584"/>
                    <a:gd name="connsiteY5" fmla="*/ 79033 h 246321"/>
                    <a:gd name="connsiteX6" fmla="*/ 511839 w 642584"/>
                    <a:gd name="connsiteY6" fmla="*/ 124737 h 246321"/>
                    <a:gd name="connsiteX7" fmla="*/ 492374 w 642584"/>
                    <a:gd name="connsiteY7" fmla="*/ 196342 h 246321"/>
                    <a:gd name="connsiteX8" fmla="*/ 546369 w 642584"/>
                    <a:gd name="connsiteY8" fmla="*/ 200185 h 246321"/>
                    <a:gd name="connsiteX9" fmla="*/ 329126 w 642584"/>
                    <a:gd name="connsiteY9" fmla="*/ 246299 h 246321"/>
                    <a:gd name="connsiteX10" fmla="*/ 86459 w 642584"/>
                    <a:gd name="connsiteY10" fmla="*/ 211317 h 246321"/>
                    <a:gd name="connsiteX11" fmla="*/ 0 w 642584"/>
                    <a:gd name="connsiteY11" fmla="*/ 134167 h 246321"/>
                    <a:gd name="connsiteX12" fmla="*/ 23297 w 642584"/>
                    <a:gd name="connsiteY12" fmla="*/ 69909 h 246321"/>
                    <a:gd name="connsiteX0" fmla="*/ 23297 w 642584"/>
                    <a:gd name="connsiteY0" fmla="*/ 69909 h 253423"/>
                    <a:gd name="connsiteX1" fmla="*/ 84256 w 642584"/>
                    <a:gd name="connsiteY1" fmla="*/ 910 h 253423"/>
                    <a:gd name="connsiteX2" fmla="*/ 379852 w 642584"/>
                    <a:gd name="connsiteY2" fmla="*/ 36125 h 253423"/>
                    <a:gd name="connsiteX3" fmla="*/ 641932 w 642584"/>
                    <a:gd name="connsiteY3" fmla="*/ 0 h 253423"/>
                    <a:gd name="connsiteX4" fmla="*/ 603338 w 642584"/>
                    <a:gd name="connsiteY4" fmla="*/ 13785 h 253423"/>
                    <a:gd name="connsiteX5" fmla="*/ 589513 w 642584"/>
                    <a:gd name="connsiteY5" fmla="*/ 79033 h 253423"/>
                    <a:gd name="connsiteX6" fmla="*/ 511839 w 642584"/>
                    <a:gd name="connsiteY6" fmla="*/ 124737 h 253423"/>
                    <a:gd name="connsiteX7" fmla="*/ 492374 w 642584"/>
                    <a:gd name="connsiteY7" fmla="*/ 196342 h 253423"/>
                    <a:gd name="connsiteX8" fmla="*/ 546369 w 642584"/>
                    <a:gd name="connsiteY8" fmla="*/ 200185 h 253423"/>
                    <a:gd name="connsiteX9" fmla="*/ 328382 w 642584"/>
                    <a:gd name="connsiteY9" fmla="*/ 253404 h 253423"/>
                    <a:gd name="connsiteX10" fmla="*/ 86459 w 642584"/>
                    <a:gd name="connsiteY10" fmla="*/ 211317 h 253423"/>
                    <a:gd name="connsiteX11" fmla="*/ 0 w 642584"/>
                    <a:gd name="connsiteY11" fmla="*/ 134167 h 253423"/>
                    <a:gd name="connsiteX12" fmla="*/ 23297 w 642584"/>
                    <a:gd name="connsiteY12" fmla="*/ 69909 h 253423"/>
                    <a:gd name="connsiteX0" fmla="*/ 23297 w 642584"/>
                    <a:gd name="connsiteY0" fmla="*/ 69909 h 251055"/>
                    <a:gd name="connsiteX1" fmla="*/ 84256 w 642584"/>
                    <a:gd name="connsiteY1" fmla="*/ 910 h 251055"/>
                    <a:gd name="connsiteX2" fmla="*/ 379852 w 642584"/>
                    <a:gd name="connsiteY2" fmla="*/ 36125 h 251055"/>
                    <a:gd name="connsiteX3" fmla="*/ 641932 w 642584"/>
                    <a:gd name="connsiteY3" fmla="*/ 0 h 251055"/>
                    <a:gd name="connsiteX4" fmla="*/ 603338 w 642584"/>
                    <a:gd name="connsiteY4" fmla="*/ 13785 h 251055"/>
                    <a:gd name="connsiteX5" fmla="*/ 589513 w 642584"/>
                    <a:gd name="connsiteY5" fmla="*/ 79033 h 251055"/>
                    <a:gd name="connsiteX6" fmla="*/ 511839 w 642584"/>
                    <a:gd name="connsiteY6" fmla="*/ 124737 h 251055"/>
                    <a:gd name="connsiteX7" fmla="*/ 492374 w 642584"/>
                    <a:gd name="connsiteY7" fmla="*/ 196342 h 251055"/>
                    <a:gd name="connsiteX8" fmla="*/ 546369 w 642584"/>
                    <a:gd name="connsiteY8" fmla="*/ 200185 h 251055"/>
                    <a:gd name="connsiteX9" fmla="*/ 328630 w 642584"/>
                    <a:gd name="connsiteY9" fmla="*/ 251035 h 251055"/>
                    <a:gd name="connsiteX10" fmla="*/ 86459 w 642584"/>
                    <a:gd name="connsiteY10" fmla="*/ 211317 h 251055"/>
                    <a:gd name="connsiteX11" fmla="*/ 0 w 642584"/>
                    <a:gd name="connsiteY11" fmla="*/ 134167 h 251055"/>
                    <a:gd name="connsiteX12" fmla="*/ 23297 w 642584"/>
                    <a:gd name="connsiteY12" fmla="*/ 69909 h 251055"/>
                    <a:gd name="connsiteX0" fmla="*/ 23297 w 642584"/>
                    <a:gd name="connsiteY0" fmla="*/ 69909 h 251035"/>
                    <a:gd name="connsiteX1" fmla="*/ 84256 w 642584"/>
                    <a:gd name="connsiteY1" fmla="*/ 910 h 251035"/>
                    <a:gd name="connsiteX2" fmla="*/ 379852 w 642584"/>
                    <a:gd name="connsiteY2" fmla="*/ 36125 h 251035"/>
                    <a:gd name="connsiteX3" fmla="*/ 641932 w 642584"/>
                    <a:gd name="connsiteY3" fmla="*/ 0 h 251035"/>
                    <a:gd name="connsiteX4" fmla="*/ 603338 w 642584"/>
                    <a:gd name="connsiteY4" fmla="*/ 13785 h 251035"/>
                    <a:gd name="connsiteX5" fmla="*/ 589513 w 642584"/>
                    <a:gd name="connsiteY5" fmla="*/ 79033 h 251035"/>
                    <a:gd name="connsiteX6" fmla="*/ 511839 w 642584"/>
                    <a:gd name="connsiteY6" fmla="*/ 124737 h 251035"/>
                    <a:gd name="connsiteX7" fmla="*/ 492374 w 642584"/>
                    <a:gd name="connsiteY7" fmla="*/ 196342 h 251035"/>
                    <a:gd name="connsiteX8" fmla="*/ 546369 w 642584"/>
                    <a:gd name="connsiteY8" fmla="*/ 200185 h 251035"/>
                    <a:gd name="connsiteX9" fmla="*/ 328630 w 642584"/>
                    <a:gd name="connsiteY9" fmla="*/ 251035 h 251035"/>
                    <a:gd name="connsiteX10" fmla="*/ 86459 w 642584"/>
                    <a:gd name="connsiteY10" fmla="*/ 211317 h 251035"/>
                    <a:gd name="connsiteX11" fmla="*/ 0 w 642584"/>
                    <a:gd name="connsiteY11" fmla="*/ 134167 h 251035"/>
                    <a:gd name="connsiteX12" fmla="*/ 23297 w 642584"/>
                    <a:gd name="connsiteY12" fmla="*/ 69909 h 251035"/>
                    <a:gd name="connsiteX0" fmla="*/ 23297 w 642584"/>
                    <a:gd name="connsiteY0" fmla="*/ 69909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9513 w 642584"/>
                    <a:gd name="connsiteY5" fmla="*/ 79033 h 253910"/>
                    <a:gd name="connsiteX6" fmla="*/ 511839 w 642584"/>
                    <a:gd name="connsiteY6" fmla="*/ 124737 h 253910"/>
                    <a:gd name="connsiteX7" fmla="*/ 492374 w 642584"/>
                    <a:gd name="connsiteY7" fmla="*/ 196342 h 253910"/>
                    <a:gd name="connsiteX8" fmla="*/ 546369 w 642584"/>
                    <a:gd name="connsiteY8" fmla="*/ 200185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23297 w 642584"/>
                    <a:gd name="connsiteY13" fmla="*/ 69909 h 253910"/>
                    <a:gd name="connsiteX0" fmla="*/ 23297 w 642584"/>
                    <a:gd name="connsiteY0" fmla="*/ 69909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9513 w 642584"/>
                    <a:gd name="connsiteY5" fmla="*/ 79033 h 253910"/>
                    <a:gd name="connsiteX6" fmla="*/ 511839 w 642584"/>
                    <a:gd name="connsiteY6" fmla="*/ 124737 h 253910"/>
                    <a:gd name="connsiteX7" fmla="*/ 492374 w 642584"/>
                    <a:gd name="connsiteY7" fmla="*/ 196342 h 253910"/>
                    <a:gd name="connsiteX8" fmla="*/ 560826 w 642584"/>
                    <a:gd name="connsiteY8" fmla="*/ 199303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23297 w 642584"/>
                    <a:gd name="connsiteY13" fmla="*/ 69909 h 253910"/>
                    <a:gd name="connsiteX0" fmla="*/ 23297 w 642584"/>
                    <a:gd name="connsiteY0" fmla="*/ 69909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9513 w 642584"/>
                    <a:gd name="connsiteY5" fmla="*/ 79033 h 253910"/>
                    <a:gd name="connsiteX6" fmla="*/ 511839 w 642584"/>
                    <a:gd name="connsiteY6" fmla="*/ 124737 h 253910"/>
                    <a:gd name="connsiteX7" fmla="*/ 492374 w 642584"/>
                    <a:gd name="connsiteY7" fmla="*/ 196342 h 253910"/>
                    <a:gd name="connsiteX8" fmla="*/ 591614 w 642584"/>
                    <a:gd name="connsiteY8" fmla="*/ 202525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23297 w 642584"/>
                    <a:gd name="connsiteY13" fmla="*/ 69909 h 253910"/>
                    <a:gd name="connsiteX0" fmla="*/ 23297 w 642584"/>
                    <a:gd name="connsiteY0" fmla="*/ 69909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9513 w 642584"/>
                    <a:gd name="connsiteY5" fmla="*/ 79033 h 253910"/>
                    <a:gd name="connsiteX6" fmla="*/ 511839 w 642584"/>
                    <a:gd name="connsiteY6" fmla="*/ 124737 h 253910"/>
                    <a:gd name="connsiteX7" fmla="*/ 492374 w 642584"/>
                    <a:gd name="connsiteY7" fmla="*/ 196342 h 253910"/>
                    <a:gd name="connsiteX8" fmla="*/ 591614 w 642584"/>
                    <a:gd name="connsiteY8" fmla="*/ 202525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23297 w 642584"/>
                    <a:gd name="connsiteY13" fmla="*/ 69909 h 253910"/>
                    <a:gd name="connsiteX0" fmla="*/ 23297 w 642584"/>
                    <a:gd name="connsiteY0" fmla="*/ 69909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4915 w 642584"/>
                    <a:gd name="connsiteY5" fmla="*/ 100100 h 253910"/>
                    <a:gd name="connsiteX6" fmla="*/ 511839 w 642584"/>
                    <a:gd name="connsiteY6" fmla="*/ 124737 h 253910"/>
                    <a:gd name="connsiteX7" fmla="*/ 492374 w 642584"/>
                    <a:gd name="connsiteY7" fmla="*/ 196342 h 253910"/>
                    <a:gd name="connsiteX8" fmla="*/ 591614 w 642584"/>
                    <a:gd name="connsiteY8" fmla="*/ 202525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23297 w 642584"/>
                    <a:gd name="connsiteY13" fmla="*/ 69909 h 253910"/>
                    <a:gd name="connsiteX0" fmla="*/ 23297 w 642584"/>
                    <a:gd name="connsiteY0" fmla="*/ 69909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4915 w 642584"/>
                    <a:gd name="connsiteY5" fmla="*/ 100100 h 253910"/>
                    <a:gd name="connsiteX6" fmla="*/ 497629 w 642584"/>
                    <a:gd name="connsiteY6" fmla="*/ 123251 h 253910"/>
                    <a:gd name="connsiteX7" fmla="*/ 492374 w 642584"/>
                    <a:gd name="connsiteY7" fmla="*/ 196342 h 253910"/>
                    <a:gd name="connsiteX8" fmla="*/ 591614 w 642584"/>
                    <a:gd name="connsiteY8" fmla="*/ 202525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23297 w 642584"/>
                    <a:gd name="connsiteY13" fmla="*/ 69909 h 253910"/>
                    <a:gd name="connsiteX0" fmla="*/ 23297 w 642584"/>
                    <a:gd name="connsiteY0" fmla="*/ 69909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4915 w 642584"/>
                    <a:gd name="connsiteY5" fmla="*/ 100100 h 253910"/>
                    <a:gd name="connsiteX6" fmla="*/ 497629 w 642584"/>
                    <a:gd name="connsiteY6" fmla="*/ 123251 h 253910"/>
                    <a:gd name="connsiteX7" fmla="*/ 492374 w 642584"/>
                    <a:gd name="connsiteY7" fmla="*/ 196342 h 253910"/>
                    <a:gd name="connsiteX8" fmla="*/ 591614 w 642584"/>
                    <a:gd name="connsiteY8" fmla="*/ 202525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23297 w 642584"/>
                    <a:gd name="connsiteY13" fmla="*/ 69909 h 253910"/>
                    <a:gd name="connsiteX0" fmla="*/ 23297 w 642584"/>
                    <a:gd name="connsiteY0" fmla="*/ 69909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4915 w 642584"/>
                    <a:gd name="connsiteY5" fmla="*/ 100100 h 253910"/>
                    <a:gd name="connsiteX6" fmla="*/ 497629 w 642584"/>
                    <a:gd name="connsiteY6" fmla="*/ 123251 h 253910"/>
                    <a:gd name="connsiteX7" fmla="*/ 492374 w 642584"/>
                    <a:gd name="connsiteY7" fmla="*/ 196342 h 253910"/>
                    <a:gd name="connsiteX8" fmla="*/ 591614 w 642584"/>
                    <a:gd name="connsiteY8" fmla="*/ 202525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23297 w 642584"/>
                    <a:gd name="connsiteY13" fmla="*/ 69909 h 253910"/>
                    <a:gd name="connsiteX0" fmla="*/ 23297 w 642584"/>
                    <a:gd name="connsiteY0" fmla="*/ 69909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4915 w 642584"/>
                    <a:gd name="connsiteY5" fmla="*/ 100100 h 253910"/>
                    <a:gd name="connsiteX6" fmla="*/ 497629 w 642584"/>
                    <a:gd name="connsiteY6" fmla="*/ 123251 h 253910"/>
                    <a:gd name="connsiteX7" fmla="*/ 492374 w 642584"/>
                    <a:gd name="connsiteY7" fmla="*/ 196342 h 253910"/>
                    <a:gd name="connsiteX8" fmla="*/ 588998 w 642584"/>
                    <a:gd name="connsiteY8" fmla="*/ 204646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23297 w 642584"/>
                    <a:gd name="connsiteY13" fmla="*/ 69909 h 253910"/>
                    <a:gd name="connsiteX0" fmla="*/ 23297 w 642584"/>
                    <a:gd name="connsiteY0" fmla="*/ 69909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4915 w 642584"/>
                    <a:gd name="connsiteY5" fmla="*/ 100100 h 253910"/>
                    <a:gd name="connsiteX6" fmla="*/ 497629 w 642584"/>
                    <a:gd name="connsiteY6" fmla="*/ 123251 h 253910"/>
                    <a:gd name="connsiteX7" fmla="*/ 492374 w 642584"/>
                    <a:gd name="connsiteY7" fmla="*/ 196342 h 253910"/>
                    <a:gd name="connsiteX8" fmla="*/ 588998 w 642584"/>
                    <a:gd name="connsiteY8" fmla="*/ 204646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23297 w 642584"/>
                    <a:gd name="connsiteY13" fmla="*/ 69909 h 253910"/>
                    <a:gd name="connsiteX0" fmla="*/ 23297 w 642584"/>
                    <a:gd name="connsiteY0" fmla="*/ 69909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4915 w 642584"/>
                    <a:gd name="connsiteY5" fmla="*/ 100100 h 253910"/>
                    <a:gd name="connsiteX6" fmla="*/ 497629 w 642584"/>
                    <a:gd name="connsiteY6" fmla="*/ 123251 h 253910"/>
                    <a:gd name="connsiteX7" fmla="*/ 492374 w 642584"/>
                    <a:gd name="connsiteY7" fmla="*/ 196342 h 253910"/>
                    <a:gd name="connsiteX8" fmla="*/ 588998 w 642584"/>
                    <a:gd name="connsiteY8" fmla="*/ 204646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23297 w 642584"/>
                    <a:gd name="connsiteY13" fmla="*/ 69909 h 253910"/>
                    <a:gd name="connsiteX0" fmla="*/ 19304 w 642584"/>
                    <a:gd name="connsiteY0" fmla="*/ 62308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4915 w 642584"/>
                    <a:gd name="connsiteY5" fmla="*/ 100100 h 253910"/>
                    <a:gd name="connsiteX6" fmla="*/ 497629 w 642584"/>
                    <a:gd name="connsiteY6" fmla="*/ 123251 h 253910"/>
                    <a:gd name="connsiteX7" fmla="*/ 492374 w 642584"/>
                    <a:gd name="connsiteY7" fmla="*/ 196342 h 253910"/>
                    <a:gd name="connsiteX8" fmla="*/ 588998 w 642584"/>
                    <a:gd name="connsiteY8" fmla="*/ 204646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19304 w 642584"/>
                    <a:gd name="connsiteY13" fmla="*/ 62308 h 253910"/>
                    <a:gd name="connsiteX0" fmla="*/ 19304 w 642584"/>
                    <a:gd name="connsiteY0" fmla="*/ 62308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4915 w 642584"/>
                    <a:gd name="connsiteY5" fmla="*/ 100100 h 253910"/>
                    <a:gd name="connsiteX6" fmla="*/ 497629 w 642584"/>
                    <a:gd name="connsiteY6" fmla="*/ 123251 h 253910"/>
                    <a:gd name="connsiteX7" fmla="*/ 492374 w 642584"/>
                    <a:gd name="connsiteY7" fmla="*/ 196342 h 253910"/>
                    <a:gd name="connsiteX8" fmla="*/ 588998 w 642584"/>
                    <a:gd name="connsiteY8" fmla="*/ 204646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19304 w 642584"/>
                    <a:gd name="connsiteY13" fmla="*/ 62308 h 253910"/>
                    <a:gd name="connsiteX0" fmla="*/ 19304 w 642584"/>
                    <a:gd name="connsiteY0" fmla="*/ 62308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4915 w 642584"/>
                    <a:gd name="connsiteY5" fmla="*/ 100100 h 253910"/>
                    <a:gd name="connsiteX6" fmla="*/ 497629 w 642584"/>
                    <a:gd name="connsiteY6" fmla="*/ 123251 h 253910"/>
                    <a:gd name="connsiteX7" fmla="*/ 492374 w 642584"/>
                    <a:gd name="connsiteY7" fmla="*/ 196342 h 253910"/>
                    <a:gd name="connsiteX8" fmla="*/ 588998 w 642584"/>
                    <a:gd name="connsiteY8" fmla="*/ 204646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19304 w 642584"/>
                    <a:gd name="connsiteY13" fmla="*/ 62308 h 253910"/>
                    <a:gd name="connsiteX0" fmla="*/ 15331 w 638611"/>
                    <a:gd name="connsiteY0" fmla="*/ 62308 h 253910"/>
                    <a:gd name="connsiteX1" fmla="*/ 80283 w 638611"/>
                    <a:gd name="connsiteY1" fmla="*/ 910 h 253910"/>
                    <a:gd name="connsiteX2" fmla="*/ 375879 w 638611"/>
                    <a:gd name="connsiteY2" fmla="*/ 36125 h 253910"/>
                    <a:gd name="connsiteX3" fmla="*/ 637959 w 638611"/>
                    <a:gd name="connsiteY3" fmla="*/ 0 h 253910"/>
                    <a:gd name="connsiteX4" fmla="*/ 599365 w 638611"/>
                    <a:gd name="connsiteY4" fmla="*/ 13785 h 253910"/>
                    <a:gd name="connsiteX5" fmla="*/ 580942 w 638611"/>
                    <a:gd name="connsiteY5" fmla="*/ 100100 h 253910"/>
                    <a:gd name="connsiteX6" fmla="*/ 493656 w 638611"/>
                    <a:gd name="connsiteY6" fmla="*/ 123251 h 253910"/>
                    <a:gd name="connsiteX7" fmla="*/ 488401 w 638611"/>
                    <a:gd name="connsiteY7" fmla="*/ 196342 h 253910"/>
                    <a:gd name="connsiteX8" fmla="*/ 585025 w 638611"/>
                    <a:gd name="connsiteY8" fmla="*/ 204646 h 253910"/>
                    <a:gd name="connsiteX9" fmla="*/ 324657 w 638611"/>
                    <a:gd name="connsiteY9" fmla="*/ 251035 h 253910"/>
                    <a:gd name="connsiteX10" fmla="*/ 173489 w 638611"/>
                    <a:gd name="connsiteY10" fmla="*/ 247775 h 253910"/>
                    <a:gd name="connsiteX11" fmla="*/ 82486 w 638611"/>
                    <a:gd name="connsiteY11" fmla="*/ 211317 h 253910"/>
                    <a:gd name="connsiteX12" fmla="*/ 20 w 638611"/>
                    <a:gd name="connsiteY12" fmla="*/ 141768 h 253910"/>
                    <a:gd name="connsiteX13" fmla="*/ 15331 w 638611"/>
                    <a:gd name="connsiteY13" fmla="*/ 62308 h 253910"/>
                    <a:gd name="connsiteX0" fmla="*/ 15331 w 638611"/>
                    <a:gd name="connsiteY0" fmla="*/ 62308 h 253910"/>
                    <a:gd name="connsiteX1" fmla="*/ 80283 w 638611"/>
                    <a:gd name="connsiteY1" fmla="*/ 910 h 253910"/>
                    <a:gd name="connsiteX2" fmla="*/ 375879 w 638611"/>
                    <a:gd name="connsiteY2" fmla="*/ 36125 h 253910"/>
                    <a:gd name="connsiteX3" fmla="*/ 637959 w 638611"/>
                    <a:gd name="connsiteY3" fmla="*/ 0 h 253910"/>
                    <a:gd name="connsiteX4" fmla="*/ 599365 w 638611"/>
                    <a:gd name="connsiteY4" fmla="*/ 13785 h 253910"/>
                    <a:gd name="connsiteX5" fmla="*/ 580942 w 638611"/>
                    <a:gd name="connsiteY5" fmla="*/ 100100 h 253910"/>
                    <a:gd name="connsiteX6" fmla="*/ 493656 w 638611"/>
                    <a:gd name="connsiteY6" fmla="*/ 123251 h 253910"/>
                    <a:gd name="connsiteX7" fmla="*/ 488401 w 638611"/>
                    <a:gd name="connsiteY7" fmla="*/ 196342 h 253910"/>
                    <a:gd name="connsiteX8" fmla="*/ 585025 w 638611"/>
                    <a:gd name="connsiteY8" fmla="*/ 204646 h 253910"/>
                    <a:gd name="connsiteX9" fmla="*/ 324657 w 638611"/>
                    <a:gd name="connsiteY9" fmla="*/ 251035 h 253910"/>
                    <a:gd name="connsiteX10" fmla="*/ 173489 w 638611"/>
                    <a:gd name="connsiteY10" fmla="*/ 247775 h 253910"/>
                    <a:gd name="connsiteX11" fmla="*/ 82486 w 638611"/>
                    <a:gd name="connsiteY11" fmla="*/ 211317 h 253910"/>
                    <a:gd name="connsiteX12" fmla="*/ 20 w 638611"/>
                    <a:gd name="connsiteY12" fmla="*/ 141768 h 253910"/>
                    <a:gd name="connsiteX13" fmla="*/ 15331 w 638611"/>
                    <a:gd name="connsiteY13" fmla="*/ 62308 h 253910"/>
                    <a:gd name="connsiteX0" fmla="*/ 20791 w 644071"/>
                    <a:gd name="connsiteY0" fmla="*/ 62308 h 253910"/>
                    <a:gd name="connsiteX1" fmla="*/ 85743 w 644071"/>
                    <a:gd name="connsiteY1" fmla="*/ 910 h 253910"/>
                    <a:gd name="connsiteX2" fmla="*/ 381339 w 644071"/>
                    <a:gd name="connsiteY2" fmla="*/ 36125 h 253910"/>
                    <a:gd name="connsiteX3" fmla="*/ 643419 w 644071"/>
                    <a:gd name="connsiteY3" fmla="*/ 0 h 253910"/>
                    <a:gd name="connsiteX4" fmla="*/ 604825 w 644071"/>
                    <a:gd name="connsiteY4" fmla="*/ 13785 h 253910"/>
                    <a:gd name="connsiteX5" fmla="*/ 586402 w 644071"/>
                    <a:gd name="connsiteY5" fmla="*/ 100100 h 253910"/>
                    <a:gd name="connsiteX6" fmla="*/ 499116 w 644071"/>
                    <a:gd name="connsiteY6" fmla="*/ 123251 h 253910"/>
                    <a:gd name="connsiteX7" fmla="*/ 493861 w 644071"/>
                    <a:gd name="connsiteY7" fmla="*/ 196342 h 253910"/>
                    <a:gd name="connsiteX8" fmla="*/ 590485 w 644071"/>
                    <a:gd name="connsiteY8" fmla="*/ 204646 h 253910"/>
                    <a:gd name="connsiteX9" fmla="*/ 330117 w 644071"/>
                    <a:gd name="connsiteY9" fmla="*/ 251035 h 253910"/>
                    <a:gd name="connsiteX10" fmla="*/ 178949 w 644071"/>
                    <a:gd name="connsiteY10" fmla="*/ 247775 h 253910"/>
                    <a:gd name="connsiteX11" fmla="*/ 87946 w 644071"/>
                    <a:gd name="connsiteY11" fmla="*/ 211317 h 253910"/>
                    <a:gd name="connsiteX12" fmla="*/ 5480 w 644071"/>
                    <a:gd name="connsiteY12" fmla="*/ 141768 h 253910"/>
                    <a:gd name="connsiteX13" fmla="*/ 20791 w 644071"/>
                    <a:gd name="connsiteY13" fmla="*/ 62308 h 253910"/>
                    <a:gd name="connsiteX0" fmla="*/ 20791 w 644071"/>
                    <a:gd name="connsiteY0" fmla="*/ 62308 h 253910"/>
                    <a:gd name="connsiteX1" fmla="*/ 84751 w 644071"/>
                    <a:gd name="connsiteY1" fmla="*/ 10384 h 253910"/>
                    <a:gd name="connsiteX2" fmla="*/ 381339 w 644071"/>
                    <a:gd name="connsiteY2" fmla="*/ 36125 h 253910"/>
                    <a:gd name="connsiteX3" fmla="*/ 643419 w 644071"/>
                    <a:gd name="connsiteY3" fmla="*/ 0 h 253910"/>
                    <a:gd name="connsiteX4" fmla="*/ 604825 w 644071"/>
                    <a:gd name="connsiteY4" fmla="*/ 13785 h 253910"/>
                    <a:gd name="connsiteX5" fmla="*/ 586402 w 644071"/>
                    <a:gd name="connsiteY5" fmla="*/ 100100 h 253910"/>
                    <a:gd name="connsiteX6" fmla="*/ 499116 w 644071"/>
                    <a:gd name="connsiteY6" fmla="*/ 123251 h 253910"/>
                    <a:gd name="connsiteX7" fmla="*/ 493861 w 644071"/>
                    <a:gd name="connsiteY7" fmla="*/ 196342 h 253910"/>
                    <a:gd name="connsiteX8" fmla="*/ 590485 w 644071"/>
                    <a:gd name="connsiteY8" fmla="*/ 204646 h 253910"/>
                    <a:gd name="connsiteX9" fmla="*/ 330117 w 644071"/>
                    <a:gd name="connsiteY9" fmla="*/ 251035 h 253910"/>
                    <a:gd name="connsiteX10" fmla="*/ 178949 w 644071"/>
                    <a:gd name="connsiteY10" fmla="*/ 247775 h 253910"/>
                    <a:gd name="connsiteX11" fmla="*/ 87946 w 644071"/>
                    <a:gd name="connsiteY11" fmla="*/ 211317 h 253910"/>
                    <a:gd name="connsiteX12" fmla="*/ 5480 w 644071"/>
                    <a:gd name="connsiteY12" fmla="*/ 141768 h 253910"/>
                    <a:gd name="connsiteX13" fmla="*/ 20791 w 644071"/>
                    <a:gd name="connsiteY13" fmla="*/ 62308 h 253910"/>
                    <a:gd name="connsiteX0" fmla="*/ 20791 w 644071"/>
                    <a:gd name="connsiteY0" fmla="*/ 62308 h 253910"/>
                    <a:gd name="connsiteX1" fmla="*/ 76021 w 644071"/>
                    <a:gd name="connsiteY1" fmla="*/ 2287 h 253910"/>
                    <a:gd name="connsiteX2" fmla="*/ 381339 w 644071"/>
                    <a:gd name="connsiteY2" fmla="*/ 36125 h 253910"/>
                    <a:gd name="connsiteX3" fmla="*/ 643419 w 644071"/>
                    <a:gd name="connsiteY3" fmla="*/ 0 h 253910"/>
                    <a:gd name="connsiteX4" fmla="*/ 604825 w 644071"/>
                    <a:gd name="connsiteY4" fmla="*/ 13785 h 253910"/>
                    <a:gd name="connsiteX5" fmla="*/ 586402 w 644071"/>
                    <a:gd name="connsiteY5" fmla="*/ 100100 h 253910"/>
                    <a:gd name="connsiteX6" fmla="*/ 499116 w 644071"/>
                    <a:gd name="connsiteY6" fmla="*/ 123251 h 253910"/>
                    <a:gd name="connsiteX7" fmla="*/ 493861 w 644071"/>
                    <a:gd name="connsiteY7" fmla="*/ 196342 h 253910"/>
                    <a:gd name="connsiteX8" fmla="*/ 590485 w 644071"/>
                    <a:gd name="connsiteY8" fmla="*/ 204646 h 253910"/>
                    <a:gd name="connsiteX9" fmla="*/ 330117 w 644071"/>
                    <a:gd name="connsiteY9" fmla="*/ 251035 h 253910"/>
                    <a:gd name="connsiteX10" fmla="*/ 178949 w 644071"/>
                    <a:gd name="connsiteY10" fmla="*/ 247775 h 253910"/>
                    <a:gd name="connsiteX11" fmla="*/ 87946 w 644071"/>
                    <a:gd name="connsiteY11" fmla="*/ 211317 h 253910"/>
                    <a:gd name="connsiteX12" fmla="*/ 5480 w 644071"/>
                    <a:gd name="connsiteY12" fmla="*/ 141768 h 253910"/>
                    <a:gd name="connsiteX13" fmla="*/ 20791 w 644071"/>
                    <a:gd name="connsiteY13" fmla="*/ 62308 h 253910"/>
                    <a:gd name="connsiteX0" fmla="*/ 20791 w 644071"/>
                    <a:gd name="connsiteY0" fmla="*/ 62308 h 253910"/>
                    <a:gd name="connsiteX1" fmla="*/ 76021 w 644071"/>
                    <a:gd name="connsiteY1" fmla="*/ 2287 h 253910"/>
                    <a:gd name="connsiteX2" fmla="*/ 381339 w 644071"/>
                    <a:gd name="connsiteY2" fmla="*/ 36125 h 253910"/>
                    <a:gd name="connsiteX3" fmla="*/ 643419 w 644071"/>
                    <a:gd name="connsiteY3" fmla="*/ 0 h 253910"/>
                    <a:gd name="connsiteX4" fmla="*/ 604825 w 644071"/>
                    <a:gd name="connsiteY4" fmla="*/ 13785 h 253910"/>
                    <a:gd name="connsiteX5" fmla="*/ 586402 w 644071"/>
                    <a:gd name="connsiteY5" fmla="*/ 100100 h 253910"/>
                    <a:gd name="connsiteX6" fmla="*/ 499116 w 644071"/>
                    <a:gd name="connsiteY6" fmla="*/ 123251 h 253910"/>
                    <a:gd name="connsiteX7" fmla="*/ 493861 w 644071"/>
                    <a:gd name="connsiteY7" fmla="*/ 196342 h 253910"/>
                    <a:gd name="connsiteX8" fmla="*/ 590485 w 644071"/>
                    <a:gd name="connsiteY8" fmla="*/ 204646 h 253910"/>
                    <a:gd name="connsiteX9" fmla="*/ 330117 w 644071"/>
                    <a:gd name="connsiteY9" fmla="*/ 251035 h 253910"/>
                    <a:gd name="connsiteX10" fmla="*/ 178949 w 644071"/>
                    <a:gd name="connsiteY10" fmla="*/ 247775 h 253910"/>
                    <a:gd name="connsiteX11" fmla="*/ 87946 w 644071"/>
                    <a:gd name="connsiteY11" fmla="*/ 211317 h 253910"/>
                    <a:gd name="connsiteX12" fmla="*/ 5480 w 644071"/>
                    <a:gd name="connsiteY12" fmla="*/ 141768 h 253910"/>
                    <a:gd name="connsiteX13" fmla="*/ 20791 w 644071"/>
                    <a:gd name="connsiteY13" fmla="*/ 62308 h 253910"/>
                    <a:gd name="connsiteX0" fmla="*/ 20791 w 644071"/>
                    <a:gd name="connsiteY0" fmla="*/ 62308 h 253910"/>
                    <a:gd name="connsiteX1" fmla="*/ 76021 w 644071"/>
                    <a:gd name="connsiteY1" fmla="*/ 2287 h 253910"/>
                    <a:gd name="connsiteX2" fmla="*/ 381339 w 644071"/>
                    <a:gd name="connsiteY2" fmla="*/ 36125 h 253910"/>
                    <a:gd name="connsiteX3" fmla="*/ 643419 w 644071"/>
                    <a:gd name="connsiteY3" fmla="*/ 0 h 253910"/>
                    <a:gd name="connsiteX4" fmla="*/ 604825 w 644071"/>
                    <a:gd name="connsiteY4" fmla="*/ 13785 h 253910"/>
                    <a:gd name="connsiteX5" fmla="*/ 586402 w 644071"/>
                    <a:gd name="connsiteY5" fmla="*/ 100100 h 253910"/>
                    <a:gd name="connsiteX6" fmla="*/ 499116 w 644071"/>
                    <a:gd name="connsiteY6" fmla="*/ 123251 h 253910"/>
                    <a:gd name="connsiteX7" fmla="*/ 493861 w 644071"/>
                    <a:gd name="connsiteY7" fmla="*/ 196342 h 253910"/>
                    <a:gd name="connsiteX8" fmla="*/ 590485 w 644071"/>
                    <a:gd name="connsiteY8" fmla="*/ 204646 h 253910"/>
                    <a:gd name="connsiteX9" fmla="*/ 330117 w 644071"/>
                    <a:gd name="connsiteY9" fmla="*/ 251035 h 253910"/>
                    <a:gd name="connsiteX10" fmla="*/ 178949 w 644071"/>
                    <a:gd name="connsiteY10" fmla="*/ 247775 h 253910"/>
                    <a:gd name="connsiteX11" fmla="*/ 87946 w 644071"/>
                    <a:gd name="connsiteY11" fmla="*/ 211317 h 253910"/>
                    <a:gd name="connsiteX12" fmla="*/ 5480 w 644071"/>
                    <a:gd name="connsiteY12" fmla="*/ 141768 h 253910"/>
                    <a:gd name="connsiteX13" fmla="*/ 20791 w 644071"/>
                    <a:gd name="connsiteY13" fmla="*/ 62308 h 253910"/>
                    <a:gd name="connsiteX0" fmla="*/ 20791 w 644061"/>
                    <a:gd name="connsiteY0" fmla="*/ 62308 h 253910"/>
                    <a:gd name="connsiteX1" fmla="*/ 76021 w 644061"/>
                    <a:gd name="connsiteY1" fmla="*/ 2287 h 253910"/>
                    <a:gd name="connsiteX2" fmla="*/ 381339 w 644061"/>
                    <a:gd name="connsiteY2" fmla="*/ 36125 h 253910"/>
                    <a:gd name="connsiteX3" fmla="*/ 643419 w 644061"/>
                    <a:gd name="connsiteY3" fmla="*/ 0 h 253910"/>
                    <a:gd name="connsiteX4" fmla="*/ 604076 w 644061"/>
                    <a:gd name="connsiteY4" fmla="*/ 8495 h 253910"/>
                    <a:gd name="connsiteX5" fmla="*/ 586402 w 644061"/>
                    <a:gd name="connsiteY5" fmla="*/ 100100 h 253910"/>
                    <a:gd name="connsiteX6" fmla="*/ 499116 w 644061"/>
                    <a:gd name="connsiteY6" fmla="*/ 123251 h 253910"/>
                    <a:gd name="connsiteX7" fmla="*/ 493861 w 644061"/>
                    <a:gd name="connsiteY7" fmla="*/ 196342 h 253910"/>
                    <a:gd name="connsiteX8" fmla="*/ 590485 w 644061"/>
                    <a:gd name="connsiteY8" fmla="*/ 204646 h 253910"/>
                    <a:gd name="connsiteX9" fmla="*/ 330117 w 644061"/>
                    <a:gd name="connsiteY9" fmla="*/ 251035 h 253910"/>
                    <a:gd name="connsiteX10" fmla="*/ 178949 w 644061"/>
                    <a:gd name="connsiteY10" fmla="*/ 247775 h 253910"/>
                    <a:gd name="connsiteX11" fmla="*/ 87946 w 644061"/>
                    <a:gd name="connsiteY11" fmla="*/ 211317 h 253910"/>
                    <a:gd name="connsiteX12" fmla="*/ 5480 w 644061"/>
                    <a:gd name="connsiteY12" fmla="*/ 141768 h 253910"/>
                    <a:gd name="connsiteX13" fmla="*/ 20791 w 644061"/>
                    <a:gd name="connsiteY13" fmla="*/ 62308 h 253910"/>
                    <a:gd name="connsiteX0" fmla="*/ 20791 w 644061"/>
                    <a:gd name="connsiteY0" fmla="*/ 62308 h 253910"/>
                    <a:gd name="connsiteX1" fmla="*/ 76021 w 644061"/>
                    <a:gd name="connsiteY1" fmla="*/ 2287 h 253910"/>
                    <a:gd name="connsiteX2" fmla="*/ 381339 w 644061"/>
                    <a:gd name="connsiteY2" fmla="*/ 36125 h 253910"/>
                    <a:gd name="connsiteX3" fmla="*/ 643419 w 644061"/>
                    <a:gd name="connsiteY3" fmla="*/ 0 h 253910"/>
                    <a:gd name="connsiteX4" fmla="*/ 604076 w 644061"/>
                    <a:gd name="connsiteY4" fmla="*/ 8495 h 253910"/>
                    <a:gd name="connsiteX5" fmla="*/ 586402 w 644061"/>
                    <a:gd name="connsiteY5" fmla="*/ 100100 h 253910"/>
                    <a:gd name="connsiteX6" fmla="*/ 499116 w 644061"/>
                    <a:gd name="connsiteY6" fmla="*/ 123251 h 253910"/>
                    <a:gd name="connsiteX7" fmla="*/ 493861 w 644061"/>
                    <a:gd name="connsiteY7" fmla="*/ 196342 h 253910"/>
                    <a:gd name="connsiteX8" fmla="*/ 590485 w 644061"/>
                    <a:gd name="connsiteY8" fmla="*/ 204646 h 253910"/>
                    <a:gd name="connsiteX9" fmla="*/ 330117 w 644061"/>
                    <a:gd name="connsiteY9" fmla="*/ 251035 h 253910"/>
                    <a:gd name="connsiteX10" fmla="*/ 178949 w 644061"/>
                    <a:gd name="connsiteY10" fmla="*/ 247775 h 253910"/>
                    <a:gd name="connsiteX11" fmla="*/ 87946 w 644061"/>
                    <a:gd name="connsiteY11" fmla="*/ 211317 h 253910"/>
                    <a:gd name="connsiteX12" fmla="*/ 5480 w 644061"/>
                    <a:gd name="connsiteY12" fmla="*/ 141768 h 253910"/>
                    <a:gd name="connsiteX13" fmla="*/ 20791 w 644061"/>
                    <a:gd name="connsiteY13" fmla="*/ 62308 h 253910"/>
                    <a:gd name="connsiteX0" fmla="*/ 20791 w 644061"/>
                    <a:gd name="connsiteY0" fmla="*/ 62308 h 253910"/>
                    <a:gd name="connsiteX1" fmla="*/ 76021 w 644061"/>
                    <a:gd name="connsiteY1" fmla="*/ 2287 h 253910"/>
                    <a:gd name="connsiteX2" fmla="*/ 381339 w 644061"/>
                    <a:gd name="connsiteY2" fmla="*/ 36125 h 253910"/>
                    <a:gd name="connsiteX3" fmla="*/ 643419 w 644061"/>
                    <a:gd name="connsiteY3" fmla="*/ 0 h 253910"/>
                    <a:gd name="connsiteX4" fmla="*/ 604076 w 644061"/>
                    <a:gd name="connsiteY4" fmla="*/ 8495 h 253910"/>
                    <a:gd name="connsiteX5" fmla="*/ 586402 w 644061"/>
                    <a:gd name="connsiteY5" fmla="*/ 100100 h 253910"/>
                    <a:gd name="connsiteX6" fmla="*/ 499116 w 644061"/>
                    <a:gd name="connsiteY6" fmla="*/ 123251 h 253910"/>
                    <a:gd name="connsiteX7" fmla="*/ 493861 w 644061"/>
                    <a:gd name="connsiteY7" fmla="*/ 196342 h 253910"/>
                    <a:gd name="connsiteX8" fmla="*/ 590485 w 644061"/>
                    <a:gd name="connsiteY8" fmla="*/ 204646 h 253910"/>
                    <a:gd name="connsiteX9" fmla="*/ 330117 w 644061"/>
                    <a:gd name="connsiteY9" fmla="*/ 251035 h 253910"/>
                    <a:gd name="connsiteX10" fmla="*/ 178949 w 644061"/>
                    <a:gd name="connsiteY10" fmla="*/ 247775 h 253910"/>
                    <a:gd name="connsiteX11" fmla="*/ 87946 w 644061"/>
                    <a:gd name="connsiteY11" fmla="*/ 211317 h 253910"/>
                    <a:gd name="connsiteX12" fmla="*/ 5480 w 644061"/>
                    <a:gd name="connsiteY12" fmla="*/ 141768 h 253910"/>
                    <a:gd name="connsiteX13" fmla="*/ 20791 w 644061"/>
                    <a:gd name="connsiteY13" fmla="*/ 62308 h 253910"/>
                    <a:gd name="connsiteX0" fmla="*/ 20791 w 644061"/>
                    <a:gd name="connsiteY0" fmla="*/ 62308 h 253910"/>
                    <a:gd name="connsiteX1" fmla="*/ 76021 w 644061"/>
                    <a:gd name="connsiteY1" fmla="*/ 2287 h 253910"/>
                    <a:gd name="connsiteX2" fmla="*/ 381339 w 644061"/>
                    <a:gd name="connsiteY2" fmla="*/ 36125 h 253910"/>
                    <a:gd name="connsiteX3" fmla="*/ 643419 w 644061"/>
                    <a:gd name="connsiteY3" fmla="*/ 0 h 253910"/>
                    <a:gd name="connsiteX4" fmla="*/ 604076 w 644061"/>
                    <a:gd name="connsiteY4" fmla="*/ 8495 h 253910"/>
                    <a:gd name="connsiteX5" fmla="*/ 586402 w 644061"/>
                    <a:gd name="connsiteY5" fmla="*/ 100100 h 253910"/>
                    <a:gd name="connsiteX6" fmla="*/ 499116 w 644061"/>
                    <a:gd name="connsiteY6" fmla="*/ 123251 h 253910"/>
                    <a:gd name="connsiteX7" fmla="*/ 493861 w 644061"/>
                    <a:gd name="connsiteY7" fmla="*/ 196342 h 253910"/>
                    <a:gd name="connsiteX8" fmla="*/ 590485 w 644061"/>
                    <a:gd name="connsiteY8" fmla="*/ 204646 h 253910"/>
                    <a:gd name="connsiteX9" fmla="*/ 330117 w 644061"/>
                    <a:gd name="connsiteY9" fmla="*/ 251035 h 253910"/>
                    <a:gd name="connsiteX10" fmla="*/ 178949 w 644061"/>
                    <a:gd name="connsiteY10" fmla="*/ 247775 h 253910"/>
                    <a:gd name="connsiteX11" fmla="*/ 87946 w 644061"/>
                    <a:gd name="connsiteY11" fmla="*/ 211317 h 253910"/>
                    <a:gd name="connsiteX12" fmla="*/ 5480 w 644061"/>
                    <a:gd name="connsiteY12" fmla="*/ 141768 h 253910"/>
                    <a:gd name="connsiteX13" fmla="*/ 20791 w 644061"/>
                    <a:gd name="connsiteY13" fmla="*/ 62308 h 253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44061" h="253910">
                      <a:moveTo>
                        <a:pt x="20791" y="62308"/>
                      </a:moveTo>
                      <a:cubicBezTo>
                        <a:pt x="20791" y="55744"/>
                        <a:pt x="69457" y="2287"/>
                        <a:pt x="76021" y="2287"/>
                      </a:cubicBezTo>
                      <a:cubicBezTo>
                        <a:pt x="118239" y="19996"/>
                        <a:pt x="288393" y="36277"/>
                        <a:pt x="381339" y="36125"/>
                      </a:cubicBezTo>
                      <a:cubicBezTo>
                        <a:pt x="474285" y="35973"/>
                        <a:pt x="608122" y="336"/>
                        <a:pt x="643419" y="0"/>
                      </a:cubicBezTo>
                      <a:cubicBezTo>
                        <a:pt x="649983" y="0"/>
                        <a:pt x="604076" y="1931"/>
                        <a:pt x="604076" y="8495"/>
                      </a:cubicBezTo>
                      <a:cubicBezTo>
                        <a:pt x="603415" y="30657"/>
                        <a:pt x="587063" y="77938"/>
                        <a:pt x="586402" y="100100"/>
                      </a:cubicBezTo>
                      <a:cubicBezTo>
                        <a:pt x="586402" y="106664"/>
                        <a:pt x="505680" y="123251"/>
                        <a:pt x="499116" y="123251"/>
                      </a:cubicBezTo>
                      <a:cubicBezTo>
                        <a:pt x="475280" y="139608"/>
                        <a:pt x="495894" y="173108"/>
                        <a:pt x="493861" y="196342"/>
                      </a:cubicBezTo>
                      <a:cubicBezTo>
                        <a:pt x="483332" y="212001"/>
                        <a:pt x="636704" y="197672"/>
                        <a:pt x="590485" y="204646"/>
                      </a:cubicBezTo>
                      <a:cubicBezTo>
                        <a:pt x="491346" y="191081"/>
                        <a:pt x="391475" y="242790"/>
                        <a:pt x="330117" y="251035"/>
                      </a:cubicBezTo>
                      <a:cubicBezTo>
                        <a:pt x="270147" y="255933"/>
                        <a:pt x="219311" y="254395"/>
                        <a:pt x="178949" y="247775"/>
                      </a:cubicBezTo>
                      <a:cubicBezTo>
                        <a:pt x="138587" y="241155"/>
                        <a:pt x="119038" y="227218"/>
                        <a:pt x="87946" y="211317"/>
                      </a:cubicBezTo>
                      <a:cubicBezTo>
                        <a:pt x="81382" y="211317"/>
                        <a:pt x="19828" y="171381"/>
                        <a:pt x="5480" y="141768"/>
                      </a:cubicBezTo>
                      <a:cubicBezTo>
                        <a:pt x="-965" y="118862"/>
                        <a:pt x="-7160" y="93588"/>
                        <a:pt x="20791" y="62308"/>
                      </a:cubicBezTo>
                      <a:close/>
                    </a:path>
                  </a:pathLst>
                </a:custGeom>
                <a:solidFill>
                  <a:srgbClr val="90110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B7EA779B-0F91-C721-6FFD-F9C9E68F0C90}"/>
                    </a:ext>
                  </a:extLst>
                </p:cNvPr>
                <p:cNvSpPr/>
                <p:nvPr/>
              </p:nvSpPr>
              <p:spPr>
                <a:xfrm>
                  <a:off x="3584436" y="1249230"/>
                  <a:ext cx="3090909" cy="771312"/>
                </a:xfrm>
                <a:custGeom>
                  <a:avLst/>
                  <a:gdLst>
                    <a:gd name="connsiteX0" fmla="*/ 3043169 w 3046312"/>
                    <a:gd name="connsiteY0" fmla="*/ 237 h 688717"/>
                    <a:gd name="connsiteX1" fmla="*/ 2855775 w 3046312"/>
                    <a:gd name="connsiteY1" fmla="*/ 61698 h 688717"/>
                    <a:gd name="connsiteX2" fmla="*/ 2816361 w 3046312"/>
                    <a:gd name="connsiteY2" fmla="*/ 517119 h 688717"/>
                    <a:gd name="connsiteX3" fmla="*/ 2402805 w 3046312"/>
                    <a:gd name="connsiteY3" fmla="*/ 674451 h 688717"/>
                    <a:gd name="connsiteX4" fmla="*/ 2391067 w 3046312"/>
                    <a:gd name="connsiteY4" fmla="*/ 688717 h 688717"/>
                    <a:gd name="connsiteX5" fmla="*/ 0 w 3046312"/>
                    <a:gd name="connsiteY5" fmla="*/ 688717 h 688717"/>
                    <a:gd name="connsiteX6" fmla="*/ 2997 w 3046312"/>
                    <a:gd name="connsiteY6" fmla="*/ 681776 h 688717"/>
                    <a:gd name="connsiteX7" fmla="*/ 40757 w 3046312"/>
                    <a:gd name="connsiteY7" fmla="*/ 621388 h 688717"/>
                    <a:gd name="connsiteX8" fmla="*/ 279295 w 3046312"/>
                    <a:gd name="connsiteY8" fmla="*/ 300729 h 688717"/>
                    <a:gd name="connsiteX9" fmla="*/ 1784425 w 3046312"/>
                    <a:gd name="connsiteY9" fmla="*/ 309930 h 688717"/>
                    <a:gd name="connsiteX10" fmla="*/ 3043169 w 3046312"/>
                    <a:gd name="connsiteY10" fmla="*/ 237 h 688717"/>
                    <a:gd name="connsiteX0" fmla="*/ 3043169 w 3046312"/>
                    <a:gd name="connsiteY0" fmla="*/ 237 h 741586"/>
                    <a:gd name="connsiteX1" fmla="*/ 2855775 w 3046312"/>
                    <a:gd name="connsiteY1" fmla="*/ 61698 h 741586"/>
                    <a:gd name="connsiteX2" fmla="*/ 2816361 w 3046312"/>
                    <a:gd name="connsiteY2" fmla="*/ 517119 h 741586"/>
                    <a:gd name="connsiteX3" fmla="*/ 2402805 w 3046312"/>
                    <a:gd name="connsiteY3" fmla="*/ 674451 h 741586"/>
                    <a:gd name="connsiteX4" fmla="*/ 2391067 w 3046312"/>
                    <a:gd name="connsiteY4" fmla="*/ 688717 h 741586"/>
                    <a:gd name="connsiteX5" fmla="*/ 821124 w 3046312"/>
                    <a:gd name="connsiteY5" fmla="*/ 741586 h 741586"/>
                    <a:gd name="connsiteX6" fmla="*/ 0 w 3046312"/>
                    <a:gd name="connsiteY6" fmla="*/ 688717 h 741586"/>
                    <a:gd name="connsiteX7" fmla="*/ 2997 w 3046312"/>
                    <a:gd name="connsiteY7" fmla="*/ 681776 h 741586"/>
                    <a:gd name="connsiteX8" fmla="*/ 40757 w 3046312"/>
                    <a:gd name="connsiteY8" fmla="*/ 621388 h 741586"/>
                    <a:gd name="connsiteX9" fmla="*/ 279295 w 3046312"/>
                    <a:gd name="connsiteY9" fmla="*/ 300729 h 741586"/>
                    <a:gd name="connsiteX10" fmla="*/ 1784425 w 3046312"/>
                    <a:gd name="connsiteY10" fmla="*/ 309930 h 741586"/>
                    <a:gd name="connsiteX11" fmla="*/ 3043169 w 3046312"/>
                    <a:gd name="connsiteY11" fmla="*/ 237 h 741586"/>
                    <a:gd name="connsiteX0" fmla="*/ 3043169 w 3046312"/>
                    <a:gd name="connsiteY0" fmla="*/ 237 h 748270"/>
                    <a:gd name="connsiteX1" fmla="*/ 2855775 w 3046312"/>
                    <a:gd name="connsiteY1" fmla="*/ 61698 h 748270"/>
                    <a:gd name="connsiteX2" fmla="*/ 2816361 w 3046312"/>
                    <a:gd name="connsiteY2" fmla="*/ 517119 h 748270"/>
                    <a:gd name="connsiteX3" fmla="*/ 2402805 w 3046312"/>
                    <a:gd name="connsiteY3" fmla="*/ 674451 h 748270"/>
                    <a:gd name="connsiteX4" fmla="*/ 2391067 w 3046312"/>
                    <a:gd name="connsiteY4" fmla="*/ 688717 h 748270"/>
                    <a:gd name="connsiteX5" fmla="*/ 821124 w 3046312"/>
                    <a:gd name="connsiteY5" fmla="*/ 741586 h 748270"/>
                    <a:gd name="connsiteX6" fmla="*/ 0 w 3046312"/>
                    <a:gd name="connsiteY6" fmla="*/ 688717 h 748270"/>
                    <a:gd name="connsiteX7" fmla="*/ 2997 w 3046312"/>
                    <a:gd name="connsiteY7" fmla="*/ 681776 h 748270"/>
                    <a:gd name="connsiteX8" fmla="*/ 40757 w 3046312"/>
                    <a:gd name="connsiteY8" fmla="*/ 621388 h 748270"/>
                    <a:gd name="connsiteX9" fmla="*/ 279295 w 3046312"/>
                    <a:gd name="connsiteY9" fmla="*/ 300729 h 748270"/>
                    <a:gd name="connsiteX10" fmla="*/ 1784425 w 3046312"/>
                    <a:gd name="connsiteY10" fmla="*/ 309930 h 748270"/>
                    <a:gd name="connsiteX11" fmla="*/ 3043169 w 3046312"/>
                    <a:gd name="connsiteY11" fmla="*/ 237 h 748270"/>
                    <a:gd name="connsiteX0" fmla="*/ 3055038 w 3058181"/>
                    <a:gd name="connsiteY0" fmla="*/ 237 h 770968"/>
                    <a:gd name="connsiteX1" fmla="*/ 2867644 w 3058181"/>
                    <a:gd name="connsiteY1" fmla="*/ 61698 h 770968"/>
                    <a:gd name="connsiteX2" fmla="*/ 2828230 w 3058181"/>
                    <a:gd name="connsiteY2" fmla="*/ 517119 h 770968"/>
                    <a:gd name="connsiteX3" fmla="*/ 2414674 w 3058181"/>
                    <a:gd name="connsiteY3" fmla="*/ 674451 h 770968"/>
                    <a:gd name="connsiteX4" fmla="*/ 2402936 w 3058181"/>
                    <a:gd name="connsiteY4" fmla="*/ 688717 h 770968"/>
                    <a:gd name="connsiteX5" fmla="*/ 832993 w 3058181"/>
                    <a:gd name="connsiteY5" fmla="*/ 741586 h 770968"/>
                    <a:gd name="connsiteX6" fmla="*/ 11869 w 3058181"/>
                    <a:gd name="connsiteY6" fmla="*/ 688717 h 770968"/>
                    <a:gd name="connsiteX7" fmla="*/ 0 w 3058181"/>
                    <a:gd name="connsiteY7" fmla="*/ 770968 h 770968"/>
                    <a:gd name="connsiteX8" fmla="*/ 52626 w 3058181"/>
                    <a:gd name="connsiteY8" fmla="*/ 621388 h 770968"/>
                    <a:gd name="connsiteX9" fmla="*/ 291164 w 3058181"/>
                    <a:gd name="connsiteY9" fmla="*/ 300729 h 770968"/>
                    <a:gd name="connsiteX10" fmla="*/ 1796294 w 3058181"/>
                    <a:gd name="connsiteY10" fmla="*/ 309930 h 770968"/>
                    <a:gd name="connsiteX11" fmla="*/ 3055038 w 3058181"/>
                    <a:gd name="connsiteY11" fmla="*/ 237 h 770968"/>
                    <a:gd name="connsiteX0" fmla="*/ 3043169 w 3046312"/>
                    <a:gd name="connsiteY0" fmla="*/ 237 h 800699"/>
                    <a:gd name="connsiteX1" fmla="*/ 2855775 w 3046312"/>
                    <a:gd name="connsiteY1" fmla="*/ 61698 h 800699"/>
                    <a:gd name="connsiteX2" fmla="*/ 2816361 w 3046312"/>
                    <a:gd name="connsiteY2" fmla="*/ 517119 h 800699"/>
                    <a:gd name="connsiteX3" fmla="*/ 2402805 w 3046312"/>
                    <a:gd name="connsiteY3" fmla="*/ 674451 h 800699"/>
                    <a:gd name="connsiteX4" fmla="*/ 2391067 w 3046312"/>
                    <a:gd name="connsiteY4" fmla="*/ 688717 h 800699"/>
                    <a:gd name="connsiteX5" fmla="*/ 821124 w 3046312"/>
                    <a:gd name="connsiteY5" fmla="*/ 741586 h 800699"/>
                    <a:gd name="connsiteX6" fmla="*/ 0 w 3046312"/>
                    <a:gd name="connsiteY6" fmla="*/ 688717 h 800699"/>
                    <a:gd name="connsiteX7" fmla="*/ 211110 w 3046312"/>
                    <a:gd name="connsiteY7" fmla="*/ 800699 h 800699"/>
                    <a:gd name="connsiteX8" fmla="*/ 40757 w 3046312"/>
                    <a:gd name="connsiteY8" fmla="*/ 621388 h 800699"/>
                    <a:gd name="connsiteX9" fmla="*/ 279295 w 3046312"/>
                    <a:gd name="connsiteY9" fmla="*/ 300729 h 800699"/>
                    <a:gd name="connsiteX10" fmla="*/ 1784425 w 3046312"/>
                    <a:gd name="connsiteY10" fmla="*/ 309930 h 800699"/>
                    <a:gd name="connsiteX11" fmla="*/ 3043169 w 3046312"/>
                    <a:gd name="connsiteY11" fmla="*/ 237 h 800699"/>
                    <a:gd name="connsiteX0" fmla="*/ 3043169 w 3046312"/>
                    <a:gd name="connsiteY0" fmla="*/ 237 h 748269"/>
                    <a:gd name="connsiteX1" fmla="*/ 2855775 w 3046312"/>
                    <a:gd name="connsiteY1" fmla="*/ 61698 h 748269"/>
                    <a:gd name="connsiteX2" fmla="*/ 2816361 w 3046312"/>
                    <a:gd name="connsiteY2" fmla="*/ 517119 h 748269"/>
                    <a:gd name="connsiteX3" fmla="*/ 2402805 w 3046312"/>
                    <a:gd name="connsiteY3" fmla="*/ 674451 h 748269"/>
                    <a:gd name="connsiteX4" fmla="*/ 2391067 w 3046312"/>
                    <a:gd name="connsiteY4" fmla="*/ 688717 h 748269"/>
                    <a:gd name="connsiteX5" fmla="*/ 821124 w 3046312"/>
                    <a:gd name="connsiteY5" fmla="*/ 741586 h 748269"/>
                    <a:gd name="connsiteX6" fmla="*/ 0 w 3046312"/>
                    <a:gd name="connsiteY6" fmla="*/ 688717 h 748269"/>
                    <a:gd name="connsiteX7" fmla="*/ 40757 w 3046312"/>
                    <a:gd name="connsiteY7" fmla="*/ 621388 h 748269"/>
                    <a:gd name="connsiteX8" fmla="*/ 279295 w 3046312"/>
                    <a:gd name="connsiteY8" fmla="*/ 300729 h 748269"/>
                    <a:gd name="connsiteX9" fmla="*/ 1784425 w 3046312"/>
                    <a:gd name="connsiteY9" fmla="*/ 309930 h 748269"/>
                    <a:gd name="connsiteX10" fmla="*/ 3043169 w 3046312"/>
                    <a:gd name="connsiteY10" fmla="*/ 237 h 748269"/>
                    <a:gd name="connsiteX0" fmla="*/ 3065467 w 3068610"/>
                    <a:gd name="connsiteY0" fmla="*/ 237 h 755469"/>
                    <a:gd name="connsiteX1" fmla="*/ 2878073 w 3068610"/>
                    <a:gd name="connsiteY1" fmla="*/ 61698 h 755469"/>
                    <a:gd name="connsiteX2" fmla="*/ 2838659 w 3068610"/>
                    <a:gd name="connsiteY2" fmla="*/ 517119 h 755469"/>
                    <a:gd name="connsiteX3" fmla="*/ 2425103 w 3068610"/>
                    <a:gd name="connsiteY3" fmla="*/ 674451 h 755469"/>
                    <a:gd name="connsiteX4" fmla="*/ 2413365 w 3068610"/>
                    <a:gd name="connsiteY4" fmla="*/ 688717 h 755469"/>
                    <a:gd name="connsiteX5" fmla="*/ 843422 w 3068610"/>
                    <a:gd name="connsiteY5" fmla="*/ 741586 h 755469"/>
                    <a:gd name="connsiteX6" fmla="*/ 0 w 3068610"/>
                    <a:gd name="connsiteY6" fmla="*/ 733312 h 755469"/>
                    <a:gd name="connsiteX7" fmla="*/ 63055 w 3068610"/>
                    <a:gd name="connsiteY7" fmla="*/ 621388 h 755469"/>
                    <a:gd name="connsiteX8" fmla="*/ 301593 w 3068610"/>
                    <a:gd name="connsiteY8" fmla="*/ 300729 h 755469"/>
                    <a:gd name="connsiteX9" fmla="*/ 1806723 w 3068610"/>
                    <a:gd name="connsiteY9" fmla="*/ 309930 h 755469"/>
                    <a:gd name="connsiteX10" fmla="*/ 3065467 w 3068610"/>
                    <a:gd name="connsiteY10" fmla="*/ 237 h 755469"/>
                    <a:gd name="connsiteX0" fmla="*/ 3065467 w 3068610"/>
                    <a:gd name="connsiteY0" fmla="*/ 237 h 771314"/>
                    <a:gd name="connsiteX1" fmla="*/ 2878073 w 3068610"/>
                    <a:gd name="connsiteY1" fmla="*/ 61698 h 771314"/>
                    <a:gd name="connsiteX2" fmla="*/ 2838659 w 3068610"/>
                    <a:gd name="connsiteY2" fmla="*/ 517119 h 771314"/>
                    <a:gd name="connsiteX3" fmla="*/ 2425103 w 3068610"/>
                    <a:gd name="connsiteY3" fmla="*/ 674451 h 771314"/>
                    <a:gd name="connsiteX4" fmla="*/ 2413365 w 3068610"/>
                    <a:gd name="connsiteY4" fmla="*/ 688717 h 771314"/>
                    <a:gd name="connsiteX5" fmla="*/ 843422 w 3068610"/>
                    <a:gd name="connsiteY5" fmla="*/ 741586 h 771314"/>
                    <a:gd name="connsiteX6" fmla="*/ 0 w 3068610"/>
                    <a:gd name="connsiteY6" fmla="*/ 763042 h 771314"/>
                    <a:gd name="connsiteX7" fmla="*/ 63055 w 3068610"/>
                    <a:gd name="connsiteY7" fmla="*/ 621388 h 771314"/>
                    <a:gd name="connsiteX8" fmla="*/ 301593 w 3068610"/>
                    <a:gd name="connsiteY8" fmla="*/ 300729 h 771314"/>
                    <a:gd name="connsiteX9" fmla="*/ 1806723 w 3068610"/>
                    <a:gd name="connsiteY9" fmla="*/ 309930 h 771314"/>
                    <a:gd name="connsiteX10" fmla="*/ 3065467 w 3068610"/>
                    <a:gd name="connsiteY10" fmla="*/ 237 h 771314"/>
                    <a:gd name="connsiteX0" fmla="*/ 3087765 w 3090908"/>
                    <a:gd name="connsiteY0" fmla="*/ 237 h 771314"/>
                    <a:gd name="connsiteX1" fmla="*/ 2900371 w 3090908"/>
                    <a:gd name="connsiteY1" fmla="*/ 61698 h 771314"/>
                    <a:gd name="connsiteX2" fmla="*/ 2860957 w 3090908"/>
                    <a:gd name="connsiteY2" fmla="*/ 517119 h 771314"/>
                    <a:gd name="connsiteX3" fmla="*/ 2447401 w 3090908"/>
                    <a:gd name="connsiteY3" fmla="*/ 674451 h 771314"/>
                    <a:gd name="connsiteX4" fmla="*/ 2435663 w 3090908"/>
                    <a:gd name="connsiteY4" fmla="*/ 688717 h 771314"/>
                    <a:gd name="connsiteX5" fmla="*/ 865720 w 3090908"/>
                    <a:gd name="connsiteY5" fmla="*/ 741586 h 771314"/>
                    <a:gd name="connsiteX6" fmla="*/ 0 w 3090908"/>
                    <a:gd name="connsiteY6" fmla="*/ 763042 h 771314"/>
                    <a:gd name="connsiteX7" fmla="*/ 85353 w 3090908"/>
                    <a:gd name="connsiteY7" fmla="*/ 621388 h 771314"/>
                    <a:gd name="connsiteX8" fmla="*/ 323891 w 3090908"/>
                    <a:gd name="connsiteY8" fmla="*/ 300729 h 771314"/>
                    <a:gd name="connsiteX9" fmla="*/ 1829021 w 3090908"/>
                    <a:gd name="connsiteY9" fmla="*/ 309930 h 771314"/>
                    <a:gd name="connsiteX10" fmla="*/ 3087765 w 3090908"/>
                    <a:gd name="connsiteY10" fmla="*/ 237 h 771314"/>
                    <a:gd name="connsiteX0" fmla="*/ 3087765 w 3090908"/>
                    <a:gd name="connsiteY0" fmla="*/ 237 h 771314"/>
                    <a:gd name="connsiteX1" fmla="*/ 2900371 w 3090908"/>
                    <a:gd name="connsiteY1" fmla="*/ 61698 h 771314"/>
                    <a:gd name="connsiteX2" fmla="*/ 2860957 w 3090908"/>
                    <a:gd name="connsiteY2" fmla="*/ 517119 h 771314"/>
                    <a:gd name="connsiteX3" fmla="*/ 2447401 w 3090908"/>
                    <a:gd name="connsiteY3" fmla="*/ 674451 h 771314"/>
                    <a:gd name="connsiteX4" fmla="*/ 2435663 w 3090908"/>
                    <a:gd name="connsiteY4" fmla="*/ 688717 h 771314"/>
                    <a:gd name="connsiteX5" fmla="*/ 865720 w 3090908"/>
                    <a:gd name="connsiteY5" fmla="*/ 741586 h 771314"/>
                    <a:gd name="connsiteX6" fmla="*/ 0 w 3090908"/>
                    <a:gd name="connsiteY6" fmla="*/ 763042 h 771314"/>
                    <a:gd name="connsiteX7" fmla="*/ 63056 w 3090908"/>
                    <a:gd name="connsiteY7" fmla="*/ 621388 h 771314"/>
                    <a:gd name="connsiteX8" fmla="*/ 323891 w 3090908"/>
                    <a:gd name="connsiteY8" fmla="*/ 300729 h 771314"/>
                    <a:gd name="connsiteX9" fmla="*/ 1829021 w 3090908"/>
                    <a:gd name="connsiteY9" fmla="*/ 309930 h 771314"/>
                    <a:gd name="connsiteX10" fmla="*/ 3087765 w 3090908"/>
                    <a:gd name="connsiteY10" fmla="*/ 237 h 771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90908" h="771314">
                      <a:moveTo>
                        <a:pt x="3087765" y="237"/>
                      </a:moveTo>
                      <a:cubicBezTo>
                        <a:pt x="3119753" y="-3111"/>
                        <a:pt x="2897024" y="29710"/>
                        <a:pt x="2900371" y="61698"/>
                      </a:cubicBezTo>
                      <a:cubicBezTo>
                        <a:pt x="2908452" y="170034"/>
                        <a:pt x="2852876" y="408783"/>
                        <a:pt x="2860957" y="517119"/>
                      </a:cubicBezTo>
                      <a:cubicBezTo>
                        <a:pt x="2864304" y="549107"/>
                        <a:pt x="2479389" y="671103"/>
                        <a:pt x="2447401" y="674451"/>
                      </a:cubicBezTo>
                      <a:lnTo>
                        <a:pt x="2435663" y="688717"/>
                      </a:lnTo>
                      <a:cubicBezTo>
                        <a:pt x="1917304" y="688997"/>
                        <a:pt x="1384079" y="741306"/>
                        <a:pt x="865720" y="741586"/>
                      </a:cubicBezTo>
                      <a:cubicBezTo>
                        <a:pt x="539984" y="768559"/>
                        <a:pt x="273708" y="780665"/>
                        <a:pt x="0" y="763042"/>
                      </a:cubicBezTo>
                      <a:lnTo>
                        <a:pt x="63056" y="621388"/>
                      </a:lnTo>
                      <a:cubicBezTo>
                        <a:pt x="59708" y="589400"/>
                        <a:pt x="291903" y="304076"/>
                        <a:pt x="323891" y="300729"/>
                      </a:cubicBezTo>
                      <a:cubicBezTo>
                        <a:pt x="538658" y="365499"/>
                        <a:pt x="1376154" y="358069"/>
                        <a:pt x="1829021" y="309930"/>
                      </a:cubicBezTo>
                      <a:cubicBezTo>
                        <a:pt x="2281887" y="261791"/>
                        <a:pt x="2915928" y="19874"/>
                        <a:pt x="3087765" y="2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A90676C-C42B-8419-C865-B547056426E6}"/>
                  </a:ext>
                </a:extLst>
              </p:cNvPr>
              <p:cNvSpPr/>
              <p:nvPr/>
            </p:nvSpPr>
            <p:spPr>
              <a:xfrm>
                <a:off x="4925972" y="1283419"/>
                <a:ext cx="712828" cy="313177"/>
              </a:xfrm>
              <a:custGeom>
                <a:avLst/>
                <a:gdLst>
                  <a:gd name="connsiteX0" fmla="*/ 99953 w 197333"/>
                  <a:gd name="connsiteY0" fmla="*/ 0 h 87405"/>
                  <a:gd name="connsiteX1" fmla="*/ 192051 w 197333"/>
                  <a:gd name="connsiteY1" fmla="*/ 35632 h 87405"/>
                  <a:gd name="connsiteX2" fmla="*/ 197333 w 197333"/>
                  <a:gd name="connsiteY2" fmla="*/ 50901 h 87405"/>
                  <a:gd name="connsiteX3" fmla="*/ 157814 w 197333"/>
                  <a:gd name="connsiteY3" fmla="*/ 70507 h 87405"/>
                  <a:gd name="connsiteX4" fmla="*/ 112217 w 197333"/>
                  <a:gd name="connsiteY4" fmla="*/ 81186 h 87405"/>
                  <a:gd name="connsiteX5" fmla="*/ 17728 w 197333"/>
                  <a:gd name="connsiteY5" fmla="*/ 86323 h 87405"/>
                  <a:gd name="connsiteX6" fmla="*/ 11184 w 197333"/>
                  <a:gd name="connsiteY6" fmla="*/ 83932 h 87405"/>
                  <a:gd name="connsiteX7" fmla="*/ 7855 w 197333"/>
                  <a:gd name="connsiteY7" fmla="*/ 81050 h 87405"/>
                  <a:gd name="connsiteX8" fmla="*/ 0 w 197333"/>
                  <a:gd name="connsiteY8" fmla="*/ 58341 h 87405"/>
                  <a:gd name="connsiteX9" fmla="*/ 99953 w 197333"/>
                  <a:gd name="connsiteY9" fmla="*/ 0 h 87405"/>
                  <a:gd name="connsiteX0" fmla="*/ 97066 w 197333"/>
                  <a:gd name="connsiteY0" fmla="*/ 2089 h 65434"/>
                  <a:gd name="connsiteX1" fmla="*/ 192051 w 197333"/>
                  <a:gd name="connsiteY1" fmla="*/ 13661 h 65434"/>
                  <a:gd name="connsiteX2" fmla="*/ 197333 w 197333"/>
                  <a:gd name="connsiteY2" fmla="*/ 28930 h 65434"/>
                  <a:gd name="connsiteX3" fmla="*/ 157814 w 197333"/>
                  <a:gd name="connsiteY3" fmla="*/ 48536 h 65434"/>
                  <a:gd name="connsiteX4" fmla="*/ 112217 w 197333"/>
                  <a:gd name="connsiteY4" fmla="*/ 59215 h 65434"/>
                  <a:gd name="connsiteX5" fmla="*/ 17728 w 197333"/>
                  <a:gd name="connsiteY5" fmla="*/ 64352 h 65434"/>
                  <a:gd name="connsiteX6" fmla="*/ 11184 w 197333"/>
                  <a:gd name="connsiteY6" fmla="*/ 61961 h 65434"/>
                  <a:gd name="connsiteX7" fmla="*/ 7855 w 197333"/>
                  <a:gd name="connsiteY7" fmla="*/ 59079 h 65434"/>
                  <a:gd name="connsiteX8" fmla="*/ 0 w 197333"/>
                  <a:gd name="connsiteY8" fmla="*/ 36370 h 65434"/>
                  <a:gd name="connsiteX9" fmla="*/ 97066 w 197333"/>
                  <a:gd name="connsiteY9" fmla="*/ 2089 h 65434"/>
                  <a:gd name="connsiteX0" fmla="*/ 97066 w 197333"/>
                  <a:gd name="connsiteY0" fmla="*/ 4860 h 68205"/>
                  <a:gd name="connsiteX1" fmla="*/ 192051 w 197333"/>
                  <a:gd name="connsiteY1" fmla="*/ 16432 h 68205"/>
                  <a:gd name="connsiteX2" fmla="*/ 197333 w 197333"/>
                  <a:gd name="connsiteY2" fmla="*/ 31701 h 68205"/>
                  <a:gd name="connsiteX3" fmla="*/ 157814 w 197333"/>
                  <a:gd name="connsiteY3" fmla="*/ 51307 h 68205"/>
                  <a:gd name="connsiteX4" fmla="*/ 112217 w 197333"/>
                  <a:gd name="connsiteY4" fmla="*/ 61986 h 68205"/>
                  <a:gd name="connsiteX5" fmla="*/ 17728 w 197333"/>
                  <a:gd name="connsiteY5" fmla="*/ 67123 h 68205"/>
                  <a:gd name="connsiteX6" fmla="*/ 11184 w 197333"/>
                  <a:gd name="connsiteY6" fmla="*/ 64732 h 68205"/>
                  <a:gd name="connsiteX7" fmla="*/ 7855 w 197333"/>
                  <a:gd name="connsiteY7" fmla="*/ 61850 h 68205"/>
                  <a:gd name="connsiteX8" fmla="*/ 0 w 197333"/>
                  <a:gd name="connsiteY8" fmla="*/ 39141 h 68205"/>
                  <a:gd name="connsiteX9" fmla="*/ 97066 w 197333"/>
                  <a:gd name="connsiteY9" fmla="*/ 4860 h 68205"/>
                  <a:gd name="connsiteX0" fmla="*/ 97066 w 197333"/>
                  <a:gd name="connsiteY0" fmla="*/ 11165 h 74510"/>
                  <a:gd name="connsiteX1" fmla="*/ 192051 w 197333"/>
                  <a:gd name="connsiteY1" fmla="*/ 22737 h 74510"/>
                  <a:gd name="connsiteX2" fmla="*/ 197333 w 197333"/>
                  <a:gd name="connsiteY2" fmla="*/ 38006 h 74510"/>
                  <a:gd name="connsiteX3" fmla="*/ 157814 w 197333"/>
                  <a:gd name="connsiteY3" fmla="*/ 57612 h 74510"/>
                  <a:gd name="connsiteX4" fmla="*/ 112217 w 197333"/>
                  <a:gd name="connsiteY4" fmla="*/ 68291 h 74510"/>
                  <a:gd name="connsiteX5" fmla="*/ 17728 w 197333"/>
                  <a:gd name="connsiteY5" fmla="*/ 73428 h 74510"/>
                  <a:gd name="connsiteX6" fmla="*/ 11184 w 197333"/>
                  <a:gd name="connsiteY6" fmla="*/ 71037 h 74510"/>
                  <a:gd name="connsiteX7" fmla="*/ 7855 w 197333"/>
                  <a:gd name="connsiteY7" fmla="*/ 68155 h 74510"/>
                  <a:gd name="connsiteX8" fmla="*/ 0 w 197333"/>
                  <a:gd name="connsiteY8" fmla="*/ 45446 h 74510"/>
                  <a:gd name="connsiteX9" fmla="*/ 97066 w 197333"/>
                  <a:gd name="connsiteY9" fmla="*/ 11165 h 7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333" h="74510">
                    <a:moveTo>
                      <a:pt x="97066" y="11165"/>
                    </a:moveTo>
                    <a:cubicBezTo>
                      <a:pt x="144243" y="-10008"/>
                      <a:pt x="176878" y="1798"/>
                      <a:pt x="192051" y="22737"/>
                    </a:cubicBezTo>
                    <a:lnTo>
                      <a:pt x="197333" y="38006"/>
                    </a:lnTo>
                    <a:lnTo>
                      <a:pt x="157814" y="57612"/>
                    </a:lnTo>
                    <a:cubicBezTo>
                      <a:pt x="142225" y="64020"/>
                      <a:pt x="126928" y="68291"/>
                      <a:pt x="112217" y="68291"/>
                    </a:cubicBezTo>
                    <a:cubicBezTo>
                      <a:pt x="58278" y="74370"/>
                      <a:pt x="32837" y="75793"/>
                      <a:pt x="17728" y="73428"/>
                    </a:cubicBezTo>
                    <a:lnTo>
                      <a:pt x="11184" y="71037"/>
                    </a:lnTo>
                    <a:lnTo>
                      <a:pt x="7855" y="68155"/>
                    </a:lnTo>
                    <a:cubicBezTo>
                      <a:pt x="2797" y="61175"/>
                      <a:pt x="0" y="53501"/>
                      <a:pt x="0" y="45446"/>
                    </a:cubicBezTo>
                    <a:cubicBezTo>
                      <a:pt x="0" y="13225"/>
                      <a:pt x="41863" y="-2308"/>
                      <a:pt x="97066" y="11165"/>
                    </a:cubicBezTo>
                    <a:close/>
                  </a:path>
                </a:pathLst>
              </a:custGeom>
              <a:solidFill>
                <a:srgbClr val="DD2E35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3B5919-48BA-4FF0-69E9-C7AF4BB25F99}"/>
                </a:ext>
              </a:extLst>
            </p:cNvPr>
            <p:cNvSpPr/>
            <p:nvPr/>
          </p:nvSpPr>
          <p:spPr>
            <a:xfrm rot="9989338">
              <a:off x="3472884" y="1630015"/>
              <a:ext cx="398630" cy="45719"/>
            </a:xfrm>
            <a:custGeom>
              <a:avLst/>
              <a:gdLst>
                <a:gd name="connsiteX0" fmla="*/ 117239 w 119529"/>
                <a:gd name="connsiteY0" fmla="*/ 0 h 34393"/>
                <a:gd name="connsiteX1" fmla="*/ 119529 w 119529"/>
                <a:gd name="connsiteY1" fmla="*/ 3970 h 34393"/>
                <a:gd name="connsiteX2" fmla="*/ 32613 w 119529"/>
                <a:gd name="connsiteY2" fmla="*/ 34393 h 34393"/>
                <a:gd name="connsiteX3" fmla="*/ 0 w 119529"/>
                <a:gd name="connsiteY3" fmla="*/ 32088 h 34393"/>
                <a:gd name="connsiteX4" fmla="*/ 42442 w 119529"/>
                <a:gd name="connsiteY4" fmla="*/ 22166 h 34393"/>
                <a:gd name="connsiteX5" fmla="*/ 91853 w 119529"/>
                <a:gd name="connsiteY5" fmla="*/ 7633 h 34393"/>
                <a:gd name="connsiteX6" fmla="*/ 117239 w 119529"/>
                <a:gd name="connsiteY6" fmla="*/ 0 h 3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529" h="34393">
                  <a:moveTo>
                    <a:pt x="117239" y="0"/>
                  </a:moveTo>
                  <a:lnTo>
                    <a:pt x="119529" y="3970"/>
                  </a:lnTo>
                  <a:cubicBezTo>
                    <a:pt x="119529" y="20772"/>
                    <a:pt x="80615" y="34393"/>
                    <a:pt x="32613" y="34393"/>
                  </a:cubicBezTo>
                  <a:lnTo>
                    <a:pt x="0" y="32088"/>
                  </a:lnTo>
                  <a:lnTo>
                    <a:pt x="42442" y="22166"/>
                  </a:lnTo>
                  <a:cubicBezTo>
                    <a:pt x="59673" y="17457"/>
                    <a:pt x="76573" y="12329"/>
                    <a:pt x="91853" y="7633"/>
                  </a:cubicBezTo>
                  <a:lnTo>
                    <a:pt x="117239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B238765A-F940-A880-33CD-3963CFB2F287}"/>
              </a:ext>
            </a:extLst>
          </p:cNvPr>
          <p:cNvSpPr/>
          <p:nvPr/>
        </p:nvSpPr>
        <p:spPr>
          <a:xfrm flipH="1">
            <a:off x="6743398" y="4060260"/>
            <a:ext cx="599622" cy="142309"/>
          </a:xfrm>
          <a:custGeom>
            <a:avLst/>
            <a:gdLst>
              <a:gd name="connsiteX0" fmla="*/ 0 w 53975"/>
              <a:gd name="connsiteY0" fmla="*/ 0 h 22225"/>
              <a:gd name="connsiteX1" fmla="*/ 38100 w 53975"/>
              <a:gd name="connsiteY1" fmla="*/ 9525 h 22225"/>
              <a:gd name="connsiteX2" fmla="*/ 47625 w 53975"/>
              <a:gd name="connsiteY2" fmla="*/ 12700 h 22225"/>
              <a:gd name="connsiteX3" fmla="*/ 53975 w 53975"/>
              <a:gd name="connsiteY3" fmla="*/ 22225 h 22225"/>
              <a:gd name="connsiteX0" fmla="*/ 0 w 47625"/>
              <a:gd name="connsiteY0" fmla="*/ 0 h 12700"/>
              <a:gd name="connsiteX1" fmla="*/ 38100 w 47625"/>
              <a:gd name="connsiteY1" fmla="*/ 9525 h 12700"/>
              <a:gd name="connsiteX2" fmla="*/ 47625 w 47625"/>
              <a:gd name="connsiteY2" fmla="*/ 12700 h 12700"/>
              <a:gd name="connsiteX0" fmla="*/ 0 w 47625"/>
              <a:gd name="connsiteY0" fmla="*/ 315 h 13015"/>
              <a:gd name="connsiteX1" fmla="*/ 28798 w 47625"/>
              <a:gd name="connsiteY1" fmla="*/ 3638 h 13015"/>
              <a:gd name="connsiteX2" fmla="*/ 47625 w 47625"/>
              <a:gd name="connsiteY2" fmla="*/ 13015 h 13015"/>
              <a:gd name="connsiteX0" fmla="*/ 0 w 18827"/>
              <a:gd name="connsiteY0" fmla="*/ 0 h 9377"/>
              <a:gd name="connsiteX1" fmla="*/ 18827 w 18827"/>
              <a:gd name="connsiteY1" fmla="*/ 9377 h 9377"/>
              <a:gd name="connsiteX0" fmla="*/ 0 w 25921"/>
              <a:gd name="connsiteY0" fmla="*/ 0 h 12205"/>
              <a:gd name="connsiteX1" fmla="*/ 25921 w 25921"/>
              <a:gd name="connsiteY1" fmla="*/ 12205 h 12205"/>
              <a:gd name="connsiteX0" fmla="*/ 0 w 25921"/>
              <a:gd name="connsiteY0" fmla="*/ 146 h 12351"/>
              <a:gd name="connsiteX1" fmla="*/ 25921 w 25921"/>
              <a:gd name="connsiteY1" fmla="*/ 12351 h 1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921" h="12351">
                <a:moveTo>
                  <a:pt x="0" y="146"/>
                </a:moveTo>
                <a:cubicBezTo>
                  <a:pt x="14679" y="-1297"/>
                  <a:pt x="17281" y="8283"/>
                  <a:pt x="25921" y="1235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13F45-38B1-62C6-CFE2-AB8901EBC26D}"/>
              </a:ext>
            </a:extLst>
          </p:cNvPr>
          <p:cNvGrpSpPr/>
          <p:nvPr/>
        </p:nvGrpSpPr>
        <p:grpSpPr>
          <a:xfrm>
            <a:off x="7485144" y="3112935"/>
            <a:ext cx="1484095" cy="370769"/>
            <a:chOff x="8373304" y="4403917"/>
            <a:chExt cx="2890540" cy="72213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0BC3D0E-5EEF-1BF7-80C3-7161860A9D0B}"/>
                </a:ext>
              </a:extLst>
            </p:cNvPr>
            <p:cNvGrpSpPr/>
            <p:nvPr/>
          </p:nvGrpSpPr>
          <p:grpSpPr>
            <a:xfrm>
              <a:off x="8373304" y="4403917"/>
              <a:ext cx="2890540" cy="579822"/>
              <a:chOff x="4840477" y="1382139"/>
              <a:chExt cx="6623437" cy="1328615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2208B906-4050-7FDD-EC5C-E010D5A10F2F}"/>
                  </a:ext>
                </a:extLst>
              </p:cNvPr>
              <p:cNvGrpSpPr/>
              <p:nvPr/>
            </p:nvGrpSpPr>
            <p:grpSpPr>
              <a:xfrm>
                <a:off x="5222047" y="1382139"/>
                <a:ext cx="6241867" cy="1328615"/>
                <a:chOff x="7750173" y="3025775"/>
                <a:chExt cx="508002" cy="108131"/>
              </a:xfrm>
            </p:grpSpPr>
            <p:sp>
              <p:nvSpPr>
                <p:cNvPr id="68" name="Rectangle: Rounded Corners 67">
                  <a:extLst>
                    <a:ext uri="{FF2B5EF4-FFF2-40B4-BE49-F238E27FC236}">
                      <a16:creationId xmlns:a16="http://schemas.microsoft.com/office/drawing/2014/main" id="{4B3626C9-F4A9-C8EF-F2F5-05E19520B117}"/>
                    </a:ext>
                  </a:extLst>
                </p:cNvPr>
                <p:cNvSpPr/>
                <p:nvPr/>
              </p:nvSpPr>
              <p:spPr>
                <a:xfrm>
                  <a:off x="7750174" y="3025775"/>
                  <a:ext cx="476250" cy="88057"/>
                </a:xfrm>
                <a:custGeom>
                  <a:avLst/>
                  <a:gdLst>
                    <a:gd name="connsiteX0" fmla="*/ 0 w 454025"/>
                    <a:gd name="connsiteY0" fmla="*/ 7620 h 45719"/>
                    <a:gd name="connsiteX1" fmla="*/ 7620 w 454025"/>
                    <a:gd name="connsiteY1" fmla="*/ 0 h 45719"/>
                    <a:gd name="connsiteX2" fmla="*/ 446405 w 454025"/>
                    <a:gd name="connsiteY2" fmla="*/ 0 h 45719"/>
                    <a:gd name="connsiteX3" fmla="*/ 454025 w 454025"/>
                    <a:gd name="connsiteY3" fmla="*/ 7620 h 45719"/>
                    <a:gd name="connsiteX4" fmla="*/ 454025 w 454025"/>
                    <a:gd name="connsiteY4" fmla="*/ 38099 h 45719"/>
                    <a:gd name="connsiteX5" fmla="*/ 446405 w 454025"/>
                    <a:gd name="connsiteY5" fmla="*/ 45719 h 45719"/>
                    <a:gd name="connsiteX6" fmla="*/ 7620 w 454025"/>
                    <a:gd name="connsiteY6" fmla="*/ 45719 h 45719"/>
                    <a:gd name="connsiteX7" fmla="*/ 0 w 454025"/>
                    <a:gd name="connsiteY7" fmla="*/ 38099 h 45719"/>
                    <a:gd name="connsiteX8" fmla="*/ 0 w 454025"/>
                    <a:gd name="connsiteY8" fmla="*/ 7620 h 45719"/>
                    <a:gd name="connsiteX0" fmla="*/ 0 w 454025"/>
                    <a:gd name="connsiteY0" fmla="*/ 7620 h 79700"/>
                    <a:gd name="connsiteX1" fmla="*/ 7620 w 454025"/>
                    <a:gd name="connsiteY1" fmla="*/ 0 h 79700"/>
                    <a:gd name="connsiteX2" fmla="*/ 446405 w 454025"/>
                    <a:gd name="connsiteY2" fmla="*/ 0 h 79700"/>
                    <a:gd name="connsiteX3" fmla="*/ 454025 w 454025"/>
                    <a:gd name="connsiteY3" fmla="*/ 7620 h 79700"/>
                    <a:gd name="connsiteX4" fmla="*/ 454025 w 454025"/>
                    <a:gd name="connsiteY4" fmla="*/ 38099 h 79700"/>
                    <a:gd name="connsiteX5" fmla="*/ 446405 w 454025"/>
                    <a:gd name="connsiteY5" fmla="*/ 45719 h 79700"/>
                    <a:gd name="connsiteX6" fmla="*/ 7620 w 454025"/>
                    <a:gd name="connsiteY6" fmla="*/ 45719 h 79700"/>
                    <a:gd name="connsiteX7" fmla="*/ 44450 w 454025"/>
                    <a:gd name="connsiteY7" fmla="*/ 79374 h 79700"/>
                    <a:gd name="connsiteX8" fmla="*/ 0 w 454025"/>
                    <a:gd name="connsiteY8" fmla="*/ 7620 h 79700"/>
                    <a:gd name="connsiteX0" fmla="*/ 0 w 454025"/>
                    <a:gd name="connsiteY0" fmla="*/ 7620 h 79374"/>
                    <a:gd name="connsiteX1" fmla="*/ 7620 w 454025"/>
                    <a:gd name="connsiteY1" fmla="*/ 0 h 79374"/>
                    <a:gd name="connsiteX2" fmla="*/ 446405 w 454025"/>
                    <a:gd name="connsiteY2" fmla="*/ 0 h 79374"/>
                    <a:gd name="connsiteX3" fmla="*/ 454025 w 454025"/>
                    <a:gd name="connsiteY3" fmla="*/ 7620 h 79374"/>
                    <a:gd name="connsiteX4" fmla="*/ 454025 w 454025"/>
                    <a:gd name="connsiteY4" fmla="*/ 38099 h 79374"/>
                    <a:gd name="connsiteX5" fmla="*/ 446405 w 454025"/>
                    <a:gd name="connsiteY5" fmla="*/ 45719 h 79374"/>
                    <a:gd name="connsiteX6" fmla="*/ 44450 w 454025"/>
                    <a:gd name="connsiteY6" fmla="*/ 79374 h 79374"/>
                    <a:gd name="connsiteX7" fmla="*/ 0 w 454025"/>
                    <a:gd name="connsiteY7" fmla="*/ 7620 h 79374"/>
                    <a:gd name="connsiteX0" fmla="*/ 0 w 454025"/>
                    <a:gd name="connsiteY0" fmla="*/ 19768 h 91522"/>
                    <a:gd name="connsiteX1" fmla="*/ 7620 w 454025"/>
                    <a:gd name="connsiteY1" fmla="*/ 12148 h 91522"/>
                    <a:gd name="connsiteX2" fmla="*/ 446405 w 454025"/>
                    <a:gd name="connsiteY2" fmla="*/ 12148 h 91522"/>
                    <a:gd name="connsiteX3" fmla="*/ 447675 w 454025"/>
                    <a:gd name="connsiteY3" fmla="*/ 718 h 91522"/>
                    <a:gd name="connsiteX4" fmla="*/ 454025 w 454025"/>
                    <a:gd name="connsiteY4" fmla="*/ 50247 h 91522"/>
                    <a:gd name="connsiteX5" fmla="*/ 446405 w 454025"/>
                    <a:gd name="connsiteY5" fmla="*/ 57867 h 91522"/>
                    <a:gd name="connsiteX6" fmla="*/ 44450 w 454025"/>
                    <a:gd name="connsiteY6" fmla="*/ 91522 h 91522"/>
                    <a:gd name="connsiteX7" fmla="*/ 0 w 454025"/>
                    <a:gd name="connsiteY7" fmla="*/ 19768 h 91522"/>
                    <a:gd name="connsiteX0" fmla="*/ 0 w 482600"/>
                    <a:gd name="connsiteY0" fmla="*/ 32468 h 91522"/>
                    <a:gd name="connsiteX1" fmla="*/ 36195 w 482600"/>
                    <a:gd name="connsiteY1" fmla="*/ 12148 h 91522"/>
                    <a:gd name="connsiteX2" fmla="*/ 474980 w 482600"/>
                    <a:gd name="connsiteY2" fmla="*/ 12148 h 91522"/>
                    <a:gd name="connsiteX3" fmla="*/ 476250 w 482600"/>
                    <a:gd name="connsiteY3" fmla="*/ 718 h 91522"/>
                    <a:gd name="connsiteX4" fmla="*/ 482600 w 482600"/>
                    <a:gd name="connsiteY4" fmla="*/ 50247 h 91522"/>
                    <a:gd name="connsiteX5" fmla="*/ 474980 w 482600"/>
                    <a:gd name="connsiteY5" fmla="*/ 57867 h 91522"/>
                    <a:gd name="connsiteX6" fmla="*/ 73025 w 482600"/>
                    <a:gd name="connsiteY6" fmla="*/ 91522 h 91522"/>
                    <a:gd name="connsiteX7" fmla="*/ 0 w 482600"/>
                    <a:gd name="connsiteY7" fmla="*/ 32468 h 91522"/>
                    <a:gd name="connsiteX0" fmla="*/ 0 w 482600"/>
                    <a:gd name="connsiteY0" fmla="*/ 32468 h 91522"/>
                    <a:gd name="connsiteX1" fmla="*/ 36195 w 482600"/>
                    <a:gd name="connsiteY1" fmla="*/ 12148 h 91522"/>
                    <a:gd name="connsiteX2" fmla="*/ 474980 w 482600"/>
                    <a:gd name="connsiteY2" fmla="*/ 12148 h 91522"/>
                    <a:gd name="connsiteX3" fmla="*/ 476250 w 482600"/>
                    <a:gd name="connsiteY3" fmla="*/ 718 h 91522"/>
                    <a:gd name="connsiteX4" fmla="*/ 482600 w 482600"/>
                    <a:gd name="connsiteY4" fmla="*/ 50247 h 91522"/>
                    <a:gd name="connsiteX5" fmla="*/ 474980 w 482600"/>
                    <a:gd name="connsiteY5" fmla="*/ 57867 h 91522"/>
                    <a:gd name="connsiteX6" fmla="*/ 371475 w 482600"/>
                    <a:gd name="connsiteY6" fmla="*/ 57439 h 91522"/>
                    <a:gd name="connsiteX7" fmla="*/ 73025 w 482600"/>
                    <a:gd name="connsiteY7" fmla="*/ 91522 h 91522"/>
                    <a:gd name="connsiteX8" fmla="*/ 0 w 482600"/>
                    <a:gd name="connsiteY8" fmla="*/ 32468 h 91522"/>
                    <a:gd name="connsiteX0" fmla="*/ 0 w 482600"/>
                    <a:gd name="connsiteY0" fmla="*/ 32468 h 116922"/>
                    <a:gd name="connsiteX1" fmla="*/ 36195 w 482600"/>
                    <a:gd name="connsiteY1" fmla="*/ 12148 h 116922"/>
                    <a:gd name="connsiteX2" fmla="*/ 474980 w 482600"/>
                    <a:gd name="connsiteY2" fmla="*/ 12148 h 116922"/>
                    <a:gd name="connsiteX3" fmla="*/ 476250 w 482600"/>
                    <a:gd name="connsiteY3" fmla="*/ 718 h 116922"/>
                    <a:gd name="connsiteX4" fmla="*/ 482600 w 482600"/>
                    <a:gd name="connsiteY4" fmla="*/ 50247 h 116922"/>
                    <a:gd name="connsiteX5" fmla="*/ 474980 w 482600"/>
                    <a:gd name="connsiteY5" fmla="*/ 57867 h 116922"/>
                    <a:gd name="connsiteX6" fmla="*/ 371475 w 482600"/>
                    <a:gd name="connsiteY6" fmla="*/ 57439 h 116922"/>
                    <a:gd name="connsiteX7" fmla="*/ 57150 w 482600"/>
                    <a:gd name="connsiteY7" fmla="*/ 116922 h 116922"/>
                    <a:gd name="connsiteX8" fmla="*/ 0 w 482600"/>
                    <a:gd name="connsiteY8" fmla="*/ 32468 h 116922"/>
                    <a:gd name="connsiteX0" fmla="*/ 0 w 482600"/>
                    <a:gd name="connsiteY0" fmla="*/ 32468 h 88347"/>
                    <a:gd name="connsiteX1" fmla="*/ 36195 w 482600"/>
                    <a:gd name="connsiteY1" fmla="*/ 12148 h 88347"/>
                    <a:gd name="connsiteX2" fmla="*/ 474980 w 482600"/>
                    <a:gd name="connsiteY2" fmla="*/ 12148 h 88347"/>
                    <a:gd name="connsiteX3" fmla="*/ 476250 w 482600"/>
                    <a:gd name="connsiteY3" fmla="*/ 718 h 88347"/>
                    <a:gd name="connsiteX4" fmla="*/ 482600 w 482600"/>
                    <a:gd name="connsiteY4" fmla="*/ 50247 h 88347"/>
                    <a:gd name="connsiteX5" fmla="*/ 474980 w 482600"/>
                    <a:gd name="connsiteY5" fmla="*/ 57867 h 88347"/>
                    <a:gd name="connsiteX6" fmla="*/ 371475 w 482600"/>
                    <a:gd name="connsiteY6" fmla="*/ 57439 h 88347"/>
                    <a:gd name="connsiteX7" fmla="*/ 76200 w 482600"/>
                    <a:gd name="connsiteY7" fmla="*/ 88347 h 88347"/>
                    <a:gd name="connsiteX8" fmla="*/ 0 w 482600"/>
                    <a:gd name="connsiteY8" fmla="*/ 32468 h 88347"/>
                    <a:gd name="connsiteX0" fmla="*/ 0 w 477247"/>
                    <a:gd name="connsiteY0" fmla="*/ 32468 h 88347"/>
                    <a:gd name="connsiteX1" fmla="*/ 36195 w 477247"/>
                    <a:gd name="connsiteY1" fmla="*/ 12148 h 88347"/>
                    <a:gd name="connsiteX2" fmla="*/ 474980 w 477247"/>
                    <a:gd name="connsiteY2" fmla="*/ 12148 h 88347"/>
                    <a:gd name="connsiteX3" fmla="*/ 476250 w 477247"/>
                    <a:gd name="connsiteY3" fmla="*/ 718 h 88347"/>
                    <a:gd name="connsiteX4" fmla="*/ 474980 w 477247"/>
                    <a:gd name="connsiteY4" fmla="*/ 57867 h 88347"/>
                    <a:gd name="connsiteX5" fmla="*/ 371475 w 477247"/>
                    <a:gd name="connsiteY5" fmla="*/ 57439 h 88347"/>
                    <a:gd name="connsiteX6" fmla="*/ 76200 w 477247"/>
                    <a:gd name="connsiteY6" fmla="*/ 88347 h 88347"/>
                    <a:gd name="connsiteX7" fmla="*/ 0 w 477247"/>
                    <a:gd name="connsiteY7" fmla="*/ 32468 h 88347"/>
                    <a:gd name="connsiteX0" fmla="*/ 0 w 477247"/>
                    <a:gd name="connsiteY0" fmla="*/ 32468 h 88347"/>
                    <a:gd name="connsiteX1" fmla="*/ 36195 w 477247"/>
                    <a:gd name="connsiteY1" fmla="*/ 12148 h 88347"/>
                    <a:gd name="connsiteX2" fmla="*/ 352426 w 477247"/>
                    <a:gd name="connsiteY2" fmla="*/ 290 h 88347"/>
                    <a:gd name="connsiteX3" fmla="*/ 474980 w 477247"/>
                    <a:gd name="connsiteY3" fmla="*/ 12148 h 88347"/>
                    <a:gd name="connsiteX4" fmla="*/ 476250 w 477247"/>
                    <a:gd name="connsiteY4" fmla="*/ 718 h 88347"/>
                    <a:gd name="connsiteX5" fmla="*/ 474980 w 477247"/>
                    <a:gd name="connsiteY5" fmla="*/ 57867 h 88347"/>
                    <a:gd name="connsiteX6" fmla="*/ 371475 w 477247"/>
                    <a:gd name="connsiteY6" fmla="*/ 57439 h 88347"/>
                    <a:gd name="connsiteX7" fmla="*/ 76200 w 477247"/>
                    <a:gd name="connsiteY7" fmla="*/ 88347 h 88347"/>
                    <a:gd name="connsiteX8" fmla="*/ 0 w 477247"/>
                    <a:gd name="connsiteY8" fmla="*/ 32468 h 88347"/>
                    <a:gd name="connsiteX0" fmla="*/ 0 w 476250"/>
                    <a:gd name="connsiteY0" fmla="*/ 32178 h 88057"/>
                    <a:gd name="connsiteX1" fmla="*/ 36195 w 476250"/>
                    <a:gd name="connsiteY1" fmla="*/ 11858 h 88057"/>
                    <a:gd name="connsiteX2" fmla="*/ 352426 w 476250"/>
                    <a:gd name="connsiteY2" fmla="*/ 0 h 88057"/>
                    <a:gd name="connsiteX3" fmla="*/ 476250 w 476250"/>
                    <a:gd name="connsiteY3" fmla="*/ 428 h 88057"/>
                    <a:gd name="connsiteX4" fmla="*/ 474980 w 476250"/>
                    <a:gd name="connsiteY4" fmla="*/ 57577 h 88057"/>
                    <a:gd name="connsiteX5" fmla="*/ 371475 w 476250"/>
                    <a:gd name="connsiteY5" fmla="*/ 57149 h 88057"/>
                    <a:gd name="connsiteX6" fmla="*/ 76200 w 476250"/>
                    <a:gd name="connsiteY6" fmla="*/ 88057 h 88057"/>
                    <a:gd name="connsiteX7" fmla="*/ 0 w 476250"/>
                    <a:gd name="connsiteY7" fmla="*/ 32178 h 88057"/>
                    <a:gd name="connsiteX0" fmla="*/ 0 w 476250"/>
                    <a:gd name="connsiteY0" fmla="*/ 32178 h 88057"/>
                    <a:gd name="connsiteX1" fmla="*/ 36195 w 476250"/>
                    <a:gd name="connsiteY1" fmla="*/ 11858 h 88057"/>
                    <a:gd name="connsiteX2" fmla="*/ 352426 w 476250"/>
                    <a:gd name="connsiteY2" fmla="*/ 0 h 88057"/>
                    <a:gd name="connsiteX3" fmla="*/ 476250 w 476250"/>
                    <a:gd name="connsiteY3" fmla="*/ 428 h 88057"/>
                    <a:gd name="connsiteX4" fmla="*/ 465455 w 476250"/>
                    <a:gd name="connsiteY4" fmla="*/ 57577 h 88057"/>
                    <a:gd name="connsiteX5" fmla="*/ 371475 w 476250"/>
                    <a:gd name="connsiteY5" fmla="*/ 57149 h 88057"/>
                    <a:gd name="connsiteX6" fmla="*/ 76200 w 476250"/>
                    <a:gd name="connsiteY6" fmla="*/ 88057 h 88057"/>
                    <a:gd name="connsiteX7" fmla="*/ 0 w 476250"/>
                    <a:gd name="connsiteY7" fmla="*/ 32178 h 88057"/>
                    <a:gd name="connsiteX0" fmla="*/ 0 w 476250"/>
                    <a:gd name="connsiteY0" fmla="*/ 32178 h 88057"/>
                    <a:gd name="connsiteX1" fmla="*/ 36195 w 476250"/>
                    <a:gd name="connsiteY1" fmla="*/ 18060 h 88057"/>
                    <a:gd name="connsiteX2" fmla="*/ 352426 w 476250"/>
                    <a:gd name="connsiteY2" fmla="*/ 0 h 88057"/>
                    <a:gd name="connsiteX3" fmla="*/ 476250 w 476250"/>
                    <a:gd name="connsiteY3" fmla="*/ 428 h 88057"/>
                    <a:gd name="connsiteX4" fmla="*/ 465455 w 476250"/>
                    <a:gd name="connsiteY4" fmla="*/ 57577 h 88057"/>
                    <a:gd name="connsiteX5" fmla="*/ 371475 w 476250"/>
                    <a:gd name="connsiteY5" fmla="*/ 57149 h 88057"/>
                    <a:gd name="connsiteX6" fmla="*/ 76200 w 476250"/>
                    <a:gd name="connsiteY6" fmla="*/ 88057 h 88057"/>
                    <a:gd name="connsiteX7" fmla="*/ 0 w 476250"/>
                    <a:gd name="connsiteY7" fmla="*/ 32178 h 88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6250" h="88057">
                      <a:moveTo>
                        <a:pt x="0" y="32178"/>
                      </a:moveTo>
                      <a:cubicBezTo>
                        <a:pt x="0" y="27970"/>
                        <a:pt x="31987" y="18060"/>
                        <a:pt x="36195" y="18060"/>
                      </a:cubicBezTo>
                      <a:cubicBezTo>
                        <a:pt x="141605" y="17282"/>
                        <a:pt x="247016" y="778"/>
                        <a:pt x="352426" y="0"/>
                      </a:cubicBezTo>
                      <a:lnTo>
                        <a:pt x="476250" y="428"/>
                      </a:lnTo>
                      <a:cubicBezTo>
                        <a:pt x="475827" y="19478"/>
                        <a:pt x="465878" y="38527"/>
                        <a:pt x="465455" y="57577"/>
                      </a:cubicBezTo>
                      <a:cubicBezTo>
                        <a:pt x="430953" y="62726"/>
                        <a:pt x="405977" y="52000"/>
                        <a:pt x="371475" y="57149"/>
                      </a:cubicBezTo>
                      <a:lnTo>
                        <a:pt x="76200" y="88057"/>
                      </a:lnTo>
                      <a:cubicBezTo>
                        <a:pt x="76200" y="77897"/>
                        <a:pt x="0" y="42338"/>
                        <a:pt x="0" y="321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C3F7B404-E5CE-ED6F-A6C2-874AAC92B0AF}"/>
                    </a:ext>
                  </a:extLst>
                </p:cNvPr>
                <p:cNvSpPr/>
                <p:nvPr/>
              </p:nvSpPr>
              <p:spPr>
                <a:xfrm rot="376403">
                  <a:off x="7869121" y="3094698"/>
                  <a:ext cx="95324" cy="39208"/>
                </a:xfrm>
                <a:custGeom>
                  <a:avLst/>
                  <a:gdLst>
                    <a:gd name="connsiteX0" fmla="*/ 98425 w 98425"/>
                    <a:gd name="connsiteY0" fmla="*/ 0 h 41275"/>
                    <a:gd name="connsiteX1" fmla="*/ 82550 w 98425"/>
                    <a:gd name="connsiteY1" fmla="*/ 6350 h 41275"/>
                    <a:gd name="connsiteX2" fmla="*/ 73025 w 98425"/>
                    <a:gd name="connsiteY2" fmla="*/ 9525 h 41275"/>
                    <a:gd name="connsiteX3" fmla="*/ 63500 w 98425"/>
                    <a:gd name="connsiteY3" fmla="*/ 15875 h 41275"/>
                    <a:gd name="connsiteX4" fmla="*/ 50800 w 98425"/>
                    <a:gd name="connsiteY4" fmla="*/ 22225 h 41275"/>
                    <a:gd name="connsiteX5" fmla="*/ 41275 w 98425"/>
                    <a:gd name="connsiteY5" fmla="*/ 28575 h 41275"/>
                    <a:gd name="connsiteX6" fmla="*/ 28575 w 98425"/>
                    <a:gd name="connsiteY6" fmla="*/ 31750 h 41275"/>
                    <a:gd name="connsiteX7" fmla="*/ 9525 w 98425"/>
                    <a:gd name="connsiteY7" fmla="*/ 38100 h 41275"/>
                    <a:gd name="connsiteX8" fmla="*/ 0 w 98425"/>
                    <a:gd name="connsiteY8" fmla="*/ 41275 h 41275"/>
                    <a:gd name="connsiteX0" fmla="*/ 98425 w 98425"/>
                    <a:gd name="connsiteY0" fmla="*/ 0 h 41275"/>
                    <a:gd name="connsiteX1" fmla="*/ 82550 w 98425"/>
                    <a:gd name="connsiteY1" fmla="*/ 6350 h 41275"/>
                    <a:gd name="connsiteX2" fmla="*/ 73025 w 98425"/>
                    <a:gd name="connsiteY2" fmla="*/ 9525 h 41275"/>
                    <a:gd name="connsiteX3" fmla="*/ 63500 w 98425"/>
                    <a:gd name="connsiteY3" fmla="*/ 15875 h 41275"/>
                    <a:gd name="connsiteX4" fmla="*/ 41275 w 98425"/>
                    <a:gd name="connsiteY4" fmla="*/ 28575 h 41275"/>
                    <a:gd name="connsiteX5" fmla="*/ 28575 w 98425"/>
                    <a:gd name="connsiteY5" fmla="*/ 31750 h 41275"/>
                    <a:gd name="connsiteX6" fmla="*/ 9525 w 98425"/>
                    <a:gd name="connsiteY6" fmla="*/ 38100 h 41275"/>
                    <a:gd name="connsiteX7" fmla="*/ 0 w 98425"/>
                    <a:gd name="connsiteY7" fmla="*/ 41275 h 41275"/>
                    <a:gd name="connsiteX0" fmla="*/ 98425 w 98425"/>
                    <a:gd name="connsiteY0" fmla="*/ 0 h 41275"/>
                    <a:gd name="connsiteX1" fmla="*/ 82550 w 98425"/>
                    <a:gd name="connsiteY1" fmla="*/ 6350 h 41275"/>
                    <a:gd name="connsiteX2" fmla="*/ 73025 w 98425"/>
                    <a:gd name="connsiteY2" fmla="*/ 9525 h 41275"/>
                    <a:gd name="connsiteX3" fmla="*/ 63500 w 98425"/>
                    <a:gd name="connsiteY3" fmla="*/ 15875 h 41275"/>
                    <a:gd name="connsiteX4" fmla="*/ 28575 w 98425"/>
                    <a:gd name="connsiteY4" fmla="*/ 31750 h 41275"/>
                    <a:gd name="connsiteX5" fmla="*/ 9525 w 98425"/>
                    <a:gd name="connsiteY5" fmla="*/ 38100 h 41275"/>
                    <a:gd name="connsiteX6" fmla="*/ 0 w 98425"/>
                    <a:gd name="connsiteY6" fmla="*/ 41275 h 41275"/>
                    <a:gd name="connsiteX0" fmla="*/ 98425 w 98425"/>
                    <a:gd name="connsiteY0" fmla="*/ 0 h 41275"/>
                    <a:gd name="connsiteX1" fmla="*/ 82550 w 98425"/>
                    <a:gd name="connsiteY1" fmla="*/ 6350 h 41275"/>
                    <a:gd name="connsiteX2" fmla="*/ 73025 w 98425"/>
                    <a:gd name="connsiteY2" fmla="*/ 9525 h 41275"/>
                    <a:gd name="connsiteX3" fmla="*/ 28575 w 98425"/>
                    <a:gd name="connsiteY3" fmla="*/ 31750 h 41275"/>
                    <a:gd name="connsiteX4" fmla="*/ 9525 w 98425"/>
                    <a:gd name="connsiteY4" fmla="*/ 38100 h 41275"/>
                    <a:gd name="connsiteX5" fmla="*/ 0 w 98425"/>
                    <a:gd name="connsiteY5" fmla="*/ 41275 h 41275"/>
                    <a:gd name="connsiteX0" fmla="*/ 98425 w 98425"/>
                    <a:gd name="connsiteY0" fmla="*/ 0 h 41275"/>
                    <a:gd name="connsiteX1" fmla="*/ 82550 w 98425"/>
                    <a:gd name="connsiteY1" fmla="*/ 6350 h 41275"/>
                    <a:gd name="connsiteX2" fmla="*/ 28575 w 98425"/>
                    <a:gd name="connsiteY2" fmla="*/ 31750 h 41275"/>
                    <a:gd name="connsiteX3" fmla="*/ 9525 w 98425"/>
                    <a:gd name="connsiteY3" fmla="*/ 38100 h 41275"/>
                    <a:gd name="connsiteX4" fmla="*/ 0 w 98425"/>
                    <a:gd name="connsiteY4" fmla="*/ 41275 h 41275"/>
                    <a:gd name="connsiteX0" fmla="*/ 98425 w 98425"/>
                    <a:gd name="connsiteY0" fmla="*/ 0 h 41275"/>
                    <a:gd name="connsiteX1" fmla="*/ 82550 w 98425"/>
                    <a:gd name="connsiteY1" fmla="*/ 6350 h 41275"/>
                    <a:gd name="connsiteX2" fmla="*/ 35810 w 98425"/>
                    <a:gd name="connsiteY2" fmla="*/ 20380 h 41275"/>
                    <a:gd name="connsiteX3" fmla="*/ 9525 w 98425"/>
                    <a:gd name="connsiteY3" fmla="*/ 38100 h 41275"/>
                    <a:gd name="connsiteX4" fmla="*/ 0 w 98425"/>
                    <a:gd name="connsiteY4" fmla="*/ 41275 h 41275"/>
                    <a:gd name="connsiteX0" fmla="*/ 98425 w 98425"/>
                    <a:gd name="connsiteY0" fmla="*/ 0 h 41275"/>
                    <a:gd name="connsiteX1" fmla="*/ 82550 w 98425"/>
                    <a:gd name="connsiteY1" fmla="*/ 6350 h 41275"/>
                    <a:gd name="connsiteX2" fmla="*/ 35810 w 98425"/>
                    <a:gd name="connsiteY2" fmla="*/ 20380 h 41275"/>
                    <a:gd name="connsiteX3" fmla="*/ 0 w 98425"/>
                    <a:gd name="connsiteY3" fmla="*/ 41275 h 41275"/>
                    <a:gd name="connsiteX0" fmla="*/ 98425 w 98425"/>
                    <a:gd name="connsiteY0" fmla="*/ 0 h 41275"/>
                    <a:gd name="connsiteX1" fmla="*/ 35810 w 98425"/>
                    <a:gd name="connsiteY1" fmla="*/ 20380 h 41275"/>
                    <a:gd name="connsiteX2" fmla="*/ 0 w 98425"/>
                    <a:gd name="connsiteY2" fmla="*/ 41275 h 41275"/>
                    <a:gd name="connsiteX0" fmla="*/ 95324 w 95324"/>
                    <a:gd name="connsiteY0" fmla="*/ 0 h 39208"/>
                    <a:gd name="connsiteX1" fmla="*/ 35810 w 95324"/>
                    <a:gd name="connsiteY1" fmla="*/ 18313 h 39208"/>
                    <a:gd name="connsiteX2" fmla="*/ 0 w 95324"/>
                    <a:gd name="connsiteY2" fmla="*/ 39208 h 39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324" h="39208">
                      <a:moveTo>
                        <a:pt x="95324" y="0"/>
                      </a:moveTo>
                      <a:cubicBezTo>
                        <a:pt x="82279" y="4246"/>
                        <a:pt x="51697" y="11778"/>
                        <a:pt x="35810" y="18313"/>
                      </a:cubicBezTo>
                      <a:cubicBezTo>
                        <a:pt x="19923" y="24848"/>
                        <a:pt x="7460" y="34855"/>
                        <a:pt x="0" y="39208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58C8293C-50BE-A7EE-9DF4-45596ECCDBA6}"/>
                    </a:ext>
                  </a:extLst>
                </p:cNvPr>
                <p:cNvSpPr/>
                <p:nvPr/>
              </p:nvSpPr>
              <p:spPr>
                <a:xfrm>
                  <a:off x="8209374" y="3085064"/>
                  <a:ext cx="48801" cy="11582"/>
                </a:xfrm>
                <a:custGeom>
                  <a:avLst/>
                  <a:gdLst>
                    <a:gd name="connsiteX0" fmla="*/ 0 w 53975"/>
                    <a:gd name="connsiteY0" fmla="*/ 0 h 22225"/>
                    <a:gd name="connsiteX1" fmla="*/ 38100 w 53975"/>
                    <a:gd name="connsiteY1" fmla="*/ 9525 h 22225"/>
                    <a:gd name="connsiteX2" fmla="*/ 47625 w 53975"/>
                    <a:gd name="connsiteY2" fmla="*/ 12700 h 22225"/>
                    <a:gd name="connsiteX3" fmla="*/ 53975 w 53975"/>
                    <a:gd name="connsiteY3" fmla="*/ 22225 h 22225"/>
                    <a:gd name="connsiteX0" fmla="*/ 0 w 47625"/>
                    <a:gd name="connsiteY0" fmla="*/ 0 h 12700"/>
                    <a:gd name="connsiteX1" fmla="*/ 38100 w 47625"/>
                    <a:gd name="connsiteY1" fmla="*/ 9525 h 12700"/>
                    <a:gd name="connsiteX2" fmla="*/ 47625 w 47625"/>
                    <a:gd name="connsiteY2" fmla="*/ 12700 h 12700"/>
                    <a:gd name="connsiteX0" fmla="*/ 0 w 47625"/>
                    <a:gd name="connsiteY0" fmla="*/ 315 h 13015"/>
                    <a:gd name="connsiteX1" fmla="*/ 28798 w 47625"/>
                    <a:gd name="connsiteY1" fmla="*/ 3638 h 13015"/>
                    <a:gd name="connsiteX2" fmla="*/ 47625 w 47625"/>
                    <a:gd name="connsiteY2" fmla="*/ 13015 h 13015"/>
                    <a:gd name="connsiteX0" fmla="*/ 0 w 18827"/>
                    <a:gd name="connsiteY0" fmla="*/ 0 h 9377"/>
                    <a:gd name="connsiteX1" fmla="*/ 18827 w 18827"/>
                    <a:gd name="connsiteY1" fmla="*/ 9377 h 9377"/>
                    <a:gd name="connsiteX0" fmla="*/ 0 w 25921"/>
                    <a:gd name="connsiteY0" fmla="*/ 0 h 12205"/>
                    <a:gd name="connsiteX1" fmla="*/ 25921 w 25921"/>
                    <a:gd name="connsiteY1" fmla="*/ 12205 h 12205"/>
                    <a:gd name="connsiteX0" fmla="*/ 0 w 25921"/>
                    <a:gd name="connsiteY0" fmla="*/ 146 h 12351"/>
                    <a:gd name="connsiteX1" fmla="*/ 25921 w 25921"/>
                    <a:gd name="connsiteY1" fmla="*/ 12351 h 12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921" h="12351">
                      <a:moveTo>
                        <a:pt x="0" y="146"/>
                      </a:moveTo>
                      <a:cubicBezTo>
                        <a:pt x="14679" y="-1297"/>
                        <a:pt x="17281" y="8283"/>
                        <a:pt x="25921" y="12351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115F50D-C342-10C1-F19F-08B27A5854B0}"/>
                  </a:ext>
                </a:extLst>
              </p:cNvPr>
              <p:cNvSpPr/>
              <p:nvPr/>
            </p:nvSpPr>
            <p:spPr>
              <a:xfrm rot="354568">
                <a:off x="4840477" y="1710325"/>
                <a:ext cx="440001" cy="256739"/>
              </a:xfrm>
              <a:custGeom>
                <a:avLst/>
                <a:gdLst>
                  <a:gd name="connsiteX0" fmla="*/ 98425 w 98425"/>
                  <a:gd name="connsiteY0" fmla="*/ 0 h 41275"/>
                  <a:gd name="connsiteX1" fmla="*/ 82550 w 98425"/>
                  <a:gd name="connsiteY1" fmla="*/ 6350 h 41275"/>
                  <a:gd name="connsiteX2" fmla="*/ 73025 w 98425"/>
                  <a:gd name="connsiteY2" fmla="*/ 9525 h 41275"/>
                  <a:gd name="connsiteX3" fmla="*/ 63500 w 98425"/>
                  <a:gd name="connsiteY3" fmla="*/ 15875 h 41275"/>
                  <a:gd name="connsiteX4" fmla="*/ 50800 w 98425"/>
                  <a:gd name="connsiteY4" fmla="*/ 22225 h 41275"/>
                  <a:gd name="connsiteX5" fmla="*/ 41275 w 98425"/>
                  <a:gd name="connsiteY5" fmla="*/ 28575 h 41275"/>
                  <a:gd name="connsiteX6" fmla="*/ 28575 w 98425"/>
                  <a:gd name="connsiteY6" fmla="*/ 31750 h 41275"/>
                  <a:gd name="connsiteX7" fmla="*/ 9525 w 98425"/>
                  <a:gd name="connsiteY7" fmla="*/ 38100 h 41275"/>
                  <a:gd name="connsiteX8" fmla="*/ 0 w 98425"/>
                  <a:gd name="connsiteY8" fmla="*/ 41275 h 41275"/>
                  <a:gd name="connsiteX0" fmla="*/ 98425 w 98425"/>
                  <a:gd name="connsiteY0" fmla="*/ 0 h 41275"/>
                  <a:gd name="connsiteX1" fmla="*/ 82550 w 98425"/>
                  <a:gd name="connsiteY1" fmla="*/ 6350 h 41275"/>
                  <a:gd name="connsiteX2" fmla="*/ 73025 w 98425"/>
                  <a:gd name="connsiteY2" fmla="*/ 9525 h 41275"/>
                  <a:gd name="connsiteX3" fmla="*/ 63500 w 98425"/>
                  <a:gd name="connsiteY3" fmla="*/ 15875 h 41275"/>
                  <a:gd name="connsiteX4" fmla="*/ 41275 w 98425"/>
                  <a:gd name="connsiteY4" fmla="*/ 28575 h 41275"/>
                  <a:gd name="connsiteX5" fmla="*/ 28575 w 98425"/>
                  <a:gd name="connsiteY5" fmla="*/ 31750 h 41275"/>
                  <a:gd name="connsiteX6" fmla="*/ 9525 w 98425"/>
                  <a:gd name="connsiteY6" fmla="*/ 38100 h 41275"/>
                  <a:gd name="connsiteX7" fmla="*/ 0 w 98425"/>
                  <a:gd name="connsiteY7" fmla="*/ 41275 h 41275"/>
                  <a:gd name="connsiteX0" fmla="*/ 98425 w 98425"/>
                  <a:gd name="connsiteY0" fmla="*/ 0 h 41275"/>
                  <a:gd name="connsiteX1" fmla="*/ 82550 w 98425"/>
                  <a:gd name="connsiteY1" fmla="*/ 6350 h 41275"/>
                  <a:gd name="connsiteX2" fmla="*/ 73025 w 98425"/>
                  <a:gd name="connsiteY2" fmla="*/ 9525 h 41275"/>
                  <a:gd name="connsiteX3" fmla="*/ 63500 w 98425"/>
                  <a:gd name="connsiteY3" fmla="*/ 15875 h 41275"/>
                  <a:gd name="connsiteX4" fmla="*/ 28575 w 98425"/>
                  <a:gd name="connsiteY4" fmla="*/ 31750 h 41275"/>
                  <a:gd name="connsiteX5" fmla="*/ 9525 w 98425"/>
                  <a:gd name="connsiteY5" fmla="*/ 38100 h 41275"/>
                  <a:gd name="connsiteX6" fmla="*/ 0 w 98425"/>
                  <a:gd name="connsiteY6" fmla="*/ 41275 h 41275"/>
                  <a:gd name="connsiteX0" fmla="*/ 98425 w 98425"/>
                  <a:gd name="connsiteY0" fmla="*/ 0 h 41275"/>
                  <a:gd name="connsiteX1" fmla="*/ 82550 w 98425"/>
                  <a:gd name="connsiteY1" fmla="*/ 6350 h 41275"/>
                  <a:gd name="connsiteX2" fmla="*/ 73025 w 98425"/>
                  <a:gd name="connsiteY2" fmla="*/ 9525 h 41275"/>
                  <a:gd name="connsiteX3" fmla="*/ 28575 w 98425"/>
                  <a:gd name="connsiteY3" fmla="*/ 31750 h 41275"/>
                  <a:gd name="connsiteX4" fmla="*/ 9525 w 98425"/>
                  <a:gd name="connsiteY4" fmla="*/ 38100 h 41275"/>
                  <a:gd name="connsiteX5" fmla="*/ 0 w 98425"/>
                  <a:gd name="connsiteY5" fmla="*/ 41275 h 41275"/>
                  <a:gd name="connsiteX0" fmla="*/ 98425 w 98425"/>
                  <a:gd name="connsiteY0" fmla="*/ 0 h 41275"/>
                  <a:gd name="connsiteX1" fmla="*/ 82550 w 98425"/>
                  <a:gd name="connsiteY1" fmla="*/ 6350 h 41275"/>
                  <a:gd name="connsiteX2" fmla="*/ 28575 w 98425"/>
                  <a:gd name="connsiteY2" fmla="*/ 31750 h 41275"/>
                  <a:gd name="connsiteX3" fmla="*/ 9525 w 98425"/>
                  <a:gd name="connsiteY3" fmla="*/ 38100 h 41275"/>
                  <a:gd name="connsiteX4" fmla="*/ 0 w 98425"/>
                  <a:gd name="connsiteY4" fmla="*/ 41275 h 41275"/>
                  <a:gd name="connsiteX0" fmla="*/ 98425 w 98425"/>
                  <a:gd name="connsiteY0" fmla="*/ 0 h 41275"/>
                  <a:gd name="connsiteX1" fmla="*/ 82550 w 98425"/>
                  <a:gd name="connsiteY1" fmla="*/ 6350 h 41275"/>
                  <a:gd name="connsiteX2" fmla="*/ 35810 w 98425"/>
                  <a:gd name="connsiteY2" fmla="*/ 20380 h 41275"/>
                  <a:gd name="connsiteX3" fmla="*/ 9525 w 98425"/>
                  <a:gd name="connsiteY3" fmla="*/ 38100 h 41275"/>
                  <a:gd name="connsiteX4" fmla="*/ 0 w 98425"/>
                  <a:gd name="connsiteY4" fmla="*/ 41275 h 41275"/>
                  <a:gd name="connsiteX0" fmla="*/ 98425 w 98425"/>
                  <a:gd name="connsiteY0" fmla="*/ 0 h 41275"/>
                  <a:gd name="connsiteX1" fmla="*/ 82550 w 98425"/>
                  <a:gd name="connsiteY1" fmla="*/ 6350 h 41275"/>
                  <a:gd name="connsiteX2" fmla="*/ 35810 w 98425"/>
                  <a:gd name="connsiteY2" fmla="*/ 20380 h 41275"/>
                  <a:gd name="connsiteX3" fmla="*/ 0 w 98425"/>
                  <a:gd name="connsiteY3" fmla="*/ 41275 h 41275"/>
                  <a:gd name="connsiteX0" fmla="*/ 98425 w 98425"/>
                  <a:gd name="connsiteY0" fmla="*/ 0 h 41275"/>
                  <a:gd name="connsiteX1" fmla="*/ 35810 w 98425"/>
                  <a:gd name="connsiteY1" fmla="*/ 20380 h 41275"/>
                  <a:gd name="connsiteX2" fmla="*/ 0 w 98425"/>
                  <a:gd name="connsiteY2" fmla="*/ 41275 h 41275"/>
                  <a:gd name="connsiteX0" fmla="*/ 95324 w 95324"/>
                  <a:gd name="connsiteY0" fmla="*/ 0 h 39208"/>
                  <a:gd name="connsiteX1" fmla="*/ 35810 w 95324"/>
                  <a:gd name="connsiteY1" fmla="*/ 18313 h 39208"/>
                  <a:gd name="connsiteX2" fmla="*/ 0 w 95324"/>
                  <a:gd name="connsiteY2" fmla="*/ 39208 h 39208"/>
                  <a:gd name="connsiteX0" fmla="*/ 35810 w 35810"/>
                  <a:gd name="connsiteY0" fmla="*/ 0 h 20895"/>
                  <a:gd name="connsiteX1" fmla="*/ 0 w 35810"/>
                  <a:gd name="connsiteY1" fmla="*/ 20895 h 20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810" h="20895">
                    <a:moveTo>
                      <a:pt x="35810" y="0"/>
                    </a:moveTo>
                    <a:cubicBezTo>
                      <a:pt x="19923" y="6535"/>
                      <a:pt x="7460" y="16542"/>
                      <a:pt x="0" y="20895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4154118-7ED4-4AD7-9FE5-BFC2FC5BD711}"/>
                </a:ext>
              </a:extLst>
            </p:cNvPr>
            <p:cNvSpPr/>
            <p:nvPr/>
          </p:nvSpPr>
          <p:spPr>
            <a:xfrm rot="390118">
              <a:off x="9708102" y="4896464"/>
              <a:ext cx="1135420" cy="229592"/>
            </a:xfrm>
            <a:custGeom>
              <a:avLst/>
              <a:gdLst>
                <a:gd name="connsiteX0" fmla="*/ 0 w 524906"/>
                <a:gd name="connsiteY0" fmla="*/ 185874 h 185874"/>
                <a:gd name="connsiteX1" fmla="*/ 100012 w 524906"/>
                <a:gd name="connsiteY1" fmla="*/ 157299 h 185874"/>
                <a:gd name="connsiteX2" fmla="*/ 466725 w 524906"/>
                <a:gd name="connsiteY2" fmla="*/ 14424 h 185874"/>
                <a:gd name="connsiteX3" fmla="*/ 523875 w 524906"/>
                <a:gd name="connsiteY3" fmla="*/ 4899 h 185874"/>
                <a:gd name="connsiteX4" fmla="*/ 523875 w 524906"/>
                <a:gd name="connsiteY4" fmla="*/ 4899 h 185874"/>
                <a:gd name="connsiteX0" fmla="*/ 0 w 523875"/>
                <a:gd name="connsiteY0" fmla="*/ 181328 h 181328"/>
                <a:gd name="connsiteX1" fmla="*/ 252412 w 523875"/>
                <a:gd name="connsiteY1" fmla="*/ 76553 h 181328"/>
                <a:gd name="connsiteX2" fmla="*/ 466725 w 523875"/>
                <a:gd name="connsiteY2" fmla="*/ 9878 h 181328"/>
                <a:gd name="connsiteX3" fmla="*/ 523875 w 523875"/>
                <a:gd name="connsiteY3" fmla="*/ 353 h 181328"/>
                <a:gd name="connsiteX4" fmla="*/ 523875 w 523875"/>
                <a:gd name="connsiteY4" fmla="*/ 353 h 181328"/>
                <a:gd name="connsiteX0" fmla="*/ 0 w 523875"/>
                <a:gd name="connsiteY0" fmla="*/ 180975 h 180975"/>
                <a:gd name="connsiteX1" fmla="*/ 243936 w 523875"/>
                <a:gd name="connsiteY1" fmla="*/ 37547 h 180975"/>
                <a:gd name="connsiteX2" fmla="*/ 466725 w 523875"/>
                <a:gd name="connsiteY2" fmla="*/ 9525 h 180975"/>
                <a:gd name="connsiteX3" fmla="*/ 523875 w 523875"/>
                <a:gd name="connsiteY3" fmla="*/ 0 h 180975"/>
                <a:gd name="connsiteX4" fmla="*/ 523875 w 523875"/>
                <a:gd name="connsiteY4" fmla="*/ 0 h 180975"/>
                <a:gd name="connsiteX0" fmla="*/ 0 w 523875"/>
                <a:gd name="connsiteY0" fmla="*/ 180975 h 180975"/>
                <a:gd name="connsiteX1" fmla="*/ 243936 w 523875"/>
                <a:gd name="connsiteY1" fmla="*/ 37547 h 180975"/>
                <a:gd name="connsiteX2" fmla="*/ 523875 w 523875"/>
                <a:gd name="connsiteY2" fmla="*/ 0 h 180975"/>
                <a:gd name="connsiteX3" fmla="*/ 523875 w 523875"/>
                <a:gd name="connsiteY3" fmla="*/ 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3875" h="180975">
                  <a:moveTo>
                    <a:pt x="0" y="180975"/>
                  </a:moveTo>
                  <a:cubicBezTo>
                    <a:pt x="11112" y="180975"/>
                    <a:pt x="156624" y="67709"/>
                    <a:pt x="243936" y="37547"/>
                  </a:cubicBezTo>
                  <a:cubicBezTo>
                    <a:pt x="331248" y="7385"/>
                    <a:pt x="477219" y="6258"/>
                    <a:pt x="523875" y="0"/>
                  </a:cubicBezTo>
                  <a:lnTo>
                    <a:pt x="523875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" name="emojimouth">
            <a:hlinkClick r:id="" action="ppaction://media"/>
            <a:extLst>
              <a:ext uri="{FF2B5EF4-FFF2-40B4-BE49-F238E27FC236}">
                <a16:creationId xmlns:a16="http://schemas.microsoft.com/office/drawing/2014/main" id="{B1382A7B-B195-0095-9B9A-456FD00F54F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4"/>
          <a:srcRect l="49010" t="20632" r="43027" b="69011"/>
          <a:stretch/>
        </p:blipFill>
        <p:spPr>
          <a:xfrm flipH="1">
            <a:off x="6828216" y="788452"/>
            <a:ext cx="595138" cy="4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0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F14E5F63-3A03-4152-A30D-EBB19ADE52ED}"/>
              </a:ext>
            </a:extLst>
          </p:cNvPr>
          <p:cNvGrpSpPr/>
          <p:nvPr/>
        </p:nvGrpSpPr>
        <p:grpSpPr>
          <a:xfrm>
            <a:off x="2351471" y="252528"/>
            <a:ext cx="1909224" cy="2985877"/>
            <a:chOff x="4186776" y="3525838"/>
            <a:chExt cx="1909224" cy="298587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C1D371B-6481-4A1B-9E1E-23EB10529A4A}"/>
                </a:ext>
              </a:extLst>
            </p:cNvPr>
            <p:cNvSpPr/>
            <p:nvPr/>
          </p:nvSpPr>
          <p:spPr>
            <a:xfrm>
              <a:off x="5373415" y="5608118"/>
              <a:ext cx="722585" cy="7832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600000" lon="18899978" rev="0"/>
              </a:camera>
              <a:lightRig rig="threePt" dir="t"/>
            </a:scene3d>
            <a:sp3d extrusionH="196850">
              <a:bevelT w="285750"/>
              <a:bevelB w="342900"/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1C3D75-810D-4204-9980-2C333C957A12}"/>
                </a:ext>
              </a:extLst>
            </p:cNvPr>
            <p:cNvCxnSpPr/>
            <p:nvPr/>
          </p:nvCxnSpPr>
          <p:spPr>
            <a:xfrm flipH="1">
              <a:off x="5291138" y="3820937"/>
              <a:ext cx="330200" cy="1206500"/>
            </a:xfrm>
            <a:prstGeom prst="line">
              <a:avLst/>
            </a:prstGeom>
            <a:ln w="1111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37FE76C-BB32-40D1-BB0F-C6F875BA1AD7}"/>
                </a:ext>
              </a:extLst>
            </p:cNvPr>
            <p:cNvSpPr/>
            <p:nvPr/>
          </p:nvSpPr>
          <p:spPr>
            <a:xfrm>
              <a:off x="4608324" y="5196506"/>
              <a:ext cx="1340362" cy="1201052"/>
            </a:xfrm>
            <a:custGeom>
              <a:avLst/>
              <a:gdLst>
                <a:gd name="connsiteX0" fmla="*/ 0 w 714375"/>
                <a:gd name="connsiteY0" fmla="*/ 119065 h 1206500"/>
                <a:gd name="connsiteX1" fmla="*/ 119065 w 714375"/>
                <a:gd name="connsiteY1" fmla="*/ 0 h 1206500"/>
                <a:gd name="connsiteX2" fmla="*/ 595310 w 714375"/>
                <a:gd name="connsiteY2" fmla="*/ 0 h 1206500"/>
                <a:gd name="connsiteX3" fmla="*/ 714375 w 714375"/>
                <a:gd name="connsiteY3" fmla="*/ 119065 h 1206500"/>
                <a:gd name="connsiteX4" fmla="*/ 714375 w 714375"/>
                <a:gd name="connsiteY4" fmla="*/ 1087435 h 1206500"/>
                <a:gd name="connsiteX5" fmla="*/ 595310 w 714375"/>
                <a:gd name="connsiteY5" fmla="*/ 1206500 h 1206500"/>
                <a:gd name="connsiteX6" fmla="*/ 119065 w 714375"/>
                <a:gd name="connsiteY6" fmla="*/ 1206500 h 1206500"/>
                <a:gd name="connsiteX7" fmla="*/ 0 w 714375"/>
                <a:gd name="connsiteY7" fmla="*/ 1087435 h 1206500"/>
                <a:gd name="connsiteX8" fmla="*/ 0 w 714375"/>
                <a:gd name="connsiteY8" fmla="*/ 119065 h 1206500"/>
                <a:gd name="connsiteX0" fmla="*/ 0 w 714375"/>
                <a:gd name="connsiteY0" fmla="*/ 119065 h 1253380"/>
                <a:gd name="connsiteX1" fmla="*/ 119065 w 714375"/>
                <a:gd name="connsiteY1" fmla="*/ 0 h 1253380"/>
                <a:gd name="connsiteX2" fmla="*/ 595310 w 714375"/>
                <a:gd name="connsiteY2" fmla="*/ 0 h 1253380"/>
                <a:gd name="connsiteX3" fmla="*/ 714375 w 714375"/>
                <a:gd name="connsiteY3" fmla="*/ 119065 h 1253380"/>
                <a:gd name="connsiteX4" fmla="*/ 714375 w 714375"/>
                <a:gd name="connsiteY4" fmla="*/ 1087435 h 1253380"/>
                <a:gd name="connsiteX5" fmla="*/ 595310 w 714375"/>
                <a:gd name="connsiteY5" fmla="*/ 1206500 h 1253380"/>
                <a:gd name="connsiteX6" fmla="*/ 449262 w 714375"/>
                <a:gd name="connsiteY6" fmla="*/ 1253331 h 1253380"/>
                <a:gd name="connsiteX7" fmla="*/ 119065 w 714375"/>
                <a:gd name="connsiteY7" fmla="*/ 1206500 h 1253380"/>
                <a:gd name="connsiteX8" fmla="*/ 0 w 714375"/>
                <a:gd name="connsiteY8" fmla="*/ 1087435 h 1253380"/>
                <a:gd name="connsiteX9" fmla="*/ 0 w 714375"/>
                <a:gd name="connsiteY9" fmla="*/ 119065 h 1253380"/>
                <a:gd name="connsiteX0" fmla="*/ 133350 w 847725"/>
                <a:gd name="connsiteY0" fmla="*/ 119065 h 1253380"/>
                <a:gd name="connsiteX1" fmla="*/ 252415 w 847725"/>
                <a:gd name="connsiteY1" fmla="*/ 0 h 1253380"/>
                <a:gd name="connsiteX2" fmla="*/ 728660 w 847725"/>
                <a:gd name="connsiteY2" fmla="*/ 0 h 1253380"/>
                <a:gd name="connsiteX3" fmla="*/ 847725 w 847725"/>
                <a:gd name="connsiteY3" fmla="*/ 119065 h 1253380"/>
                <a:gd name="connsiteX4" fmla="*/ 847725 w 847725"/>
                <a:gd name="connsiteY4" fmla="*/ 1087435 h 1253380"/>
                <a:gd name="connsiteX5" fmla="*/ 728660 w 847725"/>
                <a:gd name="connsiteY5" fmla="*/ 1206500 h 1253380"/>
                <a:gd name="connsiteX6" fmla="*/ 582612 w 847725"/>
                <a:gd name="connsiteY6" fmla="*/ 1253331 h 1253380"/>
                <a:gd name="connsiteX7" fmla="*/ 252415 w 847725"/>
                <a:gd name="connsiteY7" fmla="*/ 1206500 h 1253380"/>
                <a:gd name="connsiteX8" fmla="*/ 0 w 847725"/>
                <a:gd name="connsiteY8" fmla="*/ 1039810 h 1253380"/>
                <a:gd name="connsiteX9" fmla="*/ 133350 w 847725"/>
                <a:gd name="connsiteY9" fmla="*/ 119065 h 1253380"/>
                <a:gd name="connsiteX0" fmla="*/ 133430 w 847805"/>
                <a:gd name="connsiteY0" fmla="*/ 119065 h 1253380"/>
                <a:gd name="connsiteX1" fmla="*/ 252495 w 847805"/>
                <a:gd name="connsiteY1" fmla="*/ 0 h 1253380"/>
                <a:gd name="connsiteX2" fmla="*/ 728740 w 847805"/>
                <a:gd name="connsiteY2" fmla="*/ 0 h 1253380"/>
                <a:gd name="connsiteX3" fmla="*/ 847805 w 847805"/>
                <a:gd name="connsiteY3" fmla="*/ 119065 h 1253380"/>
                <a:gd name="connsiteX4" fmla="*/ 847805 w 847805"/>
                <a:gd name="connsiteY4" fmla="*/ 1087435 h 1253380"/>
                <a:gd name="connsiteX5" fmla="*/ 728740 w 847805"/>
                <a:gd name="connsiteY5" fmla="*/ 1206500 h 1253380"/>
                <a:gd name="connsiteX6" fmla="*/ 582692 w 847805"/>
                <a:gd name="connsiteY6" fmla="*/ 1253331 h 1253380"/>
                <a:gd name="connsiteX7" fmla="*/ 252495 w 847805"/>
                <a:gd name="connsiteY7" fmla="*/ 1206500 h 1253380"/>
                <a:gd name="connsiteX8" fmla="*/ 80 w 847805"/>
                <a:gd name="connsiteY8" fmla="*/ 1039810 h 1253380"/>
                <a:gd name="connsiteX9" fmla="*/ 133430 w 847805"/>
                <a:gd name="connsiteY9" fmla="*/ 119065 h 1253380"/>
                <a:gd name="connsiteX0" fmla="*/ 133430 w 858977"/>
                <a:gd name="connsiteY0" fmla="*/ 119065 h 1253380"/>
                <a:gd name="connsiteX1" fmla="*/ 252495 w 858977"/>
                <a:gd name="connsiteY1" fmla="*/ 0 h 1253380"/>
                <a:gd name="connsiteX2" fmla="*/ 728740 w 858977"/>
                <a:gd name="connsiteY2" fmla="*/ 0 h 1253380"/>
                <a:gd name="connsiteX3" fmla="*/ 847805 w 858977"/>
                <a:gd name="connsiteY3" fmla="*/ 119065 h 1253380"/>
                <a:gd name="connsiteX4" fmla="*/ 858917 w 858977"/>
                <a:gd name="connsiteY4" fmla="*/ 505619 h 1253380"/>
                <a:gd name="connsiteX5" fmla="*/ 847805 w 858977"/>
                <a:gd name="connsiteY5" fmla="*/ 1087435 h 1253380"/>
                <a:gd name="connsiteX6" fmla="*/ 728740 w 858977"/>
                <a:gd name="connsiteY6" fmla="*/ 1206500 h 1253380"/>
                <a:gd name="connsiteX7" fmla="*/ 582692 w 858977"/>
                <a:gd name="connsiteY7" fmla="*/ 1253331 h 1253380"/>
                <a:gd name="connsiteX8" fmla="*/ 252495 w 858977"/>
                <a:gd name="connsiteY8" fmla="*/ 1206500 h 1253380"/>
                <a:gd name="connsiteX9" fmla="*/ 80 w 858977"/>
                <a:gd name="connsiteY9" fmla="*/ 1039810 h 1253380"/>
                <a:gd name="connsiteX10" fmla="*/ 133430 w 858977"/>
                <a:gd name="connsiteY10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847805 w 1292305"/>
                <a:gd name="connsiteY5" fmla="*/ 1087435 h 1253380"/>
                <a:gd name="connsiteX6" fmla="*/ 728740 w 1292305"/>
                <a:gd name="connsiteY6" fmla="*/ 1206500 h 1253380"/>
                <a:gd name="connsiteX7" fmla="*/ 582692 w 1292305"/>
                <a:gd name="connsiteY7" fmla="*/ 1253331 h 1253380"/>
                <a:gd name="connsiteX8" fmla="*/ 252495 w 1292305"/>
                <a:gd name="connsiteY8" fmla="*/ 1206500 h 1253380"/>
                <a:gd name="connsiteX9" fmla="*/ 80 w 1292305"/>
                <a:gd name="connsiteY9" fmla="*/ 1039810 h 1253380"/>
                <a:gd name="connsiteX10" fmla="*/ 133430 w 1292305"/>
                <a:gd name="connsiteY10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1001792 w 1292305"/>
                <a:gd name="connsiteY5" fmla="*/ 457994 h 1253380"/>
                <a:gd name="connsiteX6" fmla="*/ 847805 w 1292305"/>
                <a:gd name="connsiteY6" fmla="*/ 1087435 h 1253380"/>
                <a:gd name="connsiteX7" fmla="*/ 728740 w 1292305"/>
                <a:gd name="connsiteY7" fmla="*/ 1206500 h 1253380"/>
                <a:gd name="connsiteX8" fmla="*/ 582692 w 1292305"/>
                <a:gd name="connsiteY8" fmla="*/ 1253331 h 1253380"/>
                <a:gd name="connsiteX9" fmla="*/ 252495 w 1292305"/>
                <a:gd name="connsiteY9" fmla="*/ 1206500 h 1253380"/>
                <a:gd name="connsiteX10" fmla="*/ 80 w 1292305"/>
                <a:gd name="connsiteY10" fmla="*/ 1039810 h 1253380"/>
                <a:gd name="connsiteX11" fmla="*/ 133430 w 1292305"/>
                <a:gd name="connsiteY11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1001792 w 1292305"/>
                <a:gd name="connsiteY5" fmla="*/ 457994 h 1253380"/>
                <a:gd name="connsiteX6" fmla="*/ 801767 w 1292305"/>
                <a:gd name="connsiteY6" fmla="*/ 743744 h 1253380"/>
                <a:gd name="connsiteX7" fmla="*/ 847805 w 1292305"/>
                <a:gd name="connsiteY7" fmla="*/ 1087435 h 1253380"/>
                <a:gd name="connsiteX8" fmla="*/ 728740 w 1292305"/>
                <a:gd name="connsiteY8" fmla="*/ 1206500 h 1253380"/>
                <a:gd name="connsiteX9" fmla="*/ 582692 w 1292305"/>
                <a:gd name="connsiteY9" fmla="*/ 1253331 h 1253380"/>
                <a:gd name="connsiteX10" fmla="*/ 252495 w 1292305"/>
                <a:gd name="connsiteY10" fmla="*/ 1206500 h 1253380"/>
                <a:gd name="connsiteX11" fmla="*/ 80 w 1292305"/>
                <a:gd name="connsiteY11" fmla="*/ 1039810 h 1253380"/>
                <a:gd name="connsiteX12" fmla="*/ 133430 w 1292305"/>
                <a:gd name="connsiteY12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1001792 w 1292305"/>
                <a:gd name="connsiteY5" fmla="*/ 457994 h 1253380"/>
                <a:gd name="connsiteX6" fmla="*/ 839867 w 1292305"/>
                <a:gd name="connsiteY6" fmla="*/ 743744 h 1253380"/>
                <a:gd name="connsiteX7" fmla="*/ 847805 w 1292305"/>
                <a:gd name="connsiteY7" fmla="*/ 1087435 h 1253380"/>
                <a:gd name="connsiteX8" fmla="*/ 728740 w 1292305"/>
                <a:gd name="connsiteY8" fmla="*/ 1206500 h 1253380"/>
                <a:gd name="connsiteX9" fmla="*/ 582692 w 1292305"/>
                <a:gd name="connsiteY9" fmla="*/ 1253331 h 1253380"/>
                <a:gd name="connsiteX10" fmla="*/ 252495 w 1292305"/>
                <a:gd name="connsiteY10" fmla="*/ 1206500 h 1253380"/>
                <a:gd name="connsiteX11" fmla="*/ 80 w 1292305"/>
                <a:gd name="connsiteY11" fmla="*/ 1039810 h 1253380"/>
                <a:gd name="connsiteX12" fmla="*/ 133430 w 1292305"/>
                <a:gd name="connsiteY12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1001792 w 1292305"/>
                <a:gd name="connsiteY5" fmla="*/ 457994 h 1253380"/>
                <a:gd name="connsiteX6" fmla="*/ 844629 w 1292305"/>
                <a:gd name="connsiteY6" fmla="*/ 743744 h 1253380"/>
                <a:gd name="connsiteX7" fmla="*/ 847805 w 1292305"/>
                <a:gd name="connsiteY7" fmla="*/ 1087435 h 1253380"/>
                <a:gd name="connsiteX8" fmla="*/ 728740 w 1292305"/>
                <a:gd name="connsiteY8" fmla="*/ 1206500 h 1253380"/>
                <a:gd name="connsiteX9" fmla="*/ 582692 w 1292305"/>
                <a:gd name="connsiteY9" fmla="*/ 1253331 h 1253380"/>
                <a:gd name="connsiteX10" fmla="*/ 252495 w 1292305"/>
                <a:gd name="connsiteY10" fmla="*/ 1206500 h 1253380"/>
                <a:gd name="connsiteX11" fmla="*/ 80 w 1292305"/>
                <a:gd name="connsiteY11" fmla="*/ 1039810 h 1253380"/>
                <a:gd name="connsiteX12" fmla="*/ 133430 w 1292305"/>
                <a:gd name="connsiteY12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958930 w 1292305"/>
                <a:gd name="connsiteY5" fmla="*/ 477044 h 1253380"/>
                <a:gd name="connsiteX6" fmla="*/ 844629 w 1292305"/>
                <a:gd name="connsiteY6" fmla="*/ 743744 h 1253380"/>
                <a:gd name="connsiteX7" fmla="*/ 847805 w 1292305"/>
                <a:gd name="connsiteY7" fmla="*/ 1087435 h 1253380"/>
                <a:gd name="connsiteX8" fmla="*/ 728740 w 1292305"/>
                <a:gd name="connsiteY8" fmla="*/ 1206500 h 1253380"/>
                <a:gd name="connsiteX9" fmla="*/ 582692 w 1292305"/>
                <a:gd name="connsiteY9" fmla="*/ 1253331 h 1253380"/>
                <a:gd name="connsiteX10" fmla="*/ 252495 w 1292305"/>
                <a:gd name="connsiteY10" fmla="*/ 1206500 h 1253380"/>
                <a:gd name="connsiteX11" fmla="*/ 80 w 1292305"/>
                <a:gd name="connsiteY11" fmla="*/ 1039810 h 1253380"/>
                <a:gd name="connsiteX12" fmla="*/ 133430 w 1292305"/>
                <a:gd name="connsiteY12" fmla="*/ 119065 h 1253380"/>
                <a:gd name="connsiteX0" fmla="*/ 133430 w 1295352"/>
                <a:gd name="connsiteY0" fmla="*/ 119065 h 1253380"/>
                <a:gd name="connsiteX1" fmla="*/ 252495 w 1295352"/>
                <a:gd name="connsiteY1" fmla="*/ 0 h 1253380"/>
                <a:gd name="connsiteX2" fmla="*/ 728740 w 1295352"/>
                <a:gd name="connsiteY2" fmla="*/ 0 h 1253380"/>
                <a:gd name="connsiteX3" fmla="*/ 847805 w 1295352"/>
                <a:gd name="connsiteY3" fmla="*/ 119065 h 1253380"/>
                <a:gd name="connsiteX4" fmla="*/ 1220867 w 1295352"/>
                <a:gd name="connsiteY4" fmla="*/ 434181 h 1253380"/>
                <a:gd name="connsiteX5" fmla="*/ 1292304 w 1295352"/>
                <a:gd name="connsiteY5" fmla="*/ 672307 h 1253380"/>
                <a:gd name="connsiteX6" fmla="*/ 958930 w 1295352"/>
                <a:gd name="connsiteY6" fmla="*/ 477044 h 1253380"/>
                <a:gd name="connsiteX7" fmla="*/ 844629 w 1295352"/>
                <a:gd name="connsiteY7" fmla="*/ 743744 h 1253380"/>
                <a:gd name="connsiteX8" fmla="*/ 847805 w 1295352"/>
                <a:gd name="connsiteY8" fmla="*/ 1087435 h 1253380"/>
                <a:gd name="connsiteX9" fmla="*/ 728740 w 1295352"/>
                <a:gd name="connsiteY9" fmla="*/ 1206500 h 1253380"/>
                <a:gd name="connsiteX10" fmla="*/ 582692 w 1295352"/>
                <a:gd name="connsiteY10" fmla="*/ 1253331 h 1253380"/>
                <a:gd name="connsiteX11" fmla="*/ 252495 w 1295352"/>
                <a:gd name="connsiteY11" fmla="*/ 1206500 h 1253380"/>
                <a:gd name="connsiteX12" fmla="*/ 80 w 1295352"/>
                <a:gd name="connsiteY12" fmla="*/ 1039810 h 1253380"/>
                <a:gd name="connsiteX13" fmla="*/ 133430 w 1295352"/>
                <a:gd name="connsiteY13" fmla="*/ 119065 h 1253380"/>
                <a:gd name="connsiteX0" fmla="*/ 133430 w 1298929"/>
                <a:gd name="connsiteY0" fmla="*/ 119065 h 1253380"/>
                <a:gd name="connsiteX1" fmla="*/ 252495 w 1298929"/>
                <a:gd name="connsiteY1" fmla="*/ 0 h 1253380"/>
                <a:gd name="connsiteX2" fmla="*/ 728740 w 1298929"/>
                <a:gd name="connsiteY2" fmla="*/ 0 h 1253380"/>
                <a:gd name="connsiteX3" fmla="*/ 847805 w 1298929"/>
                <a:gd name="connsiteY3" fmla="*/ 119065 h 1253380"/>
                <a:gd name="connsiteX4" fmla="*/ 1220867 w 1298929"/>
                <a:gd name="connsiteY4" fmla="*/ 434181 h 1253380"/>
                <a:gd name="connsiteX5" fmla="*/ 1292304 w 1298929"/>
                <a:gd name="connsiteY5" fmla="*/ 672307 h 1253380"/>
                <a:gd name="connsiteX6" fmla="*/ 1168478 w 1298929"/>
                <a:gd name="connsiteY6" fmla="*/ 486569 h 1253380"/>
                <a:gd name="connsiteX7" fmla="*/ 958930 w 1298929"/>
                <a:gd name="connsiteY7" fmla="*/ 477044 h 1253380"/>
                <a:gd name="connsiteX8" fmla="*/ 844629 w 1298929"/>
                <a:gd name="connsiteY8" fmla="*/ 743744 h 1253380"/>
                <a:gd name="connsiteX9" fmla="*/ 847805 w 1298929"/>
                <a:gd name="connsiteY9" fmla="*/ 1087435 h 1253380"/>
                <a:gd name="connsiteX10" fmla="*/ 728740 w 1298929"/>
                <a:gd name="connsiteY10" fmla="*/ 1206500 h 1253380"/>
                <a:gd name="connsiteX11" fmla="*/ 582692 w 1298929"/>
                <a:gd name="connsiteY11" fmla="*/ 1253331 h 1253380"/>
                <a:gd name="connsiteX12" fmla="*/ 252495 w 1298929"/>
                <a:gd name="connsiteY12" fmla="*/ 1206500 h 1253380"/>
                <a:gd name="connsiteX13" fmla="*/ 80 w 1298929"/>
                <a:gd name="connsiteY13" fmla="*/ 1039810 h 1253380"/>
                <a:gd name="connsiteX14" fmla="*/ 133430 w 1298929"/>
                <a:gd name="connsiteY14" fmla="*/ 119065 h 1253380"/>
                <a:gd name="connsiteX0" fmla="*/ 133430 w 1298929"/>
                <a:gd name="connsiteY0" fmla="*/ 119065 h 1253380"/>
                <a:gd name="connsiteX1" fmla="*/ 252495 w 1298929"/>
                <a:gd name="connsiteY1" fmla="*/ 0 h 1253380"/>
                <a:gd name="connsiteX2" fmla="*/ 728740 w 1298929"/>
                <a:gd name="connsiteY2" fmla="*/ 0 h 1253380"/>
                <a:gd name="connsiteX3" fmla="*/ 847805 w 1298929"/>
                <a:gd name="connsiteY3" fmla="*/ 119065 h 1253380"/>
                <a:gd name="connsiteX4" fmla="*/ 1220867 w 1298929"/>
                <a:gd name="connsiteY4" fmla="*/ 434181 h 1253380"/>
                <a:gd name="connsiteX5" fmla="*/ 1292304 w 1298929"/>
                <a:gd name="connsiteY5" fmla="*/ 672307 h 1253380"/>
                <a:gd name="connsiteX6" fmla="*/ 1173240 w 1298929"/>
                <a:gd name="connsiteY6" fmla="*/ 448469 h 1253380"/>
                <a:gd name="connsiteX7" fmla="*/ 958930 w 1298929"/>
                <a:gd name="connsiteY7" fmla="*/ 477044 h 1253380"/>
                <a:gd name="connsiteX8" fmla="*/ 844629 w 1298929"/>
                <a:gd name="connsiteY8" fmla="*/ 743744 h 1253380"/>
                <a:gd name="connsiteX9" fmla="*/ 847805 w 1298929"/>
                <a:gd name="connsiteY9" fmla="*/ 1087435 h 1253380"/>
                <a:gd name="connsiteX10" fmla="*/ 728740 w 1298929"/>
                <a:gd name="connsiteY10" fmla="*/ 1206500 h 1253380"/>
                <a:gd name="connsiteX11" fmla="*/ 582692 w 1298929"/>
                <a:gd name="connsiteY11" fmla="*/ 1253331 h 1253380"/>
                <a:gd name="connsiteX12" fmla="*/ 252495 w 1298929"/>
                <a:gd name="connsiteY12" fmla="*/ 1206500 h 1253380"/>
                <a:gd name="connsiteX13" fmla="*/ 80 w 1298929"/>
                <a:gd name="connsiteY13" fmla="*/ 1039810 h 1253380"/>
                <a:gd name="connsiteX14" fmla="*/ 133430 w 1298929"/>
                <a:gd name="connsiteY14" fmla="*/ 119065 h 1253380"/>
                <a:gd name="connsiteX0" fmla="*/ 133430 w 1298929"/>
                <a:gd name="connsiteY0" fmla="*/ 119065 h 1253380"/>
                <a:gd name="connsiteX1" fmla="*/ 252495 w 1298929"/>
                <a:gd name="connsiteY1" fmla="*/ 0 h 1253380"/>
                <a:gd name="connsiteX2" fmla="*/ 728740 w 1298929"/>
                <a:gd name="connsiteY2" fmla="*/ 0 h 1253380"/>
                <a:gd name="connsiteX3" fmla="*/ 847805 w 1298929"/>
                <a:gd name="connsiteY3" fmla="*/ 119065 h 1253380"/>
                <a:gd name="connsiteX4" fmla="*/ 1220867 w 1298929"/>
                <a:gd name="connsiteY4" fmla="*/ 434181 h 1253380"/>
                <a:gd name="connsiteX5" fmla="*/ 1292304 w 1298929"/>
                <a:gd name="connsiteY5" fmla="*/ 672307 h 1253380"/>
                <a:gd name="connsiteX6" fmla="*/ 1173240 w 1298929"/>
                <a:gd name="connsiteY6" fmla="*/ 434182 h 1253380"/>
                <a:gd name="connsiteX7" fmla="*/ 958930 w 1298929"/>
                <a:gd name="connsiteY7" fmla="*/ 477044 h 1253380"/>
                <a:gd name="connsiteX8" fmla="*/ 844629 w 1298929"/>
                <a:gd name="connsiteY8" fmla="*/ 743744 h 1253380"/>
                <a:gd name="connsiteX9" fmla="*/ 847805 w 1298929"/>
                <a:gd name="connsiteY9" fmla="*/ 1087435 h 1253380"/>
                <a:gd name="connsiteX10" fmla="*/ 728740 w 1298929"/>
                <a:gd name="connsiteY10" fmla="*/ 1206500 h 1253380"/>
                <a:gd name="connsiteX11" fmla="*/ 582692 w 1298929"/>
                <a:gd name="connsiteY11" fmla="*/ 1253331 h 1253380"/>
                <a:gd name="connsiteX12" fmla="*/ 252495 w 1298929"/>
                <a:gd name="connsiteY12" fmla="*/ 1206500 h 1253380"/>
                <a:gd name="connsiteX13" fmla="*/ 80 w 1298929"/>
                <a:gd name="connsiteY13" fmla="*/ 1039810 h 1253380"/>
                <a:gd name="connsiteX14" fmla="*/ 133430 w 1298929"/>
                <a:gd name="connsiteY14" fmla="*/ 119065 h 1253380"/>
                <a:gd name="connsiteX0" fmla="*/ 133430 w 1298929"/>
                <a:gd name="connsiteY0" fmla="*/ 119065 h 1253380"/>
                <a:gd name="connsiteX1" fmla="*/ 252495 w 1298929"/>
                <a:gd name="connsiteY1" fmla="*/ 0 h 1253380"/>
                <a:gd name="connsiteX2" fmla="*/ 728740 w 1298929"/>
                <a:gd name="connsiteY2" fmla="*/ 0 h 1253380"/>
                <a:gd name="connsiteX3" fmla="*/ 847805 w 1298929"/>
                <a:gd name="connsiteY3" fmla="*/ 119065 h 1253380"/>
                <a:gd name="connsiteX4" fmla="*/ 1220867 w 1298929"/>
                <a:gd name="connsiteY4" fmla="*/ 434181 h 1253380"/>
                <a:gd name="connsiteX5" fmla="*/ 1292304 w 1298929"/>
                <a:gd name="connsiteY5" fmla="*/ 672307 h 1253380"/>
                <a:gd name="connsiteX6" fmla="*/ 1173240 w 1298929"/>
                <a:gd name="connsiteY6" fmla="*/ 434182 h 1253380"/>
                <a:gd name="connsiteX7" fmla="*/ 973217 w 1298929"/>
                <a:gd name="connsiteY7" fmla="*/ 477044 h 1253380"/>
                <a:gd name="connsiteX8" fmla="*/ 844629 w 1298929"/>
                <a:gd name="connsiteY8" fmla="*/ 743744 h 1253380"/>
                <a:gd name="connsiteX9" fmla="*/ 847805 w 1298929"/>
                <a:gd name="connsiteY9" fmla="*/ 1087435 h 1253380"/>
                <a:gd name="connsiteX10" fmla="*/ 728740 w 1298929"/>
                <a:gd name="connsiteY10" fmla="*/ 1206500 h 1253380"/>
                <a:gd name="connsiteX11" fmla="*/ 582692 w 1298929"/>
                <a:gd name="connsiteY11" fmla="*/ 1253331 h 1253380"/>
                <a:gd name="connsiteX12" fmla="*/ 252495 w 1298929"/>
                <a:gd name="connsiteY12" fmla="*/ 1206500 h 1253380"/>
                <a:gd name="connsiteX13" fmla="*/ 80 w 1298929"/>
                <a:gd name="connsiteY13" fmla="*/ 1039810 h 1253380"/>
                <a:gd name="connsiteX14" fmla="*/ 133430 w 1298929"/>
                <a:gd name="connsiteY14" fmla="*/ 119065 h 1253380"/>
                <a:gd name="connsiteX0" fmla="*/ 133430 w 1271971"/>
                <a:gd name="connsiteY0" fmla="*/ 119065 h 1253380"/>
                <a:gd name="connsiteX1" fmla="*/ 252495 w 1271971"/>
                <a:gd name="connsiteY1" fmla="*/ 0 h 1253380"/>
                <a:gd name="connsiteX2" fmla="*/ 728740 w 1271971"/>
                <a:gd name="connsiteY2" fmla="*/ 0 h 1253380"/>
                <a:gd name="connsiteX3" fmla="*/ 847805 w 1271971"/>
                <a:gd name="connsiteY3" fmla="*/ 119065 h 1253380"/>
                <a:gd name="connsiteX4" fmla="*/ 1220867 w 1271971"/>
                <a:gd name="connsiteY4" fmla="*/ 434181 h 1253380"/>
                <a:gd name="connsiteX5" fmla="*/ 1254204 w 1271971"/>
                <a:gd name="connsiteY5" fmla="*/ 700882 h 1253380"/>
                <a:gd name="connsiteX6" fmla="*/ 1173240 w 1271971"/>
                <a:gd name="connsiteY6" fmla="*/ 434182 h 1253380"/>
                <a:gd name="connsiteX7" fmla="*/ 973217 w 1271971"/>
                <a:gd name="connsiteY7" fmla="*/ 477044 h 1253380"/>
                <a:gd name="connsiteX8" fmla="*/ 844629 w 1271971"/>
                <a:gd name="connsiteY8" fmla="*/ 743744 h 1253380"/>
                <a:gd name="connsiteX9" fmla="*/ 847805 w 1271971"/>
                <a:gd name="connsiteY9" fmla="*/ 1087435 h 1253380"/>
                <a:gd name="connsiteX10" fmla="*/ 728740 w 1271971"/>
                <a:gd name="connsiteY10" fmla="*/ 1206500 h 1253380"/>
                <a:gd name="connsiteX11" fmla="*/ 582692 w 1271971"/>
                <a:gd name="connsiteY11" fmla="*/ 1253331 h 1253380"/>
                <a:gd name="connsiteX12" fmla="*/ 252495 w 1271971"/>
                <a:gd name="connsiteY12" fmla="*/ 1206500 h 1253380"/>
                <a:gd name="connsiteX13" fmla="*/ 80 w 1271971"/>
                <a:gd name="connsiteY13" fmla="*/ 1039810 h 1253380"/>
                <a:gd name="connsiteX14" fmla="*/ 133430 w 1271971"/>
                <a:gd name="connsiteY14" fmla="*/ 119065 h 1253380"/>
                <a:gd name="connsiteX0" fmla="*/ 133430 w 1261906"/>
                <a:gd name="connsiteY0" fmla="*/ 119065 h 1253380"/>
                <a:gd name="connsiteX1" fmla="*/ 252495 w 1261906"/>
                <a:gd name="connsiteY1" fmla="*/ 0 h 1253380"/>
                <a:gd name="connsiteX2" fmla="*/ 728740 w 1261906"/>
                <a:gd name="connsiteY2" fmla="*/ 0 h 1253380"/>
                <a:gd name="connsiteX3" fmla="*/ 847805 w 1261906"/>
                <a:gd name="connsiteY3" fmla="*/ 119065 h 1253380"/>
                <a:gd name="connsiteX4" fmla="*/ 1106566 w 1261906"/>
                <a:gd name="connsiteY4" fmla="*/ 186531 h 1253380"/>
                <a:gd name="connsiteX5" fmla="*/ 1220867 w 1261906"/>
                <a:gd name="connsiteY5" fmla="*/ 434181 h 1253380"/>
                <a:gd name="connsiteX6" fmla="*/ 1254204 w 1261906"/>
                <a:gd name="connsiteY6" fmla="*/ 700882 h 1253380"/>
                <a:gd name="connsiteX7" fmla="*/ 1173240 w 1261906"/>
                <a:gd name="connsiteY7" fmla="*/ 434182 h 1253380"/>
                <a:gd name="connsiteX8" fmla="*/ 973217 w 1261906"/>
                <a:gd name="connsiteY8" fmla="*/ 477044 h 1253380"/>
                <a:gd name="connsiteX9" fmla="*/ 844629 w 1261906"/>
                <a:gd name="connsiteY9" fmla="*/ 743744 h 1253380"/>
                <a:gd name="connsiteX10" fmla="*/ 847805 w 1261906"/>
                <a:gd name="connsiteY10" fmla="*/ 1087435 h 1253380"/>
                <a:gd name="connsiteX11" fmla="*/ 728740 w 1261906"/>
                <a:gd name="connsiteY11" fmla="*/ 1206500 h 1253380"/>
                <a:gd name="connsiteX12" fmla="*/ 582692 w 1261906"/>
                <a:gd name="connsiteY12" fmla="*/ 1253331 h 1253380"/>
                <a:gd name="connsiteX13" fmla="*/ 252495 w 1261906"/>
                <a:gd name="connsiteY13" fmla="*/ 1206500 h 1253380"/>
                <a:gd name="connsiteX14" fmla="*/ 80 w 1261906"/>
                <a:gd name="connsiteY14" fmla="*/ 1039810 h 1253380"/>
                <a:gd name="connsiteX15" fmla="*/ 133430 w 1261906"/>
                <a:gd name="connsiteY15" fmla="*/ 119065 h 1253380"/>
                <a:gd name="connsiteX0" fmla="*/ 133430 w 1261906"/>
                <a:gd name="connsiteY0" fmla="*/ 119065 h 1253380"/>
                <a:gd name="connsiteX1" fmla="*/ 252495 w 1261906"/>
                <a:gd name="connsiteY1" fmla="*/ 0 h 1253380"/>
                <a:gd name="connsiteX2" fmla="*/ 728740 w 1261906"/>
                <a:gd name="connsiteY2" fmla="*/ 0 h 1253380"/>
                <a:gd name="connsiteX3" fmla="*/ 1014493 w 1261906"/>
                <a:gd name="connsiteY3" fmla="*/ 119065 h 1253380"/>
                <a:gd name="connsiteX4" fmla="*/ 1106566 w 1261906"/>
                <a:gd name="connsiteY4" fmla="*/ 186531 h 1253380"/>
                <a:gd name="connsiteX5" fmla="*/ 1220867 w 1261906"/>
                <a:gd name="connsiteY5" fmla="*/ 434181 h 1253380"/>
                <a:gd name="connsiteX6" fmla="*/ 1254204 w 1261906"/>
                <a:gd name="connsiteY6" fmla="*/ 700882 h 1253380"/>
                <a:gd name="connsiteX7" fmla="*/ 1173240 w 1261906"/>
                <a:gd name="connsiteY7" fmla="*/ 434182 h 1253380"/>
                <a:gd name="connsiteX8" fmla="*/ 973217 w 1261906"/>
                <a:gd name="connsiteY8" fmla="*/ 477044 h 1253380"/>
                <a:gd name="connsiteX9" fmla="*/ 844629 w 1261906"/>
                <a:gd name="connsiteY9" fmla="*/ 743744 h 1253380"/>
                <a:gd name="connsiteX10" fmla="*/ 847805 w 1261906"/>
                <a:gd name="connsiteY10" fmla="*/ 1087435 h 1253380"/>
                <a:gd name="connsiteX11" fmla="*/ 728740 w 1261906"/>
                <a:gd name="connsiteY11" fmla="*/ 1206500 h 1253380"/>
                <a:gd name="connsiteX12" fmla="*/ 582692 w 1261906"/>
                <a:gd name="connsiteY12" fmla="*/ 1253331 h 1253380"/>
                <a:gd name="connsiteX13" fmla="*/ 252495 w 1261906"/>
                <a:gd name="connsiteY13" fmla="*/ 1206500 h 1253380"/>
                <a:gd name="connsiteX14" fmla="*/ 80 w 1261906"/>
                <a:gd name="connsiteY14" fmla="*/ 1039810 h 1253380"/>
                <a:gd name="connsiteX15" fmla="*/ 133430 w 1261906"/>
                <a:gd name="connsiteY15" fmla="*/ 119065 h 1253380"/>
                <a:gd name="connsiteX0" fmla="*/ 133430 w 1261906"/>
                <a:gd name="connsiteY0" fmla="*/ 119065 h 1253380"/>
                <a:gd name="connsiteX1" fmla="*/ 333458 w 1261906"/>
                <a:gd name="connsiteY1" fmla="*/ 47625 h 1253380"/>
                <a:gd name="connsiteX2" fmla="*/ 728740 w 1261906"/>
                <a:gd name="connsiteY2" fmla="*/ 0 h 1253380"/>
                <a:gd name="connsiteX3" fmla="*/ 1014493 w 1261906"/>
                <a:gd name="connsiteY3" fmla="*/ 119065 h 1253380"/>
                <a:gd name="connsiteX4" fmla="*/ 1106566 w 1261906"/>
                <a:gd name="connsiteY4" fmla="*/ 186531 h 1253380"/>
                <a:gd name="connsiteX5" fmla="*/ 1220867 w 1261906"/>
                <a:gd name="connsiteY5" fmla="*/ 434181 h 1253380"/>
                <a:gd name="connsiteX6" fmla="*/ 1254204 w 1261906"/>
                <a:gd name="connsiteY6" fmla="*/ 700882 h 1253380"/>
                <a:gd name="connsiteX7" fmla="*/ 1173240 w 1261906"/>
                <a:gd name="connsiteY7" fmla="*/ 434182 h 1253380"/>
                <a:gd name="connsiteX8" fmla="*/ 973217 w 1261906"/>
                <a:gd name="connsiteY8" fmla="*/ 477044 h 1253380"/>
                <a:gd name="connsiteX9" fmla="*/ 844629 w 1261906"/>
                <a:gd name="connsiteY9" fmla="*/ 743744 h 1253380"/>
                <a:gd name="connsiteX10" fmla="*/ 847805 w 1261906"/>
                <a:gd name="connsiteY10" fmla="*/ 1087435 h 1253380"/>
                <a:gd name="connsiteX11" fmla="*/ 728740 w 1261906"/>
                <a:gd name="connsiteY11" fmla="*/ 1206500 h 1253380"/>
                <a:gd name="connsiteX12" fmla="*/ 582692 w 1261906"/>
                <a:gd name="connsiteY12" fmla="*/ 1253331 h 1253380"/>
                <a:gd name="connsiteX13" fmla="*/ 252495 w 1261906"/>
                <a:gd name="connsiteY13" fmla="*/ 1206500 h 1253380"/>
                <a:gd name="connsiteX14" fmla="*/ 80 w 1261906"/>
                <a:gd name="connsiteY14" fmla="*/ 1039810 h 1253380"/>
                <a:gd name="connsiteX15" fmla="*/ 133430 w 1261906"/>
                <a:gd name="connsiteY15" fmla="*/ 119065 h 1253380"/>
                <a:gd name="connsiteX0" fmla="*/ 223879 w 1261867"/>
                <a:gd name="connsiteY0" fmla="*/ 185740 h 1253380"/>
                <a:gd name="connsiteX1" fmla="*/ 333419 w 1261867"/>
                <a:gd name="connsiteY1" fmla="*/ 47625 h 1253380"/>
                <a:gd name="connsiteX2" fmla="*/ 728701 w 1261867"/>
                <a:gd name="connsiteY2" fmla="*/ 0 h 1253380"/>
                <a:gd name="connsiteX3" fmla="*/ 1014454 w 1261867"/>
                <a:gd name="connsiteY3" fmla="*/ 119065 h 1253380"/>
                <a:gd name="connsiteX4" fmla="*/ 1106527 w 1261867"/>
                <a:gd name="connsiteY4" fmla="*/ 186531 h 1253380"/>
                <a:gd name="connsiteX5" fmla="*/ 1220828 w 1261867"/>
                <a:gd name="connsiteY5" fmla="*/ 434181 h 1253380"/>
                <a:gd name="connsiteX6" fmla="*/ 1254165 w 1261867"/>
                <a:gd name="connsiteY6" fmla="*/ 700882 h 1253380"/>
                <a:gd name="connsiteX7" fmla="*/ 1173201 w 1261867"/>
                <a:gd name="connsiteY7" fmla="*/ 434182 h 1253380"/>
                <a:gd name="connsiteX8" fmla="*/ 973178 w 1261867"/>
                <a:gd name="connsiteY8" fmla="*/ 477044 h 1253380"/>
                <a:gd name="connsiteX9" fmla="*/ 844590 w 1261867"/>
                <a:gd name="connsiteY9" fmla="*/ 743744 h 1253380"/>
                <a:gd name="connsiteX10" fmla="*/ 847766 w 1261867"/>
                <a:gd name="connsiteY10" fmla="*/ 1087435 h 1253380"/>
                <a:gd name="connsiteX11" fmla="*/ 728701 w 1261867"/>
                <a:gd name="connsiteY11" fmla="*/ 1206500 h 1253380"/>
                <a:gd name="connsiteX12" fmla="*/ 582653 w 1261867"/>
                <a:gd name="connsiteY12" fmla="*/ 1253331 h 1253380"/>
                <a:gd name="connsiteX13" fmla="*/ 252456 w 1261867"/>
                <a:gd name="connsiteY13" fmla="*/ 1206500 h 1253380"/>
                <a:gd name="connsiteX14" fmla="*/ 41 w 1261867"/>
                <a:gd name="connsiteY14" fmla="*/ 1039810 h 1253380"/>
                <a:gd name="connsiteX15" fmla="*/ 223879 w 1261867"/>
                <a:gd name="connsiteY15" fmla="*/ 185740 h 1253380"/>
                <a:gd name="connsiteX0" fmla="*/ 223959 w 1261947"/>
                <a:gd name="connsiteY0" fmla="*/ 185740 h 1253380"/>
                <a:gd name="connsiteX1" fmla="*/ 333499 w 1261947"/>
                <a:gd name="connsiteY1" fmla="*/ 47625 h 1253380"/>
                <a:gd name="connsiteX2" fmla="*/ 728781 w 1261947"/>
                <a:gd name="connsiteY2" fmla="*/ 0 h 1253380"/>
                <a:gd name="connsiteX3" fmla="*/ 1014534 w 1261947"/>
                <a:gd name="connsiteY3" fmla="*/ 119065 h 1253380"/>
                <a:gd name="connsiteX4" fmla="*/ 1106607 w 1261947"/>
                <a:gd name="connsiteY4" fmla="*/ 186531 h 1253380"/>
                <a:gd name="connsiteX5" fmla="*/ 1220908 w 1261947"/>
                <a:gd name="connsiteY5" fmla="*/ 434181 h 1253380"/>
                <a:gd name="connsiteX6" fmla="*/ 1254245 w 1261947"/>
                <a:gd name="connsiteY6" fmla="*/ 700882 h 1253380"/>
                <a:gd name="connsiteX7" fmla="*/ 1173281 w 1261947"/>
                <a:gd name="connsiteY7" fmla="*/ 434182 h 1253380"/>
                <a:gd name="connsiteX8" fmla="*/ 973258 w 1261947"/>
                <a:gd name="connsiteY8" fmla="*/ 477044 h 1253380"/>
                <a:gd name="connsiteX9" fmla="*/ 844670 w 1261947"/>
                <a:gd name="connsiteY9" fmla="*/ 743744 h 1253380"/>
                <a:gd name="connsiteX10" fmla="*/ 847846 w 1261947"/>
                <a:gd name="connsiteY10" fmla="*/ 1087435 h 1253380"/>
                <a:gd name="connsiteX11" fmla="*/ 728781 w 1261947"/>
                <a:gd name="connsiteY11" fmla="*/ 1206500 h 1253380"/>
                <a:gd name="connsiteX12" fmla="*/ 582733 w 1261947"/>
                <a:gd name="connsiteY12" fmla="*/ 1253331 h 1253380"/>
                <a:gd name="connsiteX13" fmla="*/ 252536 w 1261947"/>
                <a:gd name="connsiteY13" fmla="*/ 1206500 h 1253380"/>
                <a:gd name="connsiteX14" fmla="*/ 121 w 1261947"/>
                <a:gd name="connsiteY14" fmla="*/ 1039810 h 1253380"/>
                <a:gd name="connsiteX15" fmla="*/ 223959 w 1261947"/>
                <a:gd name="connsiteY15" fmla="*/ 185740 h 1253380"/>
                <a:gd name="connsiteX0" fmla="*/ 224028 w 1262016"/>
                <a:gd name="connsiteY0" fmla="*/ 185740 h 1253380"/>
                <a:gd name="connsiteX1" fmla="*/ 333568 w 1262016"/>
                <a:gd name="connsiteY1" fmla="*/ 47625 h 1253380"/>
                <a:gd name="connsiteX2" fmla="*/ 728850 w 1262016"/>
                <a:gd name="connsiteY2" fmla="*/ 0 h 1253380"/>
                <a:gd name="connsiteX3" fmla="*/ 1014603 w 1262016"/>
                <a:gd name="connsiteY3" fmla="*/ 119065 h 1253380"/>
                <a:gd name="connsiteX4" fmla="*/ 1106676 w 1262016"/>
                <a:gd name="connsiteY4" fmla="*/ 186531 h 1253380"/>
                <a:gd name="connsiteX5" fmla="*/ 1220977 w 1262016"/>
                <a:gd name="connsiteY5" fmla="*/ 434181 h 1253380"/>
                <a:gd name="connsiteX6" fmla="*/ 1254314 w 1262016"/>
                <a:gd name="connsiteY6" fmla="*/ 700882 h 1253380"/>
                <a:gd name="connsiteX7" fmla="*/ 1173350 w 1262016"/>
                <a:gd name="connsiteY7" fmla="*/ 434182 h 1253380"/>
                <a:gd name="connsiteX8" fmla="*/ 973327 w 1262016"/>
                <a:gd name="connsiteY8" fmla="*/ 477044 h 1253380"/>
                <a:gd name="connsiteX9" fmla="*/ 844739 w 1262016"/>
                <a:gd name="connsiteY9" fmla="*/ 743744 h 1253380"/>
                <a:gd name="connsiteX10" fmla="*/ 847915 w 1262016"/>
                <a:gd name="connsiteY10" fmla="*/ 1087435 h 1253380"/>
                <a:gd name="connsiteX11" fmla="*/ 728850 w 1262016"/>
                <a:gd name="connsiteY11" fmla="*/ 1206500 h 1253380"/>
                <a:gd name="connsiteX12" fmla="*/ 582802 w 1262016"/>
                <a:gd name="connsiteY12" fmla="*/ 1253331 h 1253380"/>
                <a:gd name="connsiteX13" fmla="*/ 252605 w 1262016"/>
                <a:gd name="connsiteY13" fmla="*/ 1206500 h 1253380"/>
                <a:gd name="connsiteX14" fmla="*/ 190 w 1262016"/>
                <a:gd name="connsiteY14" fmla="*/ 1039810 h 1253380"/>
                <a:gd name="connsiteX15" fmla="*/ 224028 w 1262016"/>
                <a:gd name="connsiteY15" fmla="*/ 185740 h 1253380"/>
                <a:gd name="connsiteX0" fmla="*/ 224028 w 1262016"/>
                <a:gd name="connsiteY0" fmla="*/ 185740 h 1253380"/>
                <a:gd name="connsiteX1" fmla="*/ 490731 w 1262016"/>
                <a:gd name="connsiteY1" fmla="*/ 71438 h 1253380"/>
                <a:gd name="connsiteX2" fmla="*/ 728850 w 1262016"/>
                <a:gd name="connsiteY2" fmla="*/ 0 h 1253380"/>
                <a:gd name="connsiteX3" fmla="*/ 1014603 w 1262016"/>
                <a:gd name="connsiteY3" fmla="*/ 119065 h 1253380"/>
                <a:gd name="connsiteX4" fmla="*/ 1106676 w 1262016"/>
                <a:gd name="connsiteY4" fmla="*/ 186531 h 1253380"/>
                <a:gd name="connsiteX5" fmla="*/ 1220977 w 1262016"/>
                <a:gd name="connsiteY5" fmla="*/ 434181 h 1253380"/>
                <a:gd name="connsiteX6" fmla="*/ 1254314 w 1262016"/>
                <a:gd name="connsiteY6" fmla="*/ 700882 h 1253380"/>
                <a:gd name="connsiteX7" fmla="*/ 1173350 w 1262016"/>
                <a:gd name="connsiteY7" fmla="*/ 434182 h 1253380"/>
                <a:gd name="connsiteX8" fmla="*/ 973327 w 1262016"/>
                <a:gd name="connsiteY8" fmla="*/ 477044 h 1253380"/>
                <a:gd name="connsiteX9" fmla="*/ 844739 w 1262016"/>
                <a:gd name="connsiteY9" fmla="*/ 743744 h 1253380"/>
                <a:gd name="connsiteX10" fmla="*/ 847915 w 1262016"/>
                <a:gd name="connsiteY10" fmla="*/ 1087435 h 1253380"/>
                <a:gd name="connsiteX11" fmla="*/ 728850 w 1262016"/>
                <a:gd name="connsiteY11" fmla="*/ 1206500 h 1253380"/>
                <a:gd name="connsiteX12" fmla="*/ 582802 w 1262016"/>
                <a:gd name="connsiteY12" fmla="*/ 1253331 h 1253380"/>
                <a:gd name="connsiteX13" fmla="*/ 252605 w 1262016"/>
                <a:gd name="connsiteY13" fmla="*/ 1206500 h 1253380"/>
                <a:gd name="connsiteX14" fmla="*/ 190 w 1262016"/>
                <a:gd name="connsiteY14" fmla="*/ 1039810 h 1253380"/>
                <a:gd name="connsiteX15" fmla="*/ 224028 w 1262016"/>
                <a:gd name="connsiteY15" fmla="*/ 185740 h 1253380"/>
                <a:gd name="connsiteX0" fmla="*/ 224028 w 1262016"/>
                <a:gd name="connsiteY0" fmla="*/ 128633 h 1196273"/>
                <a:gd name="connsiteX1" fmla="*/ 490731 w 1262016"/>
                <a:gd name="connsiteY1" fmla="*/ 14331 h 1196273"/>
                <a:gd name="connsiteX2" fmla="*/ 728850 w 1262016"/>
                <a:gd name="connsiteY2" fmla="*/ 43 h 1196273"/>
                <a:gd name="connsiteX3" fmla="*/ 1014603 w 1262016"/>
                <a:gd name="connsiteY3" fmla="*/ 61958 h 1196273"/>
                <a:gd name="connsiteX4" fmla="*/ 1106676 w 1262016"/>
                <a:gd name="connsiteY4" fmla="*/ 129424 h 1196273"/>
                <a:gd name="connsiteX5" fmla="*/ 1220977 w 1262016"/>
                <a:gd name="connsiteY5" fmla="*/ 377074 h 1196273"/>
                <a:gd name="connsiteX6" fmla="*/ 1254314 w 1262016"/>
                <a:gd name="connsiteY6" fmla="*/ 643775 h 1196273"/>
                <a:gd name="connsiteX7" fmla="*/ 1173350 w 1262016"/>
                <a:gd name="connsiteY7" fmla="*/ 377075 h 1196273"/>
                <a:gd name="connsiteX8" fmla="*/ 973327 w 1262016"/>
                <a:gd name="connsiteY8" fmla="*/ 419937 h 1196273"/>
                <a:gd name="connsiteX9" fmla="*/ 844739 w 1262016"/>
                <a:gd name="connsiteY9" fmla="*/ 686637 h 1196273"/>
                <a:gd name="connsiteX10" fmla="*/ 847915 w 1262016"/>
                <a:gd name="connsiteY10" fmla="*/ 1030328 h 1196273"/>
                <a:gd name="connsiteX11" fmla="*/ 728850 w 1262016"/>
                <a:gd name="connsiteY11" fmla="*/ 1149393 h 1196273"/>
                <a:gd name="connsiteX12" fmla="*/ 582802 w 1262016"/>
                <a:gd name="connsiteY12" fmla="*/ 1196224 h 1196273"/>
                <a:gd name="connsiteX13" fmla="*/ 252605 w 1262016"/>
                <a:gd name="connsiteY13" fmla="*/ 1149393 h 1196273"/>
                <a:gd name="connsiteX14" fmla="*/ 190 w 1262016"/>
                <a:gd name="connsiteY14" fmla="*/ 982703 h 1196273"/>
                <a:gd name="connsiteX15" fmla="*/ 224028 w 1262016"/>
                <a:gd name="connsiteY15" fmla="*/ 128633 h 1196273"/>
                <a:gd name="connsiteX0" fmla="*/ 224028 w 1262016"/>
                <a:gd name="connsiteY0" fmla="*/ 128633 h 1196273"/>
                <a:gd name="connsiteX1" fmla="*/ 490731 w 1262016"/>
                <a:gd name="connsiteY1" fmla="*/ 14331 h 1196273"/>
                <a:gd name="connsiteX2" fmla="*/ 728850 w 1262016"/>
                <a:gd name="connsiteY2" fmla="*/ 43 h 1196273"/>
                <a:gd name="connsiteX3" fmla="*/ 1014603 w 1262016"/>
                <a:gd name="connsiteY3" fmla="*/ 61958 h 1196273"/>
                <a:gd name="connsiteX4" fmla="*/ 1106676 w 1262016"/>
                <a:gd name="connsiteY4" fmla="*/ 129424 h 1196273"/>
                <a:gd name="connsiteX5" fmla="*/ 1220977 w 1262016"/>
                <a:gd name="connsiteY5" fmla="*/ 377074 h 1196273"/>
                <a:gd name="connsiteX6" fmla="*/ 1254314 w 1262016"/>
                <a:gd name="connsiteY6" fmla="*/ 643775 h 1196273"/>
                <a:gd name="connsiteX7" fmla="*/ 1173350 w 1262016"/>
                <a:gd name="connsiteY7" fmla="*/ 377075 h 1196273"/>
                <a:gd name="connsiteX8" fmla="*/ 973327 w 1262016"/>
                <a:gd name="connsiteY8" fmla="*/ 419937 h 1196273"/>
                <a:gd name="connsiteX9" fmla="*/ 901888 w 1262016"/>
                <a:gd name="connsiteY9" fmla="*/ 519949 h 1196273"/>
                <a:gd name="connsiteX10" fmla="*/ 844739 w 1262016"/>
                <a:gd name="connsiteY10" fmla="*/ 686637 h 1196273"/>
                <a:gd name="connsiteX11" fmla="*/ 847915 w 1262016"/>
                <a:gd name="connsiteY11" fmla="*/ 1030328 h 1196273"/>
                <a:gd name="connsiteX12" fmla="*/ 728850 w 1262016"/>
                <a:gd name="connsiteY12" fmla="*/ 1149393 h 1196273"/>
                <a:gd name="connsiteX13" fmla="*/ 582802 w 1262016"/>
                <a:gd name="connsiteY13" fmla="*/ 1196224 h 1196273"/>
                <a:gd name="connsiteX14" fmla="*/ 252605 w 1262016"/>
                <a:gd name="connsiteY14" fmla="*/ 1149393 h 1196273"/>
                <a:gd name="connsiteX15" fmla="*/ 190 w 1262016"/>
                <a:gd name="connsiteY15" fmla="*/ 982703 h 1196273"/>
                <a:gd name="connsiteX16" fmla="*/ 224028 w 1262016"/>
                <a:gd name="connsiteY16" fmla="*/ 128633 h 1196273"/>
                <a:gd name="connsiteX0" fmla="*/ 224028 w 1262016"/>
                <a:gd name="connsiteY0" fmla="*/ 133352 h 1200992"/>
                <a:gd name="connsiteX1" fmla="*/ 490731 w 1262016"/>
                <a:gd name="connsiteY1" fmla="*/ 0 h 1200992"/>
                <a:gd name="connsiteX2" fmla="*/ 728850 w 1262016"/>
                <a:gd name="connsiteY2" fmla="*/ 4762 h 1200992"/>
                <a:gd name="connsiteX3" fmla="*/ 1014603 w 1262016"/>
                <a:gd name="connsiteY3" fmla="*/ 66677 h 1200992"/>
                <a:gd name="connsiteX4" fmla="*/ 1106676 w 1262016"/>
                <a:gd name="connsiteY4" fmla="*/ 134143 h 1200992"/>
                <a:gd name="connsiteX5" fmla="*/ 1220977 w 1262016"/>
                <a:gd name="connsiteY5" fmla="*/ 381793 h 1200992"/>
                <a:gd name="connsiteX6" fmla="*/ 1254314 w 1262016"/>
                <a:gd name="connsiteY6" fmla="*/ 648494 h 1200992"/>
                <a:gd name="connsiteX7" fmla="*/ 1173350 w 1262016"/>
                <a:gd name="connsiteY7" fmla="*/ 381794 h 1200992"/>
                <a:gd name="connsiteX8" fmla="*/ 973327 w 1262016"/>
                <a:gd name="connsiteY8" fmla="*/ 424656 h 1200992"/>
                <a:gd name="connsiteX9" fmla="*/ 901888 w 1262016"/>
                <a:gd name="connsiteY9" fmla="*/ 524668 h 1200992"/>
                <a:gd name="connsiteX10" fmla="*/ 844739 w 1262016"/>
                <a:gd name="connsiteY10" fmla="*/ 691356 h 1200992"/>
                <a:gd name="connsiteX11" fmla="*/ 847915 w 1262016"/>
                <a:gd name="connsiteY11" fmla="*/ 1035047 h 1200992"/>
                <a:gd name="connsiteX12" fmla="*/ 728850 w 1262016"/>
                <a:gd name="connsiteY12" fmla="*/ 1154112 h 1200992"/>
                <a:gd name="connsiteX13" fmla="*/ 582802 w 1262016"/>
                <a:gd name="connsiteY13" fmla="*/ 1200943 h 1200992"/>
                <a:gd name="connsiteX14" fmla="*/ 252605 w 1262016"/>
                <a:gd name="connsiteY14" fmla="*/ 1154112 h 1200992"/>
                <a:gd name="connsiteX15" fmla="*/ 190 w 1262016"/>
                <a:gd name="connsiteY15" fmla="*/ 987422 h 1200992"/>
                <a:gd name="connsiteX16" fmla="*/ 224028 w 1262016"/>
                <a:gd name="connsiteY16" fmla="*/ 133352 h 1200992"/>
                <a:gd name="connsiteX0" fmla="*/ 224028 w 1342095"/>
                <a:gd name="connsiteY0" fmla="*/ 133352 h 1200992"/>
                <a:gd name="connsiteX1" fmla="*/ 490731 w 1342095"/>
                <a:gd name="connsiteY1" fmla="*/ 0 h 1200992"/>
                <a:gd name="connsiteX2" fmla="*/ 728850 w 1342095"/>
                <a:gd name="connsiteY2" fmla="*/ 4762 h 1200992"/>
                <a:gd name="connsiteX3" fmla="*/ 1014603 w 1342095"/>
                <a:gd name="connsiteY3" fmla="*/ 66677 h 1200992"/>
                <a:gd name="connsiteX4" fmla="*/ 1106676 w 1342095"/>
                <a:gd name="connsiteY4" fmla="*/ 134143 h 1200992"/>
                <a:gd name="connsiteX5" fmla="*/ 1220977 w 1342095"/>
                <a:gd name="connsiteY5" fmla="*/ 381793 h 1200992"/>
                <a:gd name="connsiteX6" fmla="*/ 1340039 w 1342095"/>
                <a:gd name="connsiteY6" fmla="*/ 605632 h 1200992"/>
                <a:gd name="connsiteX7" fmla="*/ 1173350 w 1342095"/>
                <a:gd name="connsiteY7" fmla="*/ 381794 h 1200992"/>
                <a:gd name="connsiteX8" fmla="*/ 973327 w 1342095"/>
                <a:gd name="connsiteY8" fmla="*/ 424656 h 1200992"/>
                <a:gd name="connsiteX9" fmla="*/ 901888 w 1342095"/>
                <a:gd name="connsiteY9" fmla="*/ 524668 h 1200992"/>
                <a:gd name="connsiteX10" fmla="*/ 844739 w 1342095"/>
                <a:gd name="connsiteY10" fmla="*/ 691356 h 1200992"/>
                <a:gd name="connsiteX11" fmla="*/ 847915 w 1342095"/>
                <a:gd name="connsiteY11" fmla="*/ 1035047 h 1200992"/>
                <a:gd name="connsiteX12" fmla="*/ 728850 w 1342095"/>
                <a:gd name="connsiteY12" fmla="*/ 1154112 h 1200992"/>
                <a:gd name="connsiteX13" fmla="*/ 582802 w 1342095"/>
                <a:gd name="connsiteY13" fmla="*/ 1200943 h 1200992"/>
                <a:gd name="connsiteX14" fmla="*/ 252605 w 1342095"/>
                <a:gd name="connsiteY14" fmla="*/ 1154112 h 1200992"/>
                <a:gd name="connsiteX15" fmla="*/ 190 w 1342095"/>
                <a:gd name="connsiteY15" fmla="*/ 987422 h 1200992"/>
                <a:gd name="connsiteX16" fmla="*/ 224028 w 1342095"/>
                <a:gd name="connsiteY16" fmla="*/ 133352 h 1200992"/>
                <a:gd name="connsiteX0" fmla="*/ 224028 w 1342645"/>
                <a:gd name="connsiteY0" fmla="*/ 133352 h 1200992"/>
                <a:gd name="connsiteX1" fmla="*/ 490731 w 1342645"/>
                <a:gd name="connsiteY1" fmla="*/ 0 h 1200992"/>
                <a:gd name="connsiteX2" fmla="*/ 728850 w 1342645"/>
                <a:gd name="connsiteY2" fmla="*/ 4762 h 1200992"/>
                <a:gd name="connsiteX3" fmla="*/ 1014603 w 1342645"/>
                <a:gd name="connsiteY3" fmla="*/ 66677 h 1200992"/>
                <a:gd name="connsiteX4" fmla="*/ 1106676 w 1342645"/>
                <a:gd name="connsiteY4" fmla="*/ 134143 h 1200992"/>
                <a:gd name="connsiteX5" fmla="*/ 1244790 w 1342645"/>
                <a:gd name="connsiteY5" fmla="*/ 334168 h 1200992"/>
                <a:gd name="connsiteX6" fmla="*/ 1340039 w 1342645"/>
                <a:gd name="connsiteY6" fmla="*/ 605632 h 1200992"/>
                <a:gd name="connsiteX7" fmla="*/ 1173350 w 1342645"/>
                <a:gd name="connsiteY7" fmla="*/ 381794 h 1200992"/>
                <a:gd name="connsiteX8" fmla="*/ 973327 w 1342645"/>
                <a:gd name="connsiteY8" fmla="*/ 424656 h 1200992"/>
                <a:gd name="connsiteX9" fmla="*/ 901888 w 1342645"/>
                <a:gd name="connsiteY9" fmla="*/ 524668 h 1200992"/>
                <a:gd name="connsiteX10" fmla="*/ 844739 w 1342645"/>
                <a:gd name="connsiteY10" fmla="*/ 691356 h 1200992"/>
                <a:gd name="connsiteX11" fmla="*/ 847915 w 1342645"/>
                <a:gd name="connsiteY11" fmla="*/ 1035047 h 1200992"/>
                <a:gd name="connsiteX12" fmla="*/ 728850 w 1342645"/>
                <a:gd name="connsiteY12" fmla="*/ 1154112 h 1200992"/>
                <a:gd name="connsiteX13" fmla="*/ 582802 w 1342645"/>
                <a:gd name="connsiteY13" fmla="*/ 1200943 h 1200992"/>
                <a:gd name="connsiteX14" fmla="*/ 252605 w 1342645"/>
                <a:gd name="connsiteY14" fmla="*/ 1154112 h 1200992"/>
                <a:gd name="connsiteX15" fmla="*/ 190 w 1342645"/>
                <a:gd name="connsiteY15" fmla="*/ 987422 h 1200992"/>
                <a:gd name="connsiteX16" fmla="*/ 224028 w 1342645"/>
                <a:gd name="connsiteY16" fmla="*/ 133352 h 1200992"/>
                <a:gd name="connsiteX0" fmla="*/ 224028 w 1340409"/>
                <a:gd name="connsiteY0" fmla="*/ 133352 h 1200992"/>
                <a:gd name="connsiteX1" fmla="*/ 490731 w 1340409"/>
                <a:gd name="connsiteY1" fmla="*/ 0 h 1200992"/>
                <a:gd name="connsiteX2" fmla="*/ 728850 w 1340409"/>
                <a:gd name="connsiteY2" fmla="*/ 4762 h 1200992"/>
                <a:gd name="connsiteX3" fmla="*/ 1014603 w 1340409"/>
                <a:gd name="connsiteY3" fmla="*/ 66677 h 1200992"/>
                <a:gd name="connsiteX4" fmla="*/ 1106676 w 1340409"/>
                <a:gd name="connsiteY4" fmla="*/ 134143 h 1200992"/>
                <a:gd name="connsiteX5" fmla="*/ 1244790 w 1340409"/>
                <a:gd name="connsiteY5" fmla="*/ 334168 h 1200992"/>
                <a:gd name="connsiteX6" fmla="*/ 1340039 w 1340409"/>
                <a:gd name="connsiteY6" fmla="*/ 605632 h 1200992"/>
                <a:gd name="connsiteX7" fmla="*/ 1287651 w 1340409"/>
                <a:gd name="connsiteY7" fmla="*/ 496093 h 1200992"/>
                <a:gd name="connsiteX8" fmla="*/ 1173350 w 1340409"/>
                <a:gd name="connsiteY8" fmla="*/ 381794 h 1200992"/>
                <a:gd name="connsiteX9" fmla="*/ 973327 w 1340409"/>
                <a:gd name="connsiteY9" fmla="*/ 424656 h 1200992"/>
                <a:gd name="connsiteX10" fmla="*/ 901888 w 1340409"/>
                <a:gd name="connsiteY10" fmla="*/ 524668 h 1200992"/>
                <a:gd name="connsiteX11" fmla="*/ 844739 w 1340409"/>
                <a:gd name="connsiteY11" fmla="*/ 691356 h 1200992"/>
                <a:gd name="connsiteX12" fmla="*/ 847915 w 1340409"/>
                <a:gd name="connsiteY12" fmla="*/ 1035047 h 1200992"/>
                <a:gd name="connsiteX13" fmla="*/ 728850 w 1340409"/>
                <a:gd name="connsiteY13" fmla="*/ 1154112 h 1200992"/>
                <a:gd name="connsiteX14" fmla="*/ 582802 w 1340409"/>
                <a:gd name="connsiteY14" fmla="*/ 1200943 h 1200992"/>
                <a:gd name="connsiteX15" fmla="*/ 252605 w 1340409"/>
                <a:gd name="connsiteY15" fmla="*/ 1154112 h 1200992"/>
                <a:gd name="connsiteX16" fmla="*/ 190 w 1340409"/>
                <a:gd name="connsiteY16" fmla="*/ 987422 h 1200992"/>
                <a:gd name="connsiteX17" fmla="*/ 224028 w 1340409"/>
                <a:gd name="connsiteY17" fmla="*/ 133352 h 1200992"/>
                <a:gd name="connsiteX0" fmla="*/ 224028 w 1340409"/>
                <a:gd name="connsiteY0" fmla="*/ 133352 h 1200992"/>
                <a:gd name="connsiteX1" fmla="*/ 490731 w 1340409"/>
                <a:gd name="connsiteY1" fmla="*/ 0 h 1200992"/>
                <a:gd name="connsiteX2" fmla="*/ 728850 w 1340409"/>
                <a:gd name="connsiteY2" fmla="*/ 4762 h 1200992"/>
                <a:gd name="connsiteX3" fmla="*/ 1014603 w 1340409"/>
                <a:gd name="connsiteY3" fmla="*/ 66677 h 1200992"/>
                <a:gd name="connsiteX4" fmla="*/ 1106676 w 1340409"/>
                <a:gd name="connsiteY4" fmla="*/ 134143 h 1200992"/>
                <a:gd name="connsiteX5" fmla="*/ 1244790 w 1340409"/>
                <a:gd name="connsiteY5" fmla="*/ 334168 h 1200992"/>
                <a:gd name="connsiteX6" fmla="*/ 1340039 w 1340409"/>
                <a:gd name="connsiteY6" fmla="*/ 605632 h 1200992"/>
                <a:gd name="connsiteX7" fmla="*/ 1287651 w 1340409"/>
                <a:gd name="connsiteY7" fmla="*/ 496093 h 1200992"/>
                <a:gd name="connsiteX8" fmla="*/ 1163825 w 1340409"/>
                <a:gd name="connsiteY8" fmla="*/ 391319 h 1200992"/>
                <a:gd name="connsiteX9" fmla="*/ 973327 w 1340409"/>
                <a:gd name="connsiteY9" fmla="*/ 424656 h 1200992"/>
                <a:gd name="connsiteX10" fmla="*/ 901888 w 1340409"/>
                <a:gd name="connsiteY10" fmla="*/ 524668 h 1200992"/>
                <a:gd name="connsiteX11" fmla="*/ 844739 w 1340409"/>
                <a:gd name="connsiteY11" fmla="*/ 691356 h 1200992"/>
                <a:gd name="connsiteX12" fmla="*/ 847915 w 1340409"/>
                <a:gd name="connsiteY12" fmla="*/ 1035047 h 1200992"/>
                <a:gd name="connsiteX13" fmla="*/ 728850 w 1340409"/>
                <a:gd name="connsiteY13" fmla="*/ 1154112 h 1200992"/>
                <a:gd name="connsiteX14" fmla="*/ 582802 w 1340409"/>
                <a:gd name="connsiteY14" fmla="*/ 1200943 h 1200992"/>
                <a:gd name="connsiteX15" fmla="*/ 252605 w 1340409"/>
                <a:gd name="connsiteY15" fmla="*/ 1154112 h 1200992"/>
                <a:gd name="connsiteX16" fmla="*/ 190 w 1340409"/>
                <a:gd name="connsiteY16" fmla="*/ 987422 h 1200992"/>
                <a:gd name="connsiteX17" fmla="*/ 224028 w 1340409"/>
                <a:gd name="connsiteY17" fmla="*/ 133352 h 1200992"/>
                <a:gd name="connsiteX0" fmla="*/ 224028 w 1340362"/>
                <a:gd name="connsiteY0" fmla="*/ 133352 h 1200992"/>
                <a:gd name="connsiteX1" fmla="*/ 490731 w 1340362"/>
                <a:gd name="connsiteY1" fmla="*/ 0 h 1200992"/>
                <a:gd name="connsiteX2" fmla="*/ 728850 w 1340362"/>
                <a:gd name="connsiteY2" fmla="*/ 4762 h 1200992"/>
                <a:gd name="connsiteX3" fmla="*/ 1014603 w 1340362"/>
                <a:gd name="connsiteY3" fmla="*/ 66677 h 1200992"/>
                <a:gd name="connsiteX4" fmla="*/ 1106676 w 1340362"/>
                <a:gd name="connsiteY4" fmla="*/ 134143 h 1200992"/>
                <a:gd name="connsiteX5" fmla="*/ 1244790 w 1340362"/>
                <a:gd name="connsiteY5" fmla="*/ 334168 h 1200992"/>
                <a:gd name="connsiteX6" fmla="*/ 1340039 w 1340362"/>
                <a:gd name="connsiteY6" fmla="*/ 605632 h 1200992"/>
                <a:gd name="connsiteX7" fmla="*/ 1282888 w 1340362"/>
                <a:gd name="connsiteY7" fmla="*/ 510380 h 1200992"/>
                <a:gd name="connsiteX8" fmla="*/ 1163825 w 1340362"/>
                <a:gd name="connsiteY8" fmla="*/ 391319 h 1200992"/>
                <a:gd name="connsiteX9" fmla="*/ 973327 w 1340362"/>
                <a:gd name="connsiteY9" fmla="*/ 424656 h 1200992"/>
                <a:gd name="connsiteX10" fmla="*/ 901888 w 1340362"/>
                <a:gd name="connsiteY10" fmla="*/ 524668 h 1200992"/>
                <a:gd name="connsiteX11" fmla="*/ 844739 w 1340362"/>
                <a:gd name="connsiteY11" fmla="*/ 691356 h 1200992"/>
                <a:gd name="connsiteX12" fmla="*/ 847915 w 1340362"/>
                <a:gd name="connsiteY12" fmla="*/ 1035047 h 1200992"/>
                <a:gd name="connsiteX13" fmla="*/ 728850 w 1340362"/>
                <a:gd name="connsiteY13" fmla="*/ 1154112 h 1200992"/>
                <a:gd name="connsiteX14" fmla="*/ 582802 w 1340362"/>
                <a:gd name="connsiteY14" fmla="*/ 1200943 h 1200992"/>
                <a:gd name="connsiteX15" fmla="*/ 252605 w 1340362"/>
                <a:gd name="connsiteY15" fmla="*/ 1154112 h 1200992"/>
                <a:gd name="connsiteX16" fmla="*/ 190 w 1340362"/>
                <a:gd name="connsiteY16" fmla="*/ 987422 h 1200992"/>
                <a:gd name="connsiteX17" fmla="*/ 224028 w 1340362"/>
                <a:gd name="connsiteY17" fmla="*/ 133352 h 1200992"/>
                <a:gd name="connsiteX0" fmla="*/ 224028 w 1340362"/>
                <a:gd name="connsiteY0" fmla="*/ 133352 h 1200992"/>
                <a:gd name="connsiteX1" fmla="*/ 490731 w 1340362"/>
                <a:gd name="connsiteY1" fmla="*/ 0 h 1200992"/>
                <a:gd name="connsiteX2" fmla="*/ 728850 w 1340362"/>
                <a:gd name="connsiteY2" fmla="*/ 4762 h 1200992"/>
                <a:gd name="connsiteX3" fmla="*/ 1014603 w 1340362"/>
                <a:gd name="connsiteY3" fmla="*/ 66677 h 1200992"/>
                <a:gd name="connsiteX4" fmla="*/ 1106676 w 1340362"/>
                <a:gd name="connsiteY4" fmla="*/ 134143 h 1200992"/>
                <a:gd name="connsiteX5" fmla="*/ 1244790 w 1340362"/>
                <a:gd name="connsiteY5" fmla="*/ 334168 h 1200992"/>
                <a:gd name="connsiteX6" fmla="*/ 1340039 w 1340362"/>
                <a:gd name="connsiteY6" fmla="*/ 605632 h 1200992"/>
                <a:gd name="connsiteX7" fmla="*/ 1282888 w 1340362"/>
                <a:gd name="connsiteY7" fmla="*/ 510380 h 1200992"/>
                <a:gd name="connsiteX8" fmla="*/ 1163825 w 1340362"/>
                <a:gd name="connsiteY8" fmla="*/ 391319 h 1200992"/>
                <a:gd name="connsiteX9" fmla="*/ 973327 w 1340362"/>
                <a:gd name="connsiteY9" fmla="*/ 424656 h 1200992"/>
                <a:gd name="connsiteX10" fmla="*/ 901888 w 1340362"/>
                <a:gd name="connsiteY10" fmla="*/ 524668 h 1200992"/>
                <a:gd name="connsiteX11" fmla="*/ 820927 w 1340362"/>
                <a:gd name="connsiteY11" fmla="*/ 696118 h 1200992"/>
                <a:gd name="connsiteX12" fmla="*/ 847915 w 1340362"/>
                <a:gd name="connsiteY12" fmla="*/ 1035047 h 1200992"/>
                <a:gd name="connsiteX13" fmla="*/ 728850 w 1340362"/>
                <a:gd name="connsiteY13" fmla="*/ 1154112 h 1200992"/>
                <a:gd name="connsiteX14" fmla="*/ 582802 w 1340362"/>
                <a:gd name="connsiteY14" fmla="*/ 1200943 h 1200992"/>
                <a:gd name="connsiteX15" fmla="*/ 252605 w 1340362"/>
                <a:gd name="connsiteY15" fmla="*/ 1154112 h 1200992"/>
                <a:gd name="connsiteX16" fmla="*/ 190 w 1340362"/>
                <a:gd name="connsiteY16" fmla="*/ 987422 h 1200992"/>
                <a:gd name="connsiteX17" fmla="*/ 224028 w 1340362"/>
                <a:gd name="connsiteY17" fmla="*/ 133352 h 1200992"/>
                <a:gd name="connsiteX0" fmla="*/ 224028 w 1340362"/>
                <a:gd name="connsiteY0" fmla="*/ 133352 h 1200992"/>
                <a:gd name="connsiteX1" fmla="*/ 490731 w 1340362"/>
                <a:gd name="connsiteY1" fmla="*/ 0 h 1200992"/>
                <a:gd name="connsiteX2" fmla="*/ 728850 w 1340362"/>
                <a:gd name="connsiteY2" fmla="*/ 4762 h 1200992"/>
                <a:gd name="connsiteX3" fmla="*/ 1014603 w 1340362"/>
                <a:gd name="connsiteY3" fmla="*/ 66677 h 1200992"/>
                <a:gd name="connsiteX4" fmla="*/ 1106676 w 1340362"/>
                <a:gd name="connsiteY4" fmla="*/ 134143 h 1200992"/>
                <a:gd name="connsiteX5" fmla="*/ 1244790 w 1340362"/>
                <a:gd name="connsiteY5" fmla="*/ 334168 h 1200992"/>
                <a:gd name="connsiteX6" fmla="*/ 1340039 w 1340362"/>
                <a:gd name="connsiteY6" fmla="*/ 605632 h 1200992"/>
                <a:gd name="connsiteX7" fmla="*/ 1282888 w 1340362"/>
                <a:gd name="connsiteY7" fmla="*/ 510380 h 1200992"/>
                <a:gd name="connsiteX8" fmla="*/ 1163825 w 1340362"/>
                <a:gd name="connsiteY8" fmla="*/ 391319 h 1200992"/>
                <a:gd name="connsiteX9" fmla="*/ 973327 w 1340362"/>
                <a:gd name="connsiteY9" fmla="*/ 424656 h 1200992"/>
                <a:gd name="connsiteX10" fmla="*/ 901888 w 1340362"/>
                <a:gd name="connsiteY10" fmla="*/ 524668 h 1200992"/>
                <a:gd name="connsiteX11" fmla="*/ 820927 w 1340362"/>
                <a:gd name="connsiteY11" fmla="*/ 696118 h 1200992"/>
                <a:gd name="connsiteX12" fmla="*/ 809815 w 1340362"/>
                <a:gd name="connsiteY12" fmla="*/ 1044572 h 1200992"/>
                <a:gd name="connsiteX13" fmla="*/ 728850 w 1340362"/>
                <a:gd name="connsiteY13" fmla="*/ 1154112 h 1200992"/>
                <a:gd name="connsiteX14" fmla="*/ 582802 w 1340362"/>
                <a:gd name="connsiteY14" fmla="*/ 1200943 h 1200992"/>
                <a:gd name="connsiteX15" fmla="*/ 252605 w 1340362"/>
                <a:gd name="connsiteY15" fmla="*/ 1154112 h 1200992"/>
                <a:gd name="connsiteX16" fmla="*/ 190 w 1340362"/>
                <a:gd name="connsiteY16" fmla="*/ 987422 h 1200992"/>
                <a:gd name="connsiteX17" fmla="*/ 224028 w 1340362"/>
                <a:gd name="connsiteY17" fmla="*/ 133352 h 1200992"/>
                <a:gd name="connsiteX0" fmla="*/ 224028 w 1340362"/>
                <a:gd name="connsiteY0" fmla="*/ 133352 h 1200992"/>
                <a:gd name="connsiteX1" fmla="*/ 490731 w 1340362"/>
                <a:gd name="connsiteY1" fmla="*/ 0 h 1200992"/>
                <a:gd name="connsiteX2" fmla="*/ 728850 w 1340362"/>
                <a:gd name="connsiteY2" fmla="*/ 4762 h 1200992"/>
                <a:gd name="connsiteX3" fmla="*/ 1014603 w 1340362"/>
                <a:gd name="connsiteY3" fmla="*/ 66677 h 1200992"/>
                <a:gd name="connsiteX4" fmla="*/ 1106676 w 1340362"/>
                <a:gd name="connsiteY4" fmla="*/ 134143 h 1200992"/>
                <a:gd name="connsiteX5" fmla="*/ 1244790 w 1340362"/>
                <a:gd name="connsiteY5" fmla="*/ 334168 h 1200992"/>
                <a:gd name="connsiteX6" fmla="*/ 1340039 w 1340362"/>
                <a:gd name="connsiteY6" fmla="*/ 605632 h 1200992"/>
                <a:gd name="connsiteX7" fmla="*/ 1282888 w 1340362"/>
                <a:gd name="connsiteY7" fmla="*/ 510380 h 1200992"/>
                <a:gd name="connsiteX8" fmla="*/ 1163825 w 1340362"/>
                <a:gd name="connsiteY8" fmla="*/ 391319 h 1200992"/>
                <a:gd name="connsiteX9" fmla="*/ 973327 w 1340362"/>
                <a:gd name="connsiteY9" fmla="*/ 424656 h 1200992"/>
                <a:gd name="connsiteX10" fmla="*/ 901888 w 1340362"/>
                <a:gd name="connsiteY10" fmla="*/ 524668 h 1200992"/>
                <a:gd name="connsiteX11" fmla="*/ 820927 w 1340362"/>
                <a:gd name="connsiteY11" fmla="*/ 696118 h 1200992"/>
                <a:gd name="connsiteX12" fmla="*/ 809815 w 1340362"/>
                <a:gd name="connsiteY12" fmla="*/ 1044572 h 1200992"/>
                <a:gd name="connsiteX13" fmla="*/ 728850 w 1340362"/>
                <a:gd name="connsiteY13" fmla="*/ 1154112 h 1200992"/>
                <a:gd name="connsiteX14" fmla="*/ 582802 w 1340362"/>
                <a:gd name="connsiteY14" fmla="*/ 1200943 h 1200992"/>
                <a:gd name="connsiteX15" fmla="*/ 252605 w 1340362"/>
                <a:gd name="connsiteY15" fmla="*/ 1154112 h 1200992"/>
                <a:gd name="connsiteX16" fmla="*/ 190 w 1340362"/>
                <a:gd name="connsiteY16" fmla="*/ 987422 h 1200992"/>
                <a:gd name="connsiteX17" fmla="*/ 224028 w 1340362"/>
                <a:gd name="connsiteY17" fmla="*/ 133352 h 1200992"/>
                <a:gd name="connsiteX0" fmla="*/ 224028 w 1340362"/>
                <a:gd name="connsiteY0" fmla="*/ 133352 h 1200992"/>
                <a:gd name="connsiteX1" fmla="*/ 490731 w 1340362"/>
                <a:gd name="connsiteY1" fmla="*/ 0 h 1200992"/>
                <a:gd name="connsiteX2" fmla="*/ 728850 w 1340362"/>
                <a:gd name="connsiteY2" fmla="*/ 4762 h 1200992"/>
                <a:gd name="connsiteX3" fmla="*/ 1014603 w 1340362"/>
                <a:gd name="connsiteY3" fmla="*/ 66677 h 1200992"/>
                <a:gd name="connsiteX4" fmla="*/ 1106676 w 1340362"/>
                <a:gd name="connsiteY4" fmla="*/ 134143 h 1200992"/>
                <a:gd name="connsiteX5" fmla="*/ 1244790 w 1340362"/>
                <a:gd name="connsiteY5" fmla="*/ 334168 h 1200992"/>
                <a:gd name="connsiteX6" fmla="*/ 1340039 w 1340362"/>
                <a:gd name="connsiteY6" fmla="*/ 605632 h 1200992"/>
                <a:gd name="connsiteX7" fmla="*/ 1282888 w 1340362"/>
                <a:gd name="connsiteY7" fmla="*/ 510380 h 1200992"/>
                <a:gd name="connsiteX8" fmla="*/ 1163825 w 1340362"/>
                <a:gd name="connsiteY8" fmla="*/ 391319 h 1200992"/>
                <a:gd name="connsiteX9" fmla="*/ 973327 w 1340362"/>
                <a:gd name="connsiteY9" fmla="*/ 424656 h 1200992"/>
                <a:gd name="connsiteX10" fmla="*/ 901888 w 1340362"/>
                <a:gd name="connsiteY10" fmla="*/ 524668 h 1200992"/>
                <a:gd name="connsiteX11" fmla="*/ 820927 w 1340362"/>
                <a:gd name="connsiteY11" fmla="*/ 696118 h 1200992"/>
                <a:gd name="connsiteX12" fmla="*/ 809815 w 1340362"/>
                <a:gd name="connsiteY12" fmla="*/ 1044572 h 1200992"/>
                <a:gd name="connsiteX13" fmla="*/ 728850 w 1340362"/>
                <a:gd name="connsiteY13" fmla="*/ 1154112 h 1200992"/>
                <a:gd name="connsiteX14" fmla="*/ 582802 w 1340362"/>
                <a:gd name="connsiteY14" fmla="*/ 1200943 h 1200992"/>
                <a:gd name="connsiteX15" fmla="*/ 252605 w 1340362"/>
                <a:gd name="connsiteY15" fmla="*/ 1154112 h 1200992"/>
                <a:gd name="connsiteX16" fmla="*/ 190 w 1340362"/>
                <a:gd name="connsiteY16" fmla="*/ 987422 h 1200992"/>
                <a:gd name="connsiteX17" fmla="*/ 224028 w 1340362"/>
                <a:gd name="connsiteY17" fmla="*/ 133352 h 1200992"/>
                <a:gd name="connsiteX0" fmla="*/ 224028 w 1340362"/>
                <a:gd name="connsiteY0" fmla="*/ 133352 h 1201194"/>
                <a:gd name="connsiteX1" fmla="*/ 490731 w 1340362"/>
                <a:gd name="connsiteY1" fmla="*/ 0 h 1201194"/>
                <a:gd name="connsiteX2" fmla="*/ 728850 w 1340362"/>
                <a:gd name="connsiteY2" fmla="*/ 4762 h 1201194"/>
                <a:gd name="connsiteX3" fmla="*/ 1014603 w 1340362"/>
                <a:gd name="connsiteY3" fmla="*/ 66677 h 1201194"/>
                <a:gd name="connsiteX4" fmla="*/ 1106676 w 1340362"/>
                <a:gd name="connsiteY4" fmla="*/ 134143 h 1201194"/>
                <a:gd name="connsiteX5" fmla="*/ 1244790 w 1340362"/>
                <a:gd name="connsiteY5" fmla="*/ 334168 h 1201194"/>
                <a:gd name="connsiteX6" fmla="*/ 1340039 w 1340362"/>
                <a:gd name="connsiteY6" fmla="*/ 605632 h 1201194"/>
                <a:gd name="connsiteX7" fmla="*/ 1282888 w 1340362"/>
                <a:gd name="connsiteY7" fmla="*/ 510380 h 1201194"/>
                <a:gd name="connsiteX8" fmla="*/ 1163825 w 1340362"/>
                <a:gd name="connsiteY8" fmla="*/ 391319 h 1201194"/>
                <a:gd name="connsiteX9" fmla="*/ 973327 w 1340362"/>
                <a:gd name="connsiteY9" fmla="*/ 424656 h 1201194"/>
                <a:gd name="connsiteX10" fmla="*/ 901888 w 1340362"/>
                <a:gd name="connsiteY10" fmla="*/ 524668 h 1201194"/>
                <a:gd name="connsiteX11" fmla="*/ 820927 w 1340362"/>
                <a:gd name="connsiteY11" fmla="*/ 696118 h 1201194"/>
                <a:gd name="connsiteX12" fmla="*/ 809815 w 1340362"/>
                <a:gd name="connsiteY12" fmla="*/ 1044572 h 1201194"/>
                <a:gd name="connsiteX13" fmla="*/ 728850 w 1340362"/>
                <a:gd name="connsiteY13" fmla="*/ 1154112 h 1201194"/>
                <a:gd name="connsiteX14" fmla="*/ 582802 w 1340362"/>
                <a:gd name="connsiteY14" fmla="*/ 1200943 h 1201194"/>
                <a:gd name="connsiteX15" fmla="*/ 252605 w 1340362"/>
                <a:gd name="connsiteY15" fmla="*/ 1154112 h 1201194"/>
                <a:gd name="connsiteX16" fmla="*/ 190 w 1340362"/>
                <a:gd name="connsiteY16" fmla="*/ 987422 h 1201194"/>
                <a:gd name="connsiteX17" fmla="*/ 224028 w 1340362"/>
                <a:gd name="connsiteY17" fmla="*/ 133352 h 1201194"/>
                <a:gd name="connsiteX0" fmla="*/ 224028 w 1340362"/>
                <a:gd name="connsiteY0" fmla="*/ 133352 h 1201194"/>
                <a:gd name="connsiteX1" fmla="*/ 490731 w 1340362"/>
                <a:gd name="connsiteY1" fmla="*/ 0 h 1201194"/>
                <a:gd name="connsiteX2" fmla="*/ 728850 w 1340362"/>
                <a:gd name="connsiteY2" fmla="*/ 4762 h 1201194"/>
                <a:gd name="connsiteX3" fmla="*/ 1014603 w 1340362"/>
                <a:gd name="connsiteY3" fmla="*/ 66677 h 1201194"/>
                <a:gd name="connsiteX4" fmla="*/ 1106676 w 1340362"/>
                <a:gd name="connsiteY4" fmla="*/ 134143 h 1201194"/>
                <a:gd name="connsiteX5" fmla="*/ 1244790 w 1340362"/>
                <a:gd name="connsiteY5" fmla="*/ 334168 h 1201194"/>
                <a:gd name="connsiteX6" fmla="*/ 1340039 w 1340362"/>
                <a:gd name="connsiteY6" fmla="*/ 605632 h 1201194"/>
                <a:gd name="connsiteX7" fmla="*/ 1282888 w 1340362"/>
                <a:gd name="connsiteY7" fmla="*/ 510380 h 1201194"/>
                <a:gd name="connsiteX8" fmla="*/ 1163825 w 1340362"/>
                <a:gd name="connsiteY8" fmla="*/ 391319 h 1201194"/>
                <a:gd name="connsiteX9" fmla="*/ 973327 w 1340362"/>
                <a:gd name="connsiteY9" fmla="*/ 424656 h 1201194"/>
                <a:gd name="connsiteX10" fmla="*/ 901888 w 1340362"/>
                <a:gd name="connsiteY10" fmla="*/ 524668 h 1201194"/>
                <a:gd name="connsiteX11" fmla="*/ 820927 w 1340362"/>
                <a:gd name="connsiteY11" fmla="*/ 696118 h 1201194"/>
                <a:gd name="connsiteX12" fmla="*/ 809815 w 1340362"/>
                <a:gd name="connsiteY12" fmla="*/ 1044572 h 1201194"/>
                <a:gd name="connsiteX13" fmla="*/ 728850 w 1340362"/>
                <a:gd name="connsiteY13" fmla="*/ 1154112 h 1201194"/>
                <a:gd name="connsiteX14" fmla="*/ 582802 w 1340362"/>
                <a:gd name="connsiteY14" fmla="*/ 1200943 h 1201194"/>
                <a:gd name="connsiteX15" fmla="*/ 252605 w 1340362"/>
                <a:gd name="connsiteY15" fmla="*/ 1154112 h 1201194"/>
                <a:gd name="connsiteX16" fmla="*/ 190 w 1340362"/>
                <a:gd name="connsiteY16" fmla="*/ 987422 h 1201194"/>
                <a:gd name="connsiteX17" fmla="*/ 224028 w 1340362"/>
                <a:gd name="connsiteY17" fmla="*/ 133352 h 1201194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901888 w 1340362"/>
                <a:gd name="connsiteY10" fmla="*/ 524668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901888 w 1340362"/>
                <a:gd name="connsiteY10" fmla="*/ 524668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901888 w 1340362"/>
                <a:gd name="connsiteY10" fmla="*/ 524668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901888 w 1340362"/>
                <a:gd name="connsiteY10" fmla="*/ 524668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878076 w 1340362"/>
                <a:gd name="connsiteY10" fmla="*/ 519905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887601 w 1340362"/>
                <a:gd name="connsiteY10" fmla="*/ 519905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6081 h 1201052"/>
                <a:gd name="connsiteX9" fmla="*/ 973327 w 1340362"/>
                <a:gd name="connsiteY9" fmla="*/ 424656 h 1201052"/>
                <a:gd name="connsiteX10" fmla="*/ 887601 w 1340362"/>
                <a:gd name="connsiteY10" fmla="*/ 519905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0362" h="1201052">
                  <a:moveTo>
                    <a:pt x="224028" y="133352"/>
                  </a:moveTo>
                  <a:cubicBezTo>
                    <a:pt x="276415" y="72357"/>
                    <a:pt x="424973" y="0"/>
                    <a:pt x="490731" y="0"/>
                  </a:cubicBezTo>
                  <a:lnTo>
                    <a:pt x="728850" y="4762"/>
                  </a:lnTo>
                  <a:cubicBezTo>
                    <a:pt x="794608" y="4762"/>
                    <a:pt x="957453" y="19969"/>
                    <a:pt x="1014603" y="66677"/>
                  </a:cubicBezTo>
                  <a:cubicBezTo>
                    <a:pt x="1064080" y="109672"/>
                    <a:pt x="1044499" y="81624"/>
                    <a:pt x="1106676" y="134143"/>
                  </a:cubicBezTo>
                  <a:cubicBezTo>
                    <a:pt x="1168853" y="186662"/>
                    <a:pt x="1206690" y="260349"/>
                    <a:pt x="1244790" y="334168"/>
                  </a:cubicBezTo>
                  <a:cubicBezTo>
                    <a:pt x="1282890" y="407987"/>
                    <a:pt x="1336071" y="576263"/>
                    <a:pt x="1340039" y="605632"/>
                  </a:cubicBezTo>
                  <a:cubicBezTo>
                    <a:pt x="1344008" y="635001"/>
                    <a:pt x="1310669" y="547686"/>
                    <a:pt x="1282888" y="510380"/>
                  </a:cubicBezTo>
                  <a:cubicBezTo>
                    <a:pt x="1255107" y="473074"/>
                    <a:pt x="1213037" y="410369"/>
                    <a:pt x="1163825" y="396081"/>
                  </a:cubicBezTo>
                  <a:cubicBezTo>
                    <a:pt x="1114613" y="381794"/>
                    <a:pt x="1015396" y="400050"/>
                    <a:pt x="973327" y="424656"/>
                  </a:cubicBezTo>
                  <a:cubicBezTo>
                    <a:pt x="931258" y="449262"/>
                    <a:pt x="909032" y="475455"/>
                    <a:pt x="887601" y="519905"/>
                  </a:cubicBezTo>
                  <a:cubicBezTo>
                    <a:pt x="866170" y="564355"/>
                    <a:pt x="833097" y="611849"/>
                    <a:pt x="820927" y="696118"/>
                  </a:cubicBezTo>
                  <a:cubicBezTo>
                    <a:pt x="793411" y="810682"/>
                    <a:pt x="780181" y="930008"/>
                    <a:pt x="809815" y="1044572"/>
                  </a:cubicBezTo>
                  <a:cubicBezTo>
                    <a:pt x="809815" y="1110330"/>
                    <a:pt x="799371" y="1116012"/>
                    <a:pt x="728850" y="1154112"/>
                  </a:cubicBezTo>
                  <a:cubicBezTo>
                    <a:pt x="643654" y="1180834"/>
                    <a:pt x="663235" y="1202795"/>
                    <a:pt x="582802" y="1200943"/>
                  </a:cubicBezTo>
                  <a:cubicBezTo>
                    <a:pt x="504486" y="1202795"/>
                    <a:pt x="330921" y="1152260"/>
                    <a:pt x="252605" y="1154112"/>
                  </a:cubicBezTo>
                  <a:cubicBezTo>
                    <a:pt x="186847" y="1154112"/>
                    <a:pt x="190" y="1053180"/>
                    <a:pt x="190" y="987422"/>
                  </a:cubicBezTo>
                  <a:cubicBezTo>
                    <a:pt x="-2985" y="666219"/>
                    <a:pt x="31941" y="383116"/>
                    <a:pt x="224028" y="133352"/>
                  </a:cubicBezTo>
                  <a:close/>
                </a:path>
              </a:pathLst>
            </a:custGeom>
            <a:solidFill>
              <a:srgbClr val="AD8D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CD7EB77-4AAF-4D73-AF2E-3C8CF18DCA5A}"/>
                </a:ext>
              </a:extLst>
            </p:cNvPr>
            <p:cNvSpPr/>
            <p:nvPr/>
          </p:nvSpPr>
          <p:spPr>
            <a:xfrm rot="641709">
              <a:off x="4784512" y="5627619"/>
              <a:ext cx="188698" cy="433388"/>
            </a:xfrm>
            <a:prstGeom prst="roundRect">
              <a:avLst>
                <a:gd name="adj" fmla="val 50000"/>
              </a:avLst>
            </a:prstGeom>
            <a:solidFill>
              <a:srgbClr val="C3B4A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22D3568-6E61-466C-A421-ED0F741C95AF}"/>
                </a:ext>
              </a:extLst>
            </p:cNvPr>
            <p:cNvSpPr/>
            <p:nvPr/>
          </p:nvSpPr>
          <p:spPr>
            <a:xfrm rot="641709">
              <a:off x="4805579" y="5699422"/>
              <a:ext cx="140805" cy="28978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EC3C0"/>
                </a:gs>
                <a:gs pos="97000">
                  <a:schemeClr val="tx1"/>
                </a:gs>
              </a:gsLst>
              <a:lin ang="78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D7138E3-D642-44C2-B4C7-623826B4A0E1}"/>
                </a:ext>
              </a:extLst>
            </p:cNvPr>
            <p:cNvSpPr/>
            <p:nvPr/>
          </p:nvSpPr>
          <p:spPr>
            <a:xfrm rot="925436">
              <a:off x="4186776" y="6199870"/>
              <a:ext cx="910194" cy="311845"/>
            </a:xfrm>
            <a:custGeom>
              <a:avLst/>
              <a:gdLst>
                <a:gd name="connsiteX0" fmla="*/ 0 w 734941"/>
                <a:gd name="connsiteY0" fmla="*/ 49088 h 294524"/>
                <a:gd name="connsiteX1" fmla="*/ 49088 w 734941"/>
                <a:gd name="connsiteY1" fmla="*/ 0 h 294524"/>
                <a:gd name="connsiteX2" fmla="*/ 685853 w 734941"/>
                <a:gd name="connsiteY2" fmla="*/ 0 h 294524"/>
                <a:gd name="connsiteX3" fmla="*/ 734941 w 734941"/>
                <a:gd name="connsiteY3" fmla="*/ 49088 h 294524"/>
                <a:gd name="connsiteX4" fmla="*/ 734941 w 734941"/>
                <a:gd name="connsiteY4" fmla="*/ 245436 h 294524"/>
                <a:gd name="connsiteX5" fmla="*/ 685853 w 734941"/>
                <a:gd name="connsiteY5" fmla="*/ 294524 h 294524"/>
                <a:gd name="connsiteX6" fmla="*/ 49088 w 734941"/>
                <a:gd name="connsiteY6" fmla="*/ 294524 h 294524"/>
                <a:gd name="connsiteX7" fmla="*/ 0 w 734941"/>
                <a:gd name="connsiteY7" fmla="*/ 245436 h 294524"/>
                <a:gd name="connsiteX8" fmla="*/ 0 w 734941"/>
                <a:gd name="connsiteY8" fmla="*/ 49088 h 294524"/>
                <a:gd name="connsiteX0" fmla="*/ 0 w 845129"/>
                <a:gd name="connsiteY0" fmla="*/ 49088 h 294524"/>
                <a:gd name="connsiteX1" fmla="*/ 49088 w 845129"/>
                <a:gd name="connsiteY1" fmla="*/ 0 h 294524"/>
                <a:gd name="connsiteX2" fmla="*/ 685853 w 845129"/>
                <a:gd name="connsiteY2" fmla="*/ 0 h 294524"/>
                <a:gd name="connsiteX3" fmla="*/ 845129 w 845129"/>
                <a:gd name="connsiteY3" fmla="*/ 161959 h 294524"/>
                <a:gd name="connsiteX4" fmla="*/ 734941 w 845129"/>
                <a:gd name="connsiteY4" fmla="*/ 245436 h 294524"/>
                <a:gd name="connsiteX5" fmla="*/ 685853 w 845129"/>
                <a:gd name="connsiteY5" fmla="*/ 294524 h 294524"/>
                <a:gd name="connsiteX6" fmla="*/ 49088 w 845129"/>
                <a:gd name="connsiteY6" fmla="*/ 294524 h 294524"/>
                <a:gd name="connsiteX7" fmla="*/ 0 w 845129"/>
                <a:gd name="connsiteY7" fmla="*/ 245436 h 294524"/>
                <a:gd name="connsiteX8" fmla="*/ 0 w 845129"/>
                <a:gd name="connsiteY8" fmla="*/ 49088 h 294524"/>
                <a:gd name="connsiteX0" fmla="*/ 0 w 845129"/>
                <a:gd name="connsiteY0" fmla="*/ 49088 h 294524"/>
                <a:gd name="connsiteX1" fmla="*/ 49088 w 845129"/>
                <a:gd name="connsiteY1" fmla="*/ 0 h 294524"/>
                <a:gd name="connsiteX2" fmla="*/ 685853 w 845129"/>
                <a:gd name="connsiteY2" fmla="*/ 0 h 294524"/>
                <a:gd name="connsiteX3" fmla="*/ 845129 w 845129"/>
                <a:gd name="connsiteY3" fmla="*/ 161959 h 294524"/>
                <a:gd name="connsiteX4" fmla="*/ 765020 w 845129"/>
                <a:gd name="connsiteY4" fmla="*/ 247018 h 294524"/>
                <a:gd name="connsiteX5" fmla="*/ 685853 w 845129"/>
                <a:gd name="connsiteY5" fmla="*/ 294524 h 294524"/>
                <a:gd name="connsiteX6" fmla="*/ 49088 w 845129"/>
                <a:gd name="connsiteY6" fmla="*/ 294524 h 294524"/>
                <a:gd name="connsiteX7" fmla="*/ 0 w 845129"/>
                <a:gd name="connsiteY7" fmla="*/ 245436 h 294524"/>
                <a:gd name="connsiteX8" fmla="*/ 0 w 845129"/>
                <a:gd name="connsiteY8" fmla="*/ 49088 h 294524"/>
                <a:gd name="connsiteX0" fmla="*/ 0 w 845129"/>
                <a:gd name="connsiteY0" fmla="*/ 49088 h 294524"/>
                <a:gd name="connsiteX1" fmla="*/ 49088 w 845129"/>
                <a:gd name="connsiteY1" fmla="*/ 0 h 294524"/>
                <a:gd name="connsiteX2" fmla="*/ 685853 w 845129"/>
                <a:gd name="connsiteY2" fmla="*/ 0 h 294524"/>
                <a:gd name="connsiteX3" fmla="*/ 845129 w 845129"/>
                <a:gd name="connsiteY3" fmla="*/ 161959 h 294524"/>
                <a:gd name="connsiteX4" fmla="*/ 765020 w 845129"/>
                <a:gd name="connsiteY4" fmla="*/ 247018 h 294524"/>
                <a:gd name="connsiteX5" fmla="*/ 685853 w 845129"/>
                <a:gd name="connsiteY5" fmla="*/ 294524 h 294524"/>
                <a:gd name="connsiteX6" fmla="*/ 49088 w 845129"/>
                <a:gd name="connsiteY6" fmla="*/ 294524 h 294524"/>
                <a:gd name="connsiteX7" fmla="*/ 0 w 845129"/>
                <a:gd name="connsiteY7" fmla="*/ 245436 h 294524"/>
                <a:gd name="connsiteX8" fmla="*/ 0 w 845129"/>
                <a:gd name="connsiteY8" fmla="*/ 49088 h 294524"/>
                <a:gd name="connsiteX0" fmla="*/ 0 w 845129"/>
                <a:gd name="connsiteY0" fmla="*/ 64288 h 309724"/>
                <a:gd name="connsiteX1" fmla="*/ 49088 w 845129"/>
                <a:gd name="connsiteY1" fmla="*/ 15200 h 309724"/>
                <a:gd name="connsiteX2" fmla="*/ 740944 w 845129"/>
                <a:gd name="connsiteY2" fmla="*/ 0 h 309724"/>
                <a:gd name="connsiteX3" fmla="*/ 845129 w 845129"/>
                <a:gd name="connsiteY3" fmla="*/ 177159 h 309724"/>
                <a:gd name="connsiteX4" fmla="*/ 765020 w 845129"/>
                <a:gd name="connsiteY4" fmla="*/ 262218 h 309724"/>
                <a:gd name="connsiteX5" fmla="*/ 685853 w 845129"/>
                <a:gd name="connsiteY5" fmla="*/ 309724 h 309724"/>
                <a:gd name="connsiteX6" fmla="*/ 49088 w 845129"/>
                <a:gd name="connsiteY6" fmla="*/ 309724 h 309724"/>
                <a:gd name="connsiteX7" fmla="*/ 0 w 845129"/>
                <a:gd name="connsiteY7" fmla="*/ 260636 h 309724"/>
                <a:gd name="connsiteX8" fmla="*/ 0 w 845129"/>
                <a:gd name="connsiteY8" fmla="*/ 64288 h 309724"/>
                <a:gd name="connsiteX0" fmla="*/ 65065 w 910194"/>
                <a:gd name="connsiteY0" fmla="*/ 64288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830085 w 910194"/>
                <a:gd name="connsiteY4" fmla="*/ 262218 h 311845"/>
                <a:gd name="connsiteX5" fmla="*/ 750918 w 910194"/>
                <a:gd name="connsiteY5" fmla="*/ 309724 h 311845"/>
                <a:gd name="connsiteX6" fmla="*/ 114153 w 910194"/>
                <a:gd name="connsiteY6" fmla="*/ 309724 h 311845"/>
                <a:gd name="connsiteX7" fmla="*/ 0 w 910194"/>
                <a:gd name="connsiteY7" fmla="*/ 293409 h 311845"/>
                <a:gd name="connsiteX8" fmla="*/ 65065 w 910194"/>
                <a:gd name="connsiteY8" fmla="*/ 64288 h 311845"/>
                <a:gd name="connsiteX0" fmla="*/ 55883 w 910194"/>
                <a:gd name="connsiteY0" fmla="*/ 66821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830085 w 910194"/>
                <a:gd name="connsiteY4" fmla="*/ 262218 h 311845"/>
                <a:gd name="connsiteX5" fmla="*/ 750918 w 910194"/>
                <a:gd name="connsiteY5" fmla="*/ 309724 h 311845"/>
                <a:gd name="connsiteX6" fmla="*/ 114153 w 910194"/>
                <a:gd name="connsiteY6" fmla="*/ 309724 h 311845"/>
                <a:gd name="connsiteX7" fmla="*/ 0 w 910194"/>
                <a:gd name="connsiteY7" fmla="*/ 293409 h 311845"/>
                <a:gd name="connsiteX8" fmla="*/ 55883 w 910194"/>
                <a:gd name="connsiteY8" fmla="*/ 66821 h 311845"/>
                <a:gd name="connsiteX0" fmla="*/ 55883 w 910194"/>
                <a:gd name="connsiteY0" fmla="*/ 66821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750918 w 910194"/>
                <a:gd name="connsiteY4" fmla="*/ 309724 h 311845"/>
                <a:gd name="connsiteX5" fmla="*/ 114153 w 910194"/>
                <a:gd name="connsiteY5" fmla="*/ 309724 h 311845"/>
                <a:gd name="connsiteX6" fmla="*/ 0 w 910194"/>
                <a:gd name="connsiteY6" fmla="*/ 293409 h 311845"/>
                <a:gd name="connsiteX7" fmla="*/ 55883 w 910194"/>
                <a:gd name="connsiteY7" fmla="*/ 66821 h 311845"/>
                <a:gd name="connsiteX0" fmla="*/ 55883 w 910194"/>
                <a:gd name="connsiteY0" fmla="*/ 66821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750918 w 910194"/>
                <a:gd name="connsiteY4" fmla="*/ 309724 h 311845"/>
                <a:gd name="connsiteX5" fmla="*/ 114153 w 910194"/>
                <a:gd name="connsiteY5" fmla="*/ 309724 h 311845"/>
                <a:gd name="connsiteX6" fmla="*/ 0 w 910194"/>
                <a:gd name="connsiteY6" fmla="*/ 293409 h 311845"/>
                <a:gd name="connsiteX7" fmla="*/ 55883 w 910194"/>
                <a:gd name="connsiteY7" fmla="*/ 66821 h 311845"/>
                <a:gd name="connsiteX0" fmla="*/ 55883 w 910194"/>
                <a:gd name="connsiteY0" fmla="*/ 66821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750918 w 910194"/>
                <a:gd name="connsiteY4" fmla="*/ 309724 h 311845"/>
                <a:gd name="connsiteX5" fmla="*/ 114153 w 910194"/>
                <a:gd name="connsiteY5" fmla="*/ 309724 h 311845"/>
                <a:gd name="connsiteX6" fmla="*/ 0 w 910194"/>
                <a:gd name="connsiteY6" fmla="*/ 293409 h 311845"/>
                <a:gd name="connsiteX7" fmla="*/ 55883 w 910194"/>
                <a:gd name="connsiteY7" fmla="*/ 66821 h 311845"/>
                <a:gd name="connsiteX0" fmla="*/ 55883 w 910194"/>
                <a:gd name="connsiteY0" fmla="*/ 66821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750918 w 910194"/>
                <a:gd name="connsiteY4" fmla="*/ 309724 h 311845"/>
                <a:gd name="connsiteX5" fmla="*/ 114153 w 910194"/>
                <a:gd name="connsiteY5" fmla="*/ 309724 h 311845"/>
                <a:gd name="connsiteX6" fmla="*/ 0 w 910194"/>
                <a:gd name="connsiteY6" fmla="*/ 293409 h 311845"/>
                <a:gd name="connsiteX7" fmla="*/ 55883 w 910194"/>
                <a:gd name="connsiteY7" fmla="*/ 66821 h 31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0194" h="311845">
                  <a:moveTo>
                    <a:pt x="55883" y="66821"/>
                  </a:moveTo>
                  <a:cubicBezTo>
                    <a:pt x="55883" y="39710"/>
                    <a:pt x="87042" y="15200"/>
                    <a:pt x="114153" y="15200"/>
                  </a:cubicBezTo>
                  <a:lnTo>
                    <a:pt x="806009" y="0"/>
                  </a:lnTo>
                  <a:cubicBezTo>
                    <a:pt x="833120" y="0"/>
                    <a:pt x="910194" y="150048"/>
                    <a:pt x="910194" y="177159"/>
                  </a:cubicBezTo>
                  <a:cubicBezTo>
                    <a:pt x="812517" y="248258"/>
                    <a:pt x="883591" y="287630"/>
                    <a:pt x="750918" y="309724"/>
                  </a:cubicBezTo>
                  <a:lnTo>
                    <a:pt x="114153" y="309724"/>
                  </a:lnTo>
                  <a:cubicBezTo>
                    <a:pt x="87042" y="309724"/>
                    <a:pt x="0" y="320520"/>
                    <a:pt x="0" y="293409"/>
                  </a:cubicBezTo>
                  <a:lnTo>
                    <a:pt x="55883" y="66821"/>
                  </a:lnTo>
                  <a:close/>
                </a:path>
              </a:pathLst>
            </a:custGeom>
            <a:solidFill>
              <a:srgbClr val="C3B4A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5A57D5-814B-4B75-BF65-070F885A6879}"/>
                </a:ext>
              </a:extLst>
            </p:cNvPr>
            <p:cNvSpPr/>
            <p:nvPr/>
          </p:nvSpPr>
          <p:spPr>
            <a:xfrm rot="4760145">
              <a:off x="4683842" y="6068604"/>
              <a:ext cx="192139" cy="230836"/>
            </a:xfrm>
            <a:prstGeom prst="ellipse">
              <a:avLst/>
            </a:prstGeom>
            <a:solidFill>
              <a:srgbClr val="C3B4A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21EA2A9-0682-4E52-B4B9-D24378D9AF67}"/>
                </a:ext>
              </a:extLst>
            </p:cNvPr>
            <p:cNvSpPr/>
            <p:nvPr/>
          </p:nvSpPr>
          <p:spPr>
            <a:xfrm rot="974541">
              <a:off x="5034894" y="5236510"/>
              <a:ext cx="316067" cy="210343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8216EA4-23BE-4104-AF6C-2EFA240CB2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8588" y="5006005"/>
              <a:ext cx="82550" cy="288925"/>
            </a:xfrm>
            <a:prstGeom prst="line">
              <a:avLst/>
            </a:prstGeom>
            <a:ln w="158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76B1F5F-A158-42B6-A166-A1D4AD12E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6598" y="3525838"/>
              <a:ext cx="82550" cy="288925"/>
            </a:xfrm>
            <a:prstGeom prst="line">
              <a:avLst/>
            </a:prstGeom>
            <a:ln w="1968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2841B96-8E16-4C09-8A8A-20CCEEE74107}"/>
              </a:ext>
            </a:extLst>
          </p:cNvPr>
          <p:cNvGrpSpPr/>
          <p:nvPr/>
        </p:nvGrpSpPr>
        <p:grpSpPr>
          <a:xfrm>
            <a:off x="1882190" y="479443"/>
            <a:ext cx="519273" cy="1147158"/>
            <a:chOff x="5605039" y="3422826"/>
            <a:chExt cx="210632" cy="46532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0B05C9-1E7C-4C2E-9B00-0FB659CFBA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0231" y="3429000"/>
              <a:ext cx="155440" cy="459146"/>
            </a:xfrm>
            <a:prstGeom prst="line">
              <a:avLst/>
            </a:prstGeom>
            <a:ln>
              <a:gradFill>
                <a:gsLst>
                  <a:gs pos="53000">
                    <a:srgbClr val="CEC3C0"/>
                  </a:gs>
                  <a:gs pos="100000">
                    <a:srgbClr val="C3B4A9"/>
                  </a:gs>
                  <a:gs pos="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DD1C3D0-6B58-4D36-AE88-005E838B64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561" y="3422826"/>
              <a:ext cx="118110" cy="465320"/>
            </a:xfrm>
            <a:prstGeom prst="line">
              <a:avLst/>
            </a:prstGeom>
            <a:ln>
              <a:gradFill>
                <a:gsLst>
                  <a:gs pos="53000">
                    <a:srgbClr val="CEC3C0"/>
                  </a:gs>
                  <a:gs pos="100000">
                    <a:srgbClr val="C3B4A9"/>
                  </a:gs>
                  <a:gs pos="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1B8C342-FB35-4131-8272-9802391EBC08}"/>
                </a:ext>
              </a:extLst>
            </p:cNvPr>
            <p:cNvCxnSpPr/>
            <p:nvPr/>
          </p:nvCxnSpPr>
          <p:spPr>
            <a:xfrm flipH="1">
              <a:off x="5736760" y="3429000"/>
              <a:ext cx="78910" cy="459146"/>
            </a:xfrm>
            <a:prstGeom prst="line">
              <a:avLst/>
            </a:prstGeom>
            <a:ln>
              <a:gradFill>
                <a:gsLst>
                  <a:gs pos="53000">
                    <a:srgbClr val="CEC3C0"/>
                  </a:gs>
                  <a:gs pos="100000">
                    <a:srgbClr val="C3B4A9"/>
                  </a:gs>
                  <a:gs pos="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41EB608-BBE4-4DF5-B6A0-19F10AB6B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6215" y="3422826"/>
              <a:ext cx="38356" cy="418130"/>
            </a:xfrm>
            <a:prstGeom prst="line">
              <a:avLst/>
            </a:prstGeom>
            <a:ln>
              <a:gradFill>
                <a:gsLst>
                  <a:gs pos="53000">
                    <a:srgbClr val="CEC3C0"/>
                  </a:gs>
                  <a:gs pos="100000">
                    <a:srgbClr val="C3B4A9"/>
                  </a:gs>
                  <a:gs pos="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C891017-F9EE-4230-82F2-7F9CDA1F5FF0}"/>
                </a:ext>
              </a:extLst>
            </p:cNvPr>
            <p:cNvCxnSpPr/>
            <p:nvPr/>
          </p:nvCxnSpPr>
          <p:spPr>
            <a:xfrm flipH="1">
              <a:off x="5618945" y="3422826"/>
              <a:ext cx="195625" cy="449087"/>
            </a:xfrm>
            <a:prstGeom prst="line">
              <a:avLst/>
            </a:prstGeom>
            <a:ln>
              <a:gradFill>
                <a:gsLst>
                  <a:gs pos="53000">
                    <a:srgbClr val="CEC3C0"/>
                  </a:gs>
                  <a:gs pos="100000">
                    <a:srgbClr val="C3B4A9"/>
                  </a:gs>
                  <a:gs pos="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07893B4-2060-4AD3-9B72-E433460722AF}"/>
                </a:ext>
              </a:extLst>
            </p:cNvPr>
            <p:cNvCxnSpPr/>
            <p:nvPr/>
          </p:nvCxnSpPr>
          <p:spPr>
            <a:xfrm flipH="1">
              <a:off x="5605039" y="3422826"/>
              <a:ext cx="209531" cy="385763"/>
            </a:xfrm>
            <a:prstGeom prst="line">
              <a:avLst/>
            </a:prstGeom>
            <a:ln>
              <a:gradFill>
                <a:gsLst>
                  <a:gs pos="53000">
                    <a:srgbClr val="CEC3C0"/>
                  </a:gs>
                  <a:gs pos="100000">
                    <a:srgbClr val="C3B4A9"/>
                  </a:gs>
                  <a:gs pos="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16684D-01D5-4A1D-AC2A-85FDFFEF39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6419" y="3429000"/>
              <a:ext cx="178152" cy="272964"/>
            </a:xfrm>
            <a:prstGeom prst="line">
              <a:avLst/>
            </a:prstGeom>
            <a:ln>
              <a:gradFill>
                <a:gsLst>
                  <a:gs pos="53000">
                    <a:srgbClr val="CEC3C0"/>
                  </a:gs>
                  <a:gs pos="100000">
                    <a:srgbClr val="C3B4A9"/>
                  </a:gs>
                  <a:gs pos="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EF8DD7B-255D-178F-9212-B7199761882C}"/>
              </a:ext>
            </a:extLst>
          </p:cNvPr>
          <p:cNvGrpSpPr/>
          <p:nvPr/>
        </p:nvGrpSpPr>
        <p:grpSpPr>
          <a:xfrm>
            <a:off x="443023" y="500054"/>
            <a:ext cx="1016417" cy="1035348"/>
            <a:chOff x="3145280" y="3352436"/>
            <a:chExt cx="1016417" cy="1035348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1A7A3764-21CF-4267-AB8E-49EF30EDE979}"/>
                </a:ext>
              </a:extLst>
            </p:cNvPr>
            <p:cNvGrpSpPr/>
            <p:nvPr/>
          </p:nvGrpSpPr>
          <p:grpSpPr>
            <a:xfrm>
              <a:off x="3180469" y="3352436"/>
              <a:ext cx="978917" cy="958784"/>
              <a:chOff x="3180469" y="3352436"/>
              <a:chExt cx="978917" cy="958784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4A8514D5-9C56-445E-A9AB-049319B06CF5}"/>
                  </a:ext>
                </a:extLst>
              </p:cNvPr>
              <p:cNvGrpSpPr/>
              <p:nvPr/>
            </p:nvGrpSpPr>
            <p:grpSpPr>
              <a:xfrm>
                <a:off x="3310516" y="3403176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031E489B-CC4C-4B4C-AF0F-6EAA99782071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82B94C54-6056-44EF-80A4-BB386EFE7554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93059939-1EEF-4FF5-9E30-198979688001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24D82263-A28C-43FF-9199-2B95DC4F2E6A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CDD9D921-3097-47C5-96DB-624533C9B11D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211FD921-CD78-4B8F-B2D2-D1BAC0E60E6B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DE96B97-6BBD-4657-AB2B-9066ED94AD4C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088AE62A-D892-44BC-84B8-B6D7CFFD50C6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88C6415-F583-4428-8C54-78E53745F72A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A18F1F18-525F-4EF0-88CE-4064B72E2BC1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B0D0BF5A-CBB0-4B65-AC4A-9F8222B3F1B8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A7A6453-7CA5-420F-AE14-F0A46E365C76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FC87C4F-280B-4A05-8E31-C039F471196D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ADD0BBA1-A23D-4767-84C2-697917CDB2CC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DAABD5A6-272B-4AAA-8329-8BCA7B2BF2D1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AD8F44C4-F60D-4CC1-8654-0928CFAFEA0C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FE8074CF-D157-466D-961C-BBE1AEF2760D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5E9625D1-ACEA-4FAF-959B-19B32EB14F23}"/>
                  </a:ext>
                </a:extLst>
              </p:cNvPr>
              <p:cNvGrpSpPr/>
              <p:nvPr/>
            </p:nvGrpSpPr>
            <p:grpSpPr>
              <a:xfrm>
                <a:off x="3253366" y="3360741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DEF42658-C041-4CB6-9F4A-9D2621D9CB6D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4B987079-5DBD-4A76-85CC-B53C454B5877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CA1553C0-C24E-425E-9091-B62FEDF33DB3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ABB061AC-1992-4D88-95A6-2AFFA6DB1A76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36D315C-8851-475B-BB0C-1E64BBE49724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19132649-78A1-4073-91EB-20001E53B4A8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FB89BBBF-E75E-4B36-8F0C-2EE0F87AD294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BBD0EFE4-976C-4EFA-81B5-C676D93EEA75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7941AB-3AC4-47BB-AD33-80124A9D7585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B9EF026C-16B8-4C13-BAC8-B03F2E37B0B8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D524C9AE-4011-43D0-AC5A-856A344A0D46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E47374F8-6E47-4EC7-A37E-BC44A4D7D18B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142E7B04-0CEF-48BC-AF9B-4627BB8D2D61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8E40B06B-171A-438E-968F-C58675E60B33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D63F598E-296F-4FA6-B94A-2DC9799A3CC8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47DA7E64-4C4E-4A6C-A0BD-2BE17D37AB3F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C672BB24-0C4F-48BA-9454-97C6D75D9F66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D4CFA08A-1EC8-4EE5-B56C-C93B6F8385F8}"/>
                  </a:ext>
                </a:extLst>
              </p:cNvPr>
              <p:cNvGrpSpPr/>
              <p:nvPr/>
            </p:nvGrpSpPr>
            <p:grpSpPr>
              <a:xfrm>
                <a:off x="3180469" y="3360741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D159E335-EB63-4087-96E6-ECF8924CCD75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AF28ECA2-3669-42E5-89D1-A3A0E58C71E5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97BD5D31-BAF6-4E9D-BF22-1A8268AC9165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942D428B-EBA6-4822-8873-906019E6AB69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588FFCE3-6110-46B3-B817-D78C1538A6FD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54BDC1FD-1AB0-4530-88FA-D798B644747F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838A3F30-6A89-4892-BDC6-0CC003F5E7A0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09FF77D6-C887-44D2-9627-AE8088C25A17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3DE4F375-ECF6-4653-B4B2-72586240BC22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CCB4C942-92A4-4A30-B535-3C84B162B69A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3201938E-7650-4D19-8BAC-C3E47AB814F0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1F968C8C-C7E0-4EE2-9BA9-49F3F80C0584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6F523560-F151-4472-AD3D-A403CD82EBB9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D667B542-1F08-4798-8D31-8D2DAE7B5E37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32608C69-18B9-442D-8E24-F0402F5D9D06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176BC5CF-4EFE-499F-B5E6-AD1C288F8B57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613BCD4C-E913-463D-B936-B240D27FD464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294783BA-0EF8-43B4-B654-59947B7EAC33}"/>
                  </a:ext>
                </a:extLst>
              </p:cNvPr>
              <p:cNvGrpSpPr/>
              <p:nvPr/>
            </p:nvGrpSpPr>
            <p:grpSpPr>
              <a:xfrm>
                <a:off x="3335263" y="3352436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4C6C7B3F-170C-4DDD-934F-D9D37DB946B7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0978B001-0695-428C-9A09-F3BB14865336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74C565F3-964B-4C9E-B016-6B1774F741AA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37ABE234-351A-4635-A2F9-E8E4BA838347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A872E823-D3CA-4B65-8C6D-2EF3D23AC658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4C92599D-7987-49DF-82B3-C475528BED5B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01E2DBEB-0FB0-44A0-A34E-43566866D621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63B6EBF5-C3E4-4F74-9DA1-CA39B9C1EB5E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8DA72A91-1B83-4D7D-AC5D-B1BFE0B4AB97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D4B1AA85-52C3-46DE-8786-DC6866A78A6F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F551A998-B018-417E-86DA-D7CA4FCBD624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2B9E5BE5-B224-4C4B-8951-65A9F401F777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152C5795-A645-4924-B8D7-AAFF743A359A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911439CE-DE25-4C1A-AF80-13037691A7AF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EABAB48F-F4B2-4964-A5A4-3A5985923877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21E86A7B-0929-4D60-928A-492EB8102806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B8EDE4C3-6161-4F8B-93D6-A75F5083B558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FE1715D6-28A6-4566-AF4D-00B948A45A90}"/>
                  </a:ext>
                </a:extLst>
              </p:cNvPr>
              <p:cNvGrpSpPr/>
              <p:nvPr/>
            </p:nvGrpSpPr>
            <p:grpSpPr>
              <a:xfrm>
                <a:off x="3259833" y="3352436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2F945BC0-AC13-4C47-B1FC-18D8CA984248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76876B44-B7ED-442E-8C11-5F5CCA05D173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35286406-B7DF-448B-8EB5-6191DC98D778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A333AA0E-423B-4048-A33A-AB8CA63A6D6E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F3068784-B974-4565-B79B-574593B2FDEE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0A12CAF4-CA35-4EC3-8C19-B88CF9759080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4A0E6D80-F040-45E3-AF82-4132035C630C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76F3443D-2C47-494B-9569-D52DF9A33E04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82F09F21-0AEA-4FFA-81EB-F7E50BAE4C39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7F29DC16-CBFB-498D-9020-6AE3B9E8D4A6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D9B13987-7D29-4E4C-8700-6970E5D2369E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137CFF7D-B4E2-46A9-B6F2-6C4F45BB2F83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5BEEF0FA-094D-48C0-AC7B-0F6C5E8A3C0B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67811C54-0866-478B-B475-D42BCEC88A61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64638C6B-4B4B-4F6B-9D6A-D77ABC482B90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B0A53DF5-0592-4A87-86EB-F886FCE4529B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4E07A953-347C-449D-9B14-639F30E057EF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684A9626-C3C4-4251-B200-60A0E6FF5AB7}"/>
                  </a:ext>
                </a:extLst>
              </p:cNvPr>
              <p:cNvGrpSpPr/>
              <p:nvPr/>
            </p:nvGrpSpPr>
            <p:grpSpPr>
              <a:xfrm>
                <a:off x="3374367" y="3373842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FA341A52-8EEF-4121-BDE7-1C68DA23D960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CD35EEA6-7FFB-46DE-8A22-F6EDCC87AA56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3072D4A4-32D8-4E12-99C2-C23FBB1F41AC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B8406835-C6B1-49F8-AA06-492B507474AD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D94F9F7A-CB27-4BC1-B3E8-69C20D438A56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804EC465-B5FC-4B3B-8067-C9F283E116FD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7B882461-75BB-4082-911C-CE88190331C3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690379CF-4F93-4EF0-AC5B-5773AE215BF4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8294BEE8-26BD-4033-B78D-949466C3DAC0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BB3B39AB-376F-454C-8ECA-C60146D72FF9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95DDAE74-3CCB-40B5-A71D-64F2E07D817B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40519BA6-8EEA-49EB-A964-C620650FD678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CACBA158-B78B-47CE-952E-3F9E9DD8FF71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AF3877B3-9677-4E9E-A975-B2F904478C01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474C2104-9749-405C-9B13-10CA3BB1FEDF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2A801D36-BB1A-4A70-8A55-BA8BB635CB45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31CE380C-6798-43FE-A3D1-272F627CF729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F2866DD5-EFE5-4F86-A92F-3E2999C5F268}"/>
                  </a:ext>
                </a:extLst>
              </p:cNvPr>
              <p:cNvGrpSpPr/>
              <p:nvPr/>
            </p:nvGrpSpPr>
            <p:grpSpPr>
              <a:xfrm>
                <a:off x="3317256" y="3384107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90BB59CA-F128-4E5D-AEA3-8F00AA155892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A1E11A07-3862-4D7A-B25F-9AE98B5C7E5C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6AEAF922-014E-4B57-A746-894637D7F931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BA200FCD-5AB3-48A5-B6C6-1D8F28B9699D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22486B1E-775E-4D7A-BC54-2C72EB902AD4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AF7FAF98-9BFB-4099-BDA4-0215B3597B9D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958E01AE-8AAB-4CAB-A224-3C16279C8939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C7DE5990-31BD-4971-9A2A-1E6105F5D089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5D50B5E9-0D3F-46CA-B1FF-C2AE8709595F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83FAA416-CE5B-45E9-86B5-3AEA4D6EB7B7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6C51DD4A-10EE-48D1-9BB7-50416008418D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EEB52036-94ED-4758-BDFB-26F24AC157F6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226F6440-5911-40BB-AFA5-846C00B1A4A4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2849C6E7-FDE2-4A5D-BF74-69C98A056679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B57F5A47-B85D-4CD7-9B65-6C49283C62B7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C2A24394-3BDB-48AC-BED7-3C54A2D7DF4E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04A71947-669B-4BDD-BA08-40CA9CBF45B3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4148D393-4DA3-41CA-A0DE-D4F392CF60E9}"/>
                  </a:ext>
                </a:extLst>
              </p:cNvPr>
              <p:cNvGrpSpPr/>
              <p:nvPr/>
            </p:nvGrpSpPr>
            <p:grpSpPr>
              <a:xfrm>
                <a:off x="3232157" y="3384107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AE70EBA3-C444-4FA9-8CC0-C805C40C849C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BB250E09-B146-46E5-B9DE-FAA96C7FAB41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B525C0F0-07EE-4C3B-A260-6C129BC4F241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B61C7901-C0C0-4115-9580-C263EB6D14BF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03A3BB7D-C770-401B-BF84-2BEF41ACA4C1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B2D8D19E-3CB9-49BA-9202-AA3ADAB6E5C3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581E531A-8636-4134-B724-96A9CA7D50FF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744F8684-331F-4EDA-B3AE-EEC19B96F12B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FF203309-5653-4ED6-BC66-4723F67BF108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B864FFAE-3DC0-4260-B863-18DA5CC3AEBD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F426AB8E-E587-429E-8547-94163F40EBC7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A7143614-7418-4102-8320-C2EE4A148424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5FC6DFA1-6A3E-4B23-ACF4-82B49943D2E2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71D1CE28-10B9-4E62-8C9C-4881DC91DEFB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7E085700-3C14-42D0-A056-8BF65A5278FD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ECCCBC7F-63C7-49C8-A80A-217E09DA3A8C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2D2A2A0E-44DD-43D4-BC71-9C23F3FBD59E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01F0143F-D93A-4A25-BE1C-5B34943AE601}"/>
                  </a:ext>
                </a:extLst>
              </p:cNvPr>
              <p:cNvGrpSpPr/>
              <p:nvPr/>
            </p:nvGrpSpPr>
            <p:grpSpPr>
              <a:xfrm>
                <a:off x="3325529" y="3390074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01BA96C8-C774-442C-9F18-A7387697F8F6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2F0B2CF3-5416-4615-A94A-56486C7BFA95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CE5B6C64-F629-4435-94AD-239BEEDC5E96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5A05AC79-7BAD-477D-9449-F882FBC9A49B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3C1DFE31-D4EB-4805-AF8F-FDD253514795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426E45F2-94E5-48F3-AA7F-D5779FF4EA4D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9D74B4B0-5F84-4BD3-89DA-237F7C888BAA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1DBA168C-5643-4C1F-AA3C-870B58EAEF61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2DD37A97-70CA-45DE-85A5-5B5813B8DA61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AD40ECC1-2635-40F5-8592-A6BF985900A6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E7C63144-4D18-4495-8EC8-B5BDAD9BFC50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55F0D2FD-AC55-4199-9248-41574038A0A3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132F4F4F-285E-4BD5-BAAE-1070E3B493CD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16563B0B-C250-4BD3-B174-2774469A95D0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2D93F4CA-4712-47D6-BFBE-95DFF8D2F88F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7D85C6C6-EEB6-48F1-8C5A-C737BB4CC10C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6C55C1F3-947F-43F3-BFAE-F8027DD21C72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A2302418-CBA5-468F-B6D7-B1114A732FE2}"/>
                  </a:ext>
                </a:extLst>
              </p:cNvPr>
              <p:cNvGrpSpPr/>
              <p:nvPr/>
            </p:nvGrpSpPr>
            <p:grpSpPr>
              <a:xfrm>
                <a:off x="3219744" y="3390074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F1BC7CA2-CDDD-48E2-A28C-42ACF711660C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088E4B67-CF75-4734-AA33-7AB09F1D5087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880FFF9D-5C60-4574-896A-0C031F9B19E7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79297872-F8F0-4589-9C9F-02732DF9A126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D0833DD5-DABF-4AB5-9BAA-72CD59D4D227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>
                  <a:extLst>
                    <a:ext uri="{FF2B5EF4-FFF2-40B4-BE49-F238E27FC236}">
                      <a16:creationId xmlns:a16="http://schemas.microsoft.com/office/drawing/2014/main" id="{F45CD102-7761-44F9-B28D-84FFC8206A77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F582C55A-9D48-4087-BF83-053C0D01C1A0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>
                  <a:extLst>
                    <a:ext uri="{FF2B5EF4-FFF2-40B4-BE49-F238E27FC236}">
                      <a16:creationId xmlns:a16="http://schemas.microsoft.com/office/drawing/2014/main" id="{3BE60FC0-E9FE-432C-970D-DCA331B820B7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>
                  <a:extLst>
                    <a:ext uri="{FF2B5EF4-FFF2-40B4-BE49-F238E27FC236}">
                      <a16:creationId xmlns:a16="http://schemas.microsoft.com/office/drawing/2014/main" id="{6D30E3BF-8025-4D17-AF1A-11B22EBBC67F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063C6095-EEFA-4E86-8658-B498122E2F1E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45DF4720-C913-4973-A4F4-C9F6279D6A14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188A661-C39B-458C-AD91-4B126E438929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A7297F04-2D04-4BDE-9559-B4ED3DC6D54B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06682155-9FAC-45EE-AC26-BA1683AB00FB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E61AA1EC-FA18-4849-AC14-EB876D140FC3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377AC3D7-C428-4C15-AB1F-DA5CE973C500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B91B8B1D-410C-4970-BD85-42532A1A8A06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6D11FD6F-5779-4F47-9E18-9B3F4513C8B0}"/>
                </a:ext>
              </a:extLst>
            </p:cNvPr>
            <p:cNvGrpSpPr/>
            <p:nvPr/>
          </p:nvGrpSpPr>
          <p:grpSpPr>
            <a:xfrm>
              <a:off x="3182780" y="3429000"/>
              <a:ext cx="978917" cy="958784"/>
              <a:chOff x="3180469" y="3352436"/>
              <a:chExt cx="978917" cy="958784"/>
            </a:xfrm>
          </p:grpSpPr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C135FE7D-85AD-45EE-A38E-2C53AC36BCEF}"/>
                  </a:ext>
                </a:extLst>
              </p:cNvPr>
              <p:cNvGrpSpPr/>
              <p:nvPr/>
            </p:nvGrpSpPr>
            <p:grpSpPr>
              <a:xfrm>
                <a:off x="3310516" y="3403176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21A62308-7B23-43B8-BDCF-8AB8C9090A62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Oval 398">
                  <a:extLst>
                    <a:ext uri="{FF2B5EF4-FFF2-40B4-BE49-F238E27FC236}">
                      <a16:creationId xmlns:a16="http://schemas.microsoft.com/office/drawing/2014/main" id="{4C5C1D6A-2670-4098-8FA4-810146E8E0ED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Oval 399">
                  <a:extLst>
                    <a:ext uri="{FF2B5EF4-FFF2-40B4-BE49-F238E27FC236}">
                      <a16:creationId xmlns:a16="http://schemas.microsoft.com/office/drawing/2014/main" id="{E0C56CB1-620B-4734-BBA2-C40B08E6A3B2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Oval 400">
                  <a:extLst>
                    <a:ext uri="{FF2B5EF4-FFF2-40B4-BE49-F238E27FC236}">
                      <a16:creationId xmlns:a16="http://schemas.microsoft.com/office/drawing/2014/main" id="{95264E6B-F997-46C5-8AA4-9DF3771632D9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2" name="Oval 401">
                  <a:extLst>
                    <a:ext uri="{FF2B5EF4-FFF2-40B4-BE49-F238E27FC236}">
                      <a16:creationId xmlns:a16="http://schemas.microsoft.com/office/drawing/2014/main" id="{F4776267-0F29-4AF0-BDAE-9D09B1B1A33A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Oval 402">
                  <a:extLst>
                    <a:ext uri="{FF2B5EF4-FFF2-40B4-BE49-F238E27FC236}">
                      <a16:creationId xmlns:a16="http://schemas.microsoft.com/office/drawing/2014/main" id="{97479689-9D75-48A8-9BB3-11CC837F848F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Oval 403">
                  <a:extLst>
                    <a:ext uri="{FF2B5EF4-FFF2-40B4-BE49-F238E27FC236}">
                      <a16:creationId xmlns:a16="http://schemas.microsoft.com/office/drawing/2014/main" id="{25B5C2FE-2A50-44B4-B4F3-D3F88FFEC518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03D3F6C8-3F11-4627-A14B-149B294C4F66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31E8E233-896A-4317-B9D8-0C5FA94CBD06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4D4EE390-CBEE-4264-A164-37F6E60C70D7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35BFCF9F-6C81-4076-91FF-6C4026D1F3E6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D85CBAAC-6DB4-4AF2-9E59-332EA01028FC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52CD1AAB-61FA-444A-9A87-007B5D0E8D4F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1437E0AB-6318-4028-B34E-D0B508A79606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2268FF95-1E88-49D8-BF7F-ADAAA88724FE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CC0B991C-DDEE-46A8-9184-71157C7EDDBE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0EC0534A-7B88-4865-8642-736D2C43863A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7DDEDEF8-9C40-409D-9794-ACBFB5F7EEAC}"/>
                  </a:ext>
                </a:extLst>
              </p:cNvPr>
              <p:cNvGrpSpPr/>
              <p:nvPr/>
            </p:nvGrpSpPr>
            <p:grpSpPr>
              <a:xfrm>
                <a:off x="3253366" y="3360741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381" name="Oval 380">
                  <a:extLst>
                    <a:ext uri="{FF2B5EF4-FFF2-40B4-BE49-F238E27FC236}">
                      <a16:creationId xmlns:a16="http://schemas.microsoft.com/office/drawing/2014/main" id="{77035FB4-8446-4804-AED5-22611B8F8B82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Oval 381">
                  <a:extLst>
                    <a:ext uri="{FF2B5EF4-FFF2-40B4-BE49-F238E27FC236}">
                      <a16:creationId xmlns:a16="http://schemas.microsoft.com/office/drawing/2014/main" id="{B27EA3FA-12C7-4C09-A4A6-BBE28D31D133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Oval 382">
                  <a:extLst>
                    <a:ext uri="{FF2B5EF4-FFF2-40B4-BE49-F238E27FC236}">
                      <a16:creationId xmlns:a16="http://schemas.microsoft.com/office/drawing/2014/main" id="{BE41BCB2-CDB3-4A2A-AE6D-B922F2DED230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AE3803E8-E1FD-4BEC-80B7-E665BE893AD8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73A20BCF-CC2D-4079-90BC-575FE754031C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564A8CD2-40B7-4188-8EEE-4B8DFF4A0ABC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98DB67AE-1773-41B1-8DC5-49366FB2D13E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538D4C4F-41BC-442B-A9D1-4468EFE8212D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A61EE547-3D10-47AE-BF99-B14171672BE1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F3E70A9A-1778-4F76-AC2E-82B0AD12B4F2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E387CA0C-40C5-418B-BA32-FD7026C378B6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0D25995B-FEB4-4F12-9785-AD60ED68FF52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63CD96B3-4646-4E24-B069-4D69B57E3A81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6E9F71B9-9A7A-49A8-9F78-D9F529245CAC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9DD1F2D0-B1E1-49CE-AE47-5967237259D3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9A58BEB9-C951-444E-9C57-EB08C464CA12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4A721AEE-2A40-4022-A450-5FE0B74F5A4B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563D9BF0-46D0-4764-9C22-65B84604A015}"/>
                  </a:ext>
                </a:extLst>
              </p:cNvPr>
              <p:cNvGrpSpPr/>
              <p:nvPr/>
            </p:nvGrpSpPr>
            <p:grpSpPr>
              <a:xfrm>
                <a:off x="3180469" y="3360741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A91A8E83-E435-4C5B-B09F-8AC352A22C3A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5FFBBC7F-D3F5-46E5-A397-8E160BB7ABA4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8A3B61F7-4960-4D24-90ED-506C2270927D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FE9DF9FF-3ED0-4413-A9B4-B61DB33C3F63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E0699E17-C3FB-416B-B81F-817B3B963FD6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7134D5E9-E753-4080-BB7E-3A939EF79439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D83021C3-F42E-4C9B-9EAD-3448920B5B82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0A17C9F3-4B8D-4619-AE50-7401D73C9F43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491F9850-85A6-4966-A7AA-F342710F21BA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1DB16A47-5FFE-4D66-BFC9-91A37B5C1523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9AAE2CCD-6D93-4362-AD96-581FFB356E32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35E4A07F-3184-4226-816A-8AB13C4E4345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7A739BE1-CB58-4561-BC70-7D34D2BC0FBC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id="{6CE6D03B-BFE4-4A2D-B078-B33ECE265AEB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846E203F-A21A-42DD-AEB5-8246A31E13BE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Oval 378">
                  <a:extLst>
                    <a:ext uri="{FF2B5EF4-FFF2-40B4-BE49-F238E27FC236}">
                      <a16:creationId xmlns:a16="http://schemas.microsoft.com/office/drawing/2014/main" id="{42AF9AB5-008F-42E1-9615-47CA650427FE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Oval 379">
                  <a:extLst>
                    <a:ext uri="{FF2B5EF4-FFF2-40B4-BE49-F238E27FC236}">
                      <a16:creationId xmlns:a16="http://schemas.microsoft.com/office/drawing/2014/main" id="{18D34BFF-EF87-4249-A5F8-15D3875A5BD0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63C005F2-1C4D-4772-90FF-6B83CA5CF54F}"/>
                  </a:ext>
                </a:extLst>
              </p:cNvPr>
              <p:cNvGrpSpPr/>
              <p:nvPr/>
            </p:nvGrpSpPr>
            <p:grpSpPr>
              <a:xfrm>
                <a:off x="3335263" y="3352436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273F6FF8-606F-4F28-A9DC-062128F7ABDD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D158C1A5-8D07-49D8-ABD5-2732861D067F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564474C5-BF0B-4B48-96CD-A36944C06B38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6804F7C6-4E08-4B72-BCCC-AF72B818BC86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2A45A494-2880-4974-B2DF-8C1F94B85F02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B9373C8D-38EA-4C49-AAB4-35655E87F4AF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F441AAA8-FCE5-4632-941F-EDA64625E178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851AD26D-68B6-4D19-83B4-031FD0EB1930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Oval 354">
                  <a:extLst>
                    <a:ext uri="{FF2B5EF4-FFF2-40B4-BE49-F238E27FC236}">
                      <a16:creationId xmlns:a16="http://schemas.microsoft.com/office/drawing/2014/main" id="{86CC0108-60F7-4FAA-B27B-B7D17C64C844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id="{BDE70275-3629-4BD6-BEF4-174630D171FF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Oval 356">
                  <a:extLst>
                    <a:ext uri="{FF2B5EF4-FFF2-40B4-BE49-F238E27FC236}">
                      <a16:creationId xmlns:a16="http://schemas.microsoft.com/office/drawing/2014/main" id="{68EA6ADB-2640-4CD9-BAEB-4E5A808AE3C5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Oval 357">
                  <a:extLst>
                    <a:ext uri="{FF2B5EF4-FFF2-40B4-BE49-F238E27FC236}">
                      <a16:creationId xmlns:a16="http://schemas.microsoft.com/office/drawing/2014/main" id="{F14AA976-DFA7-4208-9A71-64ED76DE8AAB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Oval 358">
                  <a:extLst>
                    <a:ext uri="{FF2B5EF4-FFF2-40B4-BE49-F238E27FC236}">
                      <a16:creationId xmlns:a16="http://schemas.microsoft.com/office/drawing/2014/main" id="{9BAB6C18-4596-47F4-8F85-49934FA9F004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A8F88920-EA49-4E4C-B0BD-6EAC74164AF4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E7A8F57A-9079-4B46-9280-0A0A7F6865B7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BC12BCD7-0367-4E76-9031-9D5F069C3A2E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77F9EACB-5526-4059-9BC0-B69B7CCD2133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5CAC3160-3CF3-4A9F-AE64-C11A2F7AE160}"/>
                  </a:ext>
                </a:extLst>
              </p:cNvPr>
              <p:cNvGrpSpPr/>
              <p:nvPr/>
            </p:nvGrpSpPr>
            <p:grpSpPr>
              <a:xfrm>
                <a:off x="3259833" y="3352436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11F1D506-F2CD-4A54-B92D-B4D015CDFDAC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122AB23A-3F56-4BD1-AD95-04BCC4C6CA44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4EFA6342-5441-4475-AC7A-5009A59D081C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Oval 332">
                  <a:extLst>
                    <a:ext uri="{FF2B5EF4-FFF2-40B4-BE49-F238E27FC236}">
                      <a16:creationId xmlns:a16="http://schemas.microsoft.com/office/drawing/2014/main" id="{75B28B42-49C8-4B7E-877C-8124390F5243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Oval 333">
                  <a:extLst>
                    <a:ext uri="{FF2B5EF4-FFF2-40B4-BE49-F238E27FC236}">
                      <a16:creationId xmlns:a16="http://schemas.microsoft.com/office/drawing/2014/main" id="{08381FE0-E1B2-4F90-BA08-A032E0A28F8B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Oval 334">
                  <a:extLst>
                    <a:ext uri="{FF2B5EF4-FFF2-40B4-BE49-F238E27FC236}">
                      <a16:creationId xmlns:a16="http://schemas.microsoft.com/office/drawing/2014/main" id="{253BBDF3-8DDE-49FA-8FD7-E1876A7CD277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071EB191-21E5-46E2-8385-692AD2E3712E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Oval 336">
                  <a:extLst>
                    <a:ext uri="{FF2B5EF4-FFF2-40B4-BE49-F238E27FC236}">
                      <a16:creationId xmlns:a16="http://schemas.microsoft.com/office/drawing/2014/main" id="{83A19214-F881-439D-8FB6-32425D06DFC0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Oval 337">
                  <a:extLst>
                    <a:ext uri="{FF2B5EF4-FFF2-40B4-BE49-F238E27FC236}">
                      <a16:creationId xmlns:a16="http://schemas.microsoft.com/office/drawing/2014/main" id="{DE4E9D21-9C18-46CE-94AF-1D48DE3DA11D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CA6387E8-4F0E-43E8-8F91-50829B1FD608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2E8AD0B9-8DFC-45BE-A5B2-A36D22FF71D2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B3160ED4-1A93-4650-8960-B7A5D35C8574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2E4FE0DA-2FC9-4F8F-B61B-D0C383D9D4C7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A3B0818E-C98F-447B-88B6-4815D2C54314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00D9949D-FBB0-4ADD-853D-DF4B4D4C82D3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3A70A9C8-8DB0-4C36-8C24-1FEFEB6F6F0B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DFDD61D9-6D3A-4024-A810-A192B0C5413C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ACEDD071-4C8F-4FFE-A91E-E558345CC30F}"/>
                  </a:ext>
                </a:extLst>
              </p:cNvPr>
              <p:cNvGrpSpPr/>
              <p:nvPr/>
            </p:nvGrpSpPr>
            <p:grpSpPr>
              <a:xfrm>
                <a:off x="3374367" y="3373842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DC77A53F-E3D5-4A93-BE67-0F25DA6484C7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Oval 313">
                  <a:extLst>
                    <a:ext uri="{FF2B5EF4-FFF2-40B4-BE49-F238E27FC236}">
                      <a16:creationId xmlns:a16="http://schemas.microsoft.com/office/drawing/2014/main" id="{59C0E285-83C7-4FF4-8656-721FB46FE711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43C877CF-FBAB-406C-A715-C89CD11EEF34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Oval 315">
                  <a:extLst>
                    <a:ext uri="{FF2B5EF4-FFF2-40B4-BE49-F238E27FC236}">
                      <a16:creationId xmlns:a16="http://schemas.microsoft.com/office/drawing/2014/main" id="{CC44E56B-3604-40DD-B150-A63111E28A75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DFAC9488-966D-4BD8-860F-D7AB99EB15C6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B77D08E4-2577-4F4E-8537-39B550F6A62F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5ACC5C57-670A-403E-A2C4-7D13E7335BAA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7857192D-0E98-4E79-A109-611A198DEA9F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89BC97F3-C38F-497F-BB04-EA05B7A6E672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9CB93780-ADB3-41C3-A29A-B565A97286C9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9ACCD321-0745-43B0-95A5-56C573A15E8C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BDA10036-6E2B-4359-82E4-E8EEFEA14EB8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B40FA959-08D2-403A-86D5-B2A30087E9F4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DEF60C2D-5D6D-42D5-A279-7D1665C98A2E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64E057E9-5876-424E-AA32-8EC0683CBB25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DA2A0C3F-BA40-4673-AE5D-D4A25AE2D738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D8705AF7-572E-46C1-B509-B119AB51FB71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EC9570EF-C0A9-4B88-A826-3014C387F48D}"/>
                  </a:ext>
                </a:extLst>
              </p:cNvPr>
              <p:cNvGrpSpPr/>
              <p:nvPr/>
            </p:nvGrpSpPr>
            <p:grpSpPr>
              <a:xfrm>
                <a:off x="3317256" y="3384107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2EC3AD80-9D95-4097-816B-CB8BF1F43B1C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8B6E1C4D-CB12-434F-BF59-617491262D07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E1A24737-5484-4C90-B5D7-6F32044087CF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6BE71F71-D521-42C2-8166-259B789AF9E7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A470A9C6-0CF5-476C-A700-638AE2D5596D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BE53833A-0392-47EC-8A44-9FA812003D6F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053165FF-BC32-4198-A400-BE7A2AD24862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9664AD21-8846-40E8-84C8-916F288B27E3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75797DAE-B7A1-4176-A6FF-BE5351555220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CD6C1D06-75C2-479A-BB6E-E9C66235FC8B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FB5396FF-6016-455C-9FE7-03AAD42BA1C6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1D6CB544-1799-4A9D-84B2-1F897F03CDE4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CAE9B557-09C2-469E-BCDC-CF0EAB897FDA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D6404660-BCB0-459B-97D1-7EDFFB3F4BC3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F15126F6-E45D-47C8-87A4-4A6A834051B1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B2CB26A5-2C8D-4927-9C3C-D91189854D14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6A1A6AFC-6BBE-429A-BD4C-C4D26FB3C361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5440046A-CD61-4D5D-AE97-D583A043550A}"/>
                  </a:ext>
                </a:extLst>
              </p:cNvPr>
              <p:cNvGrpSpPr/>
              <p:nvPr/>
            </p:nvGrpSpPr>
            <p:grpSpPr>
              <a:xfrm>
                <a:off x="3232157" y="3384107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9A22130F-993A-44C5-848E-426325E0ACF3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0A0A8603-F3D6-4E72-8FD0-F2FCE9F6D4F5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BFF4C762-FA95-4C05-90E4-AA8C03F7965A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5F9C0E31-B3CE-4D19-B7F3-DD58F1ECEC0D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81FE3F3D-5BF1-439D-A071-DAF907DDC149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1D52748C-736C-4DCE-9944-38735D3B78A5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B9C83488-6E51-4FAB-A8A4-DE3A0CE1871C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82792D5F-B299-45E1-849F-440FEDA5B4D9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81815B41-3E48-4591-9792-5A31585E3405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98B85F66-BEF3-469F-9711-6EEE98C8AF3F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Oval 288">
                  <a:extLst>
                    <a:ext uri="{FF2B5EF4-FFF2-40B4-BE49-F238E27FC236}">
                      <a16:creationId xmlns:a16="http://schemas.microsoft.com/office/drawing/2014/main" id="{E24EE177-910D-46FA-B1D0-99741436530A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1D3FC179-27E6-4465-AFD3-875E147FEF89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4279ED90-66CB-4E9C-9F2D-DE90FD05C989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BAD9AC09-7AA8-4953-B51B-6C6F338FB9FF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1669E0BB-D973-44C6-BF34-09EF80CCA0B8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9C18B99F-9950-4FC7-B81B-40A90C04C062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BF994879-0F7A-46F9-A122-F90347ED731E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834682E2-F045-4C9F-8A77-EE0C2E0DA893}"/>
                  </a:ext>
                </a:extLst>
              </p:cNvPr>
              <p:cNvGrpSpPr/>
              <p:nvPr/>
            </p:nvGrpSpPr>
            <p:grpSpPr>
              <a:xfrm>
                <a:off x="3325529" y="3390074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A7B11039-BB80-416A-8C0C-B4DCF39776E7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95185E66-FA31-44C1-98B1-4D8C6B502279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51A2A0E8-9520-4127-8C65-C77FDEDA53A5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6E529100-9F92-4EE3-BCCA-C6A9F1EA1E46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A9DA42BA-7421-40A8-B9E6-84969151A28F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689E758D-9082-4679-9CA6-8667E049365C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9DF8917F-D5DF-4FD7-AC09-15C9C2D562AE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241DDA3E-4EF6-4719-B6EA-9BF0A84A36BC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6D3DAEE2-84EA-4EDB-B035-FE35D41EC98E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691489E3-2857-4C38-AB4E-48329727CB0C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CB0D8814-03D3-438B-A968-6972AC0D6A20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D740A32C-8ACB-47D6-AD6E-69FB1B83241C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21AE5F0E-AF0B-4940-BDBE-94A964125BCE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63BBC9CA-C3F8-44C8-BF79-5A7CA41E11B0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EB6B579B-907F-448D-97C1-4371BCA7441F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4A7C95B4-C32A-4A53-AC73-6D5F98C655AC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F153EC62-02B2-43F9-AE63-E7F9C385C131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1DB79F3D-9C61-4305-9321-F939692BB4CD}"/>
                  </a:ext>
                </a:extLst>
              </p:cNvPr>
              <p:cNvGrpSpPr/>
              <p:nvPr/>
            </p:nvGrpSpPr>
            <p:grpSpPr>
              <a:xfrm>
                <a:off x="3219744" y="3390074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4EE22670-71E2-4332-B028-D77C2ABF70BE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CD4D7321-95AC-4A99-9A7A-657FEF5744E5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82058B08-681D-4B1C-8F97-D9678083CDFD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17C50660-E239-4EFB-B729-B24D21C02F6D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248">
                  <a:extLst>
                    <a:ext uri="{FF2B5EF4-FFF2-40B4-BE49-F238E27FC236}">
                      <a16:creationId xmlns:a16="http://schemas.microsoft.com/office/drawing/2014/main" id="{31ACA7A8-843D-4270-AE2F-D1A6C7FC8281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12D1F2C9-7975-4E7B-B0F5-23E6EF2F3537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03C5E87A-1E58-4DE6-92A7-64D4C47036DF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13EB15F5-765B-496B-8170-52996F92CB55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5DC42908-240E-434C-854D-2E1C5337AA35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1802835A-013C-49CA-9997-8FF64DC549F4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2314F92F-490C-4951-8673-9CCADAFFFCB1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0D1B11D7-C1DD-41CD-8495-248AD552352A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497A0666-5927-413F-864A-B2DFAB651AA1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FC8810AF-05D7-467A-B9FC-BB90DDDEC18B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EBFF12F1-86EF-4C83-A453-89039BF81BFA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FA620FA5-522B-419A-A207-C427E85F3663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6D75CC6F-0EFF-4C29-8B6F-EE3780733787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4BCB6CFE-AF39-4086-936A-5C9D978F88E8}"/>
                </a:ext>
              </a:extLst>
            </p:cNvPr>
            <p:cNvGrpSpPr/>
            <p:nvPr/>
          </p:nvGrpSpPr>
          <p:grpSpPr>
            <a:xfrm>
              <a:off x="3145280" y="3359373"/>
              <a:ext cx="978917" cy="958784"/>
              <a:chOff x="3180469" y="3352436"/>
              <a:chExt cx="978917" cy="958784"/>
            </a:xfrm>
          </p:grpSpPr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014AC389-2ECA-48C2-BD71-A4C07D53532F}"/>
                  </a:ext>
                </a:extLst>
              </p:cNvPr>
              <p:cNvGrpSpPr/>
              <p:nvPr/>
            </p:nvGrpSpPr>
            <p:grpSpPr>
              <a:xfrm>
                <a:off x="3310516" y="3403176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579" name="Oval 578">
                  <a:extLst>
                    <a:ext uri="{FF2B5EF4-FFF2-40B4-BE49-F238E27FC236}">
                      <a16:creationId xmlns:a16="http://schemas.microsoft.com/office/drawing/2014/main" id="{E02A486B-429C-42DF-8D11-343C99B80868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Oval 579">
                  <a:extLst>
                    <a:ext uri="{FF2B5EF4-FFF2-40B4-BE49-F238E27FC236}">
                      <a16:creationId xmlns:a16="http://schemas.microsoft.com/office/drawing/2014/main" id="{EAFA2D2C-AA0F-4031-9129-7A3F486F671A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Oval 580">
                  <a:extLst>
                    <a:ext uri="{FF2B5EF4-FFF2-40B4-BE49-F238E27FC236}">
                      <a16:creationId xmlns:a16="http://schemas.microsoft.com/office/drawing/2014/main" id="{4707A41D-24EA-4FF6-B461-201B6CFA3C3D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Oval 581">
                  <a:extLst>
                    <a:ext uri="{FF2B5EF4-FFF2-40B4-BE49-F238E27FC236}">
                      <a16:creationId xmlns:a16="http://schemas.microsoft.com/office/drawing/2014/main" id="{2E617219-369E-4DEA-8BCD-01EF63218C93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Oval 582">
                  <a:extLst>
                    <a:ext uri="{FF2B5EF4-FFF2-40B4-BE49-F238E27FC236}">
                      <a16:creationId xmlns:a16="http://schemas.microsoft.com/office/drawing/2014/main" id="{077E3911-2F9F-4A72-831D-1E4151041274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Oval 583">
                  <a:extLst>
                    <a:ext uri="{FF2B5EF4-FFF2-40B4-BE49-F238E27FC236}">
                      <a16:creationId xmlns:a16="http://schemas.microsoft.com/office/drawing/2014/main" id="{F8B7DF58-C12B-4C3D-B662-5BB98F312D74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Oval 584">
                  <a:extLst>
                    <a:ext uri="{FF2B5EF4-FFF2-40B4-BE49-F238E27FC236}">
                      <a16:creationId xmlns:a16="http://schemas.microsoft.com/office/drawing/2014/main" id="{19B8B2CD-C4E8-44F0-9D0E-96CE247F6E35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Oval 585">
                  <a:extLst>
                    <a:ext uri="{FF2B5EF4-FFF2-40B4-BE49-F238E27FC236}">
                      <a16:creationId xmlns:a16="http://schemas.microsoft.com/office/drawing/2014/main" id="{135E79E8-C1A7-4EAE-B773-A68C02795C6D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Oval 586">
                  <a:extLst>
                    <a:ext uri="{FF2B5EF4-FFF2-40B4-BE49-F238E27FC236}">
                      <a16:creationId xmlns:a16="http://schemas.microsoft.com/office/drawing/2014/main" id="{B6880C6B-705E-4929-AFD3-DD9B841643EC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Oval 587">
                  <a:extLst>
                    <a:ext uri="{FF2B5EF4-FFF2-40B4-BE49-F238E27FC236}">
                      <a16:creationId xmlns:a16="http://schemas.microsoft.com/office/drawing/2014/main" id="{C5254E9B-FFF9-4F03-830F-9C89757147B4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Oval 588">
                  <a:extLst>
                    <a:ext uri="{FF2B5EF4-FFF2-40B4-BE49-F238E27FC236}">
                      <a16:creationId xmlns:a16="http://schemas.microsoft.com/office/drawing/2014/main" id="{14EB2B4E-73ED-4543-A60E-7FA3AB74A6F9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65564591-0120-4D54-BF1B-1452EC3B7A95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11F78258-80E2-4E0F-A39B-65A06CDFD152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1A026A41-3DE3-4FAB-86C8-6CFF1D44D298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7238B9FB-5EAA-4C17-9D8F-9C858022C03C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C7D06992-E9BD-4365-888D-35250D022108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23034DB6-A95A-433B-B79D-64BD1349B5DD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7" name="Group 416">
                <a:extLst>
                  <a:ext uri="{FF2B5EF4-FFF2-40B4-BE49-F238E27FC236}">
                    <a16:creationId xmlns:a16="http://schemas.microsoft.com/office/drawing/2014/main" id="{0B520FE1-0BEE-48C4-B3B5-5C6FA9E9D298}"/>
                  </a:ext>
                </a:extLst>
              </p:cNvPr>
              <p:cNvGrpSpPr/>
              <p:nvPr/>
            </p:nvGrpSpPr>
            <p:grpSpPr>
              <a:xfrm>
                <a:off x="3253366" y="3360741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562" name="Oval 561">
                  <a:extLst>
                    <a:ext uri="{FF2B5EF4-FFF2-40B4-BE49-F238E27FC236}">
                      <a16:creationId xmlns:a16="http://schemas.microsoft.com/office/drawing/2014/main" id="{E4D0DC31-9947-437F-98FC-C57A66EE2DA0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Oval 562">
                  <a:extLst>
                    <a:ext uri="{FF2B5EF4-FFF2-40B4-BE49-F238E27FC236}">
                      <a16:creationId xmlns:a16="http://schemas.microsoft.com/office/drawing/2014/main" id="{69CB542E-625D-458F-BB79-255B1B59DAF5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4" name="Oval 563">
                  <a:extLst>
                    <a:ext uri="{FF2B5EF4-FFF2-40B4-BE49-F238E27FC236}">
                      <a16:creationId xmlns:a16="http://schemas.microsoft.com/office/drawing/2014/main" id="{DD60813F-F273-4AB5-BD61-95B0CCE25448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Oval 564">
                  <a:extLst>
                    <a:ext uri="{FF2B5EF4-FFF2-40B4-BE49-F238E27FC236}">
                      <a16:creationId xmlns:a16="http://schemas.microsoft.com/office/drawing/2014/main" id="{D69955E5-94F4-4F95-9D23-6FA254D04A4C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Oval 565">
                  <a:extLst>
                    <a:ext uri="{FF2B5EF4-FFF2-40B4-BE49-F238E27FC236}">
                      <a16:creationId xmlns:a16="http://schemas.microsoft.com/office/drawing/2014/main" id="{A080320C-563B-4FB3-A063-0B83BB47669A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Oval 566">
                  <a:extLst>
                    <a:ext uri="{FF2B5EF4-FFF2-40B4-BE49-F238E27FC236}">
                      <a16:creationId xmlns:a16="http://schemas.microsoft.com/office/drawing/2014/main" id="{4D66C9C9-5B44-4D4D-9D95-D5960BE55420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724C9792-3262-4657-8689-131AB68E3CA1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Oval 568">
                  <a:extLst>
                    <a:ext uri="{FF2B5EF4-FFF2-40B4-BE49-F238E27FC236}">
                      <a16:creationId xmlns:a16="http://schemas.microsoft.com/office/drawing/2014/main" id="{68DF7136-5D94-40AA-A069-AE5C62BC2331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DF39EF00-B061-49CF-8A8D-A036991DBFB1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0B7C7BFC-5E26-445C-8CE0-0E87889BC841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BD636ED7-A98F-4C62-90CB-1F230F9C060F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5E7BD496-6143-4FAA-8B36-6E668984C555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Oval 573">
                  <a:extLst>
                    <a:ext uri="{FF2B5EF4-FFF2-40B4-BE49-F238E27FC236}">
                      <a16:creationId xmlns:a16="http://schemas.microsoft.com/office/drawing/2014/main" id="{7108669C-54F4-4272-A450-C94B7CF7880C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Oval 574">
                  <a:extLst>
                    <a:ext uri="{FF2B5EF4-FFF2-40B4-BE49-F238E27FC236}">
                      <a16:creationId xmlns:a16="http://schemas.microsoft.com/office/drawing/2014/main" id="{07DCA056-AE51-4F56-9F49-72D43CD47915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Oval 575">
                  <a:extLst>
                    <a:ext uri="{FF2B5EF4-FFF2-40B4-BE49-F238E27FC236}">
                      <a16:creationId xmlns:a16="http://schemas.microsoft.com/office/drawing/2014/main" id="{46547BB8-08CB-4E0F-B130-6EAAFB77474E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Oval 576">
                  <a:extLst>
                    <a:ext uri="{FF2B5EF4-FFF2-40B4-BE49-F238E27FC236}">
                      <a16:creationId xmlns:a16="http://schemas.microsoft.com/office/drawing/2014/main" id="{D5562798-6CB6-46D5-8090-2B80B892FF6F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Oval 577">
                  <a:extLst>
                    <a:ext uri="{FF2B5EF4-FFF2-40B4-BE49-F238E27FC236}">
                      <a16:creationId xmlns:a16="http://schemas.microsoft.com/office/drawing/2014/main" id="{C7AFE4BF-D4D4-403B-B6EC-23D9069A21C2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F135EDA2-0177-475D-93F4-76EB52B12A3C}"/>
                  </a:ext>
                </a:extLst>
              </p:cNvPr>
              <p:cNvGrpSpPr/>
              <p:nvPr/>
            </p:nvGrpSpPr>
            <p:grpSpPr>
              <a:xfrm>
                <a:off x="3180469" y="3360741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545" name="Oval 544">
                  <a:extLst>
                    <a:ext uri="{FF2B5EF4-FFF2-40B4-BE49-F238E27FC236}">
                      <a16:creationId xmlns:a16="http://schemas.microsoft.com/office/drawing/2014/main" id="{73C123B8-F1A1-4CDD-9086-6B94B6EE6A4F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Oval 545">
                  <a:extLst>
                    <a:ext uri="{FF2B5EF4-FFF2-40B4-BE49-F238E27FC236}">
                      <a16:creationId xmlns:a16="http://schemas.microsoft.com/office/drawing/2014/main" id="{38C26171-35DE-4A75-87C6-991C424AEEEC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Oval 546">
                  <a:extLst>
                    <a:ext uri="{FF2B5EF4-FFF2-40B4-BE49-F238E27FC236}">
                      <a16:creationId xmlns:a16="http://schemas.microsoft.com/office/drawing/2014/main" id="{2810F3A1-0866-4963-ADDD-88B6067AE8CB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F4AAC662-90A1-46B8-925D-4C9E44143DFD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6C650BE4-E8AB-4F88-9D56-D48F67292DA9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552686E7-E8F2-49E1-A5A8-538540931144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3828211F-2C2D-4505-82B9-E18F727094F5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50BF8471-F61B-4C50-B970-6C5BBB6E4142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3D72C4DC-1D2E-4C4A-81D1-47945E49E318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2ECD1C04-8BFB-4BF9-98E5-0B091C191CDD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DDAF8FD2-9A21-4756-85D5-CB2DAFE9034E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B212A5BA-0356-493D-A540-D2203A05FD06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892335B6-FD8C-482A-B3CB-AD3F779D217B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22ADD5A9-4AD1-4EF5-AEF5-342B7D112EF1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Oval 558">
                  <a:extLst>
                    <a:ext uri="{FF2B5EF4-FFF2-40B4-BE49-F238E27FC236}">
                      <a16:creationId xmlns:a16="http://schemas.microsoft.com/office/drawing/2014/main" id="{AFEE7F53-3579-4141-A937-E057EDCED5AF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3A6C7CF1-B19B-44F4-8357-B0692BCE5C53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Oval 560">
                  <a:extLst>
                    <a:ext uri="{FF2B5EF4-FFF2-40B4-BE49-F238E27FC236}">
                      <a16:creationId xmlns:a16="http://schemas.microsoft.com/office/drawing/2014/main" id="{789A31C3-680C-48E6-871F-3AC5A4FFF09A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514F1E5F-B97B-4AD9-BB10-B60E850946C2}"/>
                  </a:ext>
                </a:extLst>
              </p:cNvPr>
              <p:cNvGrpSpPr/>
              <p:nvPr/>
            </p:nvGrpSpPr>
            <p:grpSpPr>
              <a:xfrm>
                <a:off x="3335263" y="3352436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53059D30-1B95-40B1-B925-15C58EB44733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D76DD022-5AF7-470C-8233-BCCF208080EB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B6F1A14E-95C2-418A-AD80-AAAA001475BD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3B38F5DA-E652-4116-8CB3-6796D912F224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03099697-C279-4296-9CE7-84F93E5F0D92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E7B82E39-C161-4403-BB2B-EB7E1EC90CF5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02759AE6-ADFE-4ADF-BA3B-BA4C19EDACE8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AC3DD12E-4948-405E-AD4D-69C5BCEAD83E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A2FA0943-6B12-482C-B15D-1F0D27C9CF83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FA3311D0-1CB5-41DF-949E-56336866199F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605956AA-40F6-4762-9FCB-CC05F19011E8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Oval 538">
                  <a:extLst>
                    <a:ext uri="{FF2B5EF4-FFF2-40B4-BE49-F238E27FC236}">
                      <a16:creationId xmlns:a16="http://schemas.microsoft.com/office/drawing/2014/main" id="{9D85CB2B-61A0-4752-9A12-D14BC537A75C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Oval 539">
                  <a:extLst>
                    <a:ext uri="{FF2B5EF4-FFF2-40B4-BE49-F238E27FC236}">
                      <a16:creationId xmlns:a16="http://schemas.microsoft.com/office/drawing/2014/main" id="{D97A0B05-0BEE-4D7C-9C57-1DDD2F49283E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Oval 540">
                  <a:extLst>
                    <a:ext uri="{FF2B5EF4-FFF2-40B4-BE49-F238E27FC236}">
                      <a16:creationId xmlns:a16="http://schemas.microsoft.com/office/drawing/2014/main" id="{7D6B0392-E4A4-482E-95BA-1631F328F8F8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Oval 541">
                  <a:extLst>
                    <a:ext uri="{FF2B5EF4-FFF2-40B4-BE49-F238E27FC236}">
                      <a16:creationId xmlns:a16="http://schemas.microsoft.com/office/drawing/2014/main" id="{3E186964-B933-48A2-A4CC-2D9F969AD094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Oval 542">
                  <a:extLst>
                    <a:ext uri="{FF2B5EF4-FFF2-40B4-BE49-F238E27FC236}">
                      <a16:creationId xmlns:a16="http://schemas.microsoft.com/office/drawing/2014/main" id="{AFC3C6B8-5990-4132-A700-2C60F0AC9F1B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Oval 543">
                  <a:extLst>
                    <a:ext uri="{FF2B5EF4-FFF2-40B4-BE49-F238E27FC236}">
                      <a16:creationId xmlns:a16="http://schemas.microsoft.com/office/drawing/2014/main" id="{670A62BA-CD2B-4458-8A54-D0FF9A19FF8A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5C65BC2E-076C-4BD5-861F-E73F3BC40E50}"/>
                  </a:ext>
                </a:extLst>
              </p:cNvPr>
              <p:cNvGrpSpPr/>
              <p:nvPr/>
            </p:nvGrpSpPr>
            <p:grpSpPr>
              <a:xfrm>
                <a:off x="3259833" y="3352436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2CAC1536-6EBA-4E41-A9DE-82168A3AD2E0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8E66EE9B-FE88-47C5-B40C-11A8089CF31B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35567195-0019-47DA-B85F-C4D12832DD07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ADCF7575-3D3E-4FE7-A877-DE2B83C1E980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9CC59E31-A162-49FD-8468-DE0C9325C53B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3C3B221D-27DD-42B1-AF7E-9F9B019C7412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E6BDC3E2-98FE-427C-BDDC-BCA1BCD9029A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68761060-D691-4BAC-96AB-0C5C75930813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FE19360A-F0B3-4C4E-93D0-8A647A789832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C9D8CE70-280D-4C58-B4DA-A76343C01B6B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Oval 520">
                  <a:extLst>
                    <a:ext uri="{FF2B5EF4-FFF2-40B4-BE49-F238E27FC236}">
                      <a16:creationId xmlns:a16="http://schemas.microsoft.com/office/drawing/2014/main" id="{F6C04E49-8C0D-4BFE-9382-AA39A5B0FF3C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Oval 521">
                  <a:extLst>
                    <a:ext uri="{FF2B5EF4-FFF2-40B4-BE49-F238E27FC236}">
                      <a16:creationId xmlns:a16="http://schemas.microsoft.com/office/drawing/2014/main" id="{0A8B0C82-DC19-4205-99ED-F2EEF8D79648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52B1BF26-2B1B-40C0-906D-C6ECBFABE413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02FFCFE2-641E-464D-8554-41C6E388073B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49E38ED6-9709-4F4A-A066-70FF43E7D595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EDA87041-C672-4B6B-8645-98FEDC4254A5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0E3DA1E7-B787-48F6-BD8C-E9E1F55E09E3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CD30E6FD-D9DA-4A4D-8F16-E3B1E0090D84}"/>
                  </a:ext>
                </a:extLst>
              </p:cNvPr>
              <p:cNvGrpSpPr/>
              <p:nvPr/>
            </p:nvGrpSpPr>
            <p:grpSpPr>
              <a:xfrm>
                <a:off x="3374367" y="3373842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494" name="Oval 493">
                  <a:extLst>
                    <a:ext uri="{FF2B5EF4-FFF2-40B4-BE49-F238E27FC236}">
                      <a16:creationId xmlns:a16="http://schemas.microsoft.com/office/drawing/2014/main" id="{5D8AEEE8-8165-49C7-AFD5-22D3DDC3D161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020BBFE6-CE8E-498A-B451-F2BDD0DE0D00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Oval 495">
                  <a:extLst>
                    <a:ext uri="{FF2B5EF4-FFF2-40B4-BE49-F238E27FC236}">
                      <a16:creationId xmlns:a16="http://schemas.microsoft.com/office/drawing/2014/main" id="{9080BC15-34C6-4061-BB98-8CF12B0DE16C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Oval 496">
                  <a:extLst>
                    <a:ext uri="{FF2B5EF4-FFF2-40B4-BE49-F238E27FC236}">
                      <a16:creationId xmlns:a16="http://schemas.microsoft.com/office/drawing/2014/main" id="{5798A9FF-5FFD-42F7-98D1-A1E5BAF1A0E0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1EF02E86-C08E-41FB-857A-E439B81244B2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Oval 498">
                  <a:extLst>
                    <a:ext uri="{FF2B5EF4-FFF2-40B4-BE49-F238E27FC236}">
                      <a16:creationId xmlns:a16="http://schemas.microsoft.com/office/drawing/2014/main" id="{1368848E-416E-4851-AA38-8EBF47E3D531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Oval 499">
                  <a:extLst>
                    <a:ext uri="{FF2B5EF4-FFF2-40B4-BE49-F238E27FC236}">
                      <a16:creationId xmlns:a16="http://schemas.microsoft.com/office/drawing/2014/main" id="{806301F3-7D83-431C-A6B6-8FDA7FCAE0A1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Oval 500">
                  <a:extLst>
                    <a:ext uri="{FF2B5EF4-FFF2-40B4-BE49-F238E27FC236}">
                      <a16:creationId xmlns:a16="http://schemas.microsoft.com/office/drawing/2014/main" id="{A9DAB807-F699-4B69-8004-75EA2C092E07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70A13E5C-DE78-4075-AEAD-B10B68B17C43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Oval 502">
                  <a:extLst>
                    <a:ext uri="{FF2B5EF4-FFF2-40B4-BE49-F238E27FC236}">
                      <a16:creationId xmlns:a16="http://schemas.microsoft.com/office/drawing/2014/main" id="{5E248D1E-624F-4EC8-9B42-2A4E0614C0ED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D81CC6C4-A94D-456A-A7BF-22E5B84EEBB1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Oval 504">
                  <a:extLst>
                    <a:ext uri="{FF2B5EF4-FFF2-40B4-BE49-F238E27FC236}">
                      <a16:creationId xmlns:a16="http://schemas.microsoft.com/office/drawing/2014/main" id="{2F19CE61-FA92-4571-8E28-79A049483449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713323F1-0D9D-4D72-83FE-D3AA270A5651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Oval 506">
                  <a:extLst>
                    <a:ext uri="{FF2B5EF4-FFF2-40B4-BE49-F238E27FC236}">
                      <a16:creationId xmlns:a16="http://schemas.microsoft.com/office/drawing/2014/main" id="{50DE6D07-B1A8-4021-ADAE-51081ABC6693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93482980-4FDF-4228-9B55-FD72E0BE8C2F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E2FAF936-3E92-44FC-ACC5-975DEF13AF54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DEADD60D-F803-4FF9-8DCE-E2CC6E6DBE84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1DD8E058-6D57-40E9-9BF9-C9C4D9FD6264}"/>
                  </a:ext>
                </a:extLst>
              </p:cNvPr>
              <p:cNvGrpSpPr/>
              <p:nvPr/>
            </p:nvGrpSpPr>
            <p:grpSpPr>
              <a:xfrm>
                <a:off x="3317256" y="3384107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477" name="Oval 476">
                  <a:extLst>
                    <a:ext uri="{FF2B5EF4-FFF2-40B4-BE49-F238E27FC236}">
                      <a16:creationId xmlns:a16="http://schemas.microsoft.com/office/drawing/2014/main" id="{36F52968-556B-4308-A8D1-39DAE0E735D5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Oval 477">
                  <a:extLst>
                    <a:ext uri="{FF2B5EF4-FFF2-40B4-BE49-F238E27FC236}">
                      <a16:creationId xmlns:a16="http://schemas.microsoft.com/office/drawing/2014/main" id="{8F7E7371-F9DD-4E32-9B76-A6446C1C62DB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Oval 478">
                  <a:extLst>
                    <a:ext uri="{FF2B5EF4-FFF2-40B4-BE49-F238E27FC236}">
                      <a16:creationId xmlns:a16="http://schemas.microsoft.com/office/drawing/2014/main" id="{52FE6245-3836-4058-A312-018FD5981802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3AD7FED5-F075-4EBF-B4C9-AEA81F1A7962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1F9679DA-8A6A-4FD8-84B0-616F33C3EBAF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93BBE289-0F54-49C6-93C4-1B1AB3079FDE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4C5142EC-F5F2-4B50-A7F4-EA56237C83F7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C7DED359-446F-4C32-9AFD-1194253F68B1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683771F2-10EF-41AD-88E9-350EA0B32184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432236D8-C69A-442C-80DB-1CFEBB731E28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984975BF-6159-40AA-B6AC-CFEB2C045076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26422097-DAF5-49A2-B046-1D6B0249B344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FC156583-3A27-400C-9C97-9857A73FBB9E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E527CA9D-726A-485B-ACE7-583FC0CC4E34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D2A56A3E-8753-4C12-8FCC-8D0EBE8E24B8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505441A9-E202-43DD-9705-0B66E098B85E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452E0344-24FA-455D-A5DD-DD2E66426979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3" name="Group 422">
                <a:extLst>
                  <a:ext uri="{FF2B5EF4-FFF2-40B4-BE49-F238E27FC236}">
                    <a16:creationId xmlns:a16="http://schemas.microsoft.com/office/drawing/2014/main" id="{82B74C7C-B85A-49E4-B4D9-9BF0DA60B4A0}"/>
                  </a:ext>
                </a:extLst>
              </p:cNvPr>
              <p:cNvGrpSpPr/>
              <p:nvPr/>
            </p:nvGrpSpPr>
            <p:grpSpPr>
              <a:xfrm>
                <a:off x="3232157" y="3384107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98FA4713-5048-4F96-A5A5-9012B6331F2B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Oval 460">
                  <a:extLst>
                    <a:ext uri="{FF2B5EF4-FFF2-40B4-BE49-F238E27FC236}">
                      <a16:creationId xmlns:a16="http://schemas.microsoft.com/office/drawing/2014/main" id="{64C22659-D849-435B-BEBD-FD83E4545AB0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Oval 461">
                  <a:extLst>
                    <a:ext uri="{FF2B5EF4-FFF2-40B4-BE49-F238E27FC236}">
                      <a16:creationId xmlns:a16="http://schemas.microsoft.com/office/drawing/2014/main" id="{6AFCA4FA-0910-425B-BAF3-9B3041B4B7BF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Oval 462">
                  <a:extLst>
                    <a:ext uri="{FF2B5EF4-FFF2-40B4-BE49-F238E27FC236}">
                      <a16:creationId xmlns:a16="http://schemas.microsoft.com/office/drawing/2014/main" id="{75AC4B7E-BB1A-4922-9358-AF7D1B55E60A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096A5DD1-0B4F-47F9-8430-CED28375CC9F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B1AEC534-E8EC-45DC-93AB-2BB231A7A97C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Oval 465">
                  <a:extLst>
                    <a:ext uri="{FF2B5EF4-FFF2-40B4-BE49-F238E27FC236}">
                      <a16:creationId xmlns:a16="http://schemas.microsoft.com/office/drawing/2014/main" id="{8032E015-B881-4ACC-81AE-7743D010DA23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2872DB79-2038-4DA4-894A-DDBA50DB09B9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864B7098-5BE5-4E2B-9CE8-E0FF58FF1576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6FBA7910-2567-48E3-A78F-688BF0C27BF6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AA7630DF-65AF-46E1-BF50-B84593E48647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3B604BE0-0649-4E61-B62F-D7EFB8B5AB4E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BF30EE34-E042-4E95-B1A6-E8580F80B269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8B013AF4-E149-4108-9CE9-F58C092A5D4F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Oval 473">
                  <a:extLst>
                    <a:ext uri="{FF2B5EF4-FFF2-40B4-BE49-F238E27FC236}">
                      <a16:creationId xmlns:a16="http://schemas.microsoft.com/office/drawing/2014/main" id="{FEF71090-3E8B-481A-9F14-7295B74E5886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Oval 474">
                  <a:extLst>
                    <a:ext uri="{FF2B5EF4-FFF2-40B4-BE49-F238E27FC236}">
                      <a16:creationId xmlns:a16="http://schemas.microsoft.com/office/drawing/2014/main" id="{48EAE562-B5FC-44D7-AFB6-FC8C7008335D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Oval 475">
                  <a:extLst>
                    <a:ext uri="{FF2B5EF4-FFF2-40B4-BE49-F238E27FC236}">
                      <a16:creationId xmlns:a16="http://schemas.microsoft.com/office/drawing/2014/main" id="{C9DA9E9A-2D2D-4BD8-A16A-955941E8FB2D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id="{899FCC87-0C9E-4F13-947B-2CAB45779819}"/>
                  </a:ext>
                </a:extLst>
              </p:cNvPr>
              <p:cNvGrpSpPr/>
              <p:nvPr/>
            </p:nvGrpSpPr>
            <p:grpSpPr>
              <a:xfrm>
                <a:off x="3325529" y="3390074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B1446EBD-7FFC-4F62-B0C2-B1EC5422FAF8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Oval 443">
                  <a:extLst>
                    <a:ext uri="{FF2B5EF4-FFF2-40B4-BE49-F238E27FC236}">
                      <a16:creationId xmlns:a16="http://schemas.microsoft.com/office/drawing/2014/main" id="{9D13C09C-7084-4535-AB93-1B45BE5E2679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Oval 444">
                  <a:extLst>
                    <a:ext uri="{FF2B5EF4-FFF2-40B4-BE49-F238E27FC236}">
                      <a16:creationId xmlns:a16="http://schemas.microsoft.com/office/drawing/2014/main" id="{D5EF38E3-5573-40C4-9E35-5CF7A0346A9D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Oval 445">
                  <a:extLst>
                    <a:ext uri="{FF2B5EF4-FFF2-40B4-BE49-F238E27FC236}">
                      <a16:creationId xmlns:a16="http://schemas.microsoft.com/office/drawing/2014/main" id="{55A0A3C8-6E64-48E3-AA1E-449030F0E36F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F3574032-C4BA-469A-9E00-E77559BA2D91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73954C8D-DA40-4F7B-B04C-576BEE06630A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338DA65F-EC60-4B2C-842B-943A779A5470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1AB87EA9-3CAA-4046-89AF-D419058BA223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B01A137C-AF8D-4E52-815A-830DCD74C9FE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Oval 451">
                  <a:extLst>
                    <a:ext uri="{FF2B5EF4-FFF2-40B4-BE49-F238E27FC236}">
                      <a16:creationId xmlns:a16="http://schemas.microsoft.com/office/drawing/2014/main" id="{11B331DA-10FC-4A87-A5E9-FE0FF0F53841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Oval 452">
                  <a:extLst>
                    <a:ext uri="{FF2B5EF4-FFF2-40B4-BE49-F238E27FC236}">
                      <a16:creationId xmlns:a16="http://schemas.microsoft.com/office/drawing/2014/main" id="{9CCBEB96-5E92-47A3-92F8-0C18C070F99E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Oval 453">
                  <a:extLst>
                    <a:ext uri="{FF2B5EF4-FFF2-40B4-BE49-F238E27FC236}">
                      <a16:creationId xmlns:a16="http://schemas.microsoft.com/office/drawing/2014/main" id="{B18AD4B7-640C-44FB-BA71-17AE8342AFB6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Oval 454">
                  <a:extLst>
                    <a:ext uri="{FF2B5EF4-FFF2-40B4-BE49-F238E27FC236}">
                      <a16:creationId xmlns:a16="http://schemas.microsoft.com/office/drawing/2014/main" id="{DE943C45-8F73-49DD-B2A2-5F262CDF845F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Oval 455">
                  <a:extLst>
                    <a:ext uri="{FF2B5EF4-FFF2-40B4-BE49-F238E27FC236}">
                      <a16:creationId xmlns:a16="http://schemas.microsoft.com/office/drawing/2014/main" id="{5EA807E4-40DB-44CD-8B3A-E567E79C1C6C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39EB56E4-E54E-4B5E-B31F-FF7D651EE19B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6E1AC131-1FEB-4D7C-BCA2-A4F7577C5F50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Oval 458">
                  <a:extLst>
                    <a:ext uri="{FF2B5EF4-FFF2-40B4-BE49-F238E27FC236}">
                      <a16:creationId xmlns:a16="http://schemas.microsoft.com/office/drawing/2014/main" id="{81CAA09A-A7A7-489A-BE5F-F301319433AE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5" name="Group 424">
                <a:extLst>
                  <a:ext uri="{FF2B5EF4-FFF2-40B4-BE49-F238E27FC236}">
                    <a16:creationId xmlns:a16="http://schemas.microsoft.com/office/drawing/2014/main" id="{528F2AF8-061B-4EA1-BE47-942EBC8B60DD}"/>
                  </a:ext>
                </a:extLst>
              </p:cNvPr>
              <p:cNvGrpSpPr/>
              <p:nvPr/>
            </p:nvGrpSpPr>
            <p:grpSpPr>
              <a:xfrm>
                <a:off x="3219744" y="3390074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426" name="Oval 425">
                  <a:extLst>
                    <a:ext uri="{FF2B5EF4-FFF2-40B4-BE49-F238E27FC236}">
                      <a16:creationId xmlns:a16="http://schemas.microsoft.com/office/drawing/2014/main" id="{431C5C5E-9ECF-46F4-BA7C-8FFF081E5BFA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Oval 426">
                  <a:extLst>
                    <a:ext uri="{FF2B5EF4-FFF2-40B4-BE49-F238E27FC236}">
                      <a16:creationId xmlns:a16="http://schemas.microsoft.com/office/drawing/2014/main" id="{A755D16C-8F01-4036-B90D-E0D447D039A3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Oval 427">
                  <a:extLst>
                    <a:ext uri="{FF2B5EF4-FFF2-40B4-BE49-F238E27FC236}">
                      <a16:creationId xmlns:a16="http://schemas.microsoft.com/office/drawing/2014/main" id="{73AEAD6B-5944-4881-A016-16C644EB102C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Oval 428">
                  <a:extLst>
                    <a:ext uri="{FF2B5EF4-FFF2-40B4-BE49-F238E27FC236}">
                      <a16:creationId xmlns:a16="http://schemas.microsoft.com/office/drawing/2014/main" id="{47B2719F-0D72-4087-B355-A9F4231D02F1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Oval 429">
                  <a:extLst>
                    <a:ext uri="{FF2B5EF4-FFF2-40B4-BE49-F238E27FC236}">
                      <a16:creationId xmlns:a16="http://schemas.microsoft.com/office/drawing/2014/main" id="{CBD7CFAE-8DFE-469C-B4D3-5F252B6A4136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Oval 430">
                  <a:extLst>
                    <a:ext uri="{FF2B5EF4-FFF2-40B4-BE49-F238E27FC236}">
                      <a16:creationId xmlns:a16="http://schemas.microsoft.com/office/drawing/2014/main" id="{C0627402-2300-4C2C-93FC-5D04CD75A19B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Oval 431">
                  <a:extLst>
                    <a:ext uri="{FF2B5EF4-FFF2-40B4-BE49-F238E27FC236}">
                      <a16:creationId xmlns:a16="http://schemas.microsoft.com/office/drawing/2014/main" id="{EAA944E1-A047-4A74-A8E4-7C69BFCC1433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3" name="Oval 432">
                  <a:extLst>
                    <a:ext uri="{FF2B5EF4-FFF2-40B4-BE49-F238E27FC236}">
                      <a16:creationId xmlns:a16="http://schemas.microsoft.com/office/drawing/2014/main" id="{44C64AF9-3497-463E-AC40-DC583DCB77A5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Oval 433">
                  <a:extLst>
                    <a:ext uri="{FF2B5EF4-FFF2-40B4-BE49-F238E27FC236}">
                      <a16:creationId xmlns:a16="http://schemas.microsoft.com/office/drawing/2014/main" id="{ACC2F498-6E96-4B58-A156-4138B050F6E9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Oval 434">
                  <a:extLst>
                    <a:ext uri="{FF2B5EF4-FFF2-40B4-BE49-F238E27FC236}">
                      <a16:creationId xmlns:a16="http://schemas.microsoft.com/office/drawing/2014/main" id="{6F813509-91F4-4434-B0D2-E69233B7A5D1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93B0D9B6-D1B1-4697-B014-27E78A7EA33D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287A1CD4-F73D-48F8-B338-DD90BC3D1ED5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Oval 437">
                  <a:extLst>
                    <a:ext uri="{FF2B5EF4-FFF2-40B4-BE49-F238E27FC236}">
                      <a16:creationId xmlns:a16="http://schemas.microsoft.com/office/drawing/2014/main" id="{960F2DE4-FCAD-4392-B752-AD755156533A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Oval 438">
                  <a:extLst>
                    <a:ext uri="{FF2B5EF4-FFF2-40B4-BE49-F238E27FC236}">
                      <a16:creationId xmlns:a16="http://schemas.microsoft.com/office/drawing/2014/main" id="{B25E8F46-3182-4D4E-82BF-FAAC36761429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Oval 439">
                  <a:extLst>
                    <a:ext uri="{FF2B5EF4-FFF2-40B4-BE49-F238E27FC236}">
                      <a16:creationId xmlns:a16="http://schemas.microsoft.com/office/drawing/2014/main" id="{2B5A35A5-48F6-48FC-81CF-EA99CA55897C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4977450E-D4A9-4988-86C4-9AFB503E9E23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A483AC4E-668F-44EF-ACE9-5B2CDAC46A30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F9580E05-3A64-4948-8042-77E2B378B013}"/>
              </a:ext>
            </a:extLst>
          </p:cNvPr>
          <p:cNvGrpSpPr/>
          <p:nvPr/>
        </p:nvGrpSpPr>
        <p:grpSpPr>
          <a:xfrm>
            <a:off x="5381722" y="528543"/>
            <a:ext cx="1159817" cy="426412"/>
            <a:chOff x="4585264" y="4613202"/>
            <a:chExt cx="1159817" cy="426412"/>
          </a:xfrm>
        </p:grpSpPr>
        <p:sp>
          <p:nvSpPr>
            <p:cNvPr id="602" name="Rectangle: Rounded Corners 601">
              <a:extLst>
                <a:ext uri="{FF2B5EF4-FFF2-40B4-BE49-F238E27FC236}">
                  <a16:creationId xmlns:a16="http://schemas.microsoft.com/office/drawing/2014/main" id="{047A5FC8-8772-4934-91F7-71684D644606}"/>
                </a:ext>
              </a:extLst>
            </p:cNvPr>
            <p:cNvSpPr/>
            <p:nvPr/>
          </p:nvSpPr>
          <p:spPr>
            <a:xfrm rot="20957587">
              <a:off x="4585264" y="4857505"/>
              <a:ext cx="506811" cy="62666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7CD927D-5381-487A-BA41-1D17108112D5}"/>
                </a:ext>
              </a:extLst>
            </p:cNvPr>
            <p:cNvSpPr/>
            <p:nvPr/>
          </p:nvSpPr>
          <p:spPr>
            <a:xfrm>
              <a:off x="5064392" y="4698352"/>
              <a:ext cx="678578" cy="33982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109">
              <a:extLst>
                <a:ext uri="{FF2B5EF4-FFF2-40B4-BE49-F238E27FC236}">
                  <a16:creationId xmlns:a16="http://schemas.microsoft.com/office/drawing/2014/main" id="{A1740FA6-5B9F-4F1B-888D-56D8142CA994}"/>
                </a:ext>
              </a:extLst>
            </p:cNvPr>
            <p:cNvSpPr/>
            <p:nvPr/>
          </p:nvSpPr>
          <p:spPr>
            <a:xfrm>
              <a:off x="5049818" y="4616966"/>
              <a:ext cx="695263" cy="422648"/>
            </a:xfrm>
            <a:custGeom>
              <a:avLst/>
              <a:gdLst>
                <a:gd name="connsiteX0" fmla="*/ 0 w 678578"/>
                <a:gd name="connsiteY0" fmla="*/ 37229 h 74458"/>
                <a:gd name="connsiteX1" fmla="*/ 339289 w 678578"/>
                <a:gd name="connsiteY1" fmla="*/ 0 h 74458"/>
                <a:gd name="connsiteX2" fmla="*/ 678578 w 678578"/>
                <a:gd name="connsiteY2" fmla="*/ 37229 h 74458"/>
                <a:gd name="connsiteX3" fmla="*/ 339289 w 678578"/>
                <a:gd name="connsiteY3" fmla="*/ 74458 h 74458"/>
                <a:gd name="connsiteX4" fmla="*/ 0 w 678578"/>
                <a:gd name="connsiteY4" fmla="*/ 37229 h 74458"/>
                <a:gd name="connsiteX0" fmla="*/ 0 w 707153"/>
                <a:gd name="connsiteY0" fmla="*/ 190169 h 237738"/>
                <a:gd name="connsiteX1" fmla="*/ 339289 w 707153"/>
                <a:gd name="connsiteY1" fmla="*/ 152940 h 237738"/>
                <a:gd name="connsiteX2" fmla="*/ 707153 w 707153"/>
                <a:gd name="connsiteY2" fmla="*/ 2050 h 237738"/>
                <a:gd name="connsiteX3" fmla="*/ 339289 w 707153"/>
                <a:gd name="connsiteY3" fmla="*/ 227398 h 237738"/>
                <a:gd name="connsiteX4" fmla="*/ 0 w 707153"/>
                <a:gd name="connsiteY4" fmla="*/ 190169 h 237738"/>
                <a:gd name="connsiteX0" fmla="*/ 0 w 707153"/>
                <a:gd name="connsiteY0" fmla="*/ 190169 h 237738"/>
                <a:gd name="connsiteX1" fmla="*/ 339289 w 707153"/>
                <a:gd name="connsiteY1" fmla="*/ 152940 h 237738"/>
                <a:gd name="connsiteX2" fmla="*/ 707153 w 707153"/>
                <a:gd name="connsiteY2" fmla="*/ 2050 h 237738"/>
                <a:gd name="connsiteX3" fmla="*/ 339289 w 707153"/>
                <a:gd name="connsiteY3" fmla="*/ 227398 h 237738"/>
                <a:gd name="connsiteX4" fmla="*/ 0 w 707153"/>
                <a:gd name="connsiteY4" fmla="*/ 190169 h 237738"/>
                <a:gd name="connsiteX0" fmla="*/ 4 w 707157"/>
                <a:gd name="connsiteY0" fmla="*/ 190169 h 245455"/>
                <a:gd name="connsiteX1" fmla="*/ 339293 w 707157"/>
                <a:gd name="connsiteY1" fmla="*/ 152940 h 245455"/>
                <a:gd name="connsiteX2" fmla="*/ 707157 w 707157"/>
                <a:gd name="connsiteY2" fmla="*/ 2050 h 245455"/>
                <a:gd name="connsiteX3" fmla="*/ 346437 w 707157"/>
                <a:gd name="connsiteY3" fmla="*/ 236923 h 245455"/>
                <a:gd name="connsiteX4" fmla="*/ 4 w 707157"/>
                <a:gd name="connsiteY4" fmla="*/ 190169 h 245455"/>
                <a:gd name="connsiteX0" fmla="*/ 4 w 707157"/>
                <a:gd name="connsiteY0" fmla="*/ 190169 h 237401"/>
                <a:gd name="connsiteX1" fmla="*/ 339293 w 707157"/>
                <a:gd name="connsiteY1" fmla="*/ 152940 h 237401"/>
                <a:gd name="connsiteX2" fmla="*/ 707157 w 707157"/>
                <a:gd name="connsiteY2" fmla="*/ 2050 h 237401"/>
                <a:gd name="connsiteX3" fmla="*/ 346437 w 707157"/>
                <a:gd name="connsiteY3" fmla="*/ 236923 h 237401"/>
                <a:gd name="connsiteX4" fmla="*/ 4 w 707157"/>
                <a:gd name="connsiteY4" fmla="*/ 190169 h 237401"/>
                <a:gd name="connsiteX0" fmla="*/ 4 w 707157"/>
                <a:gd name="connsiteY0" fmla="*/ 190169 h 237880"/>
                <a:gd name="connsiteX1" fmla="*/ 339293 w 707157"/>
                <a:gd name="connsiteY1" fmla="*/ 152940 h 237880"/>
                <a:gd name="connsiteX2" fmla="*/ 707157 w 707157"/>
                <a:gd name="connsiteY2" fmla="*/ 2050 h 237880"/>
                <a:gd name="connsiteX3" fmla="*/ 346437 w 707157"/>
                <a:gd name="connsiteY3" fmla="*/ 236923 h 237880"/>
                <a:gd name="connsiteX4" fmla="*/ 4 w 707157"/>
                <a:gd name="connsiteY4" fmla="*/ 190169 h 237880"/>
                <a:gd name="connsiteX0" fmla="*/ 4 w 716682"/>
                <a:gd name="connsiteY0" fmla="*/ 42258 h 236827"/>
                <a:gd name="connsiteX1" fmla="*/ 348818 w 716682"/>
                <a:gd name="connsiteY1" fmla="*/ 152666 h 236827"/>
                <a:gd name="connsiteX2" fmla="*/ 716682 w 716682"/>
                <a:gd name="connsiteY2" fmla="*/ 1776 h 236827"/>
                <a:gd name="connsiteX3" fmla="*/ 355962 w 716682"/>
                <a:gd name="connsiteY3" fmla="*/ 236649 h 236827"/>
                <a:gd name="connsiteX4" fmla="*/ 4 w 716682"/>
                <a:gd name="connsiteY4" fmla="*/ 42258 h 236827"/>
                <a:gd name="connsiteX0" fmla="*/ 1427 w 718105"/>
                <a:gd name="connsiteY0" fmla="*/ 47594 h 242611"/>
                <a:gd name="connsiteX1" fmla="*/ 350241 w 718105"/>
                <a:gd name="connsiteY1" fmla="*/ 158002 h 242611"/>
                <a:gd name="connsiteX2" fmla="*/ 718105 w 718105"/>
                <a:gd name="connsiteY2" fmla="*/ 7112 h 242611"/>
                <a:gd name="connsiteX3" fmla="*/ 357385 w 718105"/>
                <a:gd name="connsiteY3" fmla="*/ 241985 h 242611"/>
                <a:gd name="connsiteX4" fmla="*/ 1427 w 718105"/>
                <a:gd name="connsiteY4" fmla="*/ 47594 h 242611"/>
                <a:gd name="connsiteX0" fmla="*/ 1412 w 699040"/>
                <a:gd name="connsiteY0" fmla="*/ 82456 h 278854"/>
                <a:gd name="connsiteX1" fmla="*/ 350226 w 699040"/>
                <a:gd name="connsiteY1" fmla="*/ 192864 h 278854"/>
                <a:gd name="connsiteX2" fmla="*/ 699040 w 699040"/>
                <a:gd name="connsiteY2" fmla="*/ 1492 h 278854"/>
                <a:gd name="connsiteX3" fmla="*/ 357370 w 699040"/>
                <a:gd name="connsiteY3" fmla="*/ 276847 h 278854"/>
                <a:gd name="connsiteX4" fmla="*/ 1412 w 699040"/>
                <a:gd name="connsiteY4" fmla="*/ 82456 h 278854"/>
                <a:gd name="connsiteX0" fmla="*/ 1412 w 704088"/>
                <a:gd name="connsiteY0" fmla="*/ 82456 h 278854"/>
                <a:gd name="connsiteX1" fmla="*/ 350226 w 704088"/>
                <a:gd name="connsiteY1" fmla="*/ 192864 h 278854"/>
                <a:gd name="connsiteX2" fmla="*/ 699040 w 704088"/>
                <a:gd name="connsiteY2" fmla="*/ 1492 h 278854"/>
                <a:gd name="connsiteX3" fmla="*/ 357370 w 704088"/>
                <a:gd name="connsiteY3" fmla="*/ 276847 h 278854"/>
                <a:gd name="connsiteX4" fmla="*/ 1412 w 704088"/>
                <a:gd name="connsiteY4" fmla="*/ 82456 h 278854"/>
                <a:gd name="connsiteX0" fmla="*/ 110 w 702786"/>
                <a:gd name="connsiteY0" fmla="*/ 82456 h 278447"/>
                <a:gd name="connsiteX1" fmla="*/ 348924 w 702786"/>
                <a:gd name="connsiteY1" fmla="*/ 192864 h 278447"/>
                <a:gd name="connsiteX2" fmla="*/ 697738 w 702786"/>
                <a:gd name="connsiteY2" fmla="*/ 1492 h 278447"/>
                <a:gd name="connsiteX3" fmla="*/ 356068 w 702786"/>
                <a:gd name="connsiteY3" fmla="*/ 276847 h 278447"/>
                <a:gd name="connsiteX4" fmla="*/ 110 w 702786"/>
                <a:gd name="connsiteY4" fmla="*/ 82456 h 278447"/>
                <a:gd name="connsiteX0" fmla="*/ 110 w 702786"/>
                <a:gd name="connsiteY0" fmla="*/ 35239 h 277452"/>
                <a:gd name="connsiteX1" fmla="*/ 348924 w 702786"/>
                <a:gd name="connsiteY1" fmla="*/ 193272 h 277452"/>
                <a:gd name="connsiteX2" fmla="*/ 697738 w 702786"/>
                <a:gd name="connsiteY2" fmla="*/ 1900 h 277452"/>
                <a:gd name="connsiteX3" fmla="*/ 356068 w 702786"/>
                <a:gd name="connsiteY3" fmla="*/ 277255 h 277452"/>
                <a:gd name="connsiteX4" fmla="*/ 110 w 702786"/>
                <a:gd name="connsiteY4" fmla="*/ 35239 h 277452"/>
                <a:gd name="connsiteX0" fmla="*/ 1698 w 704374"/>
                <a:gd name="connsiteY0" fmla="*/ 71507 h 314288"/>
                <a:gd name="connsiteX1" fmla="*/ 350512 w 704374"/>
                <a:gd name="connsiteY1" fmla="*/ 229540 h 314288"/>
                <a:gd name="connsiteX2" fmla="*/ 699326 w 704374"/>
                <a:gd name="connsiteY2" fmla="*/ 38168 h 314288"/>
                <a:gd name="connsiteX3" fmla="*/ 357656 w 704374"/>
                <a:gd name="connsiteY3" fmla="*/ 313523 h 314288"/>
                <a:gd name="connsiteX4" fmla="*/ 1698 w 704374"/>
                <a:gd name="connsiteY4" fmla="*/ 71507 h 314288"/>
                <a:gd name="connsiteX0" fmla="*/ 3 w 702640"/>
                <a:gd name="connsiteY0" fmla="*/ 34779 h 279272"/>
                <a:gd name="connsiteX1" fmla="*/ 348817 w 702640"/>
                <a:gd name="connsiteY1" fmla="*/ 192812 h 279272"/>
                <a:gd name="connsiteX2" fmla="*/ 697631 w 702640"/>
                <a:gd name="connsiteY2" fmla="*/ 1440 h 279272"/>
                <a:gd name="connsiteX3" fmla="*/ 353580 w 702640"/>
                <a:gd name="connsiteY3" fmla="*/ 279176 h 279272"/>
                <a:gd name="connsiteX4" fmla="*/ 3 w 702640"/>
                <a:gd name="connsiteY4" fmla="*/ 34779 h 279272"/>
                <a:gd name="connsiteX0" fmla="*/ 3 w 703000"/>
                <a:gd name="connsiteY0" fmla="*/ 34779 h 279272"/>
                <a:gd name="connsiteX1" fmla="*/ 348817 w 703000"/>
                <a:gd name="connsiteY1" fmla="*/ 192812 h 279272"/>
                <a:gd name="connsiteX2" fmla="*/ 697631 w 703000"/>
                <a:gd name="connsiteY2" fmla="*/ 1440 h 279272"/>
                <a:gd name="connsiteX3" fmla="*/ 353580 w 703000"/>
                <a:gd name="connsiteY3" fmla="*/ 279176 h 279272"/>
                <a:gd name="connsiteX4" fmla="*/ 3 w 703000"/>
                <a:gd name="connsiteY4" fmla="*/ 34779 h 279272"/>
                <a:gd name="connsiteX0" fmla="*/ 2280 w 705277"/>
                <a:gd name="connsiteY0" fmla="*/ 68773 h 313783"/>
                <a:gd name="connsiteX1" fmla="*/ 351094 w 705277"/>
                <a:gd name="connsiteY1" fmla="*/ 226806 h 313783"/>
                <a:gd name="connsiteX2" fmla="*/ 699908 w 705277"/>
                <a:gd name="connsiteY2" fmla="*/ 35434 h 313783"/>
                <a:gd name="connsiteX3" fmla="*/ 355857 w 705277"/>
                <a:gd name="connsiteY3" fmla="*/ 313170 h 313783"/>
                <a:gd name="connsiteX4" fmla="*/ 2280 w 705277"/>
                <a:gd name="connsiteY4" fmla="*/ 68773 h 313783"/>
                <a:gd name="connsiteX0" fmla="*/ 1649 w 704646"/>
                <a:gd name="connsiteY0" fmla="*/ 41621 h 286243"/>
                <a:gd name="connsiteX1" fmla="*/ 350463 w 704646"/>
                <a:gd name="connsiteY1" fmla="*/ 199654 h 286243"/>
                <a:gd name="connsiteX2" fmla="*/ 699277 w 704646"/>
                <a:gd name="connsiteY2" fmla="*/ 8282 h 286243"/>
                <a:gd name="connsiteX3" fmla="*/ 355226 w 704646"/>
                <a:gd name="connsiteY3" fmla="*/ 286018 h 286243"/>
                <a:gd name="connsiteX4" fmla="*/ 1649 w 704646"/>
                <a:gd name="connsiteY4" fmla="*/ 41621 h 286243"/>
                <a:gd name="connsiteX0" fmla="*/ 1661 w 701911"/>
                <a:gd name="connsiteY0" fmla="*/ 70537 h 280467"/>
                <a:gd name="connsiteX1" fmla="*/ 348094 w 701911"/>
                <a:gd name="connsiteY1" fmla="*/ 192851 h 280467"/>
                <a:gd name="connsiteX2" fmla="*/ 696908 w 701911"/>
                <a:gd name="connsiteY2" fmla="*/ 1479 h 280467"/>
                <a:gd name="connsiteX3" fmla="*/ 352857 w 701911"/>
                <a:gd name="connsiteY3" fmla="*/ 279215 h 280467"/>
                <a:gd name="connsiteX4" fmla="*/ 1661 w 701911"/>
                <a:gd name="connsiteY4" fmla="*/ 70537 h 280467"/>
                <a:gd name="connsiteX0" fmla="*/ 1661 w 701911"/>
                <a:gd name="connsiteY0" fmla="*/ 70537 h 281132"/>
                <a:gd name="connsiteX1" fmla="*/ 348094 w 701911"/>
                <a:gd name="connsiteY1" fmla="*/ 192851 h 281132"/>
                <a:gd name="connsiteX2" fmla="*/ 696908 w 701911"/>
                <a:gd name="connsiteY2" fmla="*/ 1479 h 281132"/>
                <a:gd name="connsiteX3" fmla="*/ 352857 w 701911"/>
                <a:gd name="connsiteY3" fmla="*/ 279215 h 281132"/>
                <a:gd name="connsiteX4" fmla="*/ 1661 w 701911"/>
                <a:gd name="connsiteY4" fmla="*/ 70537 h 281132"/>
                <a:gd name="connsiteX0" fmla="*/ 7448 w 707698"/>
                <a:gd name="connsiteY0" fmla="*/ 70614 h 279778"/>
                <a:gd name="connsiteX1" fmla="*/ 137380 w 707698"/>
                <a:gd name="connsiteY1" fmla="*/ 135753 h 279778"/>
                <a:gd name="connsiteX2" fmla="*/ 353881 w 707698"/>
                <a:gd name="connsiteY2" fmla="*/ 192928 h 279778"/>
                <a:gd name="connsiteX3" fmla="*/ 702695 w 707698"/>
                <a:gd name="connsiteY3" fmla="*/ 1556 h 279778"/>
                <a:gd name="connsiteX4" fmla="*/ 358644 w 707698"/>
                <a:gd name="connsiteY4" fmla="*/ 279292 h 279778"/>
                <a:gd name="connsiteX5" fmla="*/ 7448 w 707698"/>
                <a:gd name="connsiteY5" fmla="*/ 70614 h 279778"/>
                <a:gd name="connsiteX0" fmla="*/ 1048 w 701085"/>
                <a:gd name="connsiteY0" fmla="*/ 70614 h 287653"/>
                <a:gd name="connsiteX1" fmla="*/ 130980 w 701085"/>
                <a:gd name="connsiteY1" fmla="*/ 135753 h 287653"/>
                <a:gd name="connsiteX2" fmla="*/ 347481 w 701085"/>
                <a:gd name="connsiteY2" fmla="*/ 192928 h 287653"/>
                <a:gd name="connsiteX3" fmla="*/ 696295 w 701085"/>
                <a:gd name="connsiteY3" fmla="*/ 1556 h 287653"/>
                <a:gd name="connsiteX4" fmla="*/ 352244 w 701085"/>
                <a:gd name="connsiteY4" fmla="*/ 279292 h 287653"/>
                <a:gd name="connsiteX5" fmla="*/ 85736 w 701085"/>
                <a:gd name="connsiteY5" fmla="*/ 202429 h 287653"/>
                <a:gd name="connsiteX6" fmla="*/ 1048 w 701085"/>
                <a:gd name="connsiteY6" fmla="*/ 70614 h 287653"/>
                <a:gd name="connsiteX0" fmla="*/ 1048 w 701085"/>
                <a:gd name="connsiteY0" fmla="*/ 53946 h 287653"/>
                <a:gd name="connsiteX1" fmla="*/ 130980 w 701085"/>
                <a:gd name="connsiteY1" fmla="*/ 135753 h 287653"/>
                <a:gd name="connsiteX2" fmla="*/ 347481 w 701085"/>
                <a:gd name="connsiteY2" fmla="*/ 192928 h 287653"/>
                <a:gd name="connsiteX3" fmla="*/ 696295 w 701085"/>
                <a:gd name="connsiteY3" fmla="*/ 1556 h 287653"/>
                <a:gd name="connsiteX4" fmla="*/ 352244 w 701085"/>
                <a:gd name="connsiteY4" fmla="*/ 279292 h 287653"/>
                <a:gd name="connsiteX5" fmla="*/ 85736 w 701085"/>
                <a:gd name="connsiteY5" fmla="*/ 202429 h 287653"/>
                <a:gd name="connsiteX6" fmla="*/ 1048 w 701085"/>
                <a:gd name="connsiteY6" fmla="*/ 53946 h 287653"/>
                <a:gd name="connsiteX0" fmla="*/ 1577 w 701631"/>
                <a:gd name="connsiteY0" fmla="*/ 53946 h 288346"/>
                <a:gd name="connsiteX1" fmla="*/ 131509 w 701631"/>
                <a:gd name="connsiteY1" fmla="*/ 135753 h 288346"/>
                <a:gd name="connsiteX2" fmla="*/ 348010 w 701631"/>
                <a:gd name="connsiteY2" fmla="*/ 192928 h 288346"/>
                <a:gd name="connsiteX3" fmla="*/ 696824 w 701631"/>
                <a:gd name="connsiteY3" fmla="*/ 1556 h 288346"/>
                <a:gd name="connsiteX4" fmla="*/ 352773 w 701631"/>
                <a:gd name="connsiteY4" fmla="*/ 279292 h 288346"/>
                <a:gd name="connsiteX5" fmla="*/ 79122 w 701631"/>
                <a:gd name="connsiteY5" fmla="*/ 207191 h 288346"/>
                <a:gd name="connsiteX6" fmla="*/ 1577 w 701631"/>
                <a:gd name="connsiteY6" fmla="*/ 53946 h 288346"/>
                <a:gd name="connsiteX0" fmla="*/ 1577 w 701631"/>
                <a:gd name="connsiteY0" fmla="*/ 56592 h 290992"/>
                <a:gd name="connsiteX1" fmla="*/ 131509 w 701631"/>
                <a:gd name="connsiteY1" fmla="*/ 138399 h 290992"/>
                <a:gd name="connsiteX2" fmla="*/ 348010 w 701631"/>
                <a:gd name="connsiteY2" fmla="*/ 195574 h 290992"/>
                <a:gd name="connsiteX3" fmla="*/ 550610 w 701631"/>
                <a:gd name="connsiteY3" fmla="*/ 140780 h 290992"/>
                <a:gd name="connsiteX4" fmla="*/ 696824 w 701631"/>
                <a:gd name="connsiteY4" fmla="*/ 4202 h 290992"/>
                <a:gd name="connsiteX5" fmla="*/ 352773 w 701631"/>
                <a:gd name="connsiteY5" fmla="*/ 281938 h 290992"/>
                <a:gd name="connsiteX6" fmla="*/ 79122 w 701631"/>
                <a:gd name="connsiteY6" fmla="*/ 209837 h 290992"/>
                <a:gd name="connsiteX7" fmla="*/ 1577 w 701631"/>
                <a:gd name="connsiteY7" fmla="*/ 56592 h 290992"/>
                <a:gd name="connsiteX0" fmla="*/ 1577 w 696925"/>
                <a:gd name="connsiteY0" fmla="*/ 53889 h 281491"/>
                <a:gd name="connsiteX1" fmla="*/ 131509 w 696925"/>
                <a:gd name="connsiteY1" fmla="*/ 135696 h 281491"/>
                <a:gd name="connsiteX2" fmla="*/ 348010 w 696925"/>
                <a:gd name="connsiteY2" fmla="*/ 192871 h 281491"/>
                <a:gd name="connsiteX3" fmla="*/ 550610 w 696925"/>
                <a:gd name="connsiteY3" fmla="*/ 138077 h 281491"/>
                <a:gd name="connsiteX4" fmla="*/ 696824 w 696925"/>
                <a:gd name="connsiteY4" fmla="*/ 1499 h 281491"/>
                <a:gd name="connsiteX5" fmla="*/ 552991 w 696925"/>
                <a:gd name="connsiteY5" fmla="*/ 238090 h 281491"/>
                <a:gd name="connsiteX6" fmla="*/ 352773 w 696925"/>
                <a:gd name="connsiteY6" fmla="*/ 279235 h 281491"/>
                <a:gd name="connsiteX7" fmla="*/ 79122 w 696925"/>
                <a:gd name="connsiteY7" fmla="*/ 207134 h 281491"/>
                <a:gd name="connsiteX8" fmla="*/ 1577 w 696925"/>
                <a:gd name="connsiteY8" fmla="*/ 53889 h 281491"/>
                <a:gd name="connsiteX0" fmla="*/ 1577 w 702112"/>
                <a:gd name="connsiteY0" fmla="*/ 52418 h 278454"/>
                <a:gd name="connsiteX1" fmla="*/ 131509 w 702112"/>
                <a:gd name="connsiteY1" fmla="*/ 134225 h 278454"/>
                <a:gd name="connsiteX2" fmla="*/ 348010 w 702112"/>
                <a:gd name="connsiteY2" fmla="*/ 191400 h 278454"/>
                <a:gd name="connsiteX3" fmla="*/ 550610 w 702112"/>
                <a:gd name="connsiteY3" fmla="*/ 136606 h 278454"/>
                <a:gd name="connsiteX4" fmla="*/ 696824 w 702112"/>
                <a:gd name="connsiteY4" fmla="*/ 28 h 278454"/>
                <a:gd name="connsiteX5" fmla="*/ 676816 w 702112"/>
                <a:gd name="connsiteY5" fmla="*/ 155656 h 278454"/>
                <a:gd name="connsiteX6" fmla="*/ 552991 w 702112"/>
                <a:gd name="connsiteY6" fmla="*/ 236619 h 278454"/>
                <a:gd name="connsiteX7" fmla="*/ 352773 w 702112"/>
                <a:gd name="connsiteY7" fmla="*/ 277764 h 278454"/>
                <a:gd name="connsiteX8" fmla="*/ 79122 w 702112"/>
                <a:gd name="connsiteY8" fmla="*/ 205663 h 278454"/>
                <a:gd name="connsiteX9" fmla="*/ 1577 w 702112"/>
                <a:gd name="connsiteY9" fmla="*/ 52418 h 278454"/>
                <a:gd name="connsiteX0" fmla="*/ 1577 w 702112"/>
                <a:gd name="connsiteY0" fmla="*/ 52415 h 278451"/>
                <a:gd name="connsiteX1" fmla="*/ 131509 w 702112"/>
                <a:gd name="connsiteY1" fmla="*/ 134222 h 278451"/>
                <a:gd name="connsiteX2" fmla="*/ 348010 w 702112"/>
                <a:gd name="connsiteY2" fmla="*/ 191397 h 278451"/>
                <a:gd name="connsiteX3" fmla="*/ 564898 w 702112"/>
                <a:gd name="connsiteY3" fmla="*/ 148510 h 278451"/>
                <a:gd name="connsiteX4" fmla="*/ 696824 w 702112"/>
                <a:gd name="connsiteY4" fmla="*/ 25 h 278451"/>
                <a:gd name="connsiteX5" fmla="*/ 676816 w 702112"/>
                <a:gd name="connsiteY5" fmla="*/ 155653 h 278451"/>
                <a:gd name="connsiteX6" fmla="*/ 552991 w 702112"/>
                <a:gd name="connsiteY6" fmla="*/ 236616 h 278451"/>
                <a:gd name="connsiteX7" fmla="*/ 352773 w 702112"/>
                <a:gd name="connsiteY7" fmla="*/ 277761 h 278451"/>
                <a:gd name="connsiteX8" fmla="*/ 79122 w 702112"/>
                <a:gd name="connsiteY8" fmla="*/ 205660 h 278451"/>
                <a:gd name="connsiteX9" fmla="*/ 1577 w 702112"/>
                <a:gd name="connsiteY9" fmla="*/ 52415 h 278451"/>
                <a:gd name="connsiteX0" fmla="*/ 1577 w 697406"/>
                <a:gd name="connsiteY0" fmla="*/ 180896 h 406932"/>
                <a:gd name="connsiteX1" fmla="*/ 131509 w 697406"/>
                <a:gd name="connsiteY1" fmla="*/ 262703 h 406932"/>
                <a:gd name="connsiteX2" fmla="*/ 348010 w 697406"/>
                <a:gd name="connsiteY2" fmla="*/ 319878 h 406932"/>
                <a:gd name="connsiteX3" fmla="*/ 564898 w 697406"/>
                <a:gd name="connsiteY3" fmla="*/ 276991 h 406932"/>
                <a:gd name="connsiteX4" fmla="*/ 533940 w 697406"/>
                <a:gd name="connsiteY4" fmla="*/ 3146 h 406932"/>
                <a:gd name="connsiteX5" fmla="*/ 696824 w 697406"/>
                <a:gd name="connsiteY5" fmla="*/ 128506 h 406932"/>
                <a:gd name="connsiteX6" fmla="*/ 676816 w 697406"/>
                <a:gd name="connsiteY6" fmla="*/ 284134 h 406932"/>
                <a:gd name="connsiteX7" fmla="*/ 552991 w 697406"/>
                <a:gd name="connsiteY7" fmla="*/ 365097 h 406932"/>
                <a:gd name="connsiteX8" fmla="*/ 352773 w 697406"/>
                <a:gd name="connsiteY8" fmla="*/ 406242 h 406932"/>
                <a:gd name="connsiteX9" fmla="*/ 79122 w 697406"/>
                <a:gd name="connsiteY9" fmla="*/ 334141 h 406932"/>
                <a:gd name="connsiteX10" fmla="*/ 1577 w 697406"/>
                <a:gd name="connsiteY10" fmla="*/ 180896 h 406932"/>
                <a:gd name="connsiteX0" fmla="*/ 1577 w 697406"/>
                <a:gd name="connsiteY0" fmla="*/ 177763 h 403799"/>
                <a:gd name="connsiteX1" fmla="*/ 131509 w 697406"/>
                <a:gd name="connsiteY1" fmla="*/ 259570 h 403799"/>
                <a:gd name="connsiteX2" fmla="*/ 348010 w 697406"/>
                <a:gd name="connsiteY2" fmla="*/ 316745 h 403799"/>
                <a:gd name="connsiteX3" fmla="*/ 564898 w 697406"/>
                <a:gd name="connsiteY3" fmla="*/ 273858 h 403799"/>
                <a:gd name="connsiteX4" fmla="*/ 641096 w 697406"/>
                <a:gd name="connsiteY4" fmla="*/ 169082 h 403799"/>
                <a:gd name="connsiteX5" fmla="*/ 533940 w 697406"/>
                <a:gd name="connsiteY5" fmla="*/ 13 h 403799"/>
                <a:gd name="connsiteX6" fmla="*/ 696824 w 697406"/>
                <a:gd name="connsiteY6" fmla="*/ 125373 h 403799"/>
                <a:gd name="connsiteX7" fmla="*/ 676816 w 697406"/>
                <a:gd name="connsiteY7" fmla="*/ 281001 h 403799"/>
                <a:gd name="connsiteX8" fmla="*/ 552991 w 697406"/>
                <a:gd name="connsiteY8" fmla="*/ 361964 h 403799"/>
                <a:gd name="connsiteX9" fmla="*/ 352773 w 697406"/>
                <a:gd name="connsiteY9" fmla="*/ 403109 h 403799"/>
                <a:gd name="connsiteX10" fmla="*/ 79122 w 697406"/>
                <a:gd name="connsiteY10" fmla="*/ 331008 h 403799"/>
                <a:gd name="connsiteX11" fmla="*/ 1577 w 697406"/>
                <a:gd name="connsiteY11" fmla="*/ 177763 h 403799"/>
                <a:gd name="connsiteX0" fmla="*/ 1577 w 697406"/>
                <a:gd name="connsiteY0" fmla="*/ 197739 h 423775"/>
                <a:gd name="connsiteX1" fmla="*/ 131509 w 697406"/>
                <a:gd name="connsiteY1" fmla="*/ 279546 h 423775"/>
                <a:gd name="connsiteX2" fmla="*/ 348010 w 697406"/>
                <a:gd name="connsiteY2" fmla="*/ 336721 h 423775"/>
                <a:gd name="connsiteX3" fmla="*/ 564898 w 697406"/>
                <a:gd name="connsiteY3" fmla="*/ 293834 h 423775"/>
                <a:gd name="connsiteX4" fmla="*/ 641096 w 697406"/>
                <a:gd name="connsiteY4" fmla="*/ 189058 h 423775"/>
                <a:gd name="connsiteX5" fmla="*/ 291053 w 697406"/>
                <a:gd name="connsiteY5" fmla="*/ 12845 h 423775"/>
                <a:gd name="connsiteX6" fmla="*/ 533940 w 697406"/>
                <a:gd name="connsiteY6" fmla="*/ 19989 h 423775"/>
                <a:gd name="connsiteX7" fmla="*/ 696824 w 697406"/>
                <a:gd name="connsiteY7" fmla="*/ 145349 h 423775"/>
                <a:gd name="connsiteX8" fmla="*/ 676816 w 697406"/>
                <a:gd name="connsiteY8" fmla="*/ 300977 h 423775"/>
                <a:gd name="connsiteX9" fmla="*/ 552991 w 697406"/>
                <a:gd name="connsiteY9" fmla="*/ 381940 h 423775"/>
                <a:gd name="connsiteX10" fmla="*/ 352773 w 697406"/>
                <a:gd name="connsiteY10" fmla="*/ 423085 h 423775"/>
                <a:gd name="connsiteX11" fmla="*/ 79122 w 697406"/>
                <a:gd name="connsiteY11" fmla="*/ 350984 h 423775"/>
                <a:gd name="connsiteX12" fmla="*/ 1577 w 697406"/>
                <a:gd name="connsiteY12" fmla="*/ 197739 h 423775"/>
                <a:gd name="connsiteX0" fmla="*/ 1577 w 697406"/>
                <a:gd name="connsiteY0" fmla="*/ 192448 h 418484"/>
                <a:gd name="connsiteX1" fmla="*/ 131509 w 697406"/>
                <a:gd name="connsiteY1" fmla="*/ 274255 h 418484"/>
                <a:gd name="connsiteX2" fmla="*/ 348010 w 697406"/>
                <a:gd name="connsiteY2" fmla="*/ 331430 h 418484"/>
                <a:gd name="connsiteX3" fmla="*/ 564898 w 697406"/>
                <a:gd name="connsiteY3" fmla="*/ 288543 h 418484"/>
                <a:gd name="connsiteX4" fmla="*/ 641096 w 697406"/>
                <a:gd name="connsiteY4" fmla="*/ 183767 h 418484"/>
                <a:gd name="connsiteX5" fmla="*/ 569659 w 697406"/>
                <a:gd name="connsiteY5" fmla="*/ 100423 h 418484"/>
                <a:gd name="connsiteX6" fmla="*/ 291053 w 697406"/>
                <a:gd name="connsiteY6" fmla="*/ 7554 h 418484"/>
                <a:gd name="connsiteX7" fmla="*/ 533940 w 697406"/>
                <a:gd name="connsiteY7" fmla="*/ 14698 h 418484"/>
                <a:gd name="connsiteX8" fmla="*/ 696824 w 697406"/>
                <a:gd name="connsiteY8" fmla="*/ 140058 h 418484"/>
                <a:gd name="connsiteX9" fmla="*/ 676816 w 697406"/>
                <a:gd name="connsiteY9" fmla="*/ 295686 h 418484"/>
                <a:gd name="connsiteX10" fmla="*/ 552991 w 697406"/>
                <a:gd name="connsiteY10" fmla="*/ 376649 h 418484"/>
                <a:gd name="connsiteX11" fmla="*/ 352773 w 697406"/>
                <a:gd name="connsiteY11" fmla="*/ 417794 h 418484"/>
                <a:gd name="connsiteX12" fmla="*/ 79122 w 697406"/>
                <a:gd name="connsiteY12" fmla="*/ 345693 h 418484"/>
                <a:gd name="connsiteX13" fmla="*/ 1577 w 697406"/>
                <a:gd name="connsiteY13" fmla="*/ 192448 h 418484"/>
                <a:gd name="connsiteX0" fmla="*/ 1577 w 697406"/>
                <a:gd name="connsiteY0" fmla="*/ 192448 h 418484"/>
                <a:gd name="connsiteX1" fmla="*/ 131509 w 697406"/>
                <a:gd name="connsiteY1" fmla="*/ 274255 h 418484"/>
                <a:gd name="connsiteX2" fmla="*/ 348010 w 697406"/>
                <a:gd name="connsiteY2" fmla="*/ 331430 h 418484"/>
                <a:gd name="connsiteX3" fmla="*/ 564898 w 697406"/>
                <a:gd name="connsiteY3" fmla="*/ 288543 h 418484"/>
                <a:gd name="connsiteX4" fmla="*/ 641096 w 697406"/>
                <a:gd name="connsiteY4" fmla="*/ 183767 h 418484"/>
                <a:gd name="connsiteX5" fmla="*/ 569659 w 697406"/>
                <a:gd name="connsiteY5" fmla="*/ 100423 h 418484"/>
                <a:gd name="connsiteX6" fmla="*/ 291053 w 697406"/>
                <a:gd name="connsiteY6" fmla="*/ 7554 h 418484"/>
                <a:gd name="connsiteX7" fmla="*/ 533940 w 697406"/>
                <a:gd name="connsiteY7" fmla="*/ 14698 h 418484"/>
                <a:gd name="connsiteX8" fmla="*/ 696824 w 697406"/>
                <a:gd name="connsiteY8" fmla="*/ 140058 h 418484"/>
                <a:gd name="connsiteX9" fmla="*/ 676816 w 697406"/>
                <a:gd name="connsiteY9" fmla="*/ 295686 h 418484"/>
                <a:gd name="connsiteX10" fmla="*/ 552991 w 697406"/>
                <a:gd name="connsiteY10" fmla="*/ 376649 h 418484"/>
                <a:gd name="connsiteX11" fmla="*/ 352773 w 697406"/>
                <a:gd name="connsiteY11" fmla="*/ 417794 h 418484"/>
                <a:gd name="connsiteX12" fmla="*/ 79122 w 697406"/>
                <a:gd name="connsiteY12" fmla="*/ 345693 h 418484"/>
                <a:gd name="connsiteX13" fmla="*/ 1577 w 697406"/>
                <a:gd name="connsiteY13" fmla="*/ 192448 h 418484"/>
                <a:gd name="connsiteX0" fmla="*/ 1577 w 697406"/>
                <a:gd name="connsiteY0" fmla="*/ 182628 h 408664"/>
                <a:gd name="connsiteX1" fmla="*/ 131509 w 697406"/>
                <a:gd name="connsiteY1" fmla="*/ 264435 h 408664"/>
                <a:gd name="connsiteX2" fmla="*/ 348010 w 697406"/>
                <a:gd name="connsiteY2" fmla="*/ 321610 h 408664"/>
                <a:gd name="connsiteX3" fmla="*/ 564898 w 697406"/>
                <a:gd name="connsiteY3" fmla="*/ 278723 h 408664"/>
                <a:gd name="connsiteX4" fmla="*/ 641096 w 697406"/>
                <a:gd name="connsiteY4" fmla="*/ 173947 h 408664"/>
                <a:gd name="connsiteX5" fmla="*/ 569659 w 697406"/>
                <a:gd name="connsiteY5" fmla="*/ 90603 h 408664"/>
                <a:gd name="connsiteX6" fmla="*/ 157703 w 697406"/>
                <a:gd name="connsiteY6" fmla="*/ 16784 h 408664"/>
                <a:gd name="connsiteX7" fmla="*/ 533940 w 697406"/>
                <a:gd name="connsiteY7" fmla="*/ 4878 h 408664"/>
                <a:gd name="connsiteX8" fmla="*/ 696824 w 697406"/>
                <a:gd name="connsiteY8" fmla="*/ 130238 h 408664"/>
                <a:gd name="connsiteX9" fmla="*/ 676816 w 697406"/>
                <a:gd name="connsiteY9" fmla="*/ 285866 h 408664"/>
                <a:gd name="connsiteX10" fmla="*/ 552991 w 697406"/>
                <a:gd name="connsiteY10" fmla="*/ 366829 h 408664"/>
                <a:gd name="connsiteX11" fmla="*/ 352773 w 697406"/>
                <a:gd name="connsiteY11" fmla="*/ 407974 h 408664"/>
                <a:gd name="connsiteX12" fmla="*/ 79122 w 697406"/>
                <a:gd name="connsiteY12" fmla="*/ 335873 h 408664"/>
                <a:gd name="connsiteX13" fmla="*/ 1577 w 697406"/>
                <a:gd name="connsiteY13" fmla="*/ 182628 h 408664"/>
                <a:gd name="connsiteX0" fmla="*/ 1577 w 697406"/>
                <a:gd name="connsiteY0" fmla="*/ 195720 h 421756"/>
                <a:gd name="connsiteX1" fmla="*/ 131509 w 697406"/>
                <a:gd name="connsiteY1" fmla="*/ 277527 h 421756"/>
                <a:gd name="connsiteX2" fmla="*/ 348010 w 697406"/>
                <a:gd name="connsiteY2" fmla="*/ 334702 h 421756"/>
                <a:gd name="connsiteX3" fmla="*/ 564898 w 697406"/>
                <a:gd name="connsiteY3" fmla="*/ 291815 h 421756"/>
                <a:gd name="connsiteX4" fmla="*/ 641096 w 697406"/>
                <a:gd name="connsiteY4" fmla="*/ 187039 h 421756"/>
                <a:gd name="connsiteX5" fmla="*/ 569659 w 697406"/>
                <a:gd name="connsiteY5" fmla="*/ 103695 h 421756"/>
                <a:gd name="connsiteX6" fmla="*/ 157703 w 697406"/>
                <a:gd name="connsiteY6" fmla="*/ 29876 h 421756"/>
                <a:gd name="connsiteX7" fmla="*/ 336296 w 697406"/>
                <a:gd name="connsiteY7" fmla="*/ 1300 h 421756"/>
                <a:gd name="connsiteX8" fmla="*/ 533940 w 697406"/>
                <a:gd name="connsiteY8" fmla="*/ 17970 h 421756"/>
                <a:gd name="connsiteX9" fmla="*/ 696824 w 697406"/>
                <a:gd name="connsiteY9" fmla="*/ 143330 h 421756"/>
                <a:gd name="connsiteX10" fmla="*/ 676816 w 697406"/>
                <a:gd name="connsiteY10" fmla="*/ 298958 h 421756"/>
                <a:gd name="connsiteX11" fmla="*/ 552991 w 697406"/>
                <a:gd name="connsiteY11" fmla="*/ 379921 h 421756"/>
                <a:gd name="connsiteX12" fmla="*/ 352773 w 697406"/>
                <a:gd name="connsiteY12" fmla="*/ 421066 h 421756"/>
                <a:gd name="connsiteX13" fmla="*/ 79122 w 697406"/>
                <a:gd name="connsiteY13" fmla="*/ 348965 h 421756"/>
                <a:gd name="connsiteX14" fmla="*/ 1577 w 697406"/>
                <a:gd name="connsiteY14" fmla="*/ 195720 h 421756"/>
                <a:gd name="connsiteX0" fmla="*/ 1577 w 697406"/>
                <a:gd name="connsiteY0" fmla="*/ 195720 h 421756"/>
                <a:gd name="connsiteX1" fmla="*/ 131509 w 697406"/>
                <a:gd name="connsiteY1" fmla="*/ 277527 h 421756"/>
                <a:gd name="connsiteX2" fmla="*/ 348010 w 697406"/>
                <a:gd name="connsiteY2" fmla="*/ 334702 h 421756"/>
                <a:gd name="connsiteX3" fmla="*/ 564898 w 697406"/>
                <a:gd name="connsiteY3" fmla="*/ 291815 h 421756"/>
                <a:gd name="connsiteX4" fmla="*/ 641096 w 697406"/>
                <a:gd name="connsiteY4" fmla="*/ 187039 h 421756"/>
                <a:gd name="connsiteX5" fmla="*/ 569659 w 697406"/>
                <a:gd name="connsiteY5" fmla="*/ 103695 h 421756"/>
                <a:gd name="connsiteX6" fmla="*/ 57690 w 697406"/>
                <a:gd name="connsiteY6" fmla="*/ 108456 h 421756"/>
                <a:gd name="connsiteX7" fmla="*/ 157703 w 697406"/>
                <a:gd name="connsiteY7" fmla="*/ 29876 h 421756"/>
                <a:gd name="connsiteX8" fmla="*/ 336296 w 697406"/>
                <a:gd name="connsiteY8" fmla="*/ 1300 h 421756"/>
                <a:gd name="connsiteX9" fmla="*/ 533940 w 697406"/>
                <a:gd name="connsiteY9" fmla="*/ 17970 h 421756"/>
                <a:gd name="connsiteX10" fmla="*/ 696824 w 697406"/>
                <a:gd name="connsiteY10" fmla="*/ 143330 h 421756"/>
                <a:gd name="connsiteX11" fmla="*/ 676816 w 697406"/>
                <a:gd name="connsiteY11" fmla="*/ 298958 h 421756"/>
                <a:gd name="connsiteX12" fmla="*/ 552991 w 697406"/>
                <a:gd name="connsiteY12" fmla="*/ 379921 h 421756"/>
                <a:gd name="connsiteX13" fmla="*/ 352773 w 697406"/>
                <a:gd name="connsiteY13" fmla="*/ 421066 h 421756"/>
                <a:gd name="connsiteX14" fmla="*/ 79122 w 697406"/>
                <a:gd name="connsiteY14" fmla="*/ 348965 h 421756"/>
                <a:gd name="connsiteX15" fmla="*/ 1577 w 697406"/>
                <a:gd name="connsiteY15" fmla="*/ 195720 h 421756"/>
                <a:gd name="connsiteX0" fmla="*/ 1577 w 697406"/>
                <a:gd name="connsiteY0" fmla="*/ 195720 h 421756"/>
                <a:gd name="connsiteX1" fmla="*/ 131509 w 697406"/>
                <a:gd name="connsiteY1" fmla="*/ 277527 h 421756"/>
                <a:gd name="connsiteX2" fmla="*/ 348010 w 697406"/>
                <a:gd name="connsiteY2" fmla="*/ 334702 h 421756"/>
                <a:gd name="connsiteX3" fmla="*/ 564898 w 697406"/>
                <a:gd name="connsiteY3" fmla="*/ 291815 h 421756"/>
                <a:gd name="connsiteX4" fmla="*/ 641096 w 697406"/>
                <a:gd name="connsiteY4" fmla="*/ 187039 h 421756"/>
                <a:gd name="connsiteX5" fmla="*/ 569659 w 697406"/>
                <a:gd name="connsiteY5" fmla="*/ 103695 h 421756"/>
                <a:gd name="connsiteX6" fmla="*/ 319628 w 697406"/>
                <a:gd name="connsiteY6" fmla="*/ 77500 h 421756"/>
                <a:gd name="connsiteX7" fmla="*/ 57690 w 697406"/>
                <a:gd name="connsiteY7" fmla="*/ 108456 h 421756"/>
                <a:gd name="connsiteX8" fmla="*/ 157703 w 697406"/>
                <a:gd name="connsiteY8" fmla="*/ 29876 h 421756"/>
                <a:gd name="connsiteX9" fmla="*/ 336296 w 697406"/>
                <a:gd name="connsiteY9" fmla="*/ 1300 h 421756"/>
                <a:gd name="connsiteX10" fmla="*/ 533940 w 697406"/>
                <a:gd name="connsiteY10" fmla="*/ 17970 h 421756"/>
                <a:gd name="connsiteX11" fmla="*/ 696824 w 697406"/>
                <a:gd name="connsiteY11" fmla="*/ 143330 h 421756"/>
                <a:gd name="connsiteX12" fmla="*/ 676816 w 697406"/>
                <a:gd name="connsiteY12" fmla="*/ 298958 h 421756"/>
                <a:gd name="connsiteX13" fmla="*/ 552991 w 697406"/>
                <a:gd name="connsiteY13" fmla="*/ 379921 h 421756"/>
                <a:gd name="connsiteX14" fmla="*/ 352773 w 697406"/>
                <a:gd name="connsiteY14" fmla="*/ 421066 h 421756"/>
                <a:gd name="connsiteX15" fmla="*/ 79122 w 697406"/>
                <a:gd name="connsiteY15" fmla="*/ 348965 h 421756"/>
                <a:gd name="connsiteX16" fmla="*/ 1577 w 697406"/>
                <a:gd name="connsiteY16" fmla="*/ 195720 h 421756"/>
                <a:gd name="connsiteX0" fmla="*/ 1577 w 697406"/>
                <a:gd name="connsiteY0" fmla="*/ 195720 h 421756"/>
                <a:gd name="connsiteX1" fmla="*/ 131509 w 697406"/>
                <a:gd name="connsiteY1" fmla="*/ 277527 h 421756"/>
                <a:gd name="connsiteX2" fmla="*/ 348010 w 697406"/>
                <a:gd name="connsiteY2" fmla="*/ 334702 h 421756"/>
                <a:gd name="connsiteX3" fmla="*/ 564898 w 697406"/>
                <a:gd name="connsiteY3" fmla="*/ 291815 h 421756"/>
                <a:gd name="connsiteX4" fmla="*/ 641096 w 697406"/>
                <a:gd name="connsiteY4" fmla="*/ 187039 h 421756"/>
                <a:gd name="connsiteX5" fmla="*/ 569659 w 697406"/>
                <a:gd name="connsiteY5" fmla="*/ 103695 h 421756"/>
                <a:gd name="connsiteX6" fmla="*/ 319628 w 697406"/>
                <a:gd name="connsiteY6" fmla="*/ 77500 h 421756"/>
                <a:gd name="connsiteX7" fmla="*/ 64834 w 697406"/>
                <a:gd name="connsiteY7" fmla="*/ 134650 h 421756"/>
                <a:gd name="connsiteX8" fmla="*/ 57690 w 697406"/>
                <a:gd name="connsiteY8" fmla="*/ 108456 h 421756"/>
                <a:gd name="connsiteX9" fmla="*/ 157703 w 697406"/>
                <a:gd name="connsiteY9" fmla="*/ 29876 h 421756"/>
                <a:gd name="connsiteX10" fmla="*/ 336296 w 697406"/>
                <a:gd name="connsiteY10" fmla="*/ 1300 h 421756"/>
                <a:gd name="connsiteX11" fmla="*/ 533940 w 697406"/>
                <a:gd name="connsiteY11" fmla="*/ 17970 h 421756"/>
                <a:gd name="connsiteX12" fmla="*/ 696824 w 697406"/>
                <a:gd name="connsiteY12" fmla="*/ 143330 h 421756"/>
                <a:gd name="connsiteX13" fmla="*/ 676816 w 697406"/>
                <a:gd name="connsiteY13" fmla="*/ 298958 h 421756"/>
                <a:gd name="connsiteX14" fmla="*/ 552991 w 697406"/>
                <a:gd name="connsiteY14" fmla="*/ 379921 h 421756"/>
                <a:gd name="connsiteX15" fmla="*/ 352773 w 697406"/>
                <a:gd name="connsiteY15" fmla="*/ 421066 h 421756"/>
                <a:gd name="connsiteX16" fmla="*/ 79122 w 697406"/>
                <a:gd name="connsiteY16" fmla="*/ 348965 h 421756"/>
                <a:gd name="connsiteX17" fmla="*/ 1577 w 697406"/>
                <a:gd name="connsiteY17" fmla="*/ 195720 h 421756"/>
                <a:gd name="connsiteX0" fmla="*/ 1233 w 697062"/>
                <a:gd name="connsiteY0" fmla="*/ 195720 h 421756"/>
                <a:gd name="connsiteX1" fmla="*/ 38296 w 697062"/>
                <a:gd name="connsiteY1" fmla="*/ 125125 h 421756"/>
                <a:gd name="connsiteX2" fmla="*/ 131165 w 697062"/>
                <a:gd name="connsiteY2" fmla="*/ 277527 h 421756"/>
                <a:gd name="connsiteX3" fmla="*/ 347666 w 697062"/>
                <a:gd name="connsiteY3" fmla="*/ 334702 h 421756"/>
                <a:gd name="connsiteX4" fmla="*/ 564554 w 697062"/>
                <a:gd name="connsiteY4" fmla="*/ 291815 h 421756"/>
                <a:gd name="connsiteX5" fmla="*/ 640752 w 697062"/>
                <a:gd name="connsiteY5" fmla="*/ 187039 h 421756"/>
                <a:gd name="connsiteX6" fmla="*/ 569315 w 697062"/>
                <a:gd name="connsiteY6" fmla="*/ 103695 h 421756"/>
                <a:gd name="connsiteX7" fmla="*/ 319284 w 697062"/>
                <a:gd name="connsiteY7" fmla="*/ 77500 h 421756"/>
                <a:gd name="connsiteX8" fmla="*/ 64490 w 697062"/>
                <a:gd name="connsiteY8" fmla="*/ 134650 h 421756"/>
                <a:gd name="connsiteX9" fmla="*/ 57346 w 697062"/>
                <a:gd name="connsiteY9" fmla="*/ 108456 h 421756"/>
                <a:gd name="connsiteX10" fmla="*/ 157359 w 697062"/>
                <a:gd name="connsiteY10" fmla="*/ 29876 h 421756"/>
                <a:gd name="connsiteX11" fmla="*/ 335952 w 697062"/>
                <a:gd name="connsiteY11" fmla="*/ 1300 h 421756"/>
                <a:gd name="connsiteX12" fmla="*/ 533596 w 697062"/>
                <a:gd name="connsiteY12" fmla="*/ 17970 h 421756"/>
                <a:gd name="connsiteX13" fmla="*/ 696480 w 697062"/>
                <a:gd name="connsiteY13" fmla="*/ 143330 h 421756"/>
                <a:gd name="connsiteX14" fmla="*/ 676472 w 697062"/>
                <a:gd name="connsiteY14" fmla="*/ 298958 h 421756"/>
                <a:gd name="connsiteX15" fmla="*/ 552647 w 697062"/>
                <a:gd name="connsiteY15" fmla="*/ 379921 h 421756"/>
                <a:gd name="connsiteX16" fmla="*/ 352429 w 697062"/>
                <a:gd name="connsiteY16" fmla="*/ 421066 h 421756"/>
                <a:gd name="connsiteX17" fmla="*/ 78778 w 697062"/>
                <a:gd name="connsiteY17" fmla="*/ 348965 h 421756"/>
                <a:gd name="connsiteX18" fmla="*/ 1233 w 697062"/>
                <a:gd name="connsiteY18" fmla="*/ 195720 h 421756"/>
                <a:gd name="connsiteX0" fmla="*/ 1233 w 697062"/>
                <a:gd name="connsiteY0" fmla="*/ 195720 h 421756"/>
                <a:gd name="connsiteX1" fmla="*/ 38296 w 697062"/>
                <a:gd name="connsiteY1" fmla="*/ 125125 h 421756"/>
                <a:gd name="connsiteX2" fmla="*/ 131165 w 697062"/>
                <a:gd name="connsiteY2" fmla="*/ 277527 h 421756"/>
                <a:gd name="connsiteX3" fmla="*/ 347666 w 697062"/>
                <a:gd name="connsiteY3" fmla="*/ 334702 h 421756"/>
                <a:gd name="connsiteX4" fmla="*/ 564554 w 697062"/>
                <a:gd name="connsiteY4" fmla="*/ 291815 h 421756"/>
                <a:gd name="connsiteX5" fmla="*/ 640752 w 697062"/>
                <a:gd name="connsiteY5" fmla="*/ 187039 h 421756"/>
                <a:gd name="connsiteX6" fmla="*/ 569315 w 697062"/>
                <a:gd name="connsiteY6" fmla="*/ 103695 h 421756"/>
                <a:gd name="connsiteX7" fmla="*/ 319284 w 697062"/>
                <a:gd name="connsiteY7" fmla="*/ 77500 h 421756"/>
                <a:gd name="connsiteX8" fmla="*/ 64490 w 697062"/>
                <a:gd name="connsiteY8" fmla="*/ 134650 h 421756"/>
                <a:gd name="connsiteX9" fmla="*/ 57346 w 697062"/>
                <a:gd name="connsiteY9" fmla="*/ 108456 h 421756"/>
                <a:gd name="connsiteX10" fmla="*/ 57346 w 697062"/>
                <a:gd name="connsiteY10" fmla="*/ 94169 h 421756"/>
                <a:gd name="connsiteX11" fmla="*/ 157359 w 697062"/>
                <a:gd name="connsiteY11" fmla="*/ 29876 h 421756"/>
                <a:gd name="connsiteX12" fmla="*/ 335952 w 697062"/>
                <a:gd name="connsiteY12" fmla="*/ 1300 h 421756"/>
                <a:gd name="connsiteX13" fmla="*/ 533596 w 697062"/>
                <a:gd name="connsiteY13" fmla="*/ 17970 h 421756"/>
                <a:gd name="connsiteX14" fmla="*/ 696480 w 697062"/>
                <a:gd name="connsiteY14" fmla="*/ 143330 h 421756"/>
                <a:gd name="connsiteX15" fmla="*/ 676472 w 697062"/>
                <a:gd name="connsiteY15" fmla="*/ 298958 h 421756"/>
                <a:gd name="connsiteX16" fmla="*/ 552647 w 697062"/>
                <a:gd name="connsiteY16" fmla="*/ 379921 h 421756"/>
                <a:gd name="connsiteX17" fmla="*/ 352429 w 697062"/>
                <a:gd name="connsiteY17" fmla="*/ 421066 h 421756"/>
                <a:gd name="connsiteX18" fmla="*/ 78778 w 697062"/>
                <a:gd name="connsiteY18" fmla="*/ 348965 h 421756"/>
                <a:gd name="connsiteX19" fmla="*/ 1233 w 697062"/>
                <a:gd name="connsiteY19" fmla="*/ 195720 h 421756"/>
                <a:gd name="connsiteX0" fmla="*/ 1233 w 697062"/>
                <a:gd name="connsiteY0" fmla="*/ 195720 h 421756"/>
                <a:gd name="connsiteX1" fmla="*/ 38296 w 697062"/>
                <a:gd name="connsiteY1" fmla="*/ 125125 h 421756"/>
                <a:gd name="connsiteX2" fmla="*/ 131165 w 697062"/>
                <a:gd name="connsiteY2" fmla="*/ 277527 h 421756"/>
                <a:gd name="connsiteX3" fmla="*/ 347666 w 697062"/>
                <a:gd name="connsiteY3" fmla="*/ 334702 h 421756"/>
                <a:gd name="connsiteX4" fmla="*/ 564554 w 697062"/>
                <a:gd name="connsiteY4" fmla="*/ 291815 h 421756"/>
                <a:gd name="connsiteX5" fmla="*/ 640752 w 697062"/>
                <a:gd name="connsiteY5" fmla="*/ 187039 h 421756"/>
                <a:gd name="connsiteX6" fmla="*/ 569315 w 697062"/>
                <a:gd name="connsiteY6" fmla="*/ 103695 h 421756"/>
                <a:gd name="connsiteX7" fmla="*/ 319284 w 697062"/>
                <a:gd name="connsiteY7" fmla="*/ 77500 h 421756"/>
                <a:gd name="connsiteX8" fmla="*/ 76396 w 697062"/>
                <a:gd name="connsiteY8" fmla="*/ 148938 h 421756"/>
                <a:gd name="connsiteX9" fmla="*/ 64490 w 697062"/>
                <a:gd name="connsiteY9" fmla="*/ 134650 h 421756"/>
                <a:gd name="connsiteX10" fmla="*/ 57346 w 697062"/>
                <a:gd name="connsiteY10" fmla="*/ 108456 h 421756"/>
                <a:gd name="connsiteX11" fmla="*/ 57346 w 697062"/>
                <a:gd name="connsiteY11" fmla="*/ 94169 h 421756"/>
                <a:gd name="connsiteX12" fmla="*/ 157359 w 697062"/>
                <a:gd name="connsiteY12" fmla="*/ 29876 h 421756"/>
                <a:gd name="connsiteX13" fmla="*/ 335952 w 697062"/>
                <a:gd name="connsiteY13" fmla="*/ 1300 h 421756"/>
                <a:gd name="connsiteX14" fmla="*/ 533596 w 697062"/>
                <a:gd name="connsiteY14" fmla="*/ 17970 h 421756"/>
                <a:gd name="connsiteX15" fmla="*/ 696480 w 697062"/>
                <a:gd name="connsiteY15" fmla="*/ 143330 h 421756"/>
                <a:gd name="connsiteX16" fmla="*/ 676472 w 697062"/>
                <a:gd name="connsiteY16" fmla="*/ 298958 h 421756"/>
                <a:gd name="connsiteX17" fmla="*/ 552647 w 697062"/>
                <a:gd name="connsiteY17" fmla="*/ 379921 h 421756"/>
                <a:gd name="connsiteX18" fmla="*/ 352429 w 697062"/>
                <a:gd name="connsiteY18" fmla="*/ 421066 h 421756"/>
                <a:gd name="connsiteX19" fmla="*/ 78778 w 697062"/>
                <a:gd name="connsiteY19" fmla="*/ 348965 h 421756"/>
                <a:gd name="connsiteX20" fmla="*/ 1233 w 697062"/>
                <a:gd name="connsiteY20" fmla="*/ 195720 h 421756"/>
                <a:gd name="connsiteX0" fmla="*/ 1233 w 697062"/>
                <a:gd name="connsiteY0" fmla="*/ 195720 h 421756"/>
                <a:gd name="connsiteX1" fmla="*/ 38296 w 697062"/>
                <a:gd name="connsiteY1" fmla="*/ 125125 h 421756"/>
                <a:gd name="connsiteX2" fmla="*/ 131165 w 697062"/>
                <a:gd name="connsiteY2" fmla="*/ 277527 h 421756"/>
                <a:gd name="connsiteX3" fmla="*/ 347666 w 697062"/>
                <a:gd name="connsiteY3" fmla="*/ 334702 h 421756"/>
                <a:gd name="connsiteX4" fmla="*/ 564554 w 697062"/>
                <a:gd name="connsiteY4" fmla="*/ 291815 h 421756"/>
                <a:gd name="connsiteX5" fmla="*/ 640752 w 697062"/>
                <a:gd name="connsiteY5" fmla="*/ 187039 h 421756"/>
                <a:gd name="connsiteX6" fmla="*/ 569315 w 697062"/>
                <a:gd name="connsiteY6" fmla="*/ 103695 h 421756"/>
                <a:gd name="connsiteX7" fmla="*/ 319284 w 697062"/>
                <a:gd name="connsiteY7" fmla="*/ 77500 h 421756"/>
                <a:gd name="connsiteX8" fmla="*/ 76396 w 697062"/>
                <a:gd name="connsiteY8" fmla="*/ 148938 h 421756"/>
                <a:gd name="connsiteX9" fmla="*/ 57346 w 697062"/>
                <a:gd name="connsiteY9" fmla="*/ 108456 h 421756"/>
                <a:gd name="connsiteX10" fmla="*/ 57346 w 697062"/>
                <a:gd name="connsiteY10" fmla="*/ 94169 h 421756"/>
                <a:gd name="connsiteX11" fmla="*/ 157359 w 697062"/>
                <a:gd name="connsiteY11" fmla="*/ 29876 h 421756"/>
                <a:gd name="connsiteX12" fmla="*/ 335952 w 697062"/>
                <a:gd name="connsiteY12" fmla="*/ 1300 h 421756"/>
                <a:gd name="connsiteX13" fmla="*/ 533596 w 697062"/>
                <a:gd name="connsiteY13" fmla="*/ 17970 h 421756"/>
                <a:gd name="connsiteX14" fmla="*/ 696480 w 697062"/>
                <a:gd name="connsiteY14" fmla="*/ 143330 h 421756"/>
                <a:gd name="connsiteX15" fmla="*/ 676472 w 697062"/>
                <a:gd name="connsiteY15" fmla="*/ 298958 h 421756"/>
                <a:gd name="connsiteX16" fmla="*/ 552647 w 697062"/>
                <a:gd name="connsiteY16" fmla="*/ 379921 h 421756"/>
                <a:gd name="connsiteX17" fmla="*/ 352429 w 697062"/>
                <a:gd name="connsiteY17" fmla="*/ 421066 h 421756"/>
                <a:gd name="connsiteX18" fmla="*/ 78778 w 697062"/>
                <a:gd name="connsiteY18" fmla="*/ 348965 h 421756"/>
                <a:gd name="connsiteX19" fmla="*/ 1233 w 697062"/>
                <a:gd name="connsiteY19" fmla="*/ 195720 h 421756"/>
                <a:gd name="connsiteX0" fmla="*/ 1233 w 697062"/>
                <a:gd name="connsiteY0" fmla="*/ 195720 h 421756"/>
                <a:gd name="connsiteX1" fmla="*/ 38296 w 697062"/>
                <a:gd name="connsiteY1" fmla="*/ 125125 h 421756"/>
                <a:gd name="connsiteX2" fmla="*/ 124021 w 697062"/>
                <a:gd name="connsiteY2" fmla="*/ 289433 h 421756"/>
                <a:gd name="connsiteX3" fmla="*/ 347666 w 697062"/>
                <a:gd name="connsiteY3" fmla="*/ 334702 h 421756"/>
                <a:gd name="connsiteX4" fmla="*/ 564554 w 697062"/>
                <a:gd name="connsiteY4" fmla="*/ 291815 h 421756"/>
                <a:gd name="connsiteX5" fmla="*/ 640752 w 697062"/>
                <a:gd name="connsiteY5" fmla="*/ 187039 h 421756"/>
                <a:gd name="connsiteX6" fmla="*/ 569315 w 697062"/>
                <a:gd name="connsiteY6" fmla="*/ 103695 h 421756"/>
                <a:gd name="connsiteX7" fmla="*/ 319284 w 697062"/>
                <a:gd name="connsiteY7" fmla="*/ 77500 h 421756"/>
                <a:gd name="connsiteX8" fmla="*/ 76396 w 697062"/>
                <a:gd name="connsiteY8" fmla="*/ 148938 h 421756"/>
                <a:gd name="connsiteX9" fmla="*/ 57346 w 697062"/>
                <a:gd name="connsiteY9" fmla="*/ 108456 h 421756"/>
                <a:gd name="connsiteX10" fmla="*/ 57346 w 697062"/>
                <a:gd name="connsiteY10" fmla="*/ 94169 h 421756"/>
                <a:gd name="connsiteX11" fmla="*/ 157359 w 697062"/>
                <a:gd name="connsiteY11" fmla="*/ 29876 h 421756"/>
                <a:gd name="connsiteX12" fmla="*/ 335952 w 697062"/>
                <a:gd name="connsiteY12" fmla="*/ 1300 h 421756"/>
                <a:gd name="connsiteX13" fmla="*/ 533596 w 697062"/>
                <a:gd name="connsiteY13" fmla="*/ 17970 h 421756"/>
                <a:gd name="connsiteX14" fmla="*/ 696480 w 697062"/>
                <a:gd name="connsiteY14" fmla="*/ 143330 h 421756"/>
                <a:gd name="connsiteX15" fmla="*/ 676472 w 697062"/>
                <a:gd name="connsiteY15" fmla="*/ 298958 h 421756"/>
                <a:gd name="connsiteX16" fmla="*/ 552647 w 697062"/>
                <a:gd name="connsiteY16" fmla="*/ 379921 h 421756"/>
                <a:gd name="connsiteX17" fmla="*/ 352429 w 697062"/>
                <a:gd name="connsiteY17" fmla="*/ 421066 h 421756"/>
                <a:gd name="connsiteX18" fmla="*/ 78778 w 697062"/>
                <a:gd name="connsiteY18" fmla="*/ 348965 h 421756"/>
                <a:gd name="connsiteX19" fmla="*/ 1233 w 697062"/>
                <a:gd name="connsiteY19" fmla="*/ 195720 h 421756"/>
                <a:gd name="connsiteX0" fmla="*/ 1233 w 697062"/>
                <a:gd name="connsiteY0" fmla="*/ 195720 h 421756"/>
                <a:gd name="connsiteX1" fmla="*/ 38296 w 697062"/>
                <a:gd name="connsiteY1" fmla="*/ 125125 h 421756"/>
                <a:gd name="connsiteX2" fmla="*/ 33534 w 697062"/>
                <a:gd name="connsiteY2" fmla="*/ 196563 h 421756"/>
                <a:gd name="connsiteX3" fmla="*/ 124021 w 697062"/>
                <a:gd name="connsiteY3" fmla="*/ 289433 h 421756"/>
                <a:gd name="connsiteX4" fmla="*/ 347666 w 697062"/>
                <a:gd name="connsiteY4" fmla="*/ 334702 h 421756"/>
                <a:gd name="connsiteX5" fmla="*/ 564554 w 697062"/>
                <a:gd name="connsiteY5" fmla="*/ 291815 h 421756"/>
                <a:gd name="connsiteX6" fmla="*/ 640752 w 697062"/>
                <a:gd name="connsiteY6" fmla="*/ 187039 h 421756"/>
                <a:gd name="connsiteX7" fmla="*/ 569315 w 697062"/>
                <a:gd name="connsiteY7" fmla="*/ 103695 h 421756"/>
                <a:gd name="connsiteX8" fmla="*/ 319284 w 697062"/>
                <a:gd name="connsiteY8" fmla="*/ 77500 h 421756"/>
                <a:gd name="connsiteX9" fmla="*/ 76396 w 697062"/>
                <a:gd name="connsiteY9" fmla="*/ 148938 h 421756"/>
                <a:gd name="connsiteX10" fmla="*/ 57346 w 697062"/>
                <a:gd name="connsiteY10" fmla="*/ 108456 h 421756"/>
                <a:gd name="connsiteX11" fmla="*/ 57346 w 697062"/>
                <a:gd name="connsiteY11" fmla="*/ 94169 h 421756"/>
                <a:gd name="connsiteX12" fmla="*/ 157359 w 697062"/>
                <a:gd name="connsiteY12" fmla="*/ 29876 h 421756"/>
                <a:gd name="connsiteX13" fmla="*/ 335952 w 697062"/>
                <a:gd name="connsiteY13" fmla="*/ 1300 h 421756"/>
                <a:gd name="connsiteX14" fmla="*/ 533596 w 697062"/>
                <a:gd name="connsiteY14" fmla="*/ 17970 h 421756"/>
                <a:gd name="connsiteX15" fmla="*/ 696480 w 697062"/>
                <a:gd name="connsiteY15" fmla="*/ 143330 h 421756"/>
                <a:gd name="connsiteX16" fmla="*/ 676472 w 697062"/>
                <a:gd name="connsiteY16" fmla="*/ 298958 h 421756"/>
                <a:gd name="connsiteX17" fmla="*/ 552647 w 697062"/>
                <a:gd name="connsiteY17" fmla="*/ 379921 h 421756"/>
                <a:gd name="connsiteX18" fmla="*/ 352429 w 697062"/>
                <a:gd name="connsiteY18" fmla="*/ 421066 h 421756"/>
                <a:gd name="connsiteX19" fmla="*/ 78778 w 697062"/>
                <a:gd name="connsiteY19" fmla="*/ 348965 h 421756"/>
                <a:gd name="connsiteX20" fmla="*/ 1233 w 697062"/>
                <a:gd name="connsiteY20" fmla="*/ 195720 h 421756"/>
                <a:gd name="connsiteX0" fmla="*/ 1233 w 697062"/>
                <a:gd name="connsiteY0" fmla="*/ 195720 h 421756"/>
                <a:gd name="connsiteX1" fmla="*/ 38296 w 697062"/>
                <a:gd name="connsiteY1" fmla="*/ 125125 h 421756"/>
                <a:gd name="connsiteX2" fmla="*/ 33534 w 697062"/>
                <a:gd name="connsiteY2" fmla="*/ 196563 h 421756"/>
                <a:gd name="connsiteX3" fmla="*/ 124021 w 697062"/>
                <a:gd name="connsiteY3" fmla="*/ 289433 h 421756"/>
                <a:gd name="connsiteX4" fmla="*/ 347666 w 697062"/>
                <a:gd name="connsiteY4" fmla="*/ 334702 h 421756"/>
                <a:gd name="connsiteX5" fmla="*/ 564554 w 697062"/>
                <a:gd name="connsiteY5" fmla="*/ 291815 h 421756"/>
                <a:gd name="connsiteX6" fmla="*/ 640752 w 697062"/>
                <a:gd name="connsiteY6" fmla="*/ 187039 h 421756"/>
                <a:gd name="connsiteX7" fmla="*/ 569315 w 697062"/>
                <a:gd name="connsiteY7" fmla="*/ 103695 h 421756"/>
                <a:gd name="connsiteX8" fmla="*/ 319284 w 697062"/>
                <a:gd name="connsiteY8" fmla="*/ 77500 h 421756"/>
                <a:gd name="connsiteX9" fmla="*/ 76396 w 697062"/>
                <a:gd name="connsiteY9" fmla="*/ 148938 h 421756"/>
                <a:gd name="connsiteX10" fmla="*/ 57346 w 697062"/>
                <a:gd name="connsiteY10" fmla="*/ 108456 h 421756"/>
                <a:gd name="connsiteX11" fmla="*/ 57346 w 697062"/>
                <a:gd name="connsiteY11" fmla="*/ 94169 h 421756"/>
                <a:gd name="connsiteX12" fmla="*/ 157359 w 697062"/>
                <a:gd name="connsiteY12" fmla="*/ 29876 h 421756"/>
                <a:gd name="connsiteX13" fmla="*/ 335952 w 697062"/>
                <a:gd name="connsiteY13" fmla="*/ 1300 h 421756"/>
                <a:gd name="connsiteX14" fmla="*/ 533596 w 697062"/>
                <a:gd name="connsiteY14" fmla="*/ 17970 h 421756"/>
                <a:gd name="connsiteX15" fmla="*/ 696480 w 697062"/>
                <a:gd name="connsiteY15" fmla="*/ 143330 h 421756"/>
                <a:gd name="connsiteX16" fmla="*/ 676472 w 697062"/>
                <a:gd name="connsiteY16" fmla="*/ 298958 h 421756"/>
                <a:gd name="connsiteX17" fmla="*/ 566935 w 697062"/>
                <a:gd name="connsiteY17" fmla="*/ 379921 h 421756"/>
                <a:gd name="connsiteX18" fmla="*/ 352429 w 697062"/>
                <a:gd name="connsiteY18" fmla="*/ 421066 h 421756"/>
                <a:gd name="connsiteX19" fmla="*/ 78778 w 697062"/>
                <a:gd name="connsiteY19" fmla="*/ 348965 h 421756"/>
                <a:gd name="connsiteX20" fmla="*/ 1233 w 697062"/>
                <a:gd name="connsiteY20" fmla="*/ 195720 h 421756"/>
                <a:gd name="connsiteX0" fmla="*/ 1233 w 697062"/>
                <a:gd name="connsiteY0" fmla="*/ 195720 h 421756"/>
                <a:gd name="connsiteX1" fmla="*/ 38296 w 697062"/>
                <a:gd name="connsiteY1" fmla="*/ 125125 h 421756"/>
                <a:gd name="connsiteX2" fmla="*/ 33534 w 697062"/>
                <a:gd name="connsiteY2" fmla="*/ 196563 h 421756"/>
                <a:gd name="connsiteX3" fmla="*/ 124021 w 697062"/>
                <a:gd name="connsiteY3" fmla="*/ 289433 h 421756"/>
                <a:gd name="connsiteX4" fmla="*/ 347666 w 697062"/>
                <a:gd name="connsiteY4" fmla="*/ 334702 h 421756"/>
                <a:gd name="connsiteX5" fmla="*/ 564554 w 697062"/>
                <a:gd name="connsiteY5" fmla="*/ 291815 h 421756"/>
                <a:gd name="connsiteX6" fmla="*/ 640752 w 697062"/>
                <a:gd name="connsiteY6" fmla="*/ 187039 h 421756"/>
                <a:gd name="connsiteX7" fmla="*/ 569315 w 697062"/>
                <a:gd name="connsiteY7" fmla="*/ 103695 h 421756"/>
                <a:gd name="connsiteX8" fmla="*/ 319284 w 697062"/>
                <a:gd name="connsiteY8" fmla="*/ 77500 h 421756"/>
                <a:gd name="connsiteX9" fmla="*/ 76396 w 697062"/>
                <a:gd name="connsiteY9" fmla="*/ 148938 h 421756"/>
                <a:gd name="connsiteX10" fmla="*/ 57346 w 697062"/>
                <a:gd name="connsiteY10" fmla="*/ 108456 h 421756"/>
                <a:gd name="connsiteX11" fmla="*/ 57346 w 697062"/>
                <a:gd name="connsiteY11" fmla="*/ 94169 h 421756"/>
                <a:gd name="connsiteX12" fmla="*/ 157359 w 697062"/>
                <a:gd name="connsiteY12" fmla="*/ 29876 h 421756"/>
                <a:gd name="connsiteX13" fmla="*/ 335952 w 697062"/>
                <a:gd name="connsiteY13" fmla="*/ 1300 h 421756"/>
                <a:gd name="connsiteX14" fmla="*/ 533596 w 697062"/>
                <a:gd name="connsiteY14" fmla="*/ 17970 h 421756"/>
                <a:gd name="connsiteX15" fmla="*/ 696480 w 697062"/>
                <a:gd name="connsiteY15" fmla="*/ 217149 h 421756"/>
                <a:gd name="connsiteX16" fmla="*/ 676472 w 697062"/>
                <a:gd name="connsiteY16" fmla="*/ 298958 h 421756"/>
                <a:gd name="connsiteX17" fmla="*/ 566935 w 697062"/>
                <a:gd name="connsiteY17" fmla="*/ 379921 h 421756"/>
                <a:gd name="connsiteX18" fmla="*/ 352429 w 697062"/>
                <a:gd name="connsiteY18" fmla="*/ 421066 h 421756"/>
                <a:gd name="connsiteX19" fmla="*/ 78778 w 697062"/>
                <a:gd name="connsiteY19" fmla="*/ 348965 h 421756"/>
                <a:gd name="connsiteX20" fmla="*/ 1233 w 697062"/>
                <a:gd name="connsiteY20" fmla="*/ 195720 h 421756"/>
                <a:gd name="connsiteX0" fmla="*/ 1233 w 702931"/>
                <a:gd name="connsiteY0" fmla="*/ 195720 h 421756"/>
                <a:gd name="connsiteX1" fmla="*/ 38296 w 702931"/>
                <a:gd name="connsiteY1" fmla="*/ 125125 h 421756"/>
                <a:gd name="connsiteX2" fmla="*/ 33534 w 702931"/>
                <a:gd name="connsiteY2" fmla="*/ 196563 h 421756"/>
                <a:gd name="connsiteX3" fmla="*/ 124021 w 702931"/>
                <a:gd name="connsiteY3" fmla="*/ 289433 h 421756"/>
                <a:gd name="connsiteX4" fmla="*/ 347666 w 702931"/>
                <a:gd name="connsiteY4" fmla="*/ 334702 h 421756"/>
                <a:gd name="connsiteX5" fmla="*/ 564554 w 702931"/>
                <a:gd name="connsiteY5" fmla="*/ 291815 h 421756"/>
                <a:gd name="connsiteX6" fmla="*/ 702665 w 702931"/>
                <a:gd name="connsiteY6" fmla="*/ 184658 h 421756"/>
                <a:gd name="connsiteX7" fmla="*/ 569315 w 702931"/>
                <a:gd name="connsiteY7" fmla="*/ 103695 h 421756"/>
                <a:gd name="connsiteX8" fmla="*/ 319284 w 702931"/>
                <a:gd name="connsiteY8" fmla="*/ 77500 h 421756"/>
                <a:gd name="connsiteX9" fmla="*/ 76396 w 702931"/>
                <a:gd name="connsiteY9" fmla="*/ 148938 h 421756"/>
                <a:gd name="connsiteX10" fmla="*/ 57346 w 702931"/>
                <a:gd name="connsiteY10" fmla="*/ 108456 h 421756"/>
                <a:gd name="connsiteX11" fmla="*/ 57346 w 702931"/>
                <a:gd name="connsiteY11" fmla="*/ 94169 h 421756"/>
                <a:gd name="connsiteX12" fmla="*/ 157359 w 702931"/>
                <a:gd name="connsiteY12" fmla="*/ 29876 h 421756"/>
                <a:gd name="connsiteX13" fmla="*/ 335952 w 702931"/>
                <a:gd name="connsiteY13" fmla="*/ 1300 h 421756"/>
                <a:gd name="connsiteX14" fmla="*/ 533596 w 702931"/>
                <a:gd name="connsiteY14" fmla="*/ 17970 h 421756"/>
                <a:gd name="connsiteX15" fmla="*/ 696480 w 702931"/>
                <a:gd name="connsiteY15" fmla="*/ 217149 h 421756"/>
                <a:gd name="connsiteX16" fmla="*/ 676472 w 702931"/>
                <a:gd name="connsiteY16" fmla="*/ 298958 h 421756"/>
                <a:gd name="connsiteX17" fmla="*/ 566935 w 702931"/>
                <a:gd name="connsiteY17" fmla="*/ 379921 h 421756"/>
                <a:gd name="connsiteX18" fmla="*/ 352429 w 702931"/>
                <a:gd name="connsiteY18" fmla="*/ 421066 h 421756"/>
                <a:gd name="connsiteX19" fmla="*/ 78778 w 702931"/>
                <a:gd name="connsiteY19" fmla="*/ 348965 h 421756"/>
                <a:gd name="connsiteX20" fmla="*/ 1233 w 702931"/>
                <a:gd name="connsiteY20" fmla="*/ 195720 h 421756"/>
                <a:gd name="connsiteX0" fmla="*/ 1233 w 702931"/>
                <a:gd name="connsiteY0" fmla="*/ 194463 h 420499"/>
                <a:gd name="connsiteX1" fmla="*/ 38296 w 702931"/>
                <a:gd name="connsiteY1" fmla="*/ 123868 h 420499"/>
                <a:gd name="connsiteX2" fmla="*/ 33534 w 702931"/>
                <a:gd name="connsiteY2" fmla="*/ 195306 h 420499"/>
                <a:gd name="connsiteX3" fmla="*/ 124021 w 702931"/>
                <a:gd name="connsiteY3" fmla="*/ 288176 h 420499"/>
                <a:gd name="connsiteX4" fmla="*/ 347666 w 702931"/>
                <a:gd name="connsiteY4" fmla="*/ 333445 h 420499"/>
                <a:gd name="connsiteX5" fmla="*/ 564554 w 702931"/>
                <a:gd name="connsiteY5" fmla="*/ 290558 h 420499"/>
                <a:gd name="connsiteX6" fmla="*/ 702665 w 702931"/>
                <a:gd name="connsiteY6" fmla="*/ 183401 h 420499"/>
                <a:gd name="connsiteX7" fmla="*/ 569315 w 702931"/>
                <a:gd name="connsiteY7" fmla="*/ 102438 h 420499"/>
                <a:gd name="connsiteX8" fmla="*/ 319284 w 702931"/>
                <a:gd name="connsiteY8" fmla="*/ 76243 h 420499"/>
                <a:gd name="connsiteX9" fmla="*/ 76396 w 702931"/>
                <a:gd name="connsiteY9" fmla="*/ 147681 h 420499"/>
                <a:gd name="connsiteX10" fmla="*/ 57346 w 702931"/>
                <a:gd name="connsiteY10" fmla="*/ 107199 h 420499"/>
                <a:gd name="connsiteX11" fmla="*/ 57346 w 702931"/>
                <a:gd name="connsiteY11" fmla="*/ 92912 h 420499"/>
                <a:gd name="connsiteX12" fmla="*/ 157359 w 702931"/>
                <a:gd name="connsiteY12" fmla="*/ 28619 h 420499"/>
                <a:gd name="connsiteX13" fmla="*/ 335952 w 702931"/>
                <a:gd name="connsiteY13" fmla="*/ 43 h 420499"/>
                <a:gd name="connsiteX14" fmla="*/ 519308 w 702931"/>
                <a:gd name="connsiteY14" fmla="*/ 88150 h 420499"/>
                <a:gd name="connsiteX15" fmla="*/ 696480 w 702931"/>
                <a:gd name="connsiteY15" fmla="*/ 215892 h 420499"/>
                <a:gd name="connsiteX16" fmla="*/ 676472 w 702931"/>
                <a:gd name="connsiteY16" fmla="*/ 297701 h 420499"/>
                <a:gd name="connsiteX17" fmla="*/ 566935 w 702931"/>
                <a:gd name="connsiteY17" fmla="*/ 378664 h 420499"/>
                <a:gd name="connsiteX18" fmla="*/ 352429 w 702931"/>
                <a:gd name="connsiteY18" fmla="*/ 419809 h 420499"/>
                <a:gd name="connsiteX19" fmla="*/ 78778 w 702931"/>
                <a:gd name="connsiteY19" fmla="*/ 347708 h 420499"/>
                <a:gd name="connsiteX20" fmla="*/ 1233 w 702931"/>
                <a:gd name="connsiteY20" fmla="*/ 194463 h 420499"/>
                <a:gd name="connsiteX0" fmla="*/ 1233 w 702931"/>
                <a:gd name="connsiteY0" fmla="*/ 194463 h 420499"/>
                <a:gd name="connsiteX1" fmla="*/ 38296 w 702931"/>
                <a:gd name="connsiteY1" fmla="*/ 123868 h 420499"/>
                <a:gd name="connsiteX2" fmla="*/ 33534 w 702931"/>
                <a:gd name="connsiteY2" fmla="*/ 195306 h 420499"/>
                <a:gd name="connsiteX3" fmla="*/ 124021 w 702931"/>
                <a:gd name="connsiteY3" fmla="*/ 288176 h 420499"/>
                <a:gd name="connsiteX4" fmla="*/ 347666 w 702931"/>
                <a:gd name="connsiteY4" fmla="*/ 333445 h 420499"/>
                <a:gd name="connsiteX5" fmla="*/ 564554 w 702931"/>
                <a:gd name="connsiteY5" fmla="*/ 290558 h 420499"/>
                <a:gd name="connsiteX6" fmla="*/ 702665 w 702931"/>
                <a:gd name="connsiteY6" fmla="*/ 183401 h 420499"/>
                <a:gd name="connsiteX7" fmla="*/ 600271 w 702931"/>
                <a:gd name="connsiteY7" fmla="*/ 45288 h 420499"/>
                <a:gd name="connsiteX8" fmla="*/ 319284 w 702931"/>
                <a:gd name="connsiteY8" fmla="*/ 76243 h 420499"/>
                <a:gd name="connsiteX9" fmla="*/ 76396 w 702931"/>
                <a:gd name="connsiteY9" fmla="*/ 147681 h 420499"/>
                <a:gd name="connsiteX10" fmla="*/ 57346 w 702931"/>
                <a:gd name="connsiteY10" fmla="*/ 107199 h 420499"/>
                <a:gd name="connsiteX11" fmla="*/ 57346 w 702931"/>
                <a:gd name="connsiteY11" fmla="*/ 92912 h 420499"/>
                <a:gd name="connsiteX12" fmla="*/ 157359 w 702931"/>
                <a:gd name="connsiteY12" fmla="*/ 28619 h 420499"/>
                <a:gd name="connsiteX13" fmla="*/ 335952 w 702931"/>
                <a:gd name="connsiteY13" fmla="*/ 43 h 420499"/>
                <a:gd name="connsiteX14" fmla="*/ 519308 w 702931"/>
                <a:gd name="connsiteY14" fmla="*/ 88150 h 420499"/>
                <a:gd name="connsiteX15" fmla="*/ 696480 w 702931"/>
                <a:gd name="connsiteY15" fmla="*/ 215892 h 420499"/>
                <a:gd name="connsiteX16" fmla="*/ 676472 w 702931"/>
                <a:gd name="connsiteY16" fmla="*/ 297701 h 420499"/>
                <a:gd name="connsiteX17" fmla="*/ 566935 w 702931"/>
                <a:gd name="connsiteY17" fmla="*/ 378664 h 420499"/>
                <a:gd name="connsiteX18" fmla="*/ 352429 w 702931"/>
                <a:gd name="connsiteY18" fmla="*/ 419809 h 420499"/>
                <a:gd name="connsiteX19" fmla="*/ 78778 w 702931"/>
                <a:gd name="connsiteY19" fmla="*/ 347708 h 420499"/>
                <a:gd name="connsiteX20" fmla="*/ 1233 w 702931"/>
                <a:gd name="connsiteY20" fmla="*/ 194463 h 420499"/>
                <a:gd name="connsiteX0" fmla="*/ 1233 w 703066"/>
                <a:gd name="connsiteY0" fmla="*/ 194463 h 420499"/>
                <a:gd name="connsiteX1" fmla="*/ 38296 w 703066"/>
                <a:gd name="connsiteY1" fmla="*/ 123868 h 420499"/>
                <a:gd name="connsiteX2" fmla="*/ 33534 w 703066"/>
                <a:gd name="connsiteY2" fmla="*/ 195306 h 420499"/>
                <a:gd name="connsiteX3" fmla="*/ 124021 w 703066"/>
                <a:gd name="connsiteY3" fmla="*/ 288176 h 420499"/>
                <a:gd name="connsiteX4" fmla="*/ 347666 w 703066"/>
                <a:gd name="connsiteY4" fmla="*/ 333445 h 420499"/>
                <a:gd name="connsiteX5" fmla="*/ 602654 w 703066"/>
                <a:gd name="connsiteY5" fmla="*/ 281033 h 420499"/>
                <a:gd name="connsiteX6" fmla="*/ 702665 w 703066"/>
                <a:gd name="connsiteY6" fmla="*/ 183401 h 420499"/>
                <a:gd name="connsiteX7" fmla="*/ 600271 w 703066"/>
                <a:gd name="connsiteY7" fmla="*/ 45288 h 420499"/>
                <a:gd name="connsiteX8" fmla="*/ 319284 w 703066"/>
                <a:gd name="connsiteY8" fmla="*/ 76243 h 420499"/>
                <a:gd name="connsiteX9" fmla="*/ 76396 w 703066"/>
                <a:gd name="connsiteY9" fmla="*/ 147681 h 420499"/>
                <a:gd name="connsiteX10" fmla="*/ 57346 w 703066"/>
                <a:gd name="connsiteY10" fmla="*/ 107199 h 420499"/>
                <a:gd name="connsiteX11" fmla="*/ 57346 w 703066"/>
                <a:gd name="connsiteY11" fmla="*/ 92912 h 420499"/>
                <a:gd name="connsiteX12" fmla="*/ 157359 w 703066"/>
                <a:gd name="connsiteY12" fmla="*/ 28619 h 420499"/>
                <a:gd name="connsiteX13" fmla="*/ 335952 w 703066"/>
                <a:gd name="connsiteY13" fmla="*/ 43 h 420499"/>
                <a:gd name="connsiteX14" fmla="*/ 519308 w 703066"/>
                <a:gd name="connsiteY14" fmla="*/ 88150 h 420499"/>
                <a:gd name="connsiteX15" fmla="*/ 696480 w 703066"/>
                <a:gd name="connsiteY15" fmla="*/ 215892 h 420499"/>
                <a:gd name="connsiteX16" fmla="*/ 676472 w 703066"/>
                <a:gd name="connsiteY16" fmla="*/ 297701 h 420499"/>
                <a:gd name="connsiteX17" fmla="*/ 566935 w 703066"/>
                <a:gd name="connsiteY17" fmla="*/ 378664 h 420499"/>
                <a:gd name="connsiteX18" fmla="*/ 352429 w 703066"/>
                <a:gd name="connsiteY18" fmla="*/ 419809 h 420499"/>
                <a:gd name="connsiteX19" fmla="*/ 78778 w 703066"/>
                <a:gd name="connsiteY19" fmla="*/ 347708 h 420499"/>
                <a:gd name="connsiteX20" fmla="*/ 1233 w 703066"/>
                <a:gd name="connsiteY20" fmla="*/ 194463 h 420499"/>
                <a:gd name="connsiteX0" fmla="*/ 1233 w 703066"/>
                <a:gd name="connsiteY0" fmla="*/ 197036 h 423072"/>
                <a:gd name="connsiteX1" fmla="*/ 38296 w 703066"/>
                <a:gd name="connsiteY1" fmla="*/ 126441 h 423072"/>
                <a:gd name="connsiteX2" fmla="*/ 33534 w 703066"/>
                <a:gd name="connsiteY2" fmla="*/ 197879 h 423072"/>
                <a:gd name="connsiteX3" fmla="*/ 124021 w 703066"/>
                <a:gd name="connsiteY3" fmla="*/ 290749 h 423072"/>
                <a:gd name="connsiteX4" fmla="*/ 347666 w 703066"/>
                <a:gd name="connsiteY4" fmla="*/ 336018 h 423072"/>
                <a:gd name="connsiteX5" fmla="*/ 602654 w 703066"/>
                <a:gd name="connsiteY5" fmla="*/ 283606 h 423072"/>
                <a:gd name="connsiteX6" fmla="*/ 702665 w 703066"/>
                <a:gd name="connsiteY6" fmla="*/ 185974 h 423072"/>
                <a:gd name="connsiteX7" fmla="*/ 600271 w 703066"/>
                <a:gd name="connsiteY7" fmla="*/ 47861 h 423072"/>
                <a:gd name="connsiteX8" fmla="*/ 407390 w 703066"/>
                <a:gd name="connsiteY8" fmla="*/ 235 h 423072"/>
                <a:gd name="connsiteX9" fmla="*/ 76396 w 703066"/>
                <a:gd name="connsiteY9" fmla="*/ 150254 h 423072"/>
                <a:gd name="connsiteX10" fmla="*/ 57346 w 703066"/>
                <a:gd name="connsiteY10" fmla="*/ 109772 h 423072"/>
                <a:gd name="connsiteX11" fmla="*/ 57346 w 703066"/>
                <a:gd name="connsiteY11" fmla="*/ 95485 h 423072"/>
                <a:gd name="connsiteX12" fmla="*/ 157359 w 703066"/>
                <a:gd name="connsiteY12" fmla="*/ 31192 h 423072"/>
                <a:gd name="connsiteX13" fmla="*/ 335952 w 703066"/>
                <a:gd name="connsiteY13" fmla="*/ 2616 h 423072"/>
                <a:gd name="connsiteX14" fmla="*/ 519308 w 703066"/>
                <a:gd name="connsiteY14" fmla="*/ 90723 h 423072"/>
                <a:gd name="connsiteX15" fmla="*/ 696480 w 703066"/>
                <a:gd name="connsiteY15" fmla="*/ 218465 h 423072"/>
                <a:gd name="connsiteX16" fmla="*/ 676472 w 703066"/>
                <a:gd name="connsiteY16" fmla="*/ 300274 h 423072"/>
                <a:gd name="connsiteX17" fmla="*/ 566935 w 703066"/>
                <a:gd name="connsiteY17" fmla="*/ 381237 h 423072"/>
                <a:gd name="connsiteX18" fmla="*/ 352429 w 703066"/>
                <a:gd name="connsiteY18" fmla="*/ 422382 h 423072"/>
                <a:gd name="connsiteX19" fmla="*/ 78778 w 703066"/>
                <a:gd name="connsiteY19" fmla="*/ 350281 h 423072"/>
                <a:gd name="connsiteX20" fmla="*/ 1233 w 703066"/>
                <a:gd name="connsiteY20" fmla="*/ 197036 h 423072"/>
                <a:gd name="connsiteX0" fmla="*/ 1233 w 703066"/>
                <a:gd name="connsiteY0" fmla="*/ 197036 h 423072"/>
                <a:gd name="connsiteX1" fmla="*/ 38296 w 703066"/>
                <a:gd name="connsiteY1" fmla="*/ 126441 h 423072"/>
                <a:gd name="connsiteX2" fmla="*/ 33534 w 703066"/>
                <a:gd name="connsiteY2" fmla="*/ 197879 h 423072"/>
                <a:gd name="connsiteX3" fmla="*/ 124021 w 703066"/>
                <a:gd name="connsiteY3" fmla="*/ 290749 h 423072"/>
                <a:gd name="connsiteX4" fmla="*/ 347666 w 703066"/>
                <a:gd name="connsiteY4" fmla="*/ 336018 h 423072"/>
                <a:gd name="connsiteX5" fmla="*/ 602654 w 703066"/>
                <a:gd name="connsiteY5" fmla="*/ 283606 h 423072"/>
                <a:gd name="connsiteX6" fmla="*/ 702665 w 703066"/>
                <a:gd name="connsiteY6" fmla="*/ 185974 h 423072"/>
                <a:gd name="connsiteX7" fmla="*/ 600271 w 703066"/>
                <a:gd name="connsiteY7" fmla="*/ 47861 h 423072"/>
                <a:gd name="connsiteX8" fmla="*/ 407390 w 703066"/>
                <a:gd name="connsiteY8" fmla="*/ 235 h 423072"/>
                <a:gd name="connsiteX9" fmla="*/ 76396 w 703066"/>
                <a:gd name="connsiteY9" fmla="*/ 150254 h 423072"/>
                <a:gd name="connsiteX10" fmla="*/ 57346 w 703066"/>
                <a:gd name="connsiteY10" fmla="*/ 109772 h 423072"/>
                <a:gd name="connsiteX11" fmla="*/ 57346 w 703066"/>
                <a:gd name="connsiteY11" fmla="*/ 95485 h 423072"/>
                <a:gd name="connsiteX12" fmla="*/ 157359 w 703066"/>
                <a:gd name="connsiteY12" fmla="*/ 31192 h 423072"/>
                <a:gd name="connsiteX13" fmla="*/ 345477 w 703066"/>
                <a:gd name="connsiteY13" fmla="*/ 83579 h 423072"/>
                <a:gd name="connsiteX14" fmla="*/ 519308 w 703066"/>
                <a:gd name="connsiteY14" fmla="*/ 90723 h 423072"/>
                <a:gd name="connsiteX15" fmla="*/ 696480 w 703066"/>
                <a:gd name="connsiteY15" fmla="*/ 218465 h 423072"/>
                <a:gd name="connsiteX16" fmla="*/ 676472 w 703066"/>
                <a:gd name="connsiteY16" fmla="*/ 300274 h 423072"/>
                <a:gd name="connsiteX17" fmla="*/ 566935 w 703066"/>
                <a:gd name="connsiteY17" fmla="*/ 381237 h 423072"/>
                <a:gd name="connsiteX18" fmla="*/ 352429 w 703066"/>
                <a:gd name="connsiteY18" fmla="*/ 422382 h 423072"/>
                <a:gd name="connsiteX19" fmla="*/ 78778 w 703066"/>
                <a:gd name="connsiteY19" fmla="*/ 350281 h 423072"/>
                <a:gd name="connsiteX20" fmla="*/ 1233 w 703066"/>
                <a:gd name="connsiteY20" fmla="*/ 197036 h 423072"/>
                <a:gd name="connsiteX0" fmla="*/ 1233 w 703066"/>
                <a:gd name="connsiteY0" fmla="*/ 197036 h 423072"/>
                <a:gd name="connsiteX1" fmla="*/ 38296 w 703066"/>
                <a:gd name="connsiteY1" fmla="*/ 126441 h 423072"/>
                <a:gd name="connsiteX2" fmla="*/ 33534 w 703066"/>
                <a:gd name="connsiteY2" fmla="*/ 197879 h 423072"/>
                <a:gd name="connsiteX3" fmla="*/ 124021 w 703066"/>
                <a:gd name="connsiteY3" fmla="*/ 290749 h 423072"/>
                <a:gd name="connsiteX4" fmla="*/ 347666 w 703066"/>
                <a:gd name="connsiteY4" fmla="*/ 336018 h 423072"/>
                <a:gd name="connsiteX5" fmla="*/ 602654 w 703066"/>
                <a:gd name="connsiteY5" fmla="*/ 283606 h 423072"/>
                <a:gd name="connsiteX6" fmla="*/ 702665 w 703066"/>
                <a:gd name="connsiteY6" fmla="*/ 185974 h 423072"/>
                <a:gd name="connsiteX7" fmla="*/ 600271 w 703066"/>
                <a:gd name="connsiteY7" fmla="*/ 47861 h 423072"/>
                <a:gd name="connsiteX8" fmla="*/ 407390 w 703066"/>
                <a:gd name="connsiteY8" fmla="*/ 235 h 423072"/>
                <a:gd name="connsiteX9" fmla="*/ 76396 w 703066"/>
                <a:gd name="connsiteY9" fmla="*/ 150254 h 423072"/>
                <a:gd name="connsiteX10" fmla="*/ 57346 w 703066"/>
                <a:gd name="connsiteY10" fmla="*/ 109772 h 423072"/>
                <a:gd name="connsiteX11" fmla="*/ 57346 w 703066"/>
                <a:gd name="connsiteY11" fmla="*/ 95485 h 423072"/>
                <a:gd name="connsiteX12" fmla="*/ 183553 w 703066"/>
                <a:gd name="connsiteY12" fmla="*/ 112155 h 423072"/>
                <a:gd name="connsiteX13" fmla="*/ 345477 w 703066"/>
                <a:gd name="connsiteY13" fmla="*/ 83579 h 423072"/>
                <a:gd name="connsiteX14" fmla="*/ 519308 w 703066"/>
                <a:gd name="connsiteY14" fmla="*/ 90723 h 423072"/>
                <a:gd name="connsiteX15" fmla="*/ 696480 w 703066"/>
                <a:gd name="connsiteY15" fmla="*/ 218465 h 423072"/>
                <a:gd name="connsiteX16" fmla="*/ 676472 w 703066"/>
                <a:gd name="connsiteY16" fmla="*/ 300274 h 423072"/>
                <a:gd name="connsiteX17" fmla="*/ 566935 w 703066"/>
                <a:gd name="connsiteY17" fmla="*/ 381237 h 423072"/>
                <a:gd name="connsiteX18" fmla="*/ 352429 w 703066"/>
                <a:gd name="connsiteY18" fmla="*/ 422382 h 423072"/>
                <a:gd name="connsiteX19" fmla="*/ 78778 w 703066"/>
                <a:gd name="connsiteY19" fmla="*/ 350281 h 423072"/>
                <a:gd name="connsiteX20" fmla="*/ 1233 w 703066"/>
                <a:gd name="connsiteY20" fmla="*/ 197036 h 423072"/>
                <a:gd name="connsiteX0" fmla="*/ 1233 w 703066"/>
                <a:gd name="connsiteY0" fmla="*/ 197036 h 423072"/>
                <a:gd name="connsiteX1" fmla="*/ 38296 w 703066"/>
                <a:gd name="connsiteY1" fmla="*/ 126441 h 423072"/>
                <a:gd name="connsiteX2" fmla="*/ 33534 w 703066"/>
                <a:gd name="connsiteY2" fmla="*/ 197879 h 423072"/>
                <a:gd name="connsiteX3" fmla="*/ 124021 w 703066"/>
                <a:gd name="connsiteY3" fmla="*/ 290749 h 423072"/>
                <a:gd name="connsiteX4" fmla="*/ 347666 w 703066"/>
                <a:gd name="connsiteY4" fmla="*/ 336018 h 423072"/>
                <a:gd name="connsiteX5" fmla="*/ 602654 w 703066"/>
                <a:gd name="connsiteY5" fmla="*/ 283606 h 423072"/>
                <a:gd name="connsiteX6" fmla="*/ 702665 w 703066"/>
                <a:gd name="connsiteY6" fmla="*/ 185974 h 423072"/>
                <a:gd name="connsiteX7" fmla="*/ 600271 w 703066"/>
                <a:gd name="connsiteY7" fmla="*/ 47861 h 423072"/>
                <a:gd name="connsiteX8" fmla="*/ 407390 w 703066"/>
                <a:gd name="connsiteY8" fmla="*/ 235 h 423072"/>
                <a:gd name="connsiteX9" fmla="*/ 78777 w 703066"/>
                <a:gd name="connsiteY9" fmla="*/ 66910 h 423072"/>
                <a:gd name="connsiteX10" fmla="*/ 57346 w 703066"/>
                <a:gd name="connsiteY10" fmla="*/ 109772 h 423072"/>
                <a:gd name="connsiteX11" fmla="*/ 57346 w 703066"/>
                <a:gd name="connsiteY11" fmla="*/ 95485 h 423072"/>
                <a:gd name="connsiteX12" fmla="*/ 183553 w 703066"/>
                <a:gd name="connsiteY12" fmla="*/ 112155 h 423072"/>
                <a:gd name="connsiteX13" fmla="*/ 345477 w 703066"/>
                <a:gd name="connsiteY13" fmla="*/ 83579 h 423072"/>
                <a:gd name="connsiteX14" fmla="*/ 519308 w 703066"/>
                <a:gd name="connsiteY14" fmla="*/ 90723 h 423072"/>
                <a:gd name="connsiteX15" fmla="*/ 696480 w 703066"/>
                <a:gd name="connsiteY15" fmla="*/ 218465 h 423072"/>
                <a:gd name="connsiteX16" fmla="*/ 676472 w 703066"/>
                <a:gd name="connsiteY16" fmla="*/ 300274 h 423072"/>
                <a:gd name="connsiteX17" fmla="*/ 566935 w 703066"/>
                <a:gd name="connsiteY17" fmla="*/ 381237 h 423072"/>
                <a:gd name="connsiteX18" fmla="*/ 352429 w 703066"/>
                <a:gd name="connsiteY18" fmla="*/ 422382 h 423072"/>
                <a:gd name="connsiteX19" fmla="*/ 78778 w 703066"/>
                <a:gd name="connsiteY19" fmla="*/ 350281 h 423072"/>
                <a:gd name="connsiteX20" fmla="*/ 1233 w 703066"/>
                <a:gd name="connsiteY20" fmla="*/ 197036 h 423072"/>
                <a:gd name="connsiteX0" fmla="*/ 1233 w 703066"/>
                <a:gd name="connsiteY0" fmla="*/ 197700 h 423736"/>
                <a:gd name="connsiteX1" fmla="*/ 38296 w 703066"/>
                <a:gd name="connsiteY1" fmla="*/ 127105 h 423736"/>
                <a:gd name="connsiteX2" fmla="*/ 33534 w 703066"/>
                <a:gd name="connsiteY2" fmla="*/ 198543 h 423736"/>
                <a:gd name="connsiteX3" fmla="*/ 124021 w 703066"/>
                <a:gd name="connsiteY3" fmla="*/ 291413 h 423736"/>
                <a:gd name="connsiteX4" fmla="*/ 347666 w 703066"/>
                <a:gd name="connsiteY4" fmla="*/ 336682 h 423736"/>
                <a:gd name="connsiteX5" fmla="*/ 602654 w 703066"/>
                <a:gd name="connsiteY5" fmla="*/ 284270 h 423736"/>
                <a:gd name="connsiteX6" fmla="*/ 702665 w 703066"/>
                <a:gd name="connsiteY6" fmla="*/ 186638 h 423736"/>
                <a:gd name="connsiteX7" fmla="*/ 600271 w 703066"/>
                <a:gd name="connsiteY7" fmla="*/ 48525 h 423736"/>
                <a:gd name="connsiteX8" fmla="*/ 407390 w 703066"/>
                <a:gd name="connsiteY8" fmla="*/ 899 h 423736"/>
                <a:gd name="connsiteX9" fmla="*/ 231176 w 703066"/>
                <a:gd name="connsiteY9" fmla="*/ 12805 h 423736"/>
                <a:gd name="connsiteX10" fmla="*/ 78777 w 703066"/>
                <a:gd name="connsiteY10" fmla="*/ 67574 h 423736"/>
                <a:gd name="connsiteX11" fmla="*/ 57346 w 703066"/>
                <a:gd name="connsiteY11" fmla="*/ 110436 h 423736"/>
                <a:gd name="connsiteX12" fmla="*/ 57346 w 703066"/>
                <a:gd name="connsiteY12" fmla="*/ 96149 h 423736"/>
                <a:gd name="connsiteX13" fmla="*/ 183553 w 703066"/>
                <a:gd name="connsiteY13" fmla="*/ 112819 h 423736"/>
                <a:gd name="connsiteX14" fmla="*/ 345477 w 703066"/>
                <a:gd name="connsiteY14" fmla="*/ 84243 h 423736"/>
                <a:gd name="connsiteX15" fmla="*/ 519308 w 703066"/>
                <a:gd name="connsiteY15" fmla="*/ 91387 h 423736"/>
                <a:gd name="connsiteX16" fmla="*/ 696480 w 703066"/>
                <a:gd name="connsiteY16" fmla="*/ 219129 h 423736"/>
                <a:gd name="connsiteX17" fmla="*/ 676472 w 703066"/>
                <a:gd name="connsiteY17" fmla="*/ 300938 h 423736"/>
                <a:gd name="connsiteX18" fmla="*/ 566935 w 703066"/>
                <a:gd name="connsiteY18" fmla="*/ 381901 h 423736"/>
                <a:gd name="connsiteX19" fmla="*/ 352429 w 703066"/>
                <a:gd name="connsiteY19" fmla="*/ 423046 h 423736"/>
                <a:gd name="connsiteX20" fmla="*/ 78778 w 703066"/>
                <a:gd name="connsiteY20" fmla="*/ 350945 h 423736"/>
                <a:gd name="connsiteX21" fmla="*/ 1233 w 703066"/>
                <a:gd name="connsiteY21" fmla="*/ 197700 h 423736"/>
                <a:gd name="connsiteX0" fmla="*/ 1233 w 703066"/>
                <a:gd name="connsiteY0" fmla="*/ 197105 h 423141"/>
                <a:gd name="connsiteX1" fmla="*/ 38296 w 703066"/>
                <a:gd name="connsiteY1" fmla="*/ 126510 h 423141"/>
                <a:gd name="connsiteX2" fmla="*/ 33534 w 703066"/>
                <a:gd name="connsiteY2" fmla="*/ 197948 h 423141"/>
                <a:gd name="connsiteX3" fmla="*/ 124021 w 703066"/>
                <a:gd name="connsiteY3" fmla="*/ 290818 h 423141"/>
                <a:gd name="connsiteX4" fmla="*/ 347666 w 703066"/>
                <a:gd name="connsiteY4" fmla="*/ 336087 h 423141"/>
                <a:gd name="connsiteX5" fmla="*/ 602654 w 703066"/>
                <a:gd name="connsiteY5" fmla="*/ 283675 h 423141"/>
                <a:gd name="connsiteX6" fmla="*/ 702665 w 703066"/>
                <a:gd name="connsiteY6" fmla="*/ 186043 h 423141"/>
                <a:gd name="connsiteX7" fmla="*/ 600271 w 703066"/>
                <a:gd name="connsiteY7" fmla="*/ 47930 h 423141"/>
                <a:gd name="connsiteX8" fmla="*/ 512164 w 703066"/>
                <a:gd name="connsiteY8" fmla="*/ 14591 h 423141"/>
                <a:gd name="connsiteX9" fmla="*/ 407390 w 703066"/>
                <a:gd name="connsiteY9" fmla="*/ 304 h 423141"/>
                <a:gd name="connsiteX10" fmla="*/ 231176 w 703066"/>
                <a:gd name="connsiteY10" fmla="*/ 12210 h 423141"/>
                <a:gd name="connsiteX11" fmla="*/ 78777 w 703066"/>
                <a:gd name="connsiteY11" fmla="*/ 66979 h 423141"/>
                <a:gd name="connsiteX12" fmla="*/ 57346 w 703066"/>
                <a:gd name="connsiteY12" fmla="*/ 109841 h 423141"/>
                <a:gd name="connsiteX13" fmla="*/ 57346 w 703066"/>
                <a:gd name="connsiteY13" fmla="*/ 95554 h 423141"/>
                <a:gd name="connsiteX14" fmla="*/ 183553 w 703066"/>
                <a:gd name="connsiteY14" fmla="*/ 112224 h 423141"/>
                <a:gd name="connsiteX15" fmla="*/ 345477 w 703066"/>
                <a:gd name="connsiteY15" fmla="*/ 83648 h 423141"/>
                <a:gd name="connsiteX16" fmla="*/ 519308 w 703066"/>
                <a:gd name="connsiteY16" fmla="*/ 90792 h 423141"/>
                <a:gd name="connsiteX17" fmla="*/ 696480 w 703066"/>
                <a:gd name="connsiteY17" fmla="*/ 218534 h 423141"/>
                <a:gd name="connsiteX18" fmla="*/ 676472 w 703066"/>
                <a:gd name="connsiteY18" fmla="*/ 300343 h 423141"/>
                <a:gd name="connsiteX19" fmla="*/ 566935 w 703066"/>
                <a:gd name="connsiteY19" fmla="*/ 381306 h 423141"/>
                <a:gd name="connsiteX20" fmla="*/ 352429 w 703066"/>
                <a:gd name="connsiteY20" fmla="*/ 422451 h 423141"/>
                <a:gd name="connsiteX21" fmla="*/ 78778 w 703066"/>
                <a:gd name="connsiteY21" fmla="*/ 350350 h 423141"/>
                <a:gd name="connsiteX22" fmla="*/ 1233 w 703066"/>
                <a:gd name="connsiteY22" fmla="*/ 197105 h 423141"/>
                <a:gd name="connsiteX0" fmla="*/ 1233 w 704348"/>
                <a:gd name="connsiteY0" fmla="*/ 197105 h 423141"/>
                <a:gd name="connsiteX1" fmla="*/ 38296 w 704348"/>
                <a:gd name="connsiteY1" fmla="*/ 126510 h 423141"/>
                <a:gd name="connsiteX2" fmla="*/ 33534 w 704348"/>
                <a:gd name="connsiteY2" fmla="*/ 197948 h 423141"/>
                <a:gd name="connsiteX3" fmla="*/ 124021 w 704348"/>
                <a:gd name="connsiteY3" fmla="*/ 290818 h 423141"/>
                <a:gd name="connsiteX4" fmla="*/ 347666 w 704348"/>
                <a:gd name="connsiteY4" fmla="*/ 336087 h 423141"/>
                <a:gd name="connsiteX5" fmla="*/ 602654 w 704348"/>
                <a:gd name="connsiteY5" fmla="*/ 283675 h 423141"/>
                <a:gd name="connsiteX6" fmla="*/ 702665 w 704348"/>
                <a:gd name="connsiteY6" fmla="*/ 186043 h 423141"/>
                <a:gd name="connsiteX7" fmla="*/ 664564 w 704348"/>
                <a:gd name="connsiteY7" fmla="*/ 100316 h 423141"/>
                <a:gd name="connsiteX8" fmla="*/ 600271 w 704348"/>
                <a:gd name="connsiteY8" fmla="*/ 47930 h 423141"/>
                <a:gd name="connsiteX9" fmla="*/ 512164 w 704348"/>
                <a:gd name="connsiteY9" fmla="*/ 14591 h 423141"/>
                <a:gd name="connsiteX10" fmla="*/ 407390 w 704348"/>
                <a:gd name="connsiteY10" fmla="*/ 304 h 423141"/>
                <a:gd name="connsiteX11" fmla="*/ 231176 w 704348"/>
                <a:gd name="connsiteY11" fmla="*/ 12210 h 423141"/>
                <a:gd name="connsiteX12" fmla="*/ 78777 w 704348"/>
                <a:gd name="connsiteY12" fmla="*/ 66979 h 423141"/>
                <a:gd name="connsiteX13" fmla="*/ 57346 w 704348"/>
                <a:gd name="connsiteY13" fmla="*/ 109841 h 423141"/>
                <a:gd name="connsiteX14" fmla="*/ 57346 w 704348"/>
                <a:gd name="connsiteY14" fmla="*/ 95554 h 423141"/>
                <a:gd name="connsiteX15" fmla="*/ 183553 w 704348"/>
                <a:gd name="connsiteY15" fmla="*/ 112224 h 423141"/>
                <a:gd name="connsiteX16" fmla="*/ 345477 w 704348"/>
                <a:gd name="connsiteY16" fmla="*/ 83648 h 423141"/>
                <a:gd name="connsiteX17" fmla="*/ 519308 w 704348"/>
                <a:gd name="connsiteY17" fmla="*/ 90792 h 423141"/>
                <a:gd name="connsiteX18" fmla="*/ 696480 w 704348"/>
                <a:gd name="connsiteY18" fmla="*/ 218534 h 423141"/>
                <a:gd name="connsiteX19" fmla="*/ 676472 w 704348"/>
                <a:gd name="connsiteY19" fmla="*/ 300343 h 423141"/>
                <a:gd name="connsiteX20" fmla="*/ 566935 w 704348"/>
                <a:gd name="connsiteY20" fmla="*/ 381306 h 423141"/>
                <a:gd name="connsiteX21" fmla="*/ 352429 w 704348"/>
                <a:gd name="connsiteY21" fmla="*/ 422451 h 423141"/>
                <a:gd name="connsiteX22" fmla="*/ 78778 w 704348"/>
                <a:gd name="connsiteY22" fmla="*/ 350350 h 423141"/>
                <a:gd name="connsiteX23" fmla="*/ 1233 w 704348"/>
                <a:gd name="connsiteY23" fmla="*/ 197105 h 423141"/>
                <a:gd name="connsiteX0" fmla="*/ 1233 w 704348"/>
                <a:gd name="connsiteY0" fmla="*/ 197105 h 423141"/>
                <a:gd name="connsiteX1" fmla="*/ 38296 w 704348"/>
                <a:gd name="connsiteY1" fmla="*/ 126510 h 423141"/>
                <a:gd name="connsiteX2" fmla="*/ 33534 w 704348"/>
                <a:gd name="connsiteY2" fmla="*/ 197948 h 423141"/>
                <a:gd name="connsiteX3" fmla="*/ 124021 w 704348"/>
                <a:gd name="connsiteY3" fmla="*/ 290818 h 423141"/>
                <a:gd name="connsiteX4" fmla="*/ 347666 w 704348"/>
                <a:gd name="connsiteY4" fmla="*/ 336087 h 423141"/>
                <a:gd name="connsiteX5" fmla="*/ 602654 w 704348"/>
                <a:gd name="connsiteY5" fmla="*/ 283675 h 423141"/>
                <a:gd name="connsiteX6" fmla="*/ 702665 w 704348"/>
                <a:gd name="connsiteY6" fmla="*/ 186043 h 423141"/>
                <a:gd name="connsiteX7" fmla="*/ 664564 w 704348"/>
                <a:gd name="connsiteY7" fmla="*/ 100316 h 423141"/>
                <a:gd name="connsiteX8" fmla="*/ 600271 w 704348"/>
                <a:gd name="connsiteY8" fmla="*/ 47930 h 423141"/>
                <a:gd name="connsiteX9" fmla="*/ 512164 w 704348"/>
                <a:gd name="connsiteY9" fmla="*/ 14591 h 423141"/>
                <a:gd name="connsiteX10" fmla="*/ 407390 w 704348"/>
                <a:gd name="connsiteY10" fmla="*/ 304 h 423141"/>
                <a:gd name="connsiteX11" fmla="*/ 231176 w 704348"/>
                <a:gd name="connsiteY11" fmla="*/ 12210 h 423141"/>
                <a:gd name="connsiteX12" fmla="*/ 78777 w 704348"/>
                <a:gd name="connsiteY12" fmla="*/ 66979 h 423141"/>
                <a:gd name="connsiteX13" fmla="*/ 57346 w 704348"/>
                <a:gd name="connsiteY13" fmla="*/ 109841 h 423141"/>
                <a:gd name="connsiteX14" fmla="*/ 57346 w 704348"/>
                <a:gd name="connsiteY14" fmla="*/ 95554 h 423141"/>
                <a:gd name="connsiteX15" fmla="*/ 183553 w 704348"/>
                <a:gd name="connsiteY15" fmla="*/ 112224 h 423141"/>
                <a:gd name="connsiteX16" fmla="*/ 345477 w 704348"/>
                <a:gd name="connsiteY16" fmla="*/ 83648 h 423141"/>
                <a:gd name="connsiteX17" fmla="*/ 505020 w 704348"/>
                <a:gd name="connsiteY17" fmla="*/ 97935 h 423141"/>
                <a:gd name="connsiteX18" fmla="*/ 696480 w 704348"/>
                <a:gd name="connsiteY18" fmla="*/ 218534 h 423141"/>
                <a:gd name="connsiteX19" fmla="*/ 676472 w 704348"/>
                <a:gd name="connsiteY19" fmla="*/ 300343 h 423141"/>
                <a:gd name="connsiteX20" fmla="*/ 566935 w 704348"/>
                <a:gd name="connsiteY20" fmla="*/ 381306 h 423141"/>
                <a:gd name="connsiteX21" fmla="*/ 352429 w 704348"/>
                <a:gd name="connsiteY21" fmla="*/ 422451 h 423141"/>
                <a:gd name="connsiteX22" fmla="*/ 78778 w 704348"/>
                <a:gd name="connsiteY22" fmla="*/ 350350 h 423141"/>
                <a:gd name="connsiteX23" fmla="*/ 1233 w 704348"/>
                <a:gd name="connsiteY23" fmla="*/ 197105 h 423141"/>
                <a:gd name="connsiteX0" fmla="*/ 1233 w 704348"/>
                <a:gd name="connsiteY0" fmla="*/ 197105 h 423141"/>
                <a:gd name="connsiteX1" fmla="*/ 38296 w 704348"/>
                <a:gd name="connsiteY1" fmla="*/ 126510 h 423141"/>
                <a:gd name="connsiteX2" fmla="*/ 33534 w 704348"/>
                <a:gd name="connsiteY2" fmla="*/ 197948 h 423141"/>
                <a:gd name="connsiteX3" fmla="*/ 124021 w 704348"/>
                <a:gd name="connsiteY3" fmla="*/ 290818 h 423141"/>
                <a:gd name="connsiteX4" fmla="*/ 347666 w 704348"/>
                <a:gd name="connsiteY4" fmla="*/ 336087 h 423141"/>
                <a:gd name="connsiteX5" fmla="*/ 602654 w 704348"/>
                <a:gd name="connsiteY5" fmla="*/ 283675 h 423141"/>
                <a:gd name="connsiteX6" fmla="*/ 702665 w 704348"/>
                <a:gd name="connsiteY6" fmla="*/ 186043 h 423141"/>
                <a:gd name="connsiteX7" fmla="*/ 664564 w 704348"/>
                <a:gd name="connsiteY7" fmla="*/ 100316 h 423141"/>
                <a:gd name="connsiteX8" fmla="*/ 600271 w 704348"/>
                <a:gd name="connsiteY8" fmla="*/ 47930 h 423141"/>
                <a:gd name="connsiteX9" fmla="*/ 512164 w 704348"/>
                <a:gd name="connsiteY9" fmla="*/ 14591 h 423141"/>
                <a:gd name="connsiteX10" fmla="*/ 407390 w 704348"/>
                <a:gd name="connsiteY10" fmla="*/ 304 h 423141"/>
                <a:gd name="connsiteX11" fmla="*/ 231176 w 704348"/>
                <a:gd name="connsiteY11" fmla="*/ 12210 h 423141"/>
                <a:gd name="connsiteX12" fmla="*/ 78777 w 704348"/>
                <a:gd name="connsiteY12" fmla="*/ 66979 h 423141"/>
                <a:gd name="connsiteX13" fmla="*/ 57346 w 704348"/>
                <a:gd name="connsiteY13" fmla="*/ 109841 h 423141"/>
                <a:gd name="connsiteX14" fmla="*/ 57346 w 704348"/>
                <a:gd name="connsiteY14" fmla="*/ 95554 h 423141"/>
                <a:gd name="connsiteX15" fmla="*/ 183553 w 704348"/>
                <a:gd name="connsiteY15" fmla="*/ 112224 h 423141"/>
                <a:gd name="connsiteX16" fmla="*/ 345477 w 704348"/>
                <a:gd name="connsiteY16" fmla="*/ 83648 h 423141"/>
                <a:gd name="connsiteX17" fmla="*/ 505020 w 704348"/>
                <a:gd name="connsiteY17" fmla="*/ 97935 h 423141"/>
                <a:gd name="connsiteX18" fmla="*/ 607414 w 704348"/>
                <a:gd name="connsiteY18" fmla="*/ 136035 h 423141"/>
                <a:gd name="connsiteX19" fmla="*/ 696480 w 704348"/>
                <a:gd name="connsiteY19" fmla="*/ 218534 h 423141"/>
                <a:gd name="connsiteX20" fmla="*/ 676472 w 704348"/>
                <a:gd name="connsiteY20" fmla="*/ 300343 h 423141"/>
                <a:gd name="connsiteX21" fmla="*/ 566935 w 704348"/>
                <a:gd name="connsiteY21" fmla="*/ 381306 h 423141"/>
                <a:gd name="connsiteX22" fmla="*/ 352429 w 704348"/>
                <a:gd name="connsiteY22" fmla="*/ 422451 h 423141"/>
                <a:gd name="connsiteX23" fmla="*/ 78778 w 704348"/>
                <a:gd name="connsiteY23" fmla="*/ 350350 h 423141"/>
                <a:gd name="connsiteX24" fmla="*/ 1233 w 704348"/>
                <a:gd name="connsiteY24" fmla="*/ 197105 h 423141"/>
                <a:gd name="connsiteX0" fmla="*/ 1233 w 704348"/>
                <a:gd name="connsiteY0" fmla="*/ 197105 h 423141"/>
                <a:gd name="connsiteX1" fmla="*/ 38296 w 704348"/>
                <a:gd name="connsiteY1" fmla="*/ 126510 h 423141"/>
                <a:gd name="connsiteX2" fmla="*/ 33534 w 704348"/>
                <a:gd name="connsiteY2" fmla="*/ 197948 h 423141"/>
                <a:gd name="connsiteX3" fmla="*/ 124021 w 704348"/>
                <a:gd name="connsiteY3" fmla="*/ 290818 h 423141"/>
                <a:gd name="connsiteX4" fmla="*/ 347666 w 704348"/>
                <a:gd name="connsiteY4" fmla="*/ 336087 h 423141"/>
                <a:gd name="connsiteX5" fmla="*/ 602654 w 704348"/>
                <a:gd name="connsiteY5" fmla="*/ 283675 h 423141"/>
                <a:gd name="connsiteX6" fmla="*/ 702665 w 704348"/>
                <a:gd name="connsiteY6" fmla="*/ 186043 h 423141"/>
                <a:gd name="connsiteX7" fmla="*/ 664564 w 704348"/>
                <a:gd name="connsiteY7" fmla="*/ 100316 h 423141"/>
                <a:gd name="connsiteX8" fmla="*/ 600271 w 704348"/>
                <a:gd name="connsiteY8" fmla="*/ 47930 h 423141"/>
                <a:gd name="connsiteX9" fmla="*/ 512164 w 704348"/>
                <a:gd name="connsiteY9" fmla="*/ 14591 h 423141"/>
                <a:gd name="connsiteX10" fmla="*/ 407390 w 704348"/>
                <a:gd name="connsiteY10" fmla="*/ 304 h 423141"/>
                <a:gd name="connsiteX11" fmla="*/ 231176 w 704348"/>
                <a:gd name="connsiteY11" fmla="*/ 12210 h 423141"/>
                <a:gd name="connsiteX12" fmla="*/ 78777 w 704348"/>
                <a:gd name="connsiteY12" fmla="*/ 66979 h 423141"/>
                <a:gd name="connsiteX13" fmla="*/ 57346 w 704348"/>
                <a:gd name="connsiteY13" fmla="*/ 109841 h 423141"/>
                <a:gd name="connsiteX14" fmla="*/ 57346 w 704348"/>
                <a:gd name="connsiteY14" fmla="*/ 95554 h 423141"/>
                <a:gd name="connsiteX15" fmla="*/ 183553 w 704348"/>
                <a:gd name="connsiteY15" fmla="*/ 112224 h 423141"/>
                <a:gd name="connsiteX16" fmla="*/ 345477 w 704348"/>
                <a:gd name="connsiteY16" fmla="*/ 83648 h 423141"/>
                <a:gd name="connsiteX17" fmla="*/ 505020 w 704348"/>
                <a:gd name="connsiteY17" fmla="*/ 97935 h 423141"/>
                <a:gd name="connsiteX18" fmla="*/ 607414 w 704348"/>
                <a:gd name="connsiteY18" fmla="*/ 136035 h 423141"/>
                <a:gd name="connsiteX19" fmla="*/ 689337 w 704348"/>
                <a:gd name="connsiteY19" fmla="*/ 218534 h 423141"/>
                <a:gd name="connsiteX20" fmla="*/ 676472 w 704348"/>
                <a:gd name="connsiteY20" fmla="*/ 300343 h 423141"/>
                <a:gd name="connsiteX21" fmla="*/ 566935 w 704348"/>
                <a:gd name="connsiteY21" fmla="*/ 381306 h 423141"/>
                <a:gd name="connsiteX22" fmla="*/ 352429 w 704348"/>
                <a:gd name="connsiteY22" fmla="*/ 422451 h 423141"/>
                <a:gd name="connsiteX23" fmla="*/ 78778 w 704348"/>
                <a:gd name="connsiteY23" fmla="*/ 350350 h 423141"/>
                <a:gd name="connsiteX24" fmla="*/ 1233 w 704348"/>
                <a:gd name="connsiteY24" fmla="*/ 197105 h 423141"/>
                <a:gd name="connsiteX0" fmla="*/ 1233 w 704348"/>
                <a:gd name="connsiteY0" fmla="*/ 197105 h 423141"/>
                <a:gd name="connsiteX1" fmla="*/ 38296 w 704348"/>
                <a:gd name="connsiteY1" fmla="*/ 126510 h 423141"/>
                <a:gd name="connsiteX2" fmla="*/ 38296 w 704348"/>
                <a:gd name="connsiteY2" fmla="*/ 209855 h 423141"/>
                <a:gd name="connsiteX3" fmla="*/ 124021 w 704348"/>
                <a:gd name="connsiteY3" fmla="*/ 290818 h 423141"/>
                <a:gd name="connsiteX4" fmla="*/ 347666 w 704348"/>
                <a:gd name="connsiteY4" fmla="*/ 336087 h 423141"/>
                <a:gd name="connsiteX5" fmla="*/ 602654 w 704348"/>
                <a:gd name="connsiteY5" fmla="*/ 283675 h 423141"/>
                <a:gd name="connsiteX6" fmla="*/ 702665 w 704348"/>
                <a:gd name="connsiteY6" fmla="*/ 186043 h 423141"/>
                <a:gd name="connsiteX7" fmla="*/ 664564 w 704348"/>
                <a:gd name="connsiteY7" fmla="*/ 100316 h 423141"/>
                <a:gd name="connsiteX8" fmla="*/ 600271 w 704348"/>
                <a:gd name="connsiteY8" fmla="*/ 47930 h 423141"/>
                <a:gd name="connsiteX9" fmla="*/ 512164 w 704348"/>
                <a:gd name="connsiteY9" fmla="*/ 14591 h 423141"/>
                <a:gd name="connsiteX10" fmla="*/ 407390 w 704348"/>
                <a:gd name="connsiteY10" fmla="*/ 304 h 423141"/>
                <a:gd name="connsiteX11" fmla="*/ 231176 w 704348"/>
                <a:gd name="connsiteY11" fmla="*/ 12210 h 423141"/>
                <a:gd name="connsiteX12" fmla="*/ 78777 w 704348"/>
                <a:gd name="connsiteY12" fmla="*/ 66979 h 423141"/>
                <a:gd name="connsiteX13" fmla="*/ 57346 w 704348"/>
                <a:gd name="connsiteY13" fmla="*/ 109841 h 423141"/>
                <a:gd name="connsiteX14" fmla="*/ 57346 w 704348"/>
                <a:gd name="connsiteY14" fmla="*/ 95554 h 423141"/>
                <a:gd name="connsiteX15" fmla="*/ 183553 w 704348"/>
                <a:gd name="connsiteY15" fmla="*/ 112224 h 423141"/>
                <a:gd name="connsiteX16" fmla="*/ 345477 w 704348"/>
                <a:gd name="connsiteY16" fmla="*/ 83648 h 423141"/>
                <a:gd name="connsiteX17" fmla="*/ 505020 w 704348"/>
                <a:gd name="connsiteY17" fmla="*/ 97935 h 423141"/>
                <a:gd name="connsiteX18" fmla="*/ 607414 w 704348"/>
                <a:gd name="connsiteY18" fmla="*/ 136035 h 423141"/>
                <a:gd name="connsiteX19" fmla="*/ 689337 w 704348"/>
                <a:gd name="connsiteY19" fmla="*/ 218534 h 423141"/>
                <a:gd name="connsiteX20" fmla="*/ 676472 w 704348"/>
                <a:gd name="connsiteY20" fmla="*/ 300343 h 423141"/>
                <a:gd name="connsiteX21" fmla="*/ 566935 w 704348"/>
                <a:gd name="connsiteY21" fmla="*/ 381306 h 423141"/>
                <a:gd name="connsiteX22" fmla="*/ 352429 w 704348"/>
                <a:gd name="connsiteY22" fmla="*/ 422451 h 423141"/>
                <a:gd name="connsiteX23" fmla="*/ 78778 w 704348"/>
                <a:gd name="connsiteY23" fmla="*/ 350350 h 423141"/>
                <a:gd name="connsiteX24" fmla="*/ 1233 w 704348"/>
                <a:gd name="connsiteY24" fmla="*/ 197105 h 423141"/>
                <a:gd name="connsiteX0" fmla="*/ 3178 w 687243"/>
                <a:gd name="connsiteY0" fmla="*/ 213774 h 423141"/>
                <a:gd name="connsiteX1" fmla="*/ 21191 w 687243"/>
                <a:gd name="connsiteY1" fmla="*/ 126510 h 423141"/>
                <a:gd name="connsiteX2" fmla="*/ 21191 w 687243"/>
                <a:gd name="connsiteY2" fmla="*/ 209855 h 423141"/>
                <a:gd name="connsiteX3" fmla="*/ 106916 w 687243"/>
                <a:gd name="connsiteY3" fmla="*/ 290818 h 423141"/>
                <a:gd name="connsiteX4" fmla="*/ 330561 w 687243"/>
                <a:gd name="connsiteY4" fmla="*/ 336087 h 423141"/>
                <a:gd name="connsiteX5" fmla="*/ 585549 w 687243"/>
                <a:gd name="connsiteY5" fmla="*/ 283675 h 423141"/>
                <a:gd name="connsiteX6" fmla="*/ 685560 w 687243"/>
                <a:gd name="connsiteY6" fmla="*/ 186043 h 423141"/>
                <a:gd name="connsiteX7" fmla="*/ 647459 w 687243"/>
                <a:gd name="connsiteY7" fmla="*/ 100316 h 423141"/>
                <a:gd name="connsiteX8" fmla="*/ 583166 w 687243"/>
                <a:gd name="connsiteY8" fmla="*/ 47930 h 423141"/>
                <a:gd name="connsiteX9" fmla="*/ 495059 w 687243"/>
                <a:gd name="connsiteY9" fmla="*/ 14591 h 423141"/>
                <a:gd name="connsiteX10" fmla="*/ 390285 w 687243"/>
                <a:gd name="connsiteY10" fmla="*/ 304 h 423141"/>
                <a:gd name="connsiteX11" fmla="*/ 214071 w 687243"/>
                <a:gd name="connsiteY11" fmla="*/ 12210 h 423141"/>
                <a:gd name="connsiteX12" fmla="*/ 61672 w 687243"/>
                <a:gd name="connsiteY12" fmla="*/ 66979 h 423141"/>
                <a:gd name="connsiteX13" fmla="*/ 40241 w 687243"/>
                <a:gd name="connsiteY13" fmla="*/ 109841 h 423141"/>
                <a:gd name="connsiteX14" fmla="*/ 40241 w 687243"/>
                <a:gd name="connsiteY14" fmla="*/ 95554 h 423141"/>
                <a:gd name="connsiteX15" fmla="*/ 166448 w 687243"/>
                <a:gd name="connsiteY15" fmla="*/ 112224 h 423141"/>
                <a:gd name="connsiteX16" fmla="*/ 328372 w 687243"/>
                <a:gd name="connsiteY16" fmla="*/ 83648 h 423141"/>
                <a:gd name="connsiteX17" fmla="*/ 487915 w 687243"/>
                <a:gd name="connsiteY17" fmla="*/ 97935 h 423141"/>
                <a:gd name="connsiteX18" fmla="*/ 590309 w 687243"/>
                <a:gd name="connsiteY18" fmla="*/ 136035 h 423141"/>
                <a:gd name="connsiteX19" fmla="*/ 672232 w 687243"/>
                <a:gd name="connsiteY19" fmla="*/ 218534 h 423141"/>
                <a:gd name="connsiteX20" fmla="*/ 659367 w 687243"/>
                <a:gd name="connsiteY20" fmla="*/ 300343 h 423141"/>
                <a:gd name="connsiteX21" fmla="*/ 549830 w 687243"/>
                <a:gd name="connsiteY21" fmla="*/ 381306 h 423141"/>
                <a:gd name="connsiteX22" fmla="*/ 335324 w 687243"/>
                <a:gd name="connsiteY22" fmla="*/ 422451 h 423141"/>
                <a:gd name="connsiteX23" fmla="*/ 61673 w 687243"/>
                <a:gd name="connsiteY23" fmla="*/ 350350 h 423141"/>
                <a:gd name="connsiteX24" fmla="*/ 3178 w 687243"/>
                <a:gd name="connsiteY24" fmla="*/ 213774 h 423141"/>
                <a:gd name="connsiteX0" fmla="*/ 3178 w 687243"/>
                <a:gd name="connsiteY0" fmla="*/ 213774 h 423141"/>
                <a:gd name="connsiteX1" fmla="*/ 21191 w 687243"/>
                <a:gd name="connsiteY1" fmla="*/ 126510 h 423141"/>
                <a:gd name="connsiteX2" fmla="*/ 21191 w 687243"/>
                <a:gd name="connsiteY2" fmla="*/ 209855 h 423141"/>
                <a:gd name="connsiteX3" fmla="*/ 106916 w 687243"/>
                <a:gd name="connsiteY3" fmla="*/ 290818 h 423141"/>
                <a:gd name="connsiteX4" fmla="*/ 330561 w 687243"/>
                <a:gd name="connsiteY4" fmla="*/ 336087 h 423141"/>
                <a:gd name="connsiteX5" fmla="*/ 585549 w 687243"/>
                <a:gd name="connsiteY5" fmla="*/ 283675 h 423141"/>
                <a:gd name="connsiteX6" fmla="*/ 685560 w 687243"/>
                <a:gd name="connsiteY6" fmla="*/ 186043 h 423141"/>
                <a:gd name="connsiteX7" fmla="*/ 647459 w 687243"/>
                <a:gd name="connsiteY7" fmla="*/ 100316 h 423141"/>
                <a:gd name="connsiteX8" fmla="*/ 583166 w 687243"/>
                <a:gd name="connsiteY8" fmla="*/ 47930 h 423141"/>
                <a:gd name="connsiteX9" fmla="*/ 495059 w 687243"/>
                <a:gd name="connsiteY9" fmla="*/ 14591 h 423141"/>
                <a:gd name="connsiteX10" fmla="*/ 390285 w 687243"/>
                <a:gd name="connsiteY10" fmla="*/ 304 h 423141"/>
                <a:gd name="connsiteX11" fmla="*/ 214071 w 687243"/>
                <a:gd name="connsiteY11" fmla="*/ 12210 h 423141"/>
                <a:gd name="connsiteX12" fmla="*/ 61672 w 687243"/>
                <a:gd name="connsiteY12" fmla="*/ 66979 h 423141"/>
                <a:gd name="connsiteX13" fmla="*/ 40241 w 687243"/>
                <a:gd name="connsiteY13" fmla="*/ 95554 h 423141"/>
                <a:gd name="connsiteX14" fmla="*/ 166448 w 687243"/>
                <a:gd name="connsiteY14" fmla="*/ 112224 h 423141"/>
                <a:gd name="connsiteX15" fmla="*/ 328372 w 687243"/>
                <a:gd name="connsiteY15" fmla="*/ 83648 h 423141"/>
                <a:gd name="connsiteX16" fmla="*/ 487915 w 687243"/>
                <a:gd name="connsiteY16" fmla="*/ 97935 h 423141"/>
                <a:gd name="connsiteX17" fmla="*/ 590309 w 687243"/>
                <a:gd name="connsiteY17" fmla="*/ 136035 h 423141"/>
                <a:gd name="connsiteX18" fmla="*/ 672232 w 687243"/>
                <a:gd name="connsiteY18" fmla="*/ 218534 h 423141"/>
                <a:gd name="connsiteX19" fmla="*/ 659367 w 687243"/>
                <a:gd name="connsiteY19" fmla="*/ 300343 h 423141"/>
                <a:gd name="connsiteX20" fmla="*/ 549830 w 687243"/>
                <a:gd name="connsiteY20" fmla="*/ 381306 h 423141"/>
                <a:gd name="connsiteX21" fmla="*/ 335324 w 687243"/>
                <a:gd name="connsiteY21" fmla="*/ 422451 h 423141"/>
                <a:gd name="connsiteX22" fmla="*/ 61673 w 687243"/>
                <a:gd name="connsiteY22" fmla="*/ 350350 h 423141"/>
                <a:gd name="connsiteX23" fmla="*/ 3178 w 687243"/>
                <a:gd name="connsiteY23" fmla="*/ 213774 h 423141"/>
                <a:gd name="connsiteX0" fmla="*/ 3178 w 687243"/>
                <a:gd name="connsiteY0" fmla="*/ 213774 h 423141"/>
                <a:gd name="connsiteX1" fmla="*/ 21191 w 687243"/>
                <a:gd name="connsiteY1" fmla="*/ 126510 h 423141"/>
                <a:gd name="connsiteX2" fmla="*/ 21191 w 687243"/>
                <a:gd name="connsiteY2" fmla="*/ 209855 h 423141"/>
                <a:gd name="connsiteX3" fmla="*/ 106916 w 687243"/>
                <a:gd name="connsiteY3" fmla="*/ 290818 h 423141"/>
                <a:gd name="connsiteX4" fmla="*/ 330561 w 687243"/>
                <a:gd name="connsiteY4" fmla="*/ 336087 h 423141"/>
                <a:gd name="connsiteX5" fmla="*/ 585549 w 687243"/>
                <a:gd name="connsiteY5" fmla="*/ 283675 h 423141"/>
                <a:gd name="connsiteX6" fmla="*/ 685560 w 687243"/>
                <a:gd name="connsiteY6" fmla="*/ 186043 h 423141"/>
                <a:gd name="connsiteX7" fmla="*/ 647459 w 687243"/>
                <a:gd name="connsiteY7" fmla="*/ 100316 h 423141"/>
                <a:gd name="connsiteX8" fmla="*/ 583166 w 687243"/>
                <a:gd name="connsiteY8" fmla="*/ 47930 h 423141"/>
                <a:gd name="connsiteX9" fmla="*/ 495059 w 687243"/>
                <a:gd name="connsiteY9" fmla="*/ 14591 h 423141"/>
                <a:gd name="connsiteX10" fmla="*/ 390285 w 687243"/>
                <a:gd name="connsiteY10" fmla="*/ 304 h 423141"/>
                <a:gd name="connsiteX11" fmla="*/ 214071 w 687243"/>
                <a:gd name="connsiteY11" fmla="*/ 12210 h 423141"/>
                <a:gd name="connsiteX12" fmla="*/ 61672 w 687243"/>
                <a:gd name="connsiteY12" fmla="*/ 66979 h 423141"/>
                <a:gd name="connsiteX13" fmla="*/ 49766 w 687243"/>
                <a:gd name="connsiteY13" fmla="*/ 164610 h 423141"/>
                <a:gd name="connsiteX14" fmla="*/ 166448 w 687243"/>
                <a:gd name="connsiteY14" fmla="*/ 112224 h 423141"/>
                <a:gd name="connsiteX15" fmla="*/ 328372 w 687243"/>
                <a:gd name="connsiteY15" fmla="*/ 83648 h 423141"/>
                <a:gd name="connsiteX16" fmla="*/ 487915 w 687243"/>
                <a:gd name="connsiteY16" fmla="*/ 97935 h 423141"/>
                <a:gd name="connsiteX17" fmla="*/ 590309 w 687243"/>
                <a:gd name="connsiteY17" fmla="*/ 136035 h 423141"/>
                <a:gd name="connsiteX18" fmla="*/ 672232 w 687243"/>
                <a:gd name="connsiteY18" fmla="*/ 218534 h 423141"/>
                <a:gd name="connsiteX19" fmla="*/ 659367 w 687243"/>
                <a:gd name="connsiteY19" fmla="*/ 300343 h 423141"/>
                <a:gd name="connsiteX20" fmla="*/ 549830 w 687243"/>
                <a:gd name="connsiteY20" fmla="*/ 381306 h 423141"/>
                <a:gd name="connsiteX21" fmla="*/ 335324 w 687243"/>
                <a:gd name="connsiteY21" fmla="*/ 422451 h 423141"/>
                <a:gd name="connsiteX22" fmla="*/ 61673 w 687243"/>
                <a:gd name="connsiteY22" fmla="*/ 350350 h 423141"/>
                <a:gd name="connsiteX23" fmla="*/ 3178 w 687243"/>
                <a:gd name="connsiteY23" fmla="*/ 213774 h 423141"/>
                <a:gd name="connsiteX0" fmla="*/ 2464 w 686529"/>
                <a:gd name="connsiteY0" fmla="*/ 213774 h 423141"/>
                <a:gd name="connsiteX1" fmla="*/ 20477 w 686529"/>
                <a:gd name="connsiteY1" fmla="*/ 209855 h 423141"/>
                <a:gd name="connsiteX2" fmla="*/ 106202 w 686529"/>
                <a:gd name="connsiteY2" fmla="*/ 290818 h 423141"/>
                <a:gd name="connsiteX3" fmla="*/ 329847 w 686529"/>
                <a:gd name="connsiteY3" fmla="*/ 336087 h 423141"/>
                <a:gd name="connsiteX4" fmla="*/ 584835 w 686529"/>
                <a:gd name="connsiteY4" fmla="*/ 283675 h 423141"/>
                <a:gd name="connsiteX5" fmla="*/ 684846 w 686529"/>
                <a:gd name="connsiteY5" fmla="*/ 186043 h 423141"/>
                <a:gd name="connsiteX6" fmla="*/ 646745 w 686529"/>
                <a:gd name="connsiteY6" fmla="*/ 100316 h 423141"/>
                <a:gd name="connsiteX7" fmla="*/ 582452 w 686529"/>
                <a:gd name="connsiteY7" fmla="*/ 47930 h 423141"/>
                <a:gd name="connsiteX8" fmla="*/ 494345 w 686529"/>
                <a:gd name="connsiteY8" fmla="*/ 14591 h 423141"/>
                <a:gd name="connsiteX9" fmla="*/ 389571 w 686529"/>
                <a:gd name="connsiteY9" fmla="*/ 304 h 423141"/>
                <a:gd name="connsiteX10" fmla="*/ 213357 w 686529"/>
                <a:gd name="connsiteY10" fmla="*/ 12210 h 423141"/>
                <a:gd name="connsiteX11" fmla="*/ 60958 w 686529"/>
                <a:gd name="connsiteY11" fmla="*/ 66979 h 423141"/>
                <a:gd name="connsiteX12" fmla="*/ 49052 w 686529"/>
                <a:gd name="connsiteY12" fmla="*/ 164610 h 423141"/>
                <a:gd name="connsiteX13" fmla="*/ 165734 w 686529"/>
                <a:gd name="connsiteY13" fmla="*/ 112224 h 423141"/>
                <a:gd name="connsiteX14" fmla="*/ 327658 w 686529"/>
                <a:gd name="connsiteY14" fmla="*/ 83648 h 423141"/>
                <a:gd name="connsiteX15" fmla="*/ 487201 w 686529"/>
                <a:gd name="connsiteY15" fmla="*/ 97935 h 423141"/>
                <a:gd name="connsiteX16" fmla="*/ 589595 w 686529"/>
                <a:gd name="connsiteY16" fmla="*/ 136035 h 423141"/>
                <a:gd name="connsiteX17" fmla="*/ 671518 w 686529"/>
                <a:gd name="connsiteY17" fmla="*/ 218534 h 423141"/>
                <a:gd name="connsiteX18" fmla="*/ 658653 w 686529"/>
                <a:gd name="connsiteY18" fmla="*/ 300343 h 423141"/>
                <a:gd name="connsiteX19" fmla="*/ 549116 w 686529"/>
                <a:gd name="connsiteY19" fmla="*/ 381306 h 423141"/>
                <a:gd name="connsiteX20" fmla="*/ 334610 w 686529"/>
                <a:gd name="connsiteY20" fmla="*/ 422451 h 423141"/>
                <a:gd name="connsiteX21" fmla="*/ 60959 w 686529"/>
                <a:gd name="connsiteY21" fmla="*/ 350350 h 423141"/>
                <a:gd name="connsiteX22" fmla="*/ 2464 w 686529"/>
                <a:gd name="connsiteY22" fmla="*/ 213774 h 423141"/>
                <a:gd name="connsiteX0" fmla="*/ 8045 w 692110"/>
                <a:gd name="connsiteY0" fmla="*/ 213774 h 423141"/>
                <a:gd name="connsiteX1" fmla="*/ 11771 w 692110"/>
                <a:gd name="connsiteY1" fmla="*/ 200330 h 423141"/>
                <a:gd name="connsiteX2" fmla="*/ 111783 w 692110"/>
                <a:gd name="connsiteY2" fmla="*/ 290818 h 423141"/>
                <a:gd name="connsiteX3" fmla="*/ 335428 w 692110"/>
                <a:gd name="connsiteY3" fmla="*/ 336087 h 423141"/>
                <a:gd name="connsiteX4" fmla="*/ 590416 w 692110"/>
                <a:gd name="connsiteY4" fmla="*/ 283675 h 423141"/>
                <a:gd name="connsiteX5" fmla="*/ 690427 w 692110"/>
                <a:gd name="connsiteY5" fmla="*/ 186043 h 423141"/>
                <a:gd name="connsiteX6" fmla="*/ 652326 w 692110"/>
                <a:gd name="connsiteY6" fmla="*/ 100316 h 423141"/>
                <a:gd name="connsiteX7" fmla="*/ 588033 w 692110"/>
                <a:gd name="connsiteY7" fmla="*/ 47930 h 423141"/>
                <a:gd name="connsiteX8" fmla="*/ 499926 w 692110"/>
                <a:gd name="connsiteY8" fmla="*/ 14591 h 423141"/>
                <a:gd name="connsiteX9" fmla="*/ 395152 w 692110"/>
                <a:gd name="connsiteY9" fmla="*/ 304 h 423141"/>
                <a:gd name="connsiteX10" fmla="*/ 218938 w 692110"/>
                <a:gd name="connsiteY10" fmla="*/ 12210 h 423141"/>
                <a:gd name="connsiteX11" fmla="*/ 66539 w 692110"/>
                <a:gd name="connsiteY11" fmla="*/ 66979 h 423141"/>
                <a:gd name="connsiteX12" fmla="*/ 54633 w 692110"/>
                <a:gd name="connsiteY12" fmla="*/ 164610 h 423141"/>
                <a:gd name="connsiteX13" fmla="*/ 171315 w 692110"/>
                <a:gd name="connsiteY13" fmla="*/ 112224 h 423141"/>
                <a:gd name="connsiteX14" fmla="*/ 333239 w 692110"/>
                <a:gd name="connsiteY14" fmla="*/ 83648 h 423141"/>
                <a:gd name="connsiteX15" fmla="*/ 492782 w 692110"/>
                <a:gd name="connsiteY15" fmla="*/ 97935 h 423141"/>
                <a:gd name="connsiteX16" fmla="*/ 595176 w 692110"/>
                <a:gd name="connsiteY16" fmla="*/ 136035 h 423141"/>
                <a:gd name="connsiteX17" fmla="*/ 677099 w 692110"/>
                <a:gd name="connsiteY17" fmla="*/ 218534 h 423141"/>
                <a:gd name="connsiteX18" fmla="*/ 664234 w 692110"/>
                <a:gd name="connsiteY18" fmla="*/ 300343 h 423141"/>
                <a:gd name="connsiteX19" fmla="*/ 554697 w 692110"/>
                <a:gd name="connsiteY19" fmla="*/ 381306 h 423141"/>
                <a:gd name="connsiteX20" fmla="*/ 340191 w 692110"/>
                <a:gd name="connsiteY20" fmla="*/ 422451 h 423141"/>
                <a:gd name="connsiteX21" fmla="*/ 66540 w 692110"/>
                <a:gd name="connsiteY21" fmla="*/ 350350 h 423141"/>
                <a:gd name="connsiteX22" fmla="*/ 8045 w 692110"/>
                <a:gd name="connsiteY22" fmla="*/ 213774 h 423141"/>
                <a:gd name="connsiteX0" fmla="*/ 5282 w 689347"/>
                <a:gd name="connsiteY0" fmla="*/ 213774 h 423141"/>
                <a:gd name="connsiteX1" fmla="*/ 9008 w 689347"/>
                <a:gd name="connsiteY1" fmla="*/ 200330 h 423141"/>
                <a:gd name="connsiteX2" fmla="*/ 109020 w 689347"/>
                <a:gd name="connsiteY2" fmla="*/ 290818 h 423141"/>
                <a:gd name="connsiteX3" fmla="*/ 332665 w 689347"/>
                <a:gd name="connsiteY3" fmla="*/ 336087 h 423141"/>
                <a:gd name="connsiteX4" fmla="*/ 587653 w 689347"/>
                <a:gd name="connsiteY4" fmla="*/ 283675 h 423141"/>
                <a:gd name="connsiteX5" fmla="*/ 687664 w 689347"/>
                <a:gd name="connsiteY5" fmla="*/ 186043 h 423141"/>
                <a:gd name="connsiteX6" fmla="*/ 649563 w 689347"/>
                <a:gd name="connsiteY6" fmla="*/ 100316 h 423141"/>
                <a:gd name="connsiteX7" fmla="*/ 585270 w 689347"/>
                <a:gd name="connsiteY7" fmla="*/ 47930 h 423141"/>
                <a:gd name="connsiteX8" fmla="*/ 497163 w 689347"/>
                <a:gd name="connsiteY8" fmla="*/ 14591 h 423141"/>
                <a:gd name="connsiteX9" fmla="*/ 392389 w 689347"/>
                <a:gd name="connsiteY9" fmla="*/ 304 h 423141"/>
                <a:gd name="connsiteX10" fmla="*/ 216175 w 689347"/>
                <a:gd name="connsiteY10" fmla="*/ 12210 h 423141"/>
                <a:gd name="connsiteX11" fmla="*/ 63776 w 689347"/>
                <a:gd name="connsiteY11" fmla="*/ 66979 h 423141"/>
                <a:gd name="connsiteX12" fmla="*/ 51870 w 689347"/>
                <a:gd name="connsiteY12" fmla="*/ 164610 h 423141"/>
                <a:gd name="connsiteX13" fmla="*/ 168552 w 689347"/>
                <a:gd name="connsiteY13" fmla="*/ 112224 h 423141"/>
                <a:gd name="connsiteX14" fmla="*/ 330476 w 689347"/>
                <a:gd name="connsiteY14" fmla="*/ 83648 h 423141"/>
                <a:gd name="connsiteX15" fmla="*/ 490019 w 689347"/>
                <a:gd name="connsiteY15" fmla="*/ 97935 h 423141"/>
                <a:gd name="connsiteX16" fmla="*/ 592413 w 689347"/>
                <a:gd name="connsiteY16" fmla="*/ 136035 h 423141"/>
                <a:gd name="connsiteX17" fmla="*/ 674336 w 689347"/>
                <a:gd name="connsiteY17" fmla="*/ 218534 h 423141"/>
                <a:gd name="connsiteX18" fmla="*/ 661471 w 689347"/>
                <a:gd name="connsiteY18" fmla="*/ 300343 h 423141"/>
                <a:gd name="connsiteX19" fmla="*/ 551934 w 689347"/>
                <a:gd name="connsiteY19" fmla="*/ 381306 h 423141"/>
                <a:gd name="connsiteX20" fmla="*/ 337428 w 689347"/>
                <a:gd name="connsiteY20" fmla="*/ 422451 h 423141"/>
                <a:gd name="connsiteX21" fmla="*/ 63777 w 689347"/>
                <a:gd name="connsiteY21" fmla="*/ 350350 h 423141"/>
                <a:gd name="connsiteX22" fmla="*/ 4244 w 689347"/>
                <a:gd name="connsiteY22" fmla="*/ 247954 h 423141"/>
                <a:gd name="connsiteX23" fmla="*/ 5282 w 689347"/>
                <a:gd name="connsiteY23" fmla="*/ 213774 h 423141"/>
                <a:gd name="connsiteX0" fmla="*/ 5282 w 689347"/>
                <a:gd name="connsiteY0" fmla="*/ 213774 h 422673"/>
                <a:gd name="connsiteX1" fmla="*/ 9008 w 689347"/>
                <a:gd name="connsiteY1" fmla="*/ 200330 h 422673"/>
                <a:gd name="connsiteX2" fmla="*/ 109020 w 689347"/>
                <a:gd name="connsiteY2" fmla="*/ 290818 h 422673"/>
                <a:gd name="connsiteX3" fmla="*/ 332665 w 689347"/>
                <a:gd name="connsiteY3" fmla="*/ 336087 h 422673"/>
                <a:gd name="connsiteX4" fmla="*/ 587653 w 689347"/>
                <a:gd name="connsiteY4" fmla="*/ 283675 h 422673"/>
                <a:gd name="connsiteX5" fmla="*/ 687664 w 689347"/>
                <a:gd name="connsiteY5" fmla="*/ 186043 h 422673"/>
                <a:gd name="connsiteX6" fmla="*/ 649563 w 689347"/>
                <a:gd name="connsiteY6" fmla="*/ 100316 h 422673"/>
                <a:gd name="connsiteX7" fmla="*/ 585270 w 689347"/>
                <a:gd name="connsiteY7" fmla="*/ 47930 h 422673"/>
                <a:gd name="connsiteX8" fmla="*/ 497163 w 689347"/>
                <a:gd name="connsiteY8" fmla="*/ 14591 h 422673"/>
                <a:gd name="connsiteX9" fmla="*/ 392389 w 689347"/>
                <a:gd name="connsiteY9" fmla="*/ 304 h 422673"/>
                <a:gd name="connsiteX10" fmla="*/ 216175 w 689347"/>
                <a:gd name="connsiteY10" fmla="*/ 12210 h 422673"/>
                <a:gd name="connsiteX11" fmla="*/ 63776 w 689347"/>
                <a:gd name="connsiteY11" fmla="*/ 66979 h 422673"/>
                <a:gd name="connsiteX12" fmla="*/ 51870 w 689347"/>
                <a:gd name="connsiteY12" fmla="*/ 164610 h 422673"/>
                <a:gd name="connsiteX13" fmla="*/ 168552 w 689347"/>
                <a:gd name="connsiteY13" fmla="*/ 112224 h 422673"/>
                <a:gd name="connsiteX14" fmla="*/ 330476 w 689347"/>
                <a:gd name="connsiteY14" fmla="*/ 83648 h 422673"/>
                <a:gd name="connsiteX15" fmla="*/ 490019 w 689347"/>
                <a:gd name="connsiteY15" fmla="*/ 97935 h 422673"/>
                <a:gd name="connsiteX16" fmla="*/ 592413 w 689347"/>
                <a:gd name="connsiteY16" fmla="*/ 136035 h 422673"/>
                <a:gd name="connsiteX17" fmla="*/ 674336 w 689347"/>
                <a:gd name="connsiteY17" fmla="*/ 218534 h 422673"/>
                <a:gd name="connsiteX18" fmla="*/ 661471 w 689347"/>
                <a:gd name="connsiteY18" fmla="*/ 300343 h 422673"/>
                <a:gd name="connsiteX19" fmla="*/ 551934 w 689347"/>
                <a:gd name="connsiteY19" fmla="*/ 381306 h 422673"/>
                <a:gd name="connsiteX20" fmla="*/ 337428 w 689347"/>
                <a:gd name="connsiteY20" fmla="*/ 422451 h 422673"/>
                <a:gd name="connsiteX21" fmla="*/ 182838 w 689347"/>
                <a:gd name="connsiteY21" fmla="*/ 395591 h 422673"/>
                <a:gd name="connsiteX22" fmla="*/ 63777 w 689347"/>
                <a:gd name="connsiteY22" fmla="*/ 350350 h 422673"/>
                <a:gd name="connsiteX23" fmla="*/ 4244 w 689347"/>
                <a:gd name="connsiteY23" fmla="*/ 247954 h 422673"/>
                <a:gd name="connsiteX24" fmla="*/ 5282 w 689347"/>
                <a:gd name="connsiteY24" fmla="*/ 213774 h 422673"/>
                <a:gd name="connsiteX0" fmla="*/ 5282 w 689347"/>
                <a:gd name="connsiteY0" fmla="*/ 213774 h 422673"/>
                <a:gd name="connsiteX1" fmla="*/ 9008 w 689347"/>
                <a:gd name="connsiteY1" fmla="*/ 200330 h 422673"/>
                <a:gd name="connsiteX2" fmla="*/ 109020 w 689347"/>
                <a:gd name="connsiteY2" fmla="*/ 290818 h 422673"/>
                <a:gd name="connsiteX3" fmla="*/ 332665 w 689347"/>
                <a:gd name="connsiteY3" fmla="*/ 336087 h 422673"/>
                <a:gd name="connsiteX4" fmla="*/ 587653 w 689347"/>
                <a:gd name="connsiteY4" fmla="*/ 283675 h 422673"/>
                <a:gd name="connsiteX5" fmla="*/ 687664 w 689347"/>
                <a:gd name="connsiteY5" fmla="*/ 186043 h 422673"/>
                <a:gd name="connsiteX6" fmla="*/ 649563 w 689347"/>
                <a:gd name="connsiteY6" fmla="*/ 100316 h 422673"/>
                <a:gd name="connsiteX7" fmla="*/ 585270 w 689347"/>
                <a:gd name="connsiteY7" fmla="*/ 47930 h 422673"/>
                <a:gd name="connsiteX8" fmla="*/ 497163 w 689347"/>
                <a:gd name="connsiteY8" fmla="*/ 14591 h 422673"/>
                <a:gd name="connsiteX9" fmla="*/ 392389 w 689347"/>
                <a:gd name="connsiteY9" fmla="*/ 304 h 422673"/>
                <a:gd name="connsiteX10" fmla="*/ 216175 w 689347"/>
                <a:gd name="connsiteY10" fmla="*/ 12210 h 422673"/>
                <a:gd name="connsiteX11" fmla="*/ 63776 w 689347"/>
                <a:gd name="connsiteY11" fmla="*/ 66979 h 422673"/>
                <a:gd name="connsiteX12" fmla="*/ 51870 w 689347"/>
                <a:gd name="connsiteY12" fmla="*/ 164610 h 422673"/>
                <a:gd name="connsiteX13" fmla="*/ 168552 w 689347"/>
                <a:gd name="connsiteY13" fmla="*/ 112224 h 422673"/>
                <a:gd name="connsiteX14" fmla="*/ 330476 w 689347"/>
                <a:gd name="connsiteY14" fmla="*/ 83648 h 422673"/>
                <a:gd name="connsiteX15" fmla="*/ 490019 w 689347"/>
                <a:gd name="connsiteY15" fmla="*/ 97935 h 422673"/>
                <a:gd name="connsiteX16" fmla="*/ 592413 w 689347"/>
                <a:gd name="connsiteY16" fmla="*/ 136035 h 422673"/>
                <a:gd name="connsiteX17" fmla="*/ 674336 w 689347"/>
                <a:gd name="connsiteY17" fmla="*/ 218534 h 422673"/>
                <a:gd name="connsiteX18" fmla="*/ 661471 w 689347"/>
                <a:gd name="connsiteY18" fmla="*/ 300343 h 422673"/>
                <a:gd name="connsiteX19" fmla="*/ 551934 w 689347"/>
                <a:gd name="connsiteY19" fmla="*/ 381306 h 422673"/>
                <a:gd name="connsiteX20" fmla="*/ 337428 w 689347"/>
                <a:gd name="connsiteY20" fmla="*/ 422451 h 422673"/>
                <a:gd name="connsiteX21" fmla="*/ 182838 w 689347"/>
                <a:gd name="connsiteY21" fmla="*/ 395591 h 422673"/>
                <a:gd name="connsiteX22" fmla="*/ 63777 w 689347"/>
                <a:gd name="connsiteY22" fmla="*/ 350350 h 422673"/>
                <a:gd name="connsiteX23" fmla="*/ 28057 w 689347"/>
                <a:gd name="connsiteY23" fmla="*/ 300341 h 422673"/>
                <a:gd name="connsiteX24" fmla="*/ 4244 w 689347"/>
                <a:gd name="connsiteY24" fmla="*/ 247954 h 422673"/>
                <a:gd name="connsiteX25" fmla="*/ 5282 w 689347"/>
                <a:gd name="connsiteY25" fmla="*/ 213774 h 422673"/>
                <a:gd name="connsiteX0" fmla="*/ 5282 w 689347"/>
                <a:gd name="connsiteY0" fmla="*/ 213774 h 422673"/>
                <a:gd name="connsiteX1" fmla="*/ 9008 w 689347"/>
                <a:gd name="connsiteY1" fmla="*/ 200330 h 422673"/>
                <a:gd name="connsiteX2" fmla="*/ 109020 w 689347"/>
                <a:gd name="connsiteY2" fmla="*/ 290818 h 422673"/>
                <a:gd name="connsiteX3" fmla="*/ 332665 w 689347"/>
                <a:gd name="connsiteY3" fmla="*/ 336087 h 422673"/>
                <a:gd name="connsiteX4" fmla="*/ 587653 w 689347"/>
                <a:gd name="connsiteY4" fmla="*/ 283675 h 422673"/>
                <a:gd name="connsiteX5" fmla="*/ 687664 w 689347"/>
                <a:gd name="connsiteY5" fmla="*/ 186043 h 422673"/>
                <a:gd name="connsiteX6" fmla="*/ 649563 w 689347"/>
                <a:gd name="connsiteY6" fmla="*/ 100316 h 422673"/>
                <a:gd name="connsiteX7" fmla="*/ 585270 w 689347"/>
                <a:gd name="connsiteY7" fmla="*/ 47930 h 422673"/>
                <a:gd name="connsiteX8" fmla="*/ 497163 w 689347"/>
                <a:gd name="connsiteY8" fmla="*/ 14591 h 422673"/>
                <a:gd name="connsiteX9" fmla="*/ 392389 w 689347"/>
                <a:gd name="connsiteY9" fmla="*/ 304 h 422673"/>
                <a:gd name="connsiteX10" fmla="*/ 216175 w 689347"/>
                <a:gd name="connsiteY10" fmla="*/ 12210 h 422673"/>
                <a:gd name="connsiteX11" fmla="*/ 63776 w 689347"/>
                <a:gd name="connsiteY11" fmla="*/ 66979 h 422673"/>
                <a:gd name="connsiteX12" fmla="*/ 23295 w 689347"/>
                <a:gd name="connsiteY12" fmla="*/ 197948 h 422673"/>
                <a:gd name="connsiteX13" fmla="*/ 168552 w 689347"/>
                <a:gd name="connsiteY13" fmla="*/ 112224 h 422673"/>
                <a:gd name="connsiteX14" fmla="*/ 330476 w 689347"/>
                <a:gd name="connsiteY14" fmla="*/ 83648 h 422673"/>
                <a:gd name="connsiteX15" fmla="*/ 490019 w 689347"/>
                <a:gd name="connsiteY15" fmla="*/ 97935 h 422673"/>
                <a:gd name="connsiteX16" fmla="*/ 592413 w 689347"/>
                <a:gd name="connsiteY16" fmla="*/ 136035 h 422673"/>
                <a:gd name="connsiteX17" fmla="*/ 674336 w 689347"/>
                <a:gd name="connsiteY17" fmla="*/ 218534 h 422673"/>
                <a:gd name="connsiteX18" fmla="*/ 661471 w 689347"/>
                <a:gd name="connsiteY18" fmla="*/ 300343 h 422673"/>
                <a:gd name="connsiteX19" fmla="*/ 551934 w 689347"/>
                <a:gd name="connsiteY19" fmla="*/ 381306 h 422673"/>
                <a:gd name="connsiteX20" fmla="*/ 337428 w 689347"/>
                <a:gd name="connsiteY20" fmla="*/ 422451 h 422673"/>
                <a:gd name="connsiteX21" fmla="*/ 182838 w 689347"/>
                <a:gd name="connsiteY21" fmla="*/ 395591 h 422673"/>
                <a:gd name="connsiteX22" fmla="*/ 63777 w 689347"/>
                <a:gd name="connsiteY22" fmla="*/ 350350 h 422673"/>
                <a:gd name="connsiteX23" fmla="*/ 28057 w 689347"/>
                <a:gd name="connsiteY23" fmla="*/ 300341 h 422673"/>
                <a:gd name="connsiteX24" fmla="*/ 4244 w 689347"/>
                <a:gd name="connsiteY24" fmla="*/ 247954 h 422673"/>
                <a:gd name="connsiteX25" fmla="*/ 5282 w 689347"/>
                <a:gd name="connsiteY25" fmla="*/ 213774 h 422673"/>
                <a:gd name="connsiteX0" fmla="*/ 5282 w 689347"/>
                <a:gd name="connsiteY0" fmla="*/ 213774 h 422673"/>
                <a:gd name="connsiteX1" fmla="*/ 9008 w 689347"/>
                <a:gd name="connsiteY1" fmla="*/ 200330 h 422673"/>
                <a:gd name="connsiteX2" fmla="*/ 109020 w 689347"/>
                <a:gd name="connsiteY2" fmla="*/ 290818 h 422673"/>
                <a:gd name="connsiteX3" fmla="*/ 332665 w 689347"/>
                <a:gd name="connsiteY3" fmla="*/ 336087 h 422673"/>
                <a:gd name="connsiteX4" fmla="*/ 587653 w 689347"/>
                <a:gd name="connsiteY4" fmla="*/ 283675 h 422673"/>
                <a:gd name="connsiteX5" fmla="*/ 687664 w 689347"/>
                <a:gd name="connsiteY5" fmla="*/ 186043 h 422673"/>
                <a:gd name="connsiteX6" fmla="*/ 649563 w 689347"/>
                <a:gd name="connsiteY6" fmla="*/ 100316 h 422673"/>
                <a:gd name="connsiteX7" fmla="*/ 585270 w 689347"/>
                <a:gd name="connsiteY7" fmla="*/ 47930 h 422673"/>
                <a:gd name="connsiteX8" fmla="*/ 497163 w 689347"/>
                <a:gd name="connsiteY8" fmla="*/ 14591 h 422673"/>
                <a:gd name="connsiteX9" fmla="*/ 392389 w 689347"/>
                <a:gd name="connsiteY9" fmla="*/ 304 h 422673"/>
                <a:gd name="connsiteX10" fmla="*/ 216175 w 689347"/>
                <a:gd name="connsiteY10" fmla="*/ 12210 h 422673"/>
                <a:gd name="connsiteX11" fmla="*/ 30439 w 689347"/>
                <a:gd name="connsiteY11" fmla="*/ 100317 h 422673"/>
                <a:gd name="connsiteX12" fmla="*/ 23295 w 689347"/>
                <a:gd name="connsiteY12" fmla="*/ 197948 h 422673"/>
                <a:gd name="connsiteX13" fmla="*/ 168552 w 689347"/>
                <a:gd name="connsiteY13" fmla="*/ 112224 h 422673"/>
                <a:gd name="connsiteX14" fmla="*/ 330476 w 689347"/>
                <a:gd name="connsiteY14" fmla="*/ 83648 h 422673"/>
                <a:gd name="connsiteX15" fmla="*/ 490019 w 689347"/>
                <a:gd name="connsiteY15" fmla="*/ 97935 h 422673"/>
                <a:gd name="connsiteX16" fmla="*/ 592413 w 689347"/>
                <a:gd name="connsiteY16" fmla="*/ 136035 h 422673"/>
                <a:gd name="connsiteX17" fmla="*/ 674336 w 689347"/>
                <a:gd name="connsiteY17" fmla="*/ 218534 h 422673"/>
                <a:gd name="connsiteX18" fmla="*/ 661471 w 689347"/>
                <a:gd name="connsiteY18" fmla="*/ 300343 h 422673"/>
                <a:gd name="connsiteX19" fmla="*/ 551934 w 689347"/>
                <a:gd name="connsiteY19" fmla="*/ 381306 h 422673"/>
                <a:gd name="connsiteX20" fmla="*/ 337428 w 689347"/>
                <a:gd name="connsiteY20" fmla="*/ 422451 h 422673"/>
                <a:gd name="connsiteX21" fmla="*/ 182838 w 689347"/>
                <a:gd name="connsiteY21" fmla="*/ 395591 h 422673"/>
                <a:gd name="connsiteX22" fmla="*/ 63777 w 689347"/>
                <a:gd name="connsiteY22" fmla="*/ 350350 h 422673"/>
                <a:gd name="connsiteX23" fmla="*/ 28057 w 689347"/>
                <a:gd name="connsiteY23" fmla="*/ 300341 h 422673"/>
                <a:gd name="connsiteX24" fmla="*/ 4244 w 689347"/>
                <a:gd name="connsiteY24" fmla="*/ 247954 h 422673"/>
                <a:gd name="connsiteX25" fmla="*/ 5282 w 689347"/>
                <a:gd name="connsiteY25" fmla="*/ 213774 h 422673"/>
                <a:gd name="connsiteX0" fmla="*/ 5282 w 689347"/>
                <a:gd name="connsiteY0" fmla="*/ 213749 h 422648"/>
                <a:gd name="connsiteX1" fmla="*/ 9008 w 689347"/>
                <a:gd name="connsiteY1" fmla="*/ 200305 h 422648"/>
                <a:gd name="connsiteX2" fmla="*/ 109020 w 689347"/>
                <a:gd name="connsiteY2" fmla="*/ 290793 h 422648"/>
                <a:gd name="connsiteX3" fmla="*/ 332665 w 689347"/>
                <a:gd name="connsiteY3" fmla="*/ 336062 h 422648"/>
                <a:gd name="connsiteX4" fmla="*/ 587653 w 689347"/>
                <a:gd name="connsiteY4" fmla="*/ 283650 h 422648"/>
                <a:gd name="connsiteX5" fmla="*/ 687664 w 689347"/>
                <a:gd name="connsiteY5" fmla="*/ 186018 h 422648"/>
                <a:gd name="connsiteX6" fmla="*/ 649563 w 689347"/>
                <a:gd name="connsiteY6" fmla="*/ 100291 h 422648"/>
                <a:gd name="connsiteX7" fmla="*/ 585270 w 689347"/>
                <a:gd name="connsiteY7" fmla="*/ 47905 h 422648"/>
                <a:gd name="connsiteX8" fmla="*/ 497163 w 689347"/>
                <a:gd name="connsiteY8" fmla="*/ 14566 h 422648"/>
                <a:gd name="connsiteX9" fmla="*/ 392389 w 689347"/>
                <a:gd name="connsiteY9" fmla="*/ 279 h 422648"/>
                <a:gd name="connsiteX10" fmla="*/ 216175 w 689347"/>
                <a:gd name="connsiteY10" fmla="*/ 12185 h 422648"/>
                <a:gd name="connsiteX11" fmla="*/ 104257 w 689347"/>
                <a:gd name="connsiteY11" fmla="*/ 50285 h 422648"/>
                <a:gd name="connsiteX12" fmla="*/ 30439 w 689347"/>
                <a:gd name="connsiteY12" fmla="*/ 100292 h 422648"/>
                <a:gd name="connsiteX13" fmla="*/ 23295 w 689347"/>
                <a:gd name="connsiteY13" fmla="*/ 197923 h 422648"/>
                <a:gd name="connsiteX14" fmla="*/ 168552 w 689347"/>
                <a:gd name="connsiteY14" fmla="*/ 112199 h 422648"/>
                <a:gd name="connsiteX15" fmla="*/ 330476 w 689347"/>
                <a:gd name="connsiteY15" fmla="*/ 83623 h 422648"/>
                <a:gd name="connsiteX16" fmla="*/ 490019 w 689347"/>
                <a:gd name="connsiteY16" fmla="*/ 97910 h 422648"/>
                <a:gd name="connsiteX17" fmla="*/ 592413 w 689347"/>
                <a:gd name="connsiteY17" fmla="*/ 136010 h 422648"/>
                <a:gd name="connsiteX18" fmla="*/ 674336 w 689347"/>
                <a:gd name="connsiteY18" fmla="*/ 218509 h 422648"/>
                <a:gd name="connsiteX19" fmla="*/ 661471 w 689347"/>
                <a:gd name="connsiteY19" fmla="*/ 300318 h 422648"/>
                <a:gd name="connsiteX20" fmla="*/ 551934 w 689347"/>
                <a:gd name="connsiteY20" fmla="*/ 381281 h 422648"/>
                <a:gd name="connsiteX21" fmla="*/ 337428 w 689347"/>
                <a:gd name="connsiteY21" fmla="*/ 422426 h 422648"/>
                <a:gd name="connsiteX22" fmla="*/ 182838 w 689347"/>
                <a:gd name="connsiteY22" fmla="*/ 395566 h 422648"/>
                <a:gd name="connsiteX23" fmla="*/ 63777 w 689347"/>
                <a:gd name="connsiteY23" fmla="*/ 350325 h 422648"/>
                <a:gd name="connsiteX24" fmla="*/ 28057 w 689347"/>
                <a:gd name="connsiteY24" fmla="*/ 300316 h 422648"/>
                <a:gd name="connsiteX25" fmla="*/ 4244 w 689347"/>
                <a:gd name="connsiteY25" fmla="*/ 247929 h 422648"/>
                <a:gd name="connsiteX26" fmla="*/ 5282 w 689347"/>
                <a:gd name="connsiteY26" fmla="*/ 213749 h 422648"/>
                <a:gd name="connsiteX0" fmla="*/ 18519 w 702584"/>
                <a:gd name="connsiteY0" fmla="*/ 213749 h 422648"/>
                <a:gd name="connsiteX1" fmla="*/ 5577 w 702584"/>
                <a:gd name="connsiteY1" fmla="*/ 200305 h 422648"/>
                <a:gd name="connsiteX2" fmla="*/ 122257 w 702584"/>
                <a:gd name="connsiteY2" fmla="*/ 290793 h 422648"/>
                <a:gd name="connsiteX3" fmla="*/ 345902 w 702584"/>
                <a:gd name="connsiteY3" fmla="*/ 336062 h 422648"/>
                <a:gd name="connsiteX4" fmla="*/ 600890 w 702584"/>
                <a:gd name="connsiteY4" fmla="*/ 283650 h 422648"/>
                <a:gd name="connsiteX5" fmla="*/ 700901 w 702584"/>
                <a:gd name="connsiteY5" fmla="*/ 186018 h 422648"/>
                <a:gd name="connsiteX6" fmla="*/ 662800 w 702584"/>
                <a:gd name="connsiteY6" fmla="*/ 100291 h 422648"/>
                <a:gd name="connsiteX7" fmla="*/ 598507 w 702584"/>
                <a:gd name="connsiteY7" fmla="*/ 47905 h 422648"/>
                <a:gd name="connsiteX8" fmla="*/ 510400 w 702584"/>
                <a:gd name="connsiteY8" fmla="*/ 14566 h 422648"/>
                <a:gd name="connsiteX9" fmla="*/ 405626 w 702584"/>
                <a:gd name="connsiteY9" fmla="*/ 279 h 422648"/>
                <a:gd name="connsiteX10" fmla="*/ 229412 w 702584"/>
                <a:gd name="connsiteY10" fmla="*/ 12185 h 422648"/>
                <a:gd name="connsiteX11" fmla="*/ 117494 w 702584"/>
                <a:gd name="connsiteY11" fmla="*/ 50285 h 422648"/>
                <a:gd name="connsiteX12" fmla="*/ 43676 w 702584"/>
                <a:gd name="connsiteY12" fmla="*/ 100292 h 422648"/>
                <a:gd name="connsiteX13" fmla="*/ 36532 w 702584"/>
                <a:gd name="connsiteY13" fmla="*/ 197923 h 422648"/>
                <a:gd name="connsiteX14" fmla="*/ 181789 w 702584"/>
                <a:gd name="connsiteY14" fmla="*/ 112199 h 422648"/>
                <a:gd name="connsiteX15" fmla="*/ 343713 w 702584"/>
                <a:gd name="connsiteY15" fmla="*/ 83623 h 422648"/>
                <a:gd name="connsiteX16" fmla="*/ 503256 w 702584"/>
                <a:gd name="connsiteY16" fmla="*/ 97910 h 422648"/>
                <a:gd name="connsiteX17" fmla="*/ 605650 w 702584"/>
                <a:gd name="connsiteY17" fmla="*/ 136010 h 422648"/>
                <a:gd name="connsiteX18" fmla="*/ 687573 w 702584"/>
                <a:gd name="connsiteY18" fmla="*/ 218509 h 422648"/>
                <a:gd name="connsiteX19" fmla="*/ 674708 w 702584"/>
                <a:gd name="connsiteY19" fmla="*/ 300318 h 422648"/>
                <a:gd name="connsiteX20" fmla="*/ 565171 w 702584"/>
                <a:gd name="connsiteY20" fmla="*/ 381281 h 422648"/>
                <a:gd name="connsiteX21" fmla="*/ 350665 w 702584"/>
                <a:gd name="connsiteY21" fmla="*/ 422426 h 422648"/>
                <a:gd name="connsiteX22" fmla="*/ 196075 w 702584"/>
                <a:gd name="connsiteY22" fmla="*/ 395566 h 422648"/>
                <a:gd name="connsiteX23" fmla="*/ 77014 w 702584"/>
                <a:gd name="connsiteY23" fmla="*/ 350325 h 422648"/>
                <a:gd name="connsiteX24" fmla="*/ 41294 w 702584"/>
                <a:gd name="connsiteY24" fmla="*/ 300316 h 422648"/>
                <a:gd name="connsiteX25" fmla="*/ 17481 w 702584"/>
                <a:gd name="connsiteY25" fmla="*/ 247929 h 422648"/>
                <a:gd name="connsiteX26" fmla="*/ 18519 w 702584"/>
                <a:gd name="connsiteY26" fmla="*/ 213749 h 422648"/>
                <a:gd name="connsiteX0" fmla="*/ 18519 w 702584"/>
                <a:gd name="connsiteY0" fmla="*/ 213749 h 422648"/>
                <a:gd name="connsiteX1" fmla="*/ 5577 w 702584"/>
                <a:gd name="connsiteY1" fmla="*/ 200305 h 422648"/>
                <a:gd name="connsiteX2" fmla="*/ 122257 w 702584"/>
                <a:gd name="connsiteY2" fmla="*/ 290793 h 422648"/>
                <a:gd name="connsiteX3" fmla="*/ 345902 w 702584"/>
                <a:gd name="connsiteY3" fmla="*/ 336062 h 422648"/>
                <a:gd name="connsiteX4" fmla="*/ 600890 w 702584"/>
                <a:gd name="connsiteY4" fmla="*/ 283650 h 422648"/>
                <a:gd name="connsiteX5" fmla="*/ 700901 w 702584"/>
                <a:gd name="connsiteY5" fmla="*/ 186018 h 422648"/>
                <a:gd name="connsiteX6" fmla="*/ 662800 w 702584"/>
                <a:gd name="connsiteY6" fmla="*/ 100291 h 422648"/>
                <a:gd name="connsiteX7" fmla="*/ 598507 w 702584"/>
                <a:gd name="connsiteY7" fmla="*/ 47905 h 422648"/>
                <a:gd name="connsiteX8" fmla="*/ 510400 w 702584"/>
                <a:gd name="connsiteY8" fmla="*/ 14566 h 422648"/>
                <a:gd name="connsiteX9" fmla="*/ 405626 w 702584"/>
                <a:gd name="connsiteY9" fmla="*/ 279 h 422648"/>
                <a:gd name="connsiteX10" fmla="*/ 229412 w 702584"/>
                <a:gd name="connsiteY10" fmla="*/ 12185 h 422648"/>
                <a:gd name="connsiteX11" fmla="*/ 117494 w 702584"/>
                <a:gd name="connsiteY11" fmla="*/ 50285 h 422648"/>
                <a:gd name="connsiteX12" fmla="*/ 43676 w 702584"/>
                <a:gd name="connsiteY12" fmla="*/ 100292 h 422648"/>
                <a:gd name="connsiteX13" fmla="*/ 36532 w 702584"/>
                <a:gd name="connsiteY13" fmla="*/ 197923 h 422648"/>
                <a:gd name="connsiteX14" fmla="*/ 103206 w 702584"/>
                <a:gd name="connsiteY14" fmla="*/ 143153 h 422648"/>
                <a:gd name="connsiteX15" fmla="*/ 181789 w 702584"/>
                <a:gd name="connsiteY15" fmla="*/ 112199 h 422648"/>
                <a:gd name="connsiteX16" fmla="*/ 343713 w 702584"/>
                <a:gd name="connsiteY16" fmla="*/ 83623 h 422648"/>
                <a:gd name="connsiteX17" fmla="*/ 503256 w 702584"/>
                <a:gd name="connsiteY17" fmla="*/ 97910 h 422648"/>
                <a:gd name="connsiteX18" fmla="*/ 605650 w 702584"/>
                <a:gd name="connsiteY18" fmla="*/ 136010 h 422648"/>
                <a:gd name="connsiteX19" fmla="*/ 687573 w 702584"/>
                <a:gd name="connsiteY19" fmla="*/ 218509 h 422648"/>
                <a:gd name="connsiteX20" fmla="*/ 674708 w 702584"/>
                <a:gd name="connsiteY20" fmla="*/ 300318 h 422648"/>
                <a:gd name="connsiteX21" fmla="*/ 565171 w 702584"/>
                <a:gd name="connsiteY21" fmla="*/ 381281 h 422648"/>
                <a:gd name="connsiteX22" fmla="*/ 350665 w 702584"/>
                <a:gd name="connsiteY22" fmla="*/ 422426 h 422648"/>
                <a:gd name="connsiteX23" fmla="*/ 196075 w 702584"/>
                <a:gd name="connsiteY23" fmla="*/ 395566 h 422648"/>
                <a:gd name="connsiteX24" fmla="*/ 77014 w 702584"/>
                <a:gd name="connsiteY24" fmla="*/ 350325 h 422648"/>
                <a:gd name="connsiteX25" fmla="*/ 41294 w 702584"/>
                <a:gd name="connsiteY25" fmla="*/ 300316 h 422648"/>
                <a:gd name="connsiteX26" fmla="*/ 17481 w 702584"/>
                <a:gd name="connsiteY26" fmla="*/ 247929 h 422648"/>
                <a:gd name="connsiteX27" fmla="*/ 18519 w 702584"/>
                <a:gd name="connsiteY27" fmla="*/ 213749 h 422648"/>
                <a:gd name="connsiteX0" fmla="*/ 18519 w 702584"/>
                <a:gd name="connsiteY0" fmla="*/ 213749 h 422648"/>
                <a:gd name="connsiteX1" fmla="*/ 5577 w 702584"/>
                <a:gd name="connsiteY1" fmla="*/ 200305 h 422648"/>
                <a:gd name="connsiteX2" fmla="*/ 122257 w 702584"/>
                <a:gd name="connsiteY2" fmla="*/ 290793 h 422648"/>
                <a:gd name="connsiteX3" fmla="*/ 345902 w 702584"/>
                <a:gd name="connsiteY3" fmla="*/ 336062 h 422648"/>
                <a:gd name="connsiteX4" fmla="*/ 600890 w 702584"/>
                <a:gd name="connsiteY4" fmla="*/ 283650 h 422648"/>
                <a:gd name="connsiteX5" fmla="*/ 700901 w 702584"/>
                <a:gd name="connsiteY5" fmla="*/ 186018 h 422648"/>
                <a:gd name="connsiteX6" fmla="*/ 662800 w 702584"/>
                <a:gd name="connsiteY6" fmla="*/ 100291 h 422648"/>
                <a:gd name="connsiteX7" fmla="*/ 598507 w 702584"/>
                <a:gd name="connsiteY7" fmla="*/ 47905 h 422648"/>
                <a:gd name="connsiteX8" fmla="*/ 510400 w 702584"/>
                <a:gd name="connsiteY8" fmla="*/ 14566 h 422648"/>
                <a:gd name="connsiteX9" fmla="*/ 405626 w 702584"/>
                <a:gd name="connsiteY9" fmla="*/ 279 h 422648"/>
                <a:gd name="connsiteX10" fmla="*/ 229412 w 702584"/>
                <a:gd name="connsiteY10" fmla="*/ 12185 h 422648"/>
                <a:gd name="connsiteX11" fmla="*/ 117494 w 702584"/>
                <a:gd name="connsiteY11" fmla="*/ 50285 h 422648"/>
                <a:gd name="connsiteX12" fmla="*/ 43676 w 702584"/>
                <a:gd name="connsiteY12" fmla="*/ 100292 h 422648"/>
                <a:gd name="connsiteX13" fmla="*/ 36532 w 702584"/>
                <a:gd name="connsiteY13" fmla="*/ 197923 h 422648"/>
                <a:gd name="connsiteX14" fmla="*/ 91300 w 702584"/>
                <a:gd name="connsiteY14" fmla="*/ 145534 h 422648"/>
                <a:gd name="connsiteX15" fmla="*/ 181789 w 702584"/>
                <a:gd name="connsiteY15" fmla="*/ 112199 h 422648"/>
                <a:gd name="connsiteX16" fmla="*/ 343713 w 702584"/>
                <a:gd name="connsiteY16" fmla="*/ 83623 h 422648"/>
                <a:gd name="connsiteX17" fmla="*/ 503256 w 702584"/>
                <a:gd name="connsiteY17" fmla="*/ 97910 h 422648"/>
                <a:gd name="connsiteX18" fmla="*/ 605650 w 702584"/>
                <a:gd name="connsiteY18" fmla="*/ 136010 h 422648"/>
                <a:gd name="connsiteX19" fmla="*/ 687573 w 702584"/>
                <a:gd name="connsiteY19" fmla="*/ 218509 h 422648"/>
                <a:gd name="connsiteX20" fmla="*/ 674708 w 702584"/>
                <a:gd name="connsiteY20" fmla="*/ 300318 h 422648"/>
                <a:gd name="connsiteX21" fmla="*/ 565171 w 702584"/>
                <a:gd name="connsiteY21" fmla="*/ 381281 h 422648"/>
                <a:gd name="connsiteX22" fmla="*/ 350665 w 702584"/>
                <a:gd name="connsiteY22" fmla="*/ 422426 h 422648"/>
                <a:gd name="connsiteX23" fmla="*/ 196075 w 702584"/>
                <a:gd name="connsiteY23" fmla="*/ 395566 h 422648"/>
                <a:gd name="connsiteX24" fmla="*/ 77014 w 702584"/>
                <a:gd name="connsiteY24" fmla="*/ 350325 h 422648"/>
                <a:gd name="connsiteX25" fmla="*/ 41294 w 702584"/>
                <a:gd name="connsiteY25" fmla="*/ 300316 h 422648"/>
                <a:gd name="connsiteX26" fmla="*/ 17481 w 702584"/>
                <a:gd name="connsiteY26" fmla="*/ 247929 h 422648"/>
                <a:gd name="connsiteX27" fmla="*/ 18519 w 702584"/>
                <a:gd name="connsiteY27" fmla="*/ 213749 h 422648"/>
                <a:gd name="connsiteX0" fmla="*/ 18519 w 702584"/>
                <a:gd name="connsiteY0" fmla="*/ 213749 h 422648"/>
                <a:gd name="connsiteX1" fmla="*/ 5577 w 702584"/>
                <a:gd name="connsiteY1" fmla="*/ 200305 h 422648"/>
                <a:gd name="connsiteX2" fmla="*/ 122257 w 702584"/>
                <a:gd name="connsiteY2" fmla="*/ 290793 h 422648"/>
                <a:gd name="connsiteX3" fmla="*/ 345902 w 702584"/>
                <a:gd name="connsiteY3" fmla="*/ 336062 h 422648"/>
                <a:gd name="connsiteX4" fmla="*/ 600890 w 702584"/>
                <a:gd name="connsiteY4" fmla="*/ 283650 h 422648"/>
                <a:gd name="connsiteX5" fmla="*/ 700901 w 702584"/>
                <a:gd name="connsiteY5" fmla="*/ 186018 h 422648"/>
                <a:gd name="connsiteX6" fmla="*/ 662800 w 702584"/>
                <a:gd name="connsiteY6" fmla="*/ 100291 h 422648"/>
                <a:gd name="connsiteX7" fmla="*/ 598507 w 702584"/>
                <a:gd name="connsiteY7" fmla="*/ 47905 h 422648"/>
                <a:gd name="connsiteX8" fmla="*/ 510400 w 702584"/>
                <a:gd name="connsiteY8" fmla="*/ 14566 h 422648"/>
                <a:gd name="connsiteX9" fmla="*/ 405626 w 702584"/>
                <a:gd name="connsiteY9" fmla="*/ 279 h 422648"/>
                <a:gd name="connsiteX10" fmla="*/ 229412 w 702584"/>
                <a:gd name="connsiteY10" fmla="*/ 12185 h 422648"/>
                <a:gd name="connsiteX11" fmla="*/ 117494 w 702584"/>
                <a:gd name="connsiteY11" fmla="*/ 50285 h 422648"/>
                <a:gd name="connsiteX12" fmla="*/ 43676 w 702584"/>
                <a:gd name="connsiteY12" fmla="*/ 100292 h 422648"/>
                <a:gd name="connsiteX13" fmla="*/ 36532 w 702584"/>
                <a:gd name="connsiteY13" fmla="*/ 197923 h 422648"/>
                <a:gd name="connsiteX14" fmla="*/ 91300 w 702584"/>
                <a:gd name="connsiteY14" fmla="*/ 145534 h 422648"/>
                <a:gd name="connsiteX15" fmla="*/ 169883 w 702584"/>
                <a:gd name="connsiteY15" fmla="*/ 112199 h 422648"/>
                <a:gd name="connsiteX16" fmla="*/ 343713 w 702584"/>
                <a:gd name="connsiteY16" fmla="*/ 83623 h 422648"/>
                <a:gd name="connsiteX17" fmla="*/ 503256 w 702584"/>
                <a:gd name="connsiteY17" fmla="*/ 97910 h 422648"/>
                <a:gd name="connsiteX18" fmla="*/ 605650 w 702584"/>
                <a:gd name="connsiteY18" fmla="*/ 136010 h 422648"/>
                <a:gd name="connsiteX19" fmla="*/ 687573 w 702584"/>
                <a:gd name="connsiteY19" fmla="*/ 218509 h 422648"/>
                <a:gd name="connsiteX20" fmla="*/ 674708 w 702584"/>
                <a:gd name="connsiteY20" fmla="*/ 300318 h 422648"/>
                <a:gd name="connsiteX21" fmla="*/ 565171 w 702584"/>
                <a:gd name="connsiteY21" fmla="*/ 381281 h 422648"/>
                <a:gd name="connsiteX22" fmla="*/ 350665 w 702584"/>
                <a:gd name="connsiteY22" fmla="*/ 422426 h 422648"/>
                <a:gd name="connsiteX23" fmla="*/ 196075 w 702584"/>
                <a:gd name="connsiteY23" fmla="*/ 395566 h 422648"/>
                <a:gd name="connsiteX24" fmla="*/ 77014 w 702584"/>
                <a:gd name="connsiteY24" fmla="*/ 350325 h 422648"/>
                <a:gd name="connsiteX25" fmla="*/ 41294 w 702584"/>
                <a:gd name="connsiteY25" fmla="*/ 300316 h 422648"/>
                <a:gd name="connsiteX26" fmla="*/ 17481 w 702584"/>
                <a:gd name="connsiteY26" fmla="*/ 247929 h 422648"/>
                <a:gd name="connsiteX27" fmla="*/ 18519 w 702584"/>
                <a:gd name="connsiteY27" fmla="*/ 213749 h 422648"/>
                <a:gd name="connsiteX0" fmla="*/ 18519 w 702584"/>
                <a:gd name="connsiteY0" fmla="*/ 213749 h 422648"/>
                <a:gd name="connsiteX1" fmla="*/ 5577 w 702584"/>
                <a:gd name="connsiteY1" fmla="*/ 200305 h 422648"/>
                <a:gd name="connsiteX2" fmla="*/ 122257 w 702584"/>
                <a:gd name="connsiteY2" fmla="*/ 290793 h 422648"/>
                <a:gd name="connsiteX3" fmla="*/ 345902 w 702584"/>
                <a:gd name="connsiteY3" fmla="*/ 336062 h 422648"/>
                <a:gd name="connsiteX4" fmla="*/ 600890 w 702584"/>
                <a:gd name="connsiteY4" fmla="*/ 283650 h 422648"/>
                <a:gd name="connsiteX5" fmla="*/ 700901 w 702584"/>
                <a:gd name="connsiteY5" fmla="*/ 186018 h 422648"/>
                <a:gd name="connsiteX6" fmla="*/ 662800 w 702584"/>
                <a:gd name="connsiteY6" fmla="*/ 100291 h 422648"/>
                <a:gd name="connsiteX7" fmla="*/ 598507 w 702584"/>
                <a:gd name="connsiteY7" fmla="*/ 47905 h 422648"/>
                <a:gd name="connsiteX8" fmla="*/ 510400 w 702584"/>
                <a:gd name="connsiteY8" fmla="*/ 14566 h 422648"/>
                <a:gd name="connsiteX9" fmla="*/ 405626 w 702584"/>
                <a:gd name="connsiteY9" fmla="*/ 279 h 422648"/>
                <a:gd name="connsiteX10" fmla="*/ 229412 w 702584"/>
                <a:gd name="connsiteY10" fmla="*/ 12185 h 422648"/>
                <a:gd name="connsiteX11" fmla="*/ 117494 w 702584"/>
                <a:gd name="connsiteY11" fmla="*/ 50285 h 422648"/>
                <a:gd name="connsiteX12" fmla="*/ 43676 w 702584"/>
                <a:gd name="connsiteY12" fmla="*/ 100292 h 422648"/>
                <a:gd name="connsiteX13" fmla="*/ 36532 w 702584"/>
                <a:gd name="connsiteY13" fmla="*/ 197923 h 422648"/>
                <a:gd name="connsiteX14" fmla="*/ 91300 w 702584"/>
                <a:gd name="connsiteY14" fmla="*/ 145534 h 422648"/>
                <a:gd name="connsiteX15" fmla="*/ 179408 w 702584"/>
                <a:gd name="connsiteY15" fmla="*/ 107437 h 422648"/>
                <a:gd name="connsiteX16" fmla="*/ 343713 w 702584"/>
                <a:gd name="connsiteY16" fmla="*/ 83623 h 422648"/>
                <a:gd name="connsiteX17" fmla="*/ 503256 w 702584"/>
                <a:gd name="connsiteY17" fmla="*/ 97910 h 422648"/>
                <a:gd name="connsiteX18" fmla="*/ 605650 w 702584"/>
                <a:gd name="connsiteY18" fmla="*/ 136010 h 422648"/>
                <a:gd name="connsiteX19" fmla="*/ 687573 w 702584"/>
                <a:gd name="connsiteY19" fmla="*/ 218509 h 422648"/>
                <a:gd name="connsiteX20" fmla="*/ 674708 w 702584"/>
                <a:gd name="connsiteY20" fmla="*/ 300318 h 422648"/>
                <a:gd name="connsiteX21" fmla="*/ 565171 w 702584"/>
                <a:gd name="connsiteY21" fmla="*/ 381281 h 422648"/>
                <a:gd name="connsiteX22" fmla="*/ 350665 w 702584"/>
                <a:gd name="connsiteY22" fmla="*/ 422426 h 422648"/>
                <a:gd name="connsiteX23" fmla="*/ 196075 w 702584"/>
                <a:gd name="connsiteY23" fmla="*/ 395566 h 422648"/>
                <a:gd name="connsiteX24" fmla="*/ 77014 w 702584"/>
                <a:gd name="connsiteY24" fmla="*/ 350325 h 422648"/>
                <a:gd name="connsiteX25" fmla="*/ 41294 w 702584"/>
                <a:gd name="connsiteY25" fmla="*/ 300316 h 422648"/>
                <a:gd name="connsiteX26" fmla="*/ 17481 w 702584"/>
                <a:gd name="connsiteY26" fmla="*/ 247929 h 422648"/>
                <a:gd name="connsiteX27" fmla="*/ 18519 w 702584"/>
                <a:gd name="connsiteY27" fmla="*/ 213749 h 422648"/>
                <a:gd name="connsiteX0" fmla="*/ 18519 w 695263"/>
                <a:gd name="connsiteY0" fmla="*/ 213749 h 422648"/>
                <a:gd name="connsiteX1" fmla="*/ 5577 w 695263"/>
                <a:gd name="connsiteY1" fmla="*/ 200305 h 422648"/>
                <a:gd name="connsiteX2" fmla="*/ 122257 w 695263"/>
                <a:gd name="connsiteY2" fmla="*/ 290793 h 422648"/>
                <a:gd name="connsiteX3" fmla="*/ 345902 w 695263"/>
                <a:gd name="connsiteY3" fmla="*/ 336062 h 422648"/>
                <a:gd name="connsiteX4" fmla="*/ 600890 w 695263"/>
                <a:gd name="connsiteY4" fmla="*/ 283650 h 422648"/>
                <a:gd name="connsiteX5" fmla="*/ 662800 w 695263"/>
                <a:gd name="connsiteY5" fmla="*/ 100291 h 422648"/>
                <a:gd name="connsiteX6" fmla="*/ 598507 w 695263"/>
                <a:gd name="connsiteY6" fmla="*/ 47905 h 422648"/>
                <a:gd name="connsiteX7" fmla="*/ 510400 w 695263"/>
                <a:gd name="connsiteY7" fmla="*/ 14566 h 422648"/>
                <a:gd name="connsiteX8" fmla="*/ 405626 w 695263"/>
                <a:gd name="connsiteY8" fmla="*/ 279 h 422648"/>
                <a:gd name="connsiteX9" fmla="*/ 229412 w 695263"/>
                <a:gd name="connsiteY9" fmla="*/ 12185 h 422648"/>
                <a:gd name="connsiteX10" fmla="*/ 117494 w 695263"/>
                <a:gd name="connsiteY10" fmla="*/ 50285 h 422648"/>
                <a:gd name="connsiteX11" fmla="*/ 43676 w 695263"/>
                <a:gd name="connsiteY11" fmla="*/ 100292 h 422648"/>
                <a:gd name="connsiteX12" fmla="*/ 36532 w 695263"/>
                <a:gd name="connsiteY12" fmla="*/ 197923 h 422648"/>
                <a:gd name="connsiteX13" fmla="*/ 91300 w 695263"/>
                <a:gd name="connsiteY13" fmla="*/ 145534 h 422648"/>
                <a:gd name="connsiteX14" fmla="*/ 179408 w 695263"/>
                <a:gd name="connsiteY14" fmla="*/ 107437 h 422648"/>
                <a:gd name="connsiteX15" fmla="*/ 343713 w 695263"/>
                <a:gd name="connsiteY15" fmla="*/ 83623 h 422648"/>
                <a:gd name="connsiteX16" fmla="*/ 503256 w 695263"/>
                <a:gd name="connsiteY16" fmla="*/ 97910 h 422648"/>
                <a:gd name="connsiteX17" fmla="*/ 605650 w 695263"/>
                <a:gd name="connsiteY17" fmla="*/ 136010 h 422648"/>
                <a:gd name="connsiteX18" fmla="*/ 687573 w 695263"/>
                <a:gd name="connsiteY18" fmla="*/ 218509 h 422648"/>
                <a:gd name="connsiteX19" fmla="*/ 674708 w 695263"/>
                <a:gd name="connsiteY19" fmla="*/ 300318 h 422648"/>
                <a:gd name="connsiteX20" fmla="*/ 565171 w 695263"/>
                <a:gd name="connsiteY20" fmla="*/ 381281 h 422648"/>
                <a:gd name="connsiteX21" fmla="*/ 350665 w 695263"/>
                <a:gd name="connsiteY21" fmla="*/ 422426 h 422648"/>
                <a:gd name="connsiteX22" fmla="*/ 196075 w 695263"/>
                <a:gd name="connsiteY22" fmla="*/ 395566 h 422648"/>
                <a:gd name="connsiteX23" fmla="*/ 77014 w 695263"/>
                <a:gd name="connsiteY23" fmla="*/ 350325 h 422648"/>
                <a:gd name="connsiteX24" fmla="*/ 41294 w 695263"/>
                <a:gd name="connsiteY24" fmla="*/ 300316 h 422648"/>
                <a:gd name="connsiteX25" fmla="*/ 17481 w 695263"/>
                <a:gd name="connsiteY25" fmla="*/ 247929 h 422648"/>
                <a:gd name="connsiteX26" fmla="*/ 18519 w 695263"/>
                <a:gd name="connsiteY26" fmla="*/ 213749 h 422648"/>
                <a:gd name="connsiteX0" fmla="*/ 18519 w 695263"/>
                <a:gd name="connsiteY0" fmla="*/ 213749 h 422648"/>
                <a:gd name="connsiteX1" fmla="*/ 5577 w 695263"/>
                <a:gd name="connsiteY1" fmla="*/ 200305 h 422648"/>
                <a:gd name="connsiteX2" fmla="*/ 122257 w 695263"/>
                <a:gd name="connsiteY2" fmla="*/ 290793 h 422648"/>
                <a:gd name="connsiteX3" fmla="*/ 345902 w 695263"/>
                <a:gd name="connsiteY3" fmla="*/ 336062 h 422648"/>
                <a:gd name="connsiteX4" fmla="*/ 600890 w 695263"/>
                <a:gd name="connsiteY4" fmla="*/ 283650 h 422648"/>
                <a:gd name="connsiteX5" fmla="*/ 686613 w 695263"/>
                <a:gd name="connsiteY5" fmla="*/ 202684 h 422648"/>
                <a:gd name="connsiteX6" fmla="*/ 662800 w 695263"/>
                <a:gd name="connsiteY6" fmla="*/ 100291 h 422648"/>
                <a:gd name="connsiteX7" fmla="*/ 598507 w 695263"/>
                <a:gd name="connsiteY7" fmla="*/ 47905 h 422648"/>
                <a:gd name="connsiteX8" fmla="*/ 510400 w 695263"/>
                <a:gd name="connsiteY8" fmla="*/ 14566 h 422648"/>
                <a:gd name="connsiteX9" fmla="*/ 405626 w 695263"/>
                <a:gd name="connsiteY9" fmla="*/ 279 h 422648"/>
                <a:gd name="connsiteX10" fmla="*/ 229412 w 695263"/>
                <a:gd name="connsiteY10" fmla="*/ 12185 h 422648"/>
                <a:gd name="connsiteX11" fmla="*/ 117494 w 695263"/>
                <a:gd name="connsiteY11" fmla="*/ 50285 h 422648"/>
                <a:gd name="connsiteX12" fmla="*/ 43676 w 695263"/>
                <a:gd name="connsiteY12" fmla="*/ 100292 h 422648"/>
                <a:gd name="connsiteX13" fmla="*/ 36532 w 695263"/>
                <a:gd name="connsiteY13" fmla="*/ 197923 h 422648"/>
                <a:gd name="connsiteX14" fmla="*/ 91300 w 695263"/>
                <a:gd name="connsiteY14" fmla="*/ 145534 h 422648"/>
                <a:gd name="connsiteX15" fmla="*/ 179408 w 695263"/>
                <a:gd name="connsiteY15" fmla="*/ 107437 h 422648"/>
                <a:gd name="connsiteX16" fmla="*/ 343713 w 695263"/>
                <a:gd name="connsiteY16" fmla="*/ 83623 h 422648"/>
                <a:gd name="connsiteX17" fmla="*/ 503256 w 695263"/>
                <a:gd name="connsiteY17" fmla="*/ 97910 h 422648"/>
                <a:gd name="connsiteX18" fmla="*/ 605650 w 695263"/>
                <a:gd name="connsiteY18" fmla="*/ 136010 h 422648"/>
                <a:gd name="connsiteX19" fmla="*/ 687573 w 695263"/>
                <a:gd name="connsiteY19" fmla="*/ 218509 h 422648"/>
                <a:gd name="connsiteX20" fmla="*/ 674708 w 695263"/>
                <a:gd name="connsiteY20" fmla="*/ 300318 h 422648"/>
                <a:gd name="connsiteX21" fmla="*/ 565171 w 695263"/>
                <a:gd name="connsiteY21" fmla="*/ 381281 h 422648"/>
                <a:gd name="connsiteX22" fmla="*/ 350665 w 695263"/>
                <a:gd name="connsiteY22" fmla="*/ 422426 h 422648"/>
                <a:gd name="connsiteX23" fmla="*/ 196075 w 695263"/>
                <a:gd name="connsiteY23" fmla="*/ 395566 h 422648"/>
                <a:gd name="connsiteX24" fmla="*/ 77014 w 695263"/>
                <a:gd name="connsiteY24" fmla="*/ 350325 h 422648"/>
                <a:gd name="connsiteX25" fmla="*/ 41294 w 695263"/>
                <a:gd name="connsiteY25" fmla="*/ 300316 h 422648"/>
                <a:gd name="connsiteX26" fmla="*/ 17481 w 695263"/>
                <a:gd name="connsiteY26" fmla="*/ 247929 h 422648"/>
                <a:gd name="connsiteX27" fmla="*/ 18519 w 695263"/>
                <a:gd name="connsiteY27" fmla="*/ 213749 h 422648"/>
                <a:gd name="connsiteX0" fmla="*/ 18519 w 695263"/>
                <a:gd name="connsiteY0" fmla="*/ 213749 h 422648"/>
                <a:gd name="connsiteX1" fmla="*/ 5577 w 695263"/>
                <a:gd name="connsiteY1" fmla="*/ 200305 h 422648"/>
                <a:gd name="connsiteX2" fmla="*/ 122257 w 695263"/>
                <a:gd name="connsiteY2" fmla="*/ 290793 h 422648"/>
                <a:gd name="connsiteX3" fmla="*/ 345902 w 695263"/>
                <a:gd name="connsiteY3" fmla="*/ 336062 h 422648"/>
                <a:gd name="connsiteX4" fmla="*/ 600890 w 695263"/>
                <a:gd name="connsiteY4" fmla="*/ 283650 h 422648"/>
                <a:gd name="connsiteX5" fmla="*/ 686613 w 695263"/>
                <a:gd name="connsiteY5" fmla="*/ 202684 h 422648"/>
                <a:gd name="connsiteX6" fmla="*/ 662800 w 695263"/>
                <a:gd name="connsiteY6" fmla="*/ 100291 h 422648"/>
                <a:gd name="connsiteX7" fmla="*/ 598507 w 695263"/>
                <a:gd name="connsiteY7" fmla="*/ 47905 h 422648"/>
                <a:gd name="connsiteX8" fmla="*/ 510400 w 695263"/>
                <a:gd name="connsiteY8" fmla="*/ 14566 h 422648"/>
                <a:gd name="connsiteX9" fmla="*/ 405626 w 695263"/>
                <a:gd name="connsiteY9" fmla="*/ 279 h 422648"/>
                <a:gd name="connsiteX10" fmla="*/ 229412 w 695263"/>
                <a:gd name="connsiteY10" fmla="*/ 12185 h 422648"/>
                <a:gd name="connsiteX11" fmla="*/ 117494 w 695263"/>
                <a:gd name="connsiteY11" fmla="*/ 50285 h 422648"/>
                <a:gd name="connsiteX12" fmla="*/ 43676 w 695263"/>
                <a:gd name="connsiteY12" fmla="*/ 100292 h 422648"/>
                <a:gd name="connsiteX13" fmla="*/ 22245 w 695263"/>
                <a:gd name="connsiteY13" fmla="*/ 197923 h 422648"/>
                <a:gd name="connsiteX14" fmla="*/ 91300 w 695263"/>
                <a:gd name="connsiteY14" fmla="*/ 145534 h 422648"/>
                <a:gd name="connsiteX15" fmla="*/ 179408 w 695263"/>
                <a:gd name="connsiteY15" fmla="*/ 107437 h 422648"/>
                <a:gd name="connsiteX16" fmla="*/ 343713 w 695263"/>
                <a:gd name="connsiteY16" fmla="*/ 83623 h 422648"/>
                <a:gd name="connsiteX17" fmla="*/ 503256 w 695263"/>
                <a:gd name="connsiteY17" fmla="*/ 97910 h 422648"/>
                <a:gd name="connsiteX18" fmla="*/ 605650 w 695263"/>
                <a:gd name="connsiteY18" fmla="*/ 136010 h 422648"/>
                <a:gd name="connsiteX19" fmla="*/ 687573 w 695263"/>
                <a:gd name="connsiteY19" fmla="*/ 218509 h 422648"/>
                <a:gd name="connsiteX20" fmla="*/ 674708 w 695263"/>
                <a:gd name="connsiteY20" fmla="*/ 300318 h 422648"/>
                <a:gd name="connsiteX21" fmla="*/ 565171 w 695263"/>
                <a:gd name="connsiteY21" fmla="*/ 381281 h 422648"/>
                <a:gd name="connsiteX22" fmla="*/ 350665 w 695263"/>
                <a:gd name="connsiteY22" fmla="*/ 422426 h 422648"/>
                <a:gd name="connsiteX23" fmla="*/ 196075 w 695263"/>
                <a:gd name="connsiteY23" fmla="*/ 395566 h 422648"/>
                <a:gd name="connsiteX24" fmla="*/ 77014 w 695263"/>
                <a:gd name="connsiteY24" fmla="*/ 350325 h 422648"/>
                <a:gd name="connsiteX25" fmla="*/ 41294 w 695263"/>
                <a:gd name="connsiteY25" fmla="*/ 300316 h 422648"/>
                <a:gd name="connsiteX26" fmla="*/ 17481 w 695263"/>
                <a:gd name="connsiteY26" fmla="*/ 247929 h 422648"/>
                <a:gd name="connsiteX27" fmla="*/ 18519 w 695263"/>
                <a:gd name="connsiteY27" fmla="*/ 213749 h 42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95263" h="422648">
                  <a:moveTo>
                    <a:pt x="18519" y="213749"/>
                  </a:moveTo>
                  <a:cubicBezTo>
                    <a:pt x="16535" y="205812"/>
                    <a:pt x="-11713" y="187464"/>
                    <a:pt x="5577" y="200305"/>
                  </a:cubicBezTo>
                  <a:cubicBezTo>
                    <a:pt x="22867" y="213146"/>
                    <a:pt x="75061" y="264992"/>
                    <a:pt x="122257" y="290793"/>
                  </a:cubicBezTo>
                  <a:cubicBezTo>
                    <a:pt x="169453" y="316594"/>
                    <a:pt x="266130" y="337252"/>
                    <a:pt x="345902" y="336062"/>
                  </a:cubicBezTo>
                  <a:cubicBezTo>
                    <a:pt x="425674" y="334872"/>
                    <a:pt x="548470" y="316992"/>
                    <a:pt x="600890" y="283650"/>
                  </a:cubicBezTo>
                  <a:cubicBezTo>
                    <a:pt x="653310" y="250308"/>
                    <a:pt x="676295" y="233244"/>
                    <a:pt x="686613" y="202684"/>
                  </a:cubicBezTo>
                  <a:cubicBezTo>
                    <a:pt x="696931" y="172124"/>
                    <a:pt x="673119" y="114975"/>
                    <a:pt x="662800" y="100291"/>
                  </a:cubicBezTo>
                  <a:cubicBezTo>
                    <a:pt x="652481" y="85607"/>
                    <a:pt x="622716" y="62589"/>
                    <a:pt x="598507" y="47905"/>
                  </a:cubicBezTo>
                  <a:cubicBezTo>
                    <a:pt x="574298" y="33221"/>
                    <a:pt x="542547" y="22504"/>
                    <a:pt x="510400" y="14566"/>
                  </a:cubicBezTo>
                  <a:cubicBezTo>
                    <a:pt x="478253" y="6628"/>
                    <a:pt x="451663" y="1470"/>
                    <a:pt x="405626" y="279"/>
                  </a:cubicBezTo>
                  <a:cubicBezTo>
                    <a:pt x="359589" y="-912"/>
                    <a:pt x="277434" y="1469"/>
                    <a:pt x="229412" y="12185"/>
                  </a:cubicBezTo>
                  <a:cubicBezTo>
                    <a:pt x="181390" y="22901"/>
                    <a:pt x="148450" y="35601"/>
                    <a:pt x="117494" y="50285"/>
                  </a:cubicBezTo>
                  <a:cubicBezTo>
                    <a:pt x="86538" y="64969"/>
                    <a:pt x="57170" y="78067"/>
                    <a:pt x="43676" y="100292"/>
                  </a:cubicBezTo>
                  <a:cubicBezTo>
                    <a:pt x="30182" y="122517"/>
                    <a:pt x="11530" y="189589"/>
                    <a:pt x="22245" y="197923"/>
                  </a:cubicBezTo>
                  <a:cubicBezTo>
                    <a:pt x="32960" y="206257"/>
                    <a:pt x="67091" y="159821"/>
                    <a:pt x="91300" y="145534"/>
                  </a:cubicBezTo>
                  <a:cubicBezTo>
                    <a:pt x="115509" y="131247"/>
                    <a:pt x="140117" y="118549"/>
                    <a:pt x="179408" y="107437"/>
                  </a:cubicBezTo>
                  <a:cubicBezTo>
                    <a:pt x="140514" y="92753"/>
                    <a:pt x="281007" y="85607"/>
                    <a:pt x="343713" y="83623"/>
                  </a:cubicBezTo>
                  <a:cubicBezTo>
                    <a:pt x="406419" y="81639"/>
                    <a:pt x="460394" y="88385"/>
                    <a:pt x="503256" y="97910"/>
                  </a:cubicBezTo>
                  <a:cubicBezTo>
                    <a:pt x="546118" y="107435"/>
                    <a:pt x="573740" y="115910"/>
                    <a:pt x="605650" y="136010"/>
                  </a:cubicBezTo>
                  <a:cubicBezTo>
                    <a:pt x="637560" y="156110"/>
                    <a:pt x="675270" y="191918"/>
                    <a:pt x="687573" y="218509"/>
                  </a:cubicBezTo>
                  <a:cubicBezTo>
                    <a:pt x="699876" y="245100"/>
                    <a:pt x="698680" y="260886"/>
                    <a:pt x="674708" y="300318"/>
                  </a:cubicBezTo>
                  <a:cubicBezTo>
                    <a:pt x="650736" y="339750"/>
                    <a:pt x="609653" y="359739"/>
                    <a:pt x="565171" y="381281"/>
                  </a:cubicBezTo>
                  <a:cubicBezTo>
                    <a:pt x="520689" y="402823"/>
                    <a:pt x="412181" y="420045"/>
                    <a:pt x="350665" y="422426"/>
                  </a:cubicBezTo>
                  <a:cubicBezTo>
                    <a:pt x="289149" y="424807"/>
                    <a:pt x="241684" y="407583"/>
                    <a:pt x="196075" y="395566"/>
                  </a:cubicBezTo>
                  <a:cubicBezTo>
                    <a:pt x="150467" y="383549"/>
                    <a:pt x="102017" y="366200"/>
                    <a:pt x="77014" y="350325"/>
                  </a:cubicBezTo>
                  <a:cubicBezTo>
                    <a:pt x="52011" y="334450"/>
                    <a:pt x="51216" y="317382"/>
                    <a:pt x="41294" y="300316"/>
                  </a:cubicBezTo>
                  <a:cubicBezTo>
                    <a:pt x="31372" y="283250"/>
                    <a:pt x="22071" y="262357"/>
                    <a:pt x="17481" y="247929"/>
                  </a:cubicBezTo>
                  <a:cubicBezTo>
                    <a:pt x="7732" y="225166"/>
                    <a:pt x="20503" y="221686"/>
                    <a:pt x="18519" y="213749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8426C9F7-6326-4DAE-924C-B616775919D6}"/>
                </a:ext>
              </a:extLst>
            </p:cNvPr>
            <p:cNvSpPr/>
            <p:nvPr/>
          </p:nvSpPr>
          <p:spPr>
            <a:xfrm>
              <a:off x="5064392" y="4613202"/>
              <a:ext cx="678578" cy="33982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8442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B3A4CE0-DAAD-43C9-ACD8-614DDEFFF67D}"/>
              </a:ext>
            </a:extLst>
          </p:cNvPr>
          <p:cNvGrpSpPr/>
          <p:nvPr/>
        </p:nvGrpSpPr>
        <p:grpSpPr>
          <a:xfrm>
            <a:off x="277671" y="198275"/>
            <a:ext cx="3259863" cy="1568737"/>
            <a:chOff x="4372593" y="3034240"/>
            <a:chExt cx="3259863" cy="1568737"/>
          </a:xfrm>
        </p:grpSpPr>
        <p:sp>
          <p:nvSpPr>
            <p:cNvPr id="15" name="Rectangle: Rounded Corners 88">
              <a:extLst>
                <a:ext uri="{FF2B5EF4-FFF2-40B4-BE49-F238E27FC236}">
                  <a16:creationId xmlns:a16="http://schemas.microsoft.com/office/drawing/2014/main" id="{1DD63251-7BD9-4CD6-A2E5-69FD9B2BE698}"/>
                </a:ext>
              </a:extLst>
            </p:cNvPr>
            <p:cNvSpPr/>
            <p:nvPr/>
          </p:nvSpPr>
          <p:spPr>
            <a:xfrm rot="3539312">
              <a:off x="7228896" y="4368609"/>
              <a:ext cx="308742" cy="148425"/>
            </a:xfrm>
            <a:custGeom>
              <a:avLst/>
              <a:gdLst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87720 w 642050"/>
                <a:gd name="connsiteY2" fmla="*/ 0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487720 w 642050"/>
                <a:gd name="connsiteY4" fmla="*/ 308660 h 308660"/>
                <a:gd name="connsiteX5" fmla="*/ 154330 w 642050"/>
                <a:gd name="connsiteY5" fmla="*/ 308660 h 308660"/>
                <a:gd name="connsiteX6" fmla="*/ 0 w 642050"/>
                <a:gd name="connsiteY6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29763 w 642050"/>
                <a:gd name="connsiteY3" fmla="*/ 168888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050" h="308660">
                  <a:moveTo>
                    <a:pt x="0" y="154330"/>
                  </a:moveTo>
                  <a:cubicBezTo>
                    <a:pt x="0" y="69096"/>
                    <a:pt x="69096" y="0"/>
                    <a:pt x="154330" y="0"/>
                  </a:cubicBezTo>
                  <a:cubicBezTo>
                    <a:pt x="261338" y="0"/>
                    <a:pt x="631747" y="88807"/>
                    <a:pt x="642050" y="154330"/>
                  </a:cubicBezTo>
                  <a:cubicBezTo>
                    <a:pt x="598210" y="330913"/>
                    <a:pt x="316903" y="257217"/>
                    <a:pt x="154330" y="308660"/>
                  </a:cubicBezTo>
                  <a:cubicBezTo>
                    <a:pt x="47322" y="308660"/>
                    <a:pt x="0" y="239564"/>
                    <a:pt x="0" y="154330"/>
                  </a:cubicBezTo>
                  <a:close/>
                </a:path>
              </a:pathLst>
            </a:custGeom>
            <a:solidFill>
              <a:srgbClr val="C0A175"/>
            </a:solidFill>
            <a:ln>
              <a:solidFill>
                <a:srgbClr val="C0A1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88">
              <a:extLst>
                <a:ext uri="{FF2B5EF4-FFF2-40B4-BE49-F238E27FC236}">
                  <a16:creationId xmlns:a16="http://schemas.microsoft.com/office/drawing/2014/main" id="{A84D00C6-9130-4FF0-841B-216A8018A4B6}"/>
                </a:ext>
              </a:extLst>
            </p:cNvPr>
            <p:cNvSpPr/>
            <p:nvPr/>
          </p:nvSpPr>
          <p:spPr>
            <a:xfrm rot="18060688" flipH="1">
              <a:off x="4518664" y="4374393"/>
              <a:ext cx="308742" cy="148425"/>
            </a:xfrm>
            <a:custGeom>
              <a:avLst/>
              <a:gdLst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87720 w 642050"/>
                <a:gd name="connsiteY2" fmla="*/ 0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487720 w 642050"/>
                <a:gd name="connsiteY4" fmla="*/ 308660 h 308660"/>
                <a:gd name="connsiteX5" fmla="*/ 154330 w 642050"/>
                <a:gd name="connsiteY5" fmla="*/ 308660 h 308660"/>
                <a:gd name="connsiteX6" fmla="*/ 0 w 642050"/>
                <a:gd name="connsiteY6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29763 w 642050"/>
                <a:gd name="connsiteY3" fmla="*/ 168888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050" h="308660">
                  <a:moveTo>
                    <a:pt x="0" y="154330"/>
                  </a:moveTo>
                  <a:cubicBezTo>
                    <a:pt x="0" y="69096"/>
                    <a:pt x="69096" y="0"/>
                    <a:pt x="154330" y="0"/>
                  </a:cubicBezTo>
                  <a:cubicBezTo>
                    <a:pt x="261338" y="0"/>
                    <a:pt x="631747" y="88807"/>
                    <a:pt x="642050" y="154330"/>
                  </a:cubicBezTo>
                  <a:cubicBezTo>
                    <a:pt x="598210" y="330913"/>
                    <a:pt x="316903" y="257217"/>
                    <a:pt x="154330" y="308660"/>
                  </a:cubicBezTo>
                  <a:cubicBezTo>
                    <a:pt x="47322" y="308660"/>
                    <a:pt x="0" y="239564"/>
                    <a:pt x="0" y="154330"/>
                  </a:cubicBezTo>
                  <a:close/>
                </a:path>
              </a:pathLst>
            </a:custGeom>
            <a:solidFill>
              <a:srgbClr val="C0A175"/>
            </a:solidFill>
            <a:ln>
              <a:solidFill>
                <a:srgbClr val="C0A1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88">
              <a:extLst>
                <a:ext uri="{FF2B5EF4-FFF2-40B4-BE49-F238E27FC236}">
                  <a16:creationId xmlns:a16="http://schemas.microsoft.com/office/drawing/2014/main" id="{2F699EA6-7FC1-42CA-BBDA-17DDFB2E920F}"/>
                </a:ext>
              </a:extLst>
            </p:cNvPr>
            <p:cNvSpPr/>
            <p:nvPr/>
          </p:nvSpPr>
          <p:spPr>
            <a:xfrm rot="5044876">
              <a:off x="7002263" y="4173311"/>
              <a:ext cx="308742" cy="148425"/>
            </a:xfrm>
            <a:custGeom>
              <a:avLst/>
              <a:gdLst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87720 w 642050"/>
                <a:gd name="connsiteY2" fmla="*/ 0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487720 w 642050"/>
                <a:gd name="connsiteY4" fmla="*/ 308660 h 308660"/>
                <a:gd name="connsiteX5" fmla="*/ 154330 w 642050"/>
                <a:gd name="connsiteY5" fmla="*/ 308660 h 308660"/>
                <a:gd name="connsiteX6" fmla="*/ 0 w 642050"/>
                <a:gd name="connsiteY6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29763 w 642050"/>
                <a:gd name="connsiteY3" fmla="*/ 168888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050" h="308660">
                  <a:moveTo>
                    <a:pt x="0" y="154330"/>
                  </a:moveTo>
                  <a:cubicBezTo>
                    <a:pt x="0" y="69096"/>
                    <a:pt x="69096" y="0"/>
                    <a:pt x="154330" y="0"/>
                  </a:cubicBezTo>
                  <a:cubicBezTo>
                    <a:pt x="261338" y="0"/>
                    <a:pt x="631747" y="88807"/>
                    <a:pt x="642050" y="154330"/>
                  </a:cubicBezTo>
                  <a:cubicBezTo>
                    <a:pt x="598210" y="330913"/>
                    <a:pt x="316903" y="257217"/>
                    <a:pt x="154330" y="308660"/>
                  </a:cubicBezTo>
                  <a:cubicBezTo>
                    <a:pt x="47322" y="308660"/>
                    <a:pt x="0" y="239564"/>
                    <a:pt x="0" y="154330"/>
                  </a:cubicBezTo>
                  <a:close/>
                </a:path>
              </a:pathLst>
            </a:custGeom>
            <a:solidFill>
              <a:srgbClr val="C0A175"/>
            </a:solidFill>
            <a:ln>
              <a:solidFill>
                <a:srgbClr val="C0A1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88">
              <a:extLst>
                <a:ext uri="{FF2B5EF4-FFF2-40B4-BE49-F238E27FC236}">
                  <a16:creationId xmlns:a16="http://schemas.microsoft.com/office/drawing/2014/main" id="{92AA1D6B-8E14-44ED-9778-5548D5AF9C71}"/>
                </a:ext>
              </a:extLst>
            </p:cNvPr>
            <p:cNvSpPr/>
            <p:nvPr/>
          </p:nvSpPr>
          <p:spPr>
            <a:xfrm rot="16555124" flipH="1">
              <a:off x="4756901" y="4192389"/>
              <a:ext cx="308742" cy="148425"/>
            </a:xfrm>
            <a:custGeom>
              <a:avLst/>
              <a:gdLst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87720 w 642050"/>
                <a:gd name="connsiteY2" fmla="*/ 0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487720 w 642050"/>
                <a:gd name="connsiteY4" fmla="*/ 308660 h 308660"/>
                <a:gd name="connsiteX5" fmla="*/ 154330 w 642050"/>
                <a:gd name="connsiteY5" fmla="*/ 308660 h 308660"/>
                <a:gd name="connsiteX6" fmla="*/ 0 w 642050"/>
                <a:gd name="connsiteY6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29763 w 642050"/>
                <a:gd name="connsiteY3" fmla="*/ 168888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050" h="308660">
                  <a:moveTo>
                    <a:pt x="0" y="154330"/>
                  </a:moveTo>
                  <a:cubicBezTo>
                    <a:pt x="0" y="69096"/>
                    <a:pt x="69096" y="0"/>
                    <a:pt x="154330" y="0"/>
                  </a:cubicBezTo>
                  <a:cubicBezTo>
                    <a:pt x="261338" y="0"/>
                    <a:pt x="631747" y="88807"/>
                    <a:pt x="642050" y="154330"/>
                  </a:cubicBezTo>
                  <a:cubicBezTo>
                    <a:pt x="598210" y="330913"/>
                    <a:pt x="316903" y="257217"/>
                    <a:pt x="154330" y="308660"/>
                  </a:cubicBezTo>
                  <a:cubicBezTo>
                    <a:pt x="47322" y="308660"/>
                    <a:pt x="0" y="239564"/>
                    <a:pt x="0" y="154330"/>
                  </a:cubicBezTo>
                  <a:close/>
                </a:path>
              </a:pathLst>
            </a:custGeom>
            <a:solidFill>
              <a:srgbClr val="C0A175"/>
            </a:solidFill>
            <a:ln>
              <a:solidFill>
                <a:srgbClr val="C0A1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77">
              <a:extLst>
                <a:ext uri="{FF2B5EF4-FFF2-40B4-BE49-F238E27FC236}">
                  <a16:creationId xmlns:a16="http://schemas.microsoft.com/office/drawing/2014/main" id="{5FE4CE75-0AD3-4DFD-9479-2F103786814D}"/>
                </a:ext>
              </a:extLst>
            </p:cNvPr>
            <p:cNvSpPr/>
            <p:nvPr/>
          </p:nvSpPr>
          <p:spPr>
            <a:xfrm>
              <a:off x="4816913" y="3034240"/>
              <a:ext cx="2365756" cy="945840"/>
            </a:xfrm>
            <a:custGeom>
              <a:avLst/>
              <a:gdLst>
                <a:gd name="connsiteX0" fmla="*/ 0 w 4966129"/>
                <a:gd name="connsiteY0" fmla="*/ 275806 h 1942019"/>
                <a:gd name="connsiteX1" fmla="*/ 275806 w 4966129"/>
                <a:gd name="connsiteY1" fmla="*/ 0 h 1942019"/>
                <a:gd name="connsiteX2" fmla="*/ 4690323 w 4966129"/>
                <a:gd name="connsiteY2" fmla="*/ 0 h 1942019"/>
                <a:gd name="connsiteX3" fmla="*/ 4966129 w 4966129"/>
                <a:gd name="connsiteY3" fmla="*/ 275806 h 1942019"/>
                <a:gd name="connsiteX4" fmla="*/ 4966129 w 4966129"/>
                <a:gd name="connsiteY4" fmla="*/ 1666213 h 1942019"/>
                <a:gd name="connsiteX5" fmla="*/ 4690323 w 4966129"/>
                <a:gd name="connsiteY5" fmla="*/ 1942019 h 1942019"/>
                <a:gd name="connsiteX6" fmla="*/ 275806 w 4966129"/>
                <a:gd name="connsiteY6" fmla="*/ 1942019 h 1942019"/>
                <a:gd name="connsiteX7" fmla="*/ 0 w 4966129"/>
                <a:gd name="connsiteY7" fmla="*/ 1666213 h 1942019"/>
                <a:gd name="connsiteX8" fmla="*/ 0 w 4966129"/>
                <a:gd name="connsiteY8" fmla="*/ 275806 h 1942019"/>
                <a:gd name="connsiteX0" fmla="*/ 0 w 4966129"/>
                <a:gd name="connsiteY0" fmla="*/ 300725 h 1966938"/>
                <a:gd name="connsiteX1" fmla="*/ 275806 w 4966129"/>
                <a:gd name="connsiteY1" fmla="*/ 24919 h 1966938"/>
                <a:gd name="connsiteX2" fmla="*/ 2503292 w 4966129"/>
                <a:gd name="connsiteY2" fmla="*/ 0 h 1966938"/>
                <a:gd name="connsiteX3" fmla="*/ 4690323 w 4966129"/>
                <a:gd name="connsiteY3" fmla="*/ 24919 h 1966938"/>
                <a:gd name="connsiteX4" fmla="*/ 4966129 w 4966129"/>
                <a:gd name="connsiteY4" fmla="*/ 300725 h 1966938"/>
                <a:gd name="connsiteX5" fmla="*/ 4966129 w 4966129"/>
                <a:gd name="connsiteY5" fmla="*/ 1691132 h 1966938"/>
                <a:gd name="connsiteX6" fmla="*/ 4690323 w 4966129"/>
                <a:gd name="connsiteY6" fmla="*/ 1966938 h 1966938"/>
                <a:gd name="connsiteX7" fmla="*/ 275806 w 4966129"/>
                <a:gd name="connsiteY7" fmla="*/ 1966938 h 1966938"/>
                <a:gd name="connsiteX8" fmla="*/ 0 w 4966129"/>
                <a:gd name="connsiteY8" fmla="*/ 1691132 h 1966938"/>
                <a:gd name="connsiteX9" fmla="*/ 0 w 4966129"/>
                <a:gd name="connsiteY9" fmla="*/ 300725 h 1966938"/>
                <a:gd name="connsiteX0" fmla="*/ 19050 w 4966129"/>
                <a:gd name="connsiteY0" fmla="*/ 310250 h 1966938"/>
                <a:gd name="connsiteX1" fmla="*/ 275806 w 4966129"/>
                <a:gd name="connsiteY1" fmla="*/ 24919 h 1966938"/>
                <a:gd name="connsiteX2" fmla="*/ 2503292 w 4966129"/>
                <a:gd name="connsiteY2" fmla="*/ 0 h 1966938"/>
                <a:gd name="connsiteX3" fmla="*/ 4690323 w 4966129"/>
                <a:gd name="connsiteY3" fmla="*/ 24919 h 1966938"/>
                <a:gd name="connsiteX4" fmla="*/ 4966129 w 4966129"/>
                <a:gd name="connsiteY4" fmla="*/ 300725 h 1966938"/>
                <a:gd name="connsiteX5" fmla="*/ 4966129 w 4966129"/>
                <a:gd name="connsiteY5" fmla="*/ 1691132 h 1966938"/>
                <a:gd name="connsiteX6" fmla="*/ 4690323 w 4966129"/>
                <a:gd name="connsiteY6" fmla="*/ 1966938 h 1966938"/>
                <a:gd name="connsiteX7" fmla="*/ 275806 w 4966129"/>
                <a:gd name="connsiteY7" fmla="*/ 1966938 h 1966938"/>
                <a:gd name="connsiteX8" fmla="*/ 0 w 4966129"/>
                <a:gd name="connsiteY8" fmla="*/ 1691132 h 1966938"/>
                <a:gd name="connsiteX9" fmla="*/ 19050 w 4966129"/>
                <a:gd name="connsiteY9" fmla="*/ 310250 h 1966938"/>
                <a:gd name="connsiteX0" fmla="*/ 0 w 4947079"/>
                <a:gd name="connsiteY0" fmla="*/ 310250 h 1966938"/>
                <a:gd name="connsiteX1" fmla="*/ 256756 w 4947079"/>
                <a:gd name="connsiteY1" fmla="*/ 24919 h 1966938"/>
                <a:gd name="connsiteX2" fmla="*/ 2484242 w 4947079"/>
                <a:gd name="connsiteY2" fmla="*/ 0 h 1966938"/>
                <a:gd name="connsiteX3" fmla="*/ 4671273 w 4947079"/>
                <a:gd name="connsiteY3" fmla="*/ 24919 h 1966938"/>
                <a:gd name="connsiteX4" fmla="*/ 4947079 w 4947079"/>
                <a:gd name="connsiteY4" fmla="*/ 300725 h 1966938"/>
                <a:gd name="connsiteX5" fmla="*/ 4947079 w 4947079"/>
                <a:gd name="connsiteY5" fmla="*/ 1691132 h 1966938"/>
                <a:gd name="connsiteX6" fmla="*/ 4671273 w 4947079"/>
                <a:gd name="connsiteY6" fmla="*/ 1966938 h 1966938"/>
                <a:gd name="connsiteX7" fmla="*/ 256756 w 4947079"/>
                <a:gd name="connsiteY7" fmla="*/ 1966938 h 1966938"/>
                <a:gd name="connsiteX8" fmla="*/ 28575 w 4947079"/>
                <a:gd name="connsiteY8" fmla="*/ 1691132 h 1966938"/>
                <a:gd name="connsiteX9" fmla="*/ 0 w 4947079"/>
                <a:gd name="connsiteY9" fmla="*/ 310250 h 1966938"/>
                <a:gd name="connsiteX0" fmla="*/ 0 w 4947079"/>
                <a:gd name="connsiteY0" fmla="*/ 310250 h 1966938"/>
                <a:gd name="connsiteX1" fmla="*/ 256756 w 4947079"/>
                <a:gd name="connsiteY1" fmla="*/ 24919 h 1966938"/>
                <a:gd name="connsiteX2" fmla="*/ 2484242 w 4947079"/>
                <a:gd name="connsiteY2" fmla="*/ 0 h 1966938"/>
                <a:gd name="connsiteX3" fmla="*/ 4671273 w 4947079"/>
                <a:gd name="connsiteY3" fmla="*/ 24919 h 1966938"/>
                <a:gd name="connsiteX4" fmla="*/ 4947079 w 4947079"/>
                <a:gd name="connsiteY4" fmla="*/ 300725 h 1966938"/>
                <a:gd name="connsiteX5" fmla="*/ 4947079 w 4947079"/>
                <a:gd name="connsiteY5" fmla="*/ 1691132 h 1966938"/>
                <a:gd name="connsiteX6" fmla="*/ 4671273 w 4947079"/>
                <a:gd name="connsiteY6" fmla="*/ 1966938 h 1966938"/>
                <a:gd name="connsiteX7" fmla="*/ 256756 w 4947079"/>
                <a:gd name="connsiteY7" fmla="*/ 1966938 h 1966938"/>
                <a:gd name="connsiteX8" fmla="*/ 85725 w 4947079"/>
                <a:gd name="connsiteY8" fmla="*/ 1691132 h 1966938"/>
                <a:gd name="connsiteX9" fmla="*/ 0 w 4947079"/>
                <a:gd name="connsiteY9" fmla="*/ 310250 h 1966938"/>
                <a:gd name="connsiteX0" fmla="*/ 0 w 4918504"/>
                <a:gd name="connsiteY0" fmla="*/ 319775 h 1966938"/>
                <a:gd name="connsiteX1" fmla="*/ 228181 w 4918504"/>
                <a:gd name="connsiteY1" fmla="*/ 24919 h 1966938"/>
                <a:gd name="connsiteX2" fmla="*/ 2455667 w 4918504"/>
                <a:gd name="connsiteY2" fmla="*/ 0 h 1966938"/>
                <a:gd name="connsiteX3" fmla="*/ 4642698 w 4918504"/>
                <a:gd name="connsiteY3" fmla="*/ 24919 h 1966938"/>
                <a:gd name="connsiteX4" fmla="*/ 4918504 w 4918504"/>
                <a:gd name="connsiteY4" fmla="*/ 300725 h 1966938"/>
                <a:gd name="connsiteX5" fmla="*/ 4918504 w 4918504"/>
                <a:gd name="connsiteY5" fmla="*/ 1691132 h 1966938"/>
                <a:gd name="connsiteX6" fmla="*/ 4642698 w 4918504"/>
                <a:gd name="connsiteY6" fmla="*/ 1966938 h 1966938"/>
                <a:gd name="connsiteX7" fmla="*/ 228181 w 4918504"/>
                <a:gd name="connsiteY7" fmla="*/ 1966938 h 1966938"/>
                <a:gd name="connsiteX8" fmla="*/ 57150 w 4918504"/>
                <a:gd name="connsiteY8" fmla="*/ 1691132 h 1966938"/>
                <a:gd name="connsiteX9" fmla="*/ 0 w 4918504"/>
                <a:gd name="connsiteY9" fmla="*/ 319775 h 1966938"/>
                <a:gd name="connsiteX0" fmla="*/ 1245 w 4919749"/>
                <a:gd name="connsiteY0" fmla="*/ 319775 h 1966938"/>
                <a:gd name="connsiteX1" fmla="*/ 229426 w 4919749"/>
                <a:gd name="connsiteY1" fmla="*/ 24919 h 1966938"/>
                <a:gd name="connsiteX2" fmla="*/ 2456912 w 4919749"/>
                <a:gd name="connsiteY2" fmla="*/ 0 h 1966938"/>
                <a:gd name="connsiteX3" fmla="*/ 4643943 w 4919749"/>
                <a:gd name="connsiteY3" fmla="*/ 24919 h 1966938"/>
                <a:gd name="connsiteX4" fmla="*/ 4919749 w 4919749"/>
                <a:gd name="connsiteY4" fmla="*/ 300725 h 1966938"/>
                <a:gd name="connsiteX5" fmla="*/ 4919749 w 4919749"/>
                <a:gd name="connsiteY5" fmla="*/ 1691132 h 1966938"/>
                <a:gd name="connsiteX6" fmla="*/ 4643943 w 4919749"/>
                <a:gd name="connsiteY6" fmla="*/ 1966938 h 1966938"/>
                <a:gd name="connsiteX7" fmla="*/ 229426 w 4919749"/>
                <a:gd name="connsiteY7" fmla="*/ 1966938 h 1966938"/>
                <a:gd name="connsiteX8" fmla="*/ 58395 w 4919749"/>
                <a:gd name="connsiteY8" fmla="*/ 1691132 h 1966938"/>
                <a:gd name="connsiteX9" fmla="*/ 1245 w 4919749"/>
                <a:gd name="connsiteY9" fmla="*/ 319775 h 196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19749" h="1966938">
                  <a:moveTo>
                    <a:pt x="1245" y="319775"/>
                  </a:moveTo>
                  <a:cubicBezTo>
                    <a:pt x="1245" y="167452"/>
                    <a:pt x="77103" y="24919"/>
                    <a:pt x="229426" y="24919"/>
                  </a:cubicBezTo>
                  <a:lnTo>
                    <a:pt x="2456912" y="0"/>
                  </a:lnTo>
                  <a:lnTo>
                    <a:pt x="4643943" y="24919"/>
                  </a:lnTo>
                  <a:cubicBezTo>
                    <a:pt x="4796266" y="24919"/>
                    <a:pt x="4919749" y="148402"/>
                    <a:pt x="4919749" y="300725"/>
                  </a:cubicBezTo>
                  <a:lnTo>
                    <a:pt x="4919749" y="1691132"/>
                  </a:lnTo>
                  <a:cubicBezTo>
                    <a:pt x="4919749" y="1843455"/>
                    <a:pt x="4796266" y="1966938"/>
                    <a:pt x="4643943" y="1966938"/>
                  </a:cubicBezTo>
                  <a:lnTo>
                    <a:pt x="229426" y="1966938"/>
                  </a:lnTo>
                  <a:cubicBezTo>
                    <a:pt x="77103" y="1966938"/>
                    <a:pt x="58395" y="1843455"/>
                    <a:pt x="58395" y="1691132"/>
                  </a:cubicBezTo>
                  <a:cubicBezTo>
                    <a:pt x="39345" y="1234013"/>
                    <a:pt x="-8280" y="776894"/>
                    <a:pt x="1245" y="319775"/>
                  </a:cubicBez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4CBCD0-9B14-483F-B880-0817891357C1}"/>
                </a:ext>
              </a:extLst>
            </p:cNvPr>
            <p:cNvSpPr/>
            <p:nvPr/>
          </p:nvSpPr>
          <p:spPr>
            <a:xfrm>
              <a:off x="4547305" y="3818045"/>
              <a:ext cx="2910439" cy="533107"/>
            </a:xfrm>
            <a:custGeom>
              <a:avLst/>
              <a:gdLst>
                <a:gd name="connsiteX0" fmla="*/ 322068 w 2910439"/>
                <a:gd name="connsiteY0" fmla="*/ 0 h 533107"/>
                <a:gd name="connsiteX1" fmla="*/ 2590231 w 2910439"/>
                <a:gd name="connsiteY1" fmla="*/ 0 h 533107"/>
                <a:gd name="connsiteX2" fmla="*/ 2821795 w 2910439"/>
                <a:gd name="connsiteY2" fmla="*/ 159615 h 533107"/>
                <a:gd name="connsiteX3" fmla="*/ 2827602 w 2910439"/>
                <a:gd name="connsiteY3" fmla="*/ 167491 h 533107"/>
                <a:gd name="connsiteX4" fmla="*/ 2838950 w 2910439"/>
                <a:gd name="connsiteY4" fmla="*/ 169782 h 533107"/>
                <a:gd name="connsiteX5" fmla="*/ 2910439 w 2910439"/>
                <a:gd name="connsiteY5" fmla="*/ 277634 h 533107"/>
                <a:gd name="connsiteX6" fmla="*/ 2910439 w 2910439"/>
                <a:gd name="connsiteY6" fmla="*/ 416056 h 533107"/>
                <a:gd name="connsiteX7" fmla="*/ 2793388 w 2910439"/>
                <a:gd name="connsiteY7" fmla="*/ 533107 h 533107"/>
                <a:gd name="connsiteX8" fmla="*/ 117051 w 2910439"/>
                <a:gd name="connsiteY8" fmla="*/ 533107 h 533107"/>
                <a:gd name="connsiteX9" fmla="*/ 0 w 2910439"/>
                <a:gd name="connsiteY9" fmla="*/ 416056 h 533107"/>
                <a:gd name="connsiteX10" fmla="*/ 0 w 2910439"/>
                <a:gd name="connsiteY10" fmla="*/ 277634 h 533107"/>
                <a:gd name="connsiteX11" fmla="*/ 71489 w 2910439"/>
                <a:gd name="connsiteY11" fmla="*/ 169782 h 533107"/>
                <a:gd name="connsiteX12" fmla="*/ 89138 w 2910439"/>
                <a:gd name="connsiteY12" fmla="*/ 166219 h 533107"/>
                <a:gd name="connsiteX13" fmla="*/ 92258 w 2910439"/>
                <a:gd name="connsiteY13" fmla="*/ 163474 h 533107"/>
                <a:gd name="connsiteX14" fmla="*/ 322068 w 2910439"/>
                <a:gd name="connsiteY14" fmla="*/ 0 h 53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10439" h="533107">
                  <a:moveTo>
                    <a:pt x="322068" y="0"/>
                  </a:moveTo>
                  <a:lnTo>
                    <a:pt x="2590231" y="0"/>
                  </a:lnTo>
                  <a:cubicBezTo>
                    <a:pt x="2605857" y="0"/>
                    <a:pt x="2778803" y="117160"/>
                    <a:pt x="2821795" y="159615"/>
                  </a:cubicBezTo>
                  <a:lnTo>
                    <a:pt x="2827602" y="167491"/>
                  </a:lnTo>
                  <a:lnTo>
                    <a:pt x="2838950" y="169782"/>
                  </a:lnTo>
                  <a:cubicBezTo>
                    <a:pt x="2880961" y="187551"/>
                    <a:pt x="2910439" y="229150"/>
                    <a:pt x="2910439" y="277634"/>
                  </a:cubicBezTo>
                  <a:lnTo>
                    <a:pt x="2910439" y="416056"/>
                  </a:lnTo>
                  <a:cubicBezTo>
                    <a:pt x="2910439" y="480701"/>
                    <a:pt x="2858033" y="533107"/>
                    <a:pt x="2793388" y="533107"/>
                  </a:cubicBezTo>
                  <a:lnTo>
                    <a:pt x="117051" y="533107"/>
                  </a:lnTo>
                  <a:cubicBezTo>
                    <a:pt x="52406" y="533107"/>
                    <a:pt x="0" y="480701"/>
                    <a:pt x="0" y="416056"/>
                  </a:cubicBezTo>
                  <a:lnTo>
                    <a:pt x="0" y="277634"/>
                  </a:lnTo>
                  <a:cubicBezTo>
                    <a:pt x="0" y="229150"/>
                    <a:pt x="29478" y="187551"/>
                    <a:pt x="71489" y="169782"/>
                  </a:cubicBezTo>
                  <a:lnTo>
                    <a:pt x="89138" y="166219"/>
                  </a:lnTo>
                  <a:lnTo>
                    <a:pt x="92258" y="163474"/>
                  </a:lnTo>
                  <a:cubicBezTo>
                    <a:pt x="144719" y="120248"/>
                    <a:pt x="306443" y="0"/>
                    <a:pt x="322068" y="0"/>
                  </a:cubicBez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7D7E6A5-1F69-4B43-A94F-48B9276CE26A}"/>
                </a:ext>
              </a:extLst>
            </p:cNvPr>
            <p:cNvGrpSpPr/>
            <p:nvPr/>
          </p:nvGrpSpPr>
          <p:grpSpPr>
            <a:xfrm>
              <a:off x="7124504" y="3485716"/>
              <a:ext cx="507952" cy="865436"/>
              <a:chOff x="7124504" y="3485716"/>
              <a:chExt cx="507952" cy="865436"/>
            </a:xfrm>
          </p:grpSpPr>
          <p:sp>
            <p:nvSpPr>
              <p:cNvPr id="13" name="Rectangle: Rounded Corners 79">
                <a:extLst>
                  <a:ext uri="{FF2B5EF4-FFF2-40B4-BE49-F238E27FC236}">
                    <a16:creationId xmlns:a16="http://schemas.microsoft.com/office/drawing/2014/main" id="{B5549155-7E3A-44E8-B586-764EDFDD725E}"/>
                  </a:ext>
                </a:extLst>
              </p:cNvPr>
              <p:cNvSpPr/>
              <p:nvPr/>
            </p:nvSpPr>
            <p:spPr>
              <a:xfrm>
                <a:off x="7331724" y="3552764"/>
                <a:ext cx="300732" cy="798388"/>
              </a:xfrm>
              <a:custGeom>
                <a:avLst/>
                <a:gdLst>
                  <a:gd name="connsiteX0" fmla="*/ 0 w 424618"/>
                  <a:gd name="connsiteY0" fmla="*/ 212309 h 1520421"/>
                  <a:gd name="connsiteX1" fmla="*/ 212309 w 424618"/>
                  <a:gd name="connsiteY1" fmla="*/ 0 h 1520421"/>
                  <a:gd name="connsiteX2" fmla="*/ 212309 w 424618"/>
                  <a:gd name="connsiteY2" fmla="*/ 0 h 1520421"/>
                  <a:gd name="connsiteX3" fmla="*/ 424618 w 424618"/>
                  <a:gd name="connsiteY3" fmla="*/ 212309 h 1520421"/>
                  <a:gd name="connsiteX4" fmla="*/ 424618 w 424618"/>
                  <a:gd name="connsiteY4" fmla="*/ 1308112 h 1520421"/>
                  <a:gd name="connsiteX5" fmla="*/ 212309 w 424618"/>
                  <a:gd name="connsiteY5" fmla="*/ 1520421 h 1520421"/>
                  <a:gd name="connsiteX6" fmla="*/ 212309 w 424618"/>
                  <a:gd name="connsiteY6" fmla="*/ 1520421 h 1520421"/>
                  <a:gd name="connsiteX7" fmla="*/ 0 w 424618"/>
                  <a:gd name="connsiteY7" fmla="*/ 1308112 h 1520421"/>
                  <a:gd name="connsiteX8" fmla="*/ 0 w 424618"/>
                  <a:gd name="connsiteY8" fmla="*/ 212309 h 1520421"/>
                  <a:gd name="connsiteX0" fmla="*/ 121452 w 546070"/>
                  <a:gd name="connsiteY0" fmla="*/ 212309 h 1604241"/>
                  <a:gd name="connsiteX1" fmla="*/ 333761 w 546070"/>
                  <a:gd name="connsiteY1" fmla="*/ 0 h 1604241"/>
                  <a:gd name="connsiteX2" fmla="*/ 333761 w 546070"/>
                  <a:gd name="connsiteY2" fmla="*/ 0 h 1604241"/>
                  <a:gd name="connsiteX3" fmla="*/ 546070 w 546070"/>
                  <a:gd name="connsiteY3" fmla="*/ 212309 h 1604241"/>
                  <a:gd name="connsiteX4" fmla="*/ 546070 w 546070"/>
                  <a:gd name="connsiteY4" fmla="*/ 1308112 h 1604241"/>
                  <a:gd name="connsiteX5" fmla="*/ 333761 w 546070"/>
                  <a:gd name="connsiteY5" fmla="*/ 1520421 h 1604241"/>
                  <a:gd name="connsiteX6" fmla="*/ 36581 w 546070"/>
                  <a:gd name="connsiteY6" fmla="*/ 1604241 h 1604241"/>
                  <a:gd name="connsiteX7" fmla="*/ 121452 w 546070"/>
                  <a:gd name="connsiteY7" fmla="*/ 1308112 h 1604241"/>
                  <a:gd name="connsiteX8" fmla="*/ 121452 w 546070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55617 w 567926"/>
                  <a:gd name="connsiteY5" fmla="*/ 152042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83166"/>
                  <a:gd name="connsiteY0" fmla="*/ 212309 h 1604241"/>
                  <a:gd name="connsiteX1" fmla="*/ 355617 w 583166"/>
                  <a:gd name="connsiteY1" fmla="*/ 0 h 1604241"/>
                  <a:gd name="connsiteX2" fmla="*/ 355617 w 583166"/>
                  <a:gd name="connsiteY2" fmla="*/ 0 h 1604241"/>
                  <a:gd name="connsiteX3" fmla="*/ 583166 w 583166"/>
                  <a:gd name="connsiteY3" fmla="*/ 204689 h 1604241"/>
                  <a:gd name="connsiteX4" fmla="*/ 567926 w 583166"/>
                  <a:gd name="connsiteY4" fmla="*/ 1308112 h 1604241"/>
                  <a:gd name="connsiteX5" fmla="*/ 347997 w 583166"/>
                  <a:gd name="connsiteY5" fmla="*/ 1535661 h 1604241"/>
                  <a:gd name="connsiteX6" fmla="*/ 58437 w 583166"/>
                  <a:gd name="connsiteY6" fmla="*/ 1604241 h 1604241"/>
                  <a:gd name="connsiteX7" fmla="*/ 36628 w 583166"/>
                  <a:gd name="connsiteY7" fmla="*/ 1292872 h 1604241"/>
                  <a:gd name="connsiteX8" fmla="*/ 143308 w 58316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200044 w 647522"/>
                  <a:gd name="connsiteY0" fmla="*/ 212309 h 1604241"/>
                  <a:gd name="connsiteX1" fmla="*/ 412353 w 647522"/>
                  <a:gd name="connsiteY1" fmla="*/ 0 h 1604241"/>
                  <a:gd name="connsiteX2" fmla="*/ 412353 w 647522"/>
                  <a:gd name="connsiteY2" fmla="*/ 0 h 1604241"/>
                  <a:gd name="connsiteX3" fmla="*/ 647522 w 647522"/>
                  <a:gd name="connsiteY3" fmla="*/ 158969 h 1604241"/>
                  <a:gd name="connsiteX4" fmla="*/ 624662 w 647522"/>
                  <a:gd name="connsiteY4" fmla="*/ 1308112 h 1604241"/>
                  <a:gd name="connsiteX5" fmla="*/ 404733 w 647522"/>
                  <a:gd name="connsiteY5" fmla="*/ 1535661 h 1604241"/>
                  <a:gd name="connsiteX6" fmla="*/ 115173 w 647522"/>
                  <a:gd name="connsiteY6" fmla="*/ 1604241 h 1604241"/>
                  <a:gd name="connsiteX7" fmla="*/ 24784 w 647522"/>
                  <a:gd name="connsiteY7" fmla="*/ 1308112 h 1604241"/>
                  <a:gd name="connsiteX8" fmla="*/ 200044 w 647522"/>
                  <a:gd name="connsiteY8" fmla="*/ 212309 h 1604241"/>
                  <a:gd name="connsiteX0" fmla="*/ 177914 w 625392"/>
                  <a:gd name="connsiteY0" fmla="*/ 212309 h 1604241"/>
                  <a:gd name="connsiteX1" fmla="*/ 390223 w 625392"/>
                  <a:gd name="connsiteY1" fmla="*/ 0 h 1604241"/>
                  <a:gd name="connsiteX2" fmla="*/ 390223 w 625392"/>
                  <a:gd name="connsiteY2" fmla="*/ 0 h 1604241"/>
                  <a:gd name="connsiteX3" fmla="*/ 625392 w 625392"/>
                  <a:gd name="connsiteY3" fmla="*/ 158969 h 1604241"/>
                  <a:gd name="connsiteX4" fmla="*/ 602532 w 625392"/>
                  <a:gd name="connsiteY4" fmla="*/ 1308112 h 1604241"/>
                  <a:gd name="connsiteX5" fmla="*/ 382603 w 625392"/>
                  <a:gd name="connsiteY5" fmla="*/ 1535661 h 1604241"/>
                  <a:gd name="connsiteX6" fmla="*/ 93043 w 625392"/>
                  <a:gd name="connsiteY6" fmla="*/ 1604241 h 1604241"/>
                  <a:gd name="connsiteX7" fmla="*/ 2654 w 625392"/>
                  <a:gd name="connsiteY7" fmla="*/ 1308112 h 1604241"/>
                  <a:gd name="connsiteX8" fmla="*/ 177914 w 625392"/>
                  <a:gd name="connsiteY8" fmla="*/ 212309 h 1604241"/>
                  <a:gd name="connsiteX0" fmla="*/ 177914 w 625392"/>
                  <a:gd name="connsiteY0" fmla="*/ 212309 h 1604241"/>
                  <a:gd name="connsiteX1" fmla="*/ 390223 w 625392"/>
                  <a:gd name="connsiteY1" fmla="*/ 0 h 1604241"/>
                  <a:gd name="connsiteX2" fmla="*/ 390223 w 625392"/>
                  <a:gd name="connsiteY2" fmla="*/ 0 h 1604241"/>
                  <a:gd name="connsiteX3" fmla="*/ 625392 w 625392"/>
                  <a:gd name="connsiteY3" fmla="*/ 158969 h 1604241"/>
                  <a:gd name="connsiteX4" fmla="*/ 602532 w 625392"/>
                  <a:gd name="connsiteY4" fmla="*/ 1308112 h 1604241"/>
                  <a:gd name="connsiteX5" fmla="*/ 382603 w 625392"/>
                  <a:gd name="connsiteY5" fmla="*/ 1535661 h 1604241"/>
                  <a:gd name="connsiteX6" fmla="*/ 93043 w 625392"/>
                  <a:gd name="connsiteY6" fmla="*/ 1604241 h 1604241"/>
                  <a:gd name="connsiteX7" fmla="*/ 2654 w 625392"/>
                  <a:gd name="connsiteY7" fmla="*/ 1308112 h 1604241"/>
                  <a:gd name="connsiteX8" fmla="*/ 177914 w 625392"/>
                  <a:gd name="connsiteY8" fmla="*/ 212309 h 1604241"/>
                  <a:gd name="connsiteX0" fmla="*/ 177914 w 625392"/>
                  <a:gd name="connsiteY0" fmla="*/ 212309 h 1550901"/>
                  <a:gd name="connsiteX1" fmla="*/ 390223 w 625392"/>
                  <a:gd name="connsiteY1" fmla="*/ 0 h 1550901"/>
                  <a:gd name="connsiteX2" fmla="*/ 390223 w 625392"/>
                  <a:gd name="connsiteY2" fmla="*/ 0 h 1550901"/>
                  <a:gd name="connsiteX3" fmla="*/ 625392 w 625392"/>
                  <a:gd name="connsiteY3" fmla="*/ 158969 h 1550901"/>
                  <a:gd name="connsiteX4" fmla="*/ 602532 w 625392"/>
                  <a:gd name="connsiteY4" fmla="*/ 1308112 h 1550901"/>
                  <a:gd name="connsiteX5" fmla="*/ 382603 w 625392"/>
                  <a:gd name="connsiteY5" fmla="*/ 1535661 h 1550901"/>
                  <a:gd name="connsiteX6" fmla="*/ 93043 w 625392"/>
                  <a:gd name="connsiteY6" fmla="*/ 1550901 h 1550901"/>
                  <a:gd name="connsiteX7" fmla="*/ 2654 w 625392"/>
                  <a:gd name="connsiteY7" fmla="*/ 1308112 h 1550901"/>
                  <a:gd name="connsiteX8" fmla="*/ 177914 w 625392"/>
                  <a:gd name="connsiteY8" fmla="*/ 212309 h 1550901"/>
                  <a:gd name="connsiteX0" fmla="*/ 177914 w 625392"/>
                  <a:gd name="connsiteY0" fmla="*/ 212309 h 1553890"/>
                  <a:gd name="connsiteX1" fmla="*/ 390223 w 625392"/>
                  <a:gd name="connsiteY1" fmla="*/ 0 h 1553890"/>
                  <a:gd name="connsiteX2" fmla="*/ 390223 w 625392"/>
                  <a:gd name="connsiteY2" fmla="*/ 0 h 1553890"/>
                  <a:gd name="connsiteX3" fmla="*/ 625392 w 625392"/>
                  <a:gd name="connsiteY3" fmla="*/ 158969 h 1553890"/>
                  <a:gd name="connsiteX4" fmla="*/ 602532 w 625392"/>
                  <a:gd name="connsiteY4" fmla="*/ 1308112 h 1553890"/>
                  <a:gd name="connsiteX5" fmla="*/ 382603 w 625392"/>
                  <a:gd name="connsiteY5" fmla="*/ 1535661 h 1553890"/>
                  <a:gd name="connsiteX6" fmla="*/ 93043 w 625392"/>
                  <a:gd name="connsiteY6" fmla="*/ 1550901 h 1553890"/>
                  <a:gd name="connsiteX7" fmla="*/ 2654 w 625392"/>
                  <a:gd name="connsiteY7" fmla="*/ 1308112 h 1553890"/>
                  <a:gd name="connsiteX8" fmla="*/ 177914 w 625392"/>
                  <a:gd name="connsiteY8" fmla="*/ 212309 h 155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5392" h="1553890">
                    <a:moveTo>
                      <a:pt x="177914" y="212309"/>
                    </a:moveTo>
                    <a:cubicBezTo>
                      <a:pt x="177914" y="95054"/>
                      <a:pt x="272968" y="0"/>
                      <a:pt x="390223" y="0"/>
                    </a:cubicBezTo>
                    <a:lnTo>
                      <a:pt x="390223" y="0"/>
                    </a:lnTo>
                    <a:cubicBezTo>
                      <a:pt x="507478" y="0"/>
                      <a:pt x="625392" y="41714"/>
                      <a:pt x="625392" y="158969"/>
                    </a:cubicBezTo>
                    <a:lnTo>
                      <a:pt x="602532" y="1308112"/>
                    </a:lnTo>
                    <a:cubicBezTo>
                      <a:pt x="602532" y="1425367"/>
                      <a:pt x="492238" y="1482321"/>
                      <a:pt x="382603" y="1535661"/>
                    </a:cubicBezTo>
                    <a:cubicBezTo>
                      <a:pt x="278463" y="1550901"/>
                      <a:pt x="189563" y="1558521"/>
                      <a:pt x="93043" y="1550901"/>
                    </a:cubicBezTo>
                    <a:cubicBezTo>
                      <a:pt x="-24212" y="1550901"/>
                      <a:pt x="2654" y="1425367"/>
                      <a:pt x="2654" y="1308112"/>
                    </a:cubicBezTo>
                    <a:cubicBezTo>
                      <a:pt x="53454" y="917444"/>
                      <a:pt x="142354" y="572497"/>
                      <a:pt x="177914" y="212309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85">
                <a:extLst>
                  <a:ext uri="{FF2B5EF4-FFF2-40B4-BE49-F238E27FC236}">
                    <a16:creationId xmlns:a16="http://schemas.microsoft.com/office/drawing/2014/main" id="{45DE39ED-0ED6-4334-B0C8-63582EE8B96D}"/>
                  </a:ext>
                </a:extLst>
              </p:cNvPr>
              <p:cNvSpPr/>
              <p:nvPr/>
            </p:nvSpPr>
            <p:spPr>
              <a:xfrm rot="545132">
                <a:off x="7124504" y="3485716"/>
                <a:ext cx="455142" cy="499073"/>
              </a:xfrm>
              <a:custGeom>
                <a:avLst/>
                <a:gdLst>
                  <a:gd name="connsiteX0" fmla="*/ 0 w 664386"/>
                  <a:gd name="connsiteY0" fmla="*/ 237746 h 475492"/>
                  <a:gd name="connsiteX1" fmla="*/ 237746 w 664386"/>
                  <a:gd name="connsiteY1" fmla="*/ 0 h 475492"/>
                  <a:gd name="connsiteX2" fmla="*/ 426640 w 664386"/>
                  <a:gd name="connsiteY2" fmla="*/ 0 h 475492"/>
                  <a:gd name="connsiteX3" fmla="*/ 664386 w 664386"/>
                  <a:gd name="connsiteY3" fmla="*/ 237746 h 475492"/>
                  <a:gd name="connsiteX4" fmla="*/ 664386 w 664386"/>
                  <a:gd name="connsiteY4" fmla="*/ 237746 h 475492"/>
                  <a:gd name="connsiteX5" fmla="*/ 426640 w 664386"/>
                  <a:gd name="connsiteY5" fmla="*/ 475492 h 475492"/>
                  <a:gd name="connsiteX6" fmla="*/ 237746 w 664386"/>
                  <a:gd name="connsiteY6" fmla="*/ 475492 h 475492"/>
                  <a:gd name="connsiteX7" fmla="*/ 0 w 664386"/>
                  <a:gd name="connsiteY7" fmla="*/ 237746 h 475492"/>
                  <a:gd name="connsiteX0" fmla="*/ 0 w 664386"/>
                  <a:gd name="connsiteY0" fmla="*/ 237746 h 475492"/>
                  <a:gd name="connsiteX1" fmla="*/ 237746 w 664386"/>
                  <a:gd name="connsiteY1" fmla="*/ 0 h 475492"/>
                  <a:gd name="connsiteX2" fmla="*/ 439414 w 664386"/>
                  <a:gd name="connsiteY2" fmla="*/ 200523 h 475492"/>
                  <a:gd name="connsiteX3" fmla="*/ 664386 w 664386"/>
                  <a:gd name="connsiteY3" fmla="*/ 237746 h 475492"/>
                  <a:gd name="connsiteX4" fmla="*/ 664386 w 664386"/>
                  <a:gd name="connsiteY4" fmla="*/ 237746 h 475492"/>
                  <a:gd name="connsiteX5" fmla="*/ 426640 w 664386"/>
                  <a:gd name="connsiteY5" fmla="*/ 475492 h 475492"/>
                  <a:gd name="connsiteX6" fmla="*/ 237746 w 664386"/>
                  <a:gd name="connsiteY6" fmla="*/ 475492 h 475492"/>
                  <a:gd name="connsiteX7" fmla="*/ 0 w 664386"/>
                  <a:gd name="connsiteY7" fmla="*/ 237746 h 475492"/>
                  <a:gd name="connsiteX0" fmla="*/ 0 w 837816"/>
                  <a:gd name="connsiteY0" fmla="*/ 237746 h 475492"/>
                  <a:gd name="connsiteX1" fmla="*/ 237746 w 837816"/>
                  <a:gd name="connsiteY1" fmla="*/ 0 h 475492"/>
                  <a:gd name="connsiteX2" fmla="*/ 439414 w 837816"/>
                  <a:gd name="connsiteY2" fmla="*/ 200523 h 475492"/>
                  <a:gd name="connsiteX3" fmla="*/ 664386 w 837816"/>
                  <a:gd name="connsiteY3" fmla="*/ 237746 h 475492"/>
                  <a:gd name="connsiteX4" fmla="*/ 837816 w 837816"/>
                  <a:gd name="connsiteY4" fmla="*/ 296826 h 475492"/>
                  <a:gd name="connsiteX5" fmla="*/ 426640 w 837816"/>
                  <a:gd name="connsiteY5" fmla="*/ 475492 h 475492"/>
                  <a:gd name="connsiteX6" fmla="*/ 237746 w 837816"/>
                  <a:gd name="connsiteY6" fmla="*/ 475492 h 475492"/>
                  <a:gd name="connsiteX7" fmla="*/ 0 w 837816"/>
                  <a:gd name="connsiteY7" fmla="*/ 237746 h 475492"/>
                  <a:gd name="connsiteX0" fmla="*/ 0 w 837827"/>
                  <a:gd name="connsiteY0" fmla="*/ 237746 h 475492"/>
                  <a:gd name="connsiteX1" fmla="*/ 237746 w 837827"/>
                  <a:gd name="connsiteY1" fmla="*/ 0 h 475492"/>
                  <a:gd name="connsiteX2" fmla="*/ 439414 w 837827"/>
                  <a:gd name="connsiteY2" fmla="*/ 200523 h 475492"/>
                  <a:gd name="connsiteX3" fmla="*/ 837816 w 837827"/>
                  <a:gd name="connsiteY3" fmla="*/ 296826 h 475492"/>
                  <a:gd name="connsiteX4" fmla="*/ 426640 w 837827"/>
                  <a:gd name="connsiteY4" fmla="*/ 475492 h 475492"/>
                  <a:gd name="connsiteX5" fmla="*/ 237746 w 837827"/>
                  <a:gd name="connsiteY5" fmla="*/ 475492 h 475492"/>
                  <a:gd name="connsiteX6" fmla="*/ 0 w 837827"/>
                  <a:gd name="connsiteY6" fmla="*/ 237746 h 475492"/>
                  <a:gd name="connsiteX0" fmla="*/ 97345 w 935172"/>
                  <a:gd name="connsiteY0" fmla="*/ 97065 h 334811"/>
                  <a:gd name="connsiteX1" fmla="*/ 58561 w 935172"/>
                  <a:gd name="connsiteY1" fmla="*/ 0 h 334811"/>
                  <a:gd name="connsiteX2" fmla="*/ 536759 w 935172"/>
                  <a:gd name="connsiteY2" fmla="*/ 59842 h 334811"/>
                  <a:gd name="connsiteX3" fmla="*/ 935161 w 935172"/>
                  <a:gd name="connsiteY3" fmla="*/ 156145 h 334811"/>
                  <a:gd name="connsiteX4" fmla="*/ 523985 w 935172"/>
                  <a:gd name="connsiteY4" fmla="*/ 334811 h 334811"/>
                  <a:gd name="connsiteX5" fmla="*/ 335091 w 935172"/>
                  <a:gd name="connsiteY5" fmla="*/ 334811 h 334811"/>
                  <a:gd name="connsiteX6" fmla="*/ 97345 w 935172"/>
                  <a:gd name="connsiteY6" fmla="*/ 97065 h 334811"/>
                  <a:gd name="connsiteX0" fmla="*/ 176585 w 917790"/>
                  <a:gd name="connsiteY0" fmla="*/ 882234 h 885879"/>
                  <a:gd name="connsiteX1" fmla="*/ 41179 w 917790"/>
                  <a:gd name="connsiteY1" fmla="*/ 0 h 885879"/>
                  <a:gd name="connsiteX2" fmla="*/ 519377 w 917790"/>
                  <a:gd name="connsiteY2" fmla="*/ 59842 h 885879"/>
                  <a:gd name="connsiteX3" fmla="*/ 917779 w 917790"/>
                  <a:gd name="connsiteY3" fmla="*/ 156145 h 885879"/>
                  <a:gd name="connsiteX4" fmla="*/ 506603 w 917790"/>
                  <a:gd name="connsiteY4" fmla="*/ 334811 h 885879"/>
                  <a:gd name="connsiteX5" fmla="*/ 317709 w 917790"/>
                  <a:gd name="connsiteY5" fmla="*/ 334811 h 885879"/>
                  <a:gd name="connsiteX6" fmla="*/ 176585 w 917790"/>
                  <a:gd name="connsiteY6" fmla="*/ 882234 h 885879"/>
                  <a:gd name="connsiteX0" fmla="*/ 176585 w 917790"/>
                  <a:gd name="connsiteY0" fmla="*/ 882234 h 882234"/>
                  <a:gd name="connsiteX1" fmla="*/ 41179 w 917790"/>
                  <a:gd name="connsiteY1" fmla="*/ 0 h 882234"/>
                  <a:gd name="connsiteX2" fmla="*/ 519377 w 917790"/>
                  <a:gd name="connsiteY2" fmla="*/ 59842 h 882234"/>
                  <a:gd name="connsiteX3" fmla="*/ 917779 w 917790"/>
                  <a:gd name="connsiteY3" fmla="*/ 156145 h 882234"/>
                  <a:gd name="connsiteX4" fmla="*/ 506603 w 917790"/>
                  <a:gd name="connsiteY4" fmla="*/ 334811 h 882234"/>
                  <a:gd name="connsiteX5" fmla="*/ 176585 w 917790"/>
                  <a:gd name="connsiteY5" fmla="*/ 882234 h 882234"/>
                  <a:gd name="connsiteX0" fmla="*/ 180391 w 921596"/>
                  <a:gd name="connsiteY0" fmla="*/ 882234 h 1011245"/>
                  <a:gd name="connsiteX1" fmla="*/ 44985 w 921596"/>
                  <a:gd name="connsiteY1" fmla="*/ 0 h 1011245"/>
                  <a:gd name="connsiteX2" fmla="*/ 523183 w 921596"/>
                  <a:gd name="connsiteY2" fmla="*/ 59842 h 1011245"/>
                  <a:gd name="connsiteX3" fmla="*/ 921585 w 921596"/>
                  <a:gd name="connsiteY3" fmla="*/ 156145 h 1011245"/>
                  <a:gd name="connsiteX4" fmla="*/ 502828 w 921596"/>
                  <a:gd name="connsiteY4" fmla="*/ 1011245 h 1011245"/>
                  <a:gd name="connsiteX5" fmla="*/ 180391 w 921596"/>
                  <a:gd name="connsiteY5" fmla="*/ 882234 h 1011245"/>
                  <a:gd name="connsiteX0" fmla="*/ 180391 w 925475"/>
                  <a:gd name="connsiteY0" fmla="*/ 882234 h 1011245"/>
                  <a:gd name="connsiteX1" fmla="*/ 44985 w 925475"/>
                  <a:gd name="connsiteY1" fmla="*/ 0 h 1011245"/>
                  <a:gd name="connsiteX2" fmla="*/ 523183 w 925475"/>
                  <a:gd name="connsiteY2" fmla="*/ 59842 h 1011245"/>
                  <a:gd name="connsiteX3" fmla="*/ 921585 w 925475"/>
                  <a:gd name="connsiteY3" fmla="*/ 156145 h 1011245"/>
                  <a:gd name="connsiteX4" fmla="*/ 580958 w 925475"/>
                  <a:gd name="connsiteY4" fmla="*/ 281057 h 1011245"/>
                  <a:gd name="connsiteX5" fmla="*/ 502828 w 925475"/>
                  <a:gd name="connsiteY5" fmla="*/ 1011245 h 1011245"/>
                  <a:gd name="connsiteX6" fmla="*/ 180391 w 925475"/>
                  <a:gd name="connsiteY6" fmla="*/ 882234 h 1011245"/>
                  <a:gd name="connsiteX0" fmla="*/ 180391 w 925620"/>
                  <a:gd name="connsiteY0" fmla="*/ 882234 h 1011245"/>
                  <a:gd name="connsiteX1" fmla="*/ 44985 w 925620"/>
                  <a:gd name="connsiteY1" fmla="*/ 0 h 1011245"/>
                  <a:gd name="connsiteX2" fmla="*/ 523183 w 925620"/>
                  <a:gd name="connsiteY2" fmla="*/ 59842 h 1011245"/>
                  <a:gd name="connsiteX3" fmla="*/ 921585 w 925620"/>
                  <a:gd name="connsiteY3" fmla="*/ 156145 h 1011245"/>
                  <a:gd name="connsiteX4" fmla="*/ 593372 w 925620"/>
                  <a:gd name="connsiteY4" fmla="*/ 298364 h 1011245"/>
                  <a:gd name="connsiteX5" fmla="*/ 502828 w 925620"/>
                  <a:gd name="connsiteY5" fmla="*/ 1011245 h 1011245"/>
                  <a:gd name="connsiteX6" fmla="*/ 180391 w 925620"/>
                  <a:gd name="connsiteY6" fmla="*/ 882234 h 1011245"/>
                  <a:gd name="connsiteX0" fmla="*/ 180391 w 947191"/>
                  <a:gd name="connsiteY0" fmla="*/ 882234 h 1011245"/>
                  <a:gd name="connsiteX1" fmla="*/ 44985 w 947191"/>
                  <a:gd name="connsiteY1" fmla="*/ 0 h 1011245"/>
                  <a:gd name="connsiteX2" fmla="*/ 523183 w 947191"/>
                  <a:gd name="connsiteY2" fmla="*/ 59842 h 1011245"/>
                  <a:gd name="connsiteX3" fmla="*/ 943405 w 947191"/>
                  <a:gd name="connsiteY3" fmla="*/ 171951 h 1011245"/>
                  <a:gd name="connsiteX4" fmla="*/ 593372 w 947191"/>
                  <a:gd name="connsiteY4" fmla="*/ 298364 h 1011245"/>
                  <a:gd name="connsiteX5" fmla="*/ 502828 w 947191"/>
                  <a:gd name="connsiteY5" fmla="*/ 1011245 h 1011245"/>
                  <a:gd name="connsiteX6" fmla="*/ 180391 w 947191"/>
                  <a:gd name="connsiteY6" fmla="*/ 882234 h 1011245"/>
                  <a:gd name="connsiteX0" fmla="*/ 180391 w 950983"/>
                  <a:gd name="connsiteY0" fmla="*/ 882234 h 1011245"/>
                  <a:gd name="connsiteX1" fmla="*/ 44985 w 950983"/>
                  <a:gd name="connsiteY1" fmla="*/ 0 h 1011245"/>
                  <a:gd name="connsiteX2" fmla="*/ 523183 w 950983"/>
                  <a:gd name="connsiteY2" fmla="*/ 59842 h 1011245"/>
                  <a:gd name="connsiteX3" fmla="*/ 943405 w 950983"/>
                  <a:gd name="connsiteY3" fmla="*/ 171951 h 1011245"/>
                  <a:gd name="connsiteX4" fmla="*/ 775847 w 950983"/>
                  <a:gd name="connsiteY4" fmla="*/ 172724 h 1011245"/>
                  <a:gd name="connsiteX5" fmla="*/ 593372 w 950983"/>
                  <a:gd name="connsiteY5" fmla="*/ 298364 h 1011245"/>
                  <a:gd name="connsiteX6" fmla="*/ 502828 w 950983"/>
                  <a:gd name="connsiteY6" fmla="*/ 1011245 h 1011245"/>
                  <a:gd name="connsiteX7" fmla="*/ 180391 w 950983"/>
                  <a:gd name="connsiteY7" fmla="*/ 882234 h 1011245"/>
                  <a:gd name="connsiteX0" fmla="*/ 191608 w 962200"/>
                  <a:gd name="connsiteY0" fmla="*/ 841604 h 970615"/>
                  <a:gd name="connsiteX1" fmla="*/ 43408 w 962200"/>
                  <a:gd name="connsiteY1" fmla="*/ 0 h 970615"/>
                  <a:gd name="connsiteX2" fmla="*/ 534400 w 962200"/>
                  <a:gd name="connsiteY2" fmla="*/ 19212 h 970615"/>
                  <a:gd name="connsiteX3" fmla="*/ 954622 w 962200"/>
                  <a:gd name="connsiteY3" fmla="*/ 131321 h 970615"/>
                  <a:gd name="connsiteX4" fmla="*/ 787064 w 962200"/>
                  <a:gd name="connsiteY4" fmla="*/ 132094 h 970615"/>
                  <a:gd name="connsiteX5" fmla="*/ 604589 w 962200"/>
                  <a:gd name="connsiteY5" fmla="*/ 257734 h 970615"/>
                  <a:gd name="connsiteX6" fmla="*/ 514045 w 962200"/>
                  <a:gd name="connsiteY6" fmla="*/ 970615 h 970615"/>
                  <a:gd name="connsiteX7" fmla="*/ 191608 w 962200"/>
                  <a:gd name="connsiteY7" fmla="*/ 841604 h 970615"/>
                  <a:gd name="connsiteX0" fmla="*/ 148200 w 918792"/>
                  <a:gd name="connsiteY0" fmla="*/ 841604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48200 w 918792"/>
                  <a:gd name="connsiteY7" fmla="*/ 841604 h 970615"/>
                  <a:gd name="connsiteX0" fmla="*/ 148200 w 918792"/>
                  <a:gd name="connsiteY0" fmla="*/ 841604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48200 w 918792"/>
                  <a:gd name="connsiteY7" fmla="*/ 841604 h 970615"/>
                  <a:gd name="connsiteX0" fmla="*/ 179806 w 918792"/>
                  <a:gd name="connsiteY0" fmla="*/ 797966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79806 w 918792"/>
                  <a:gd name="connsiteY7" fmla="*/ 797966 h 970615"/>
                  <a:gd name="connsiteX0" fmla="*/ 179806 w 918792"/>
                  <a:gd name="connsiteY0" fmla="*/ 797966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79806 w 918792"/>
                  <a:gd name="connsiteY7" fmla="*/ 797966 h 970615"/>
                  <a:gd name="connsiteX0" fmla="*/ 179806 w 918716"/>
                  <a:gd name="connsiteY0" fmla="*/ 797966 h 970615"/>
                  <a:gd name="connsiteX1" fmla="*/ 0 w 918716"/>
                  <a:gd name="connsiteY1" fmla="*/ 0 h 970615"/>
                  <a:gd name="connsiteX2" fmla="*/ 490992 w 918716"/>
                  <a:gd name="connsiteY2" fmla="*/ 19212 h 970615"/>
                  <a:gd name="connsiteX3" fmla="*/ 911214 w 918716"/>
                  <a:gd name="connsiteY3" fmla="*/ 131321 h 970615"/>
                  <a:gd name="connsiteX4" fmla="*/ 741776 w 918716"/>
                  <a:gd name="connsiteY4" fmla="*/ 120337 h 970615"/>
                  <a:gd name="connsiteX5" fmla="*/ 561181 w 918716"/>
                  <a:gd name="connsiteY5" fmla="*/ 257734 h 970615"/>
                  <a:gd name="connsiteX6" fmla="*/ 470637 w 918716"/>
                  <a:gd name="connsiteY6" fmla="*/ 970615 h 970615"/>
                  <a:gd name="connsiteX7" fmla="*/ 179806 w 918716"/>
                  <a:gd name="connsiteY7" fmla="*/ 797966 h 970615"/>
                  <a:gd name="connsiteX0" fmla="*/ 179806 w 919217"/>
                  <a:gd name="connsiteY0" fmla="*/ 797966 h 970615"/>
                  <a:gd name="connsiteX1" fmla="*/ 0 w 919217"/>
                  <a:gd name="connsiteY1" fmla="*/ 0 h 970615"/>
                  <a:gd name="connsiteX2" fmla="*/ 490992 w 919217"/>
                  <a:gd name="connsiteY2" fmla="*/ 19212 h 970615"/>
                  <a:gd name="connsiteX3" fmla="*/ 911214 w 919217"/>
                  <a:gd name="connsiteY3" fmla="*/ 131321 h 970615"/>
                  <a:gd name="connsiteX4" fmla="*/ 741776 w 919217"/>
                  <a:gd name="connsiteY4" fmla="*/ 120337 h 970615"/>
                  <a:gd name="connsiteX5" fmla="*/ 561181 w 919217"/>
                  <a:gd name="connsiteY5" fmla="*/ 257734 h 970615"/>
                  <a:gd name="connsiteX6" fmla="*/ 470637 w 919217"/>
                  <a:gd name="connsiteY6" fmla="*/ 970615 h 970615"/>
                  <a:gd name="connsiteX7" fmla="*/ 179806 w 919217"/>
                  <a:gd name="connsiteY7" fmla="*/ 797966 h 970615"/>
                  <a:gd name="connsiteX0" fmla="*/ 179806 w 920942"/>
                  <a:gd name="connsiteY0" fmla="*/ 797966 h 970615"/>
                  <a:gd name="connsiteX1" fmla="*/ 0 w 920942"/>
                  <a:gd name="connsiteY1" fmla="*/ 0 h 970615"/>
                  <a:gd name="connsiteX2" fmla="*/ 490992 w 920942"/>
                  <a:gd name="connsiteY2" fmla="*/ 19212 h 970615"/>
                  <a:gd name="connsiteX3" fmla="*/ 911214 w 920942"/>
                  <a:gd name="connsiteY3" fmla="*/ 131321 h 970615"/>
                  <a:gd name="connsiteX4" fmla="*/ 773568 w 920942"/>
                  <a:gd name="connsiteY4" fmla="*/ 108019 h 970615"/>
                  <a:gd name="connsiteX5" fmla="*/ 561181 w 920942"/>
                  <a:gd name="connsiteY5" fmla="*/ 257734 h 970615"/>
                  <a:gd name="connsiteX6" fmla="*/ 470637 w 920942"/>
                  <a:gd name="connsiteY6" fmla="*/ 970615 h 970615"/>
                  <a:gd name="connsiteX7" fmla="*/ 179806 w 920942"/>
                  <a:gd name="connsiteY7" fmla="*/ 797966 h 970615"/>
                  <a:gd name="connsiteX0" fmla="*/ 179806 w 937852"/>
                  <a:gd name="connsiteY0" fmla="*/ 797966 h 970615"/>
                  <a:gd name="connsiteX1" fmla="*/ 0 w 937852"/>
                  <a:gd name="connsiteY1" fmla="*/ 0 h 970615"/>
                  <a:gd name="connsiteX2" fmla="*/ 490992 w 937852"/>
                  <a:gd name="connsiteY2" fmla="*/ 19212 h 970615"/>
                  <a:gd name="connsiteX3" fmla="*/ 929178 w 937852"/>
                  <a:gd name="connsiteY3" fmla="*/ 138094 h 970615"/>
                  <a:gd name="connsiteX4" fmla="*/ 773568 w 937852"/>
                  <a:gd name="connsiteY4" fmla="*/ 108019 h 970615"/>
                  <a:gd name="connsiteX5" fmla="*/ 561181 w 937852"/>
                  <a:gd name="connsiteY5" fmla="*/ 257734 h 970615"/>
                  <a:gd name="connsiteX6" fmla="*/ 470637 w 937852"/>
                  <a:gd name="connsiteY6" fmla="*/ 970615 h 970615"/>
                  <a:gd name="connsiteX7" fmla="*/ 179806 w 93785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992 w 937942"/>
                  <a:gd name="connsiteY2" fmla="*/ 19212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992 w 937942"/>
                  <a:gd name="connsiteY2" fmla="*/ 19212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992 w 937942"/>
                  <a:gd name="connsiteY2" fmla="*/ 19212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85480 w 943616"/>
                  <a:gd name="connsiteY0" fmla="*/ 797966 h 970615"/>
                  <a:gd name="connsiteX1" fmla="*/ 5674 w 943616"/>
                  <a:gd name="connsiteY1" fmla="*/ 0 h 970615"/>
                  <a:gd name="connsiteX2" fmla="*/ 495819 w 943616"/>
                  <a:gd name="connsiteY2" fmla="*/ 28994 h 970615"/>
                  <a:gd name="connsiteX3" fmla="*/ 934947 w 943616"/>
                  <a:gd name="connsiteY3" fmla="*/ 123609 h 970615"/>
                  <a:gd name="connsiteX4" fmla="*/ 779242 w 943616"/>
                  <a:gd name="connsiteY4" fmla="*/ 108019 h 970615"/>
                  <a:gd name="connsiteX5" fmla="*/ 566855 w 943616"/>
                  <a:gd name="connsiteY5" fmla="*/ 257734 h 970615"/>
                  <a:gd name="connsiteX6" fmla="*/ 476311 w 943616"/>
                  <a:gd name="connsiteY6" fmla="*/ 970615 h 970615"/>
                  <a:gd name="connsiteX7" fmla="*/ 185480 w 943616"/>
                  <a:gd name="connsiteY7" fmla="*/ 797966 h 970615"/>
                  <a:gd name="connsiteX0" fmla="*/ 163978 w 922114"/>
                  <a:gd name="connsiteY0" fmla="*/ 780521 h 953170"/>
                  <a:gd name="connsiteX1" fmla="*/ 1665 w 922114"/>
                  <a:gd name="connsiteY1" fmla="*/ 1462 h 953170"/>
                  <a:gd name="connsiteX2" fmla="*/ 474317 w 922114"/>
                  <a:gd name="connsiteY2" fmla="*/ 11549 h 953170"/>
                  <a:gd name="connsiteX3" fmla="*/ 913445 w 922114"/>
                  <a:gd name="connsiteY3" fmla="*/ 106164 h 953170"/>
                  <a:gd name="connsiteX4" fmla="*/ 757740 w 922114"/>
                  <a:gd name="connsiteY4" fmla="*/ 90574 h 953170"/>
                  <a:gd name="connsiteX5" fmla="*/ 545353 w 922114"/>
                  <a:gd name="connsiteY5" fmla="*/ 240289 h 953170"/>
                  <a:gd name="connsiteX6" fmla="*/ 454809 w 922114"/>
                  <a:gd name="connsiteY6" fmla="*/ 953170 h 953170"/>
                  <a:gd name="connsiteX7" fmla="*/ 163978 w 922114"/>
                  <a:gd name="connsiteY7" fmla="*/ 780521 h 953170"/>
                  <a:gd name="connsiteX0" fmla="*/ 163978 w 922114"/>
                  <a:gd name="connsiteY0" fmla="*/ 789015 h 961664"/>
                  <a:gd name="connsiteX1" fmla="*/ 1665 w 922114"/>
                  <a:gd name="connsiteY1" fmla="*/ 9956 h 961664"/>
                  <a:gd name="connsiteX2" fmla="*/ 474317 w 922114"/>
                  <a:gd name="connsiteY2" fmla="*/ 20043 h 961664"/>
                  <a:gd name="connsiteX3" fmla="*/ 913445 w 922114"/>
                  <a:gd name="connsiteY3" fmla="*/ 114658 h 961664"/>
                  <a:gd name="connsiteX4" fmla="*/ 757740 w 922114"/>
                  <a:gd name="connsiteY4" fmla="*/ 99068 h 961664"/>
                  <a:gd name="connsiteX5" fmla="*/ 545353 w 922114"/>
                  <a:gd name="connsiteY5" fmla="*/ 248783 h 961664"/>
                  <a:gd name="connsiteX6" fmla="*/ 454809 w 922114"/>
                  <a:gd name="connsiteY6" fmla="*/ 961664 h 961664"/>
                  <a:gd name="connsiteX7" fmla="*/ 163978 w 922114"/>
                  <a:gd name="connsiteY7" fmla="*/ 789015 h 961664"/>
                  <a:gd name="connsiteX0" fmla="*/ 157848 w 915984"/>
                  <a:gd name="connsiteY0" fmla="*/ 783549 h 956198"/>
                  <a:gd name="connsiteX1" fmla="*/ 1742 w 915984"/>
                  <a:gd name="connsiteY1" fmla="*/ 13144 h 956198"/>
                  <a:gd name="connsiteX2" fmla="*/ 468187 w 915984"/>
                  <a:gd name="connsiteY2" fmla="*/ 14577 h 956198"/>
                  <a:gd name="connsiteX3" fmla="*/ 907315 w 915984"/>
                  <a:gd name="connsiteY3" fmla="*/ 109192 h 956198"/>
                  <a:gd name="connsiteX4" fmla="*/ 751610 w 915984"/>
                  <a:gd name="connsiteY4" fmla="*/ 93602 h 956198"/>
                  <a:gd name="connsiteX5" fmla="*/ 539223 w 915984"/>
                  <a:gd name="connsiteY5" fmla="*/ 243317 h 956198"/>
                  <a:gd name="connsiteX6" fmla="*/ 448679 w 915984"/>
                  <a:gd name="connsiteY6" fmla="*/ 956198 h 956198"/>
                  <a:gd name="connsiteX7" fmla="*/ 157848 w 915984"/>
                  <a:gd name="connsiteY7" fmla="*/ 783549 h 956198"/>
                  <a:gd name="connsiteX0" fmla="*/ 157848 w 915984"/>
                  <a:gd name="connsiteY0" fmla="*/ 793999 h 966648"/>
                  <a:gd name="connsiteX1" fmla="*/ 1742 w 915984"/>
                  <a:gd name="connsiteY1" fmla="*/ 23594 h 966648"/>
                  <a:gd name="connsiteX2" fmla="*/ 468187 w 915984"/>
                  <a:gd name="connsiteY2" fmla="*/ 25027 h 966648"/>
                  <a:gd name="connsiteX3" fmla="*/ 907315 w 915984"/>
                  <a:gd name="connsiteY3" fmla="*/ 119642 h 966648"/>
                  <a:gd name="connsiteX4" fmla="*/ 751610 w 915984"/>
                  <a:gd name="connsiteY4" fmla="*/ 104052 h 966648"/>
                  <a:gd name="connsiteX5" fmla="*/ 539223 w 915984"/>
                  <a:gd name="connsiteY5" fmla="*/ 253767 h 966648"/>
                  <a:gd name="connsiteX6" fmla="*/ 448679 w 915984"/>
                  <a:gd name="connsiteY6" fmla="*/ 966648 h 966648"/>
                  <a:gd name="connsiteX7" fmla="*/ 157848 w 915984"/>
                  <a:gd name="connsiteY7" fmla="*/ 793999 h 966648"/>
                  <a:gd name="connsiteX0" fmla="*/ 160615 w 918751"/>
                  <a:gd name="connsiteY0" fmla="*/ 793999 h 966648"/>
                  <a:gd name="connsiteX1" fmla="*/ 4509 w 918751"/>
                  <a:gd name="connsiteY1" fmla="*/ 23594 h 966648"/>
                  <a:gd name="connsiteX2" fmla="*/ 470954 w 918751"/>
                  <a:gd name="connsiteY2" fmla="*/ 25027 h 966648"/>
                  <a:gd name="connsiteX3" fmla="*/ 910082 w 918751"/>
                  <a:gd name="connsiteY3" fmla="*/ 119642 h 966648"/>
                  <a:gd name="connsiteX4" fmla="*/ 754377 w 918751"/>
                  <a:gd name="connsiteY4" fmla="*/ 104052 h 966648"/>
                  <a:gd name="connsiteX5" fmla="*/ 541990 w 918751"/>
                  <a:gd name="connsiteY5" fmla="*/ 253767 h 966648"/>
                  <a:gd name="connsiteX6" fmla="*/ 451446 w 918751"/>
                  <a:gd name="connsiteY6" fmla="*/ 966648 h 966648"/>
                  <a:gd name="connsiteX7" fmla="*/ 160615 w 918751"/>
                  <a:gd name="connsiteY7" fmla="*/ 793999 h 966648"/>
                  <a:gd name="connsiteX0" fmla="*/ 208368 w 966504"/>
                  <a:gd name="connsiteY0" fmla="*/ 793999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208368 w 966504"/>
                  <a:gd name="connsiteY8" fmla="*/ 793999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1026852"/>
                  <a:gd name="connsiteX1" fmla="*/ 21082 w 966504"/>
                  <a:gd name="connsiteY1" fmla="*/ 407406 h 1026852"/>
                  <a:gd name="connsiteX2" fmla="*/ 52262 w 966504"/>
                  <a:gd name="connsiteY2" fmla="*/ 23594 h 1026852"/>
                  <a:gd name="connsiteX3" fmla="*/ 518707 w 966504"/>
                  <a:gd name="connsiteY3" fmla="*/ 25027 h 1026852"/>
                  <a:gd name="connsiteX4" fmla="*/ 957835 w 966504"/>
                  <a:gd name="connsiteY4" fmla="*/ 119642 h 1026852"/>
                  <a:gd name="connsiteX5" fmla="*/ 802130 w 966504"/>
                  <a:gd name="connsiteY5" fmla="*/ 104052 h 1026852"/>
                  <a:gd name="connsiteX6" fmla="*/ 589743 w 966504"/>
                  <a:gd name="connsiteY6" fmla="*/ 253767 h 1026852"/>
                  <a:gd name="connsiteX7" fmla="*/ 605286 w 966504"/>
                  <a:gd name="connsiteY7" fmla="*/ 1026852 h 1026852"/>
                  <a:gd name="connsiteX8" fmla="*/ 113937 w 966504"/>
                  <a:gd name="connsiteY8" fmla="*/ 806688 h 1026852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58153"/>
                  <a:gd name="connsiteY0" fmla="*/ 806688 h 1037857"/>
                  <a:gd name="connsiteX1" fmla="*/ 21082 w 958153"/>
                  <a:gd name="connsiteY1" fmla="*/ 407406 h 1037857"/>
                  <a:gd name="connsiteX2" fmla="*/ 52262 w 958153"/>
                  <a:gd name="connsiteY2" fmla="*/ 23594 h 1037857"/>
                  <a:gd name="connsiteX3" fmla="*/ 518707 w 958153"/>
                  <a:gd name="connsiteY3" fmla="*/ 25027 h 1037857"/>
                  <a:gd name="connsiteX4" fmla="*/ 957835 w 958153"/>
                  <a:gd name="connsiteY4" fmla="*/ 119642 h 1037857"/>
                  <a:gd name="connsiteX5" fmla="*/ 589743 w 958153"/>
                  <a:gd name="connsiteY5" fmla="*/ 253767 h 1037857"/>
                  <a:gd name="connsiteX6" fmla="*/ 611868 w 958153"/>
                  <a:gd name="connsiteY6" fmla="*/ 1037857 h 1037857"/>
                  <a:gd name="connsiteX7" fmla="*/ 113937 w 958153"/>
                  <a:gd name="connsiteY7" fmla="*/ 806688 h 1037857"/>
                  <a:gd name="connsiteX0" fmla="*/ 113937 w 964812"/>
                  <a:gd name="connsiteY0" fmla="*/ 806688 h 1037857"/>
                  <a:gd name="connsiteX1" fmla="*/ 21082 w 964812"/>
                  <a:gd name="connsiteY1" fmla="*/ 407406 h 1037857"/>
                  <a:gd name="connsiteX2" fmla="*/ 52262 w 964812"/>
                  <a:gd name="connsiteY2" fmla="*/ 23594 h 1037857"/>
                  <a:gd name="connsiteX3" fmla="*/ 518707 w 964812"/>
                  <a:gd name="connsiteY3" fmla="*/ 25027 h 1037857"/>
                  <a:gd name="connsiteX4" fmla="*/ 957835 w 964812"/>
                  <a:gd name="connsiteY4" fmla="*/ 119642 h 1037857"/>
                  <a:gd name="connsiteX5" fmla="*/ 785669 w 964812"/>
                  <a:gd name="connsiteY5" fmla="*/ 106684 h 1037857"/>
                  <a:gd name="connsiteX6" fmla="*/ 589743 w 964812"/>
                  <a:gd name="connsiteY6" fmla="*/ 253767 h 1037857"/>
                  <a:gd name="connsiteX7" fmla="*/ 611868 w 964812"/>
                  <a:gd name="connsiteY7" fmla="*/ 1037857 h 1037857"/>
                  <a:gd name="connsiteX8" fmla="*/ 113937 w 964812"/>
                  <a:gd name="connsiteY8" fmla="*/ 806688 h 1037857"/>
                  <a:gd name="connsiteX0" fmla="*/ 113937 w 964812"/>
                  <a:gd name="connsiteY0" fmla="*/ 806688 h 1037857"/>
                  <a:gd name="connsiteX1" fmla="*/ 21082 w 964812"/>
                  <a:gd name="connsiteY1" fmla="*/ 407406 h 1037857"/>
                  <a:gd name="connsiteX2" fmla="*/ 52262 w 964812"/>
                  <a:gd name="connsiteY2" fmla="*/ 23594 h 1037857"/>
                  <a:gd name="connsiteX3" fmla="*/ 518707 w 964812"/>
                  <a:gd name="connsiteY3" fmla="*/ 25027 h 1037857"/>
                  <a:gd name="connsiteX4" fmla="*/ 957835 w 964812"/>
                  <a:gd name="connsiteY4" fmla="*/ 119642 h 1037857"/>
                  <a:gd name="connsiteX5" fmla="*/ 785669 w 964812"/>
                  <a:gd name="connsiteY5" fmla="*/ 106684 h 1037857"/>
                  <a:gd name="connsiteX6" fmla="*/ 589743 w 964812"/>
                  <a:gd name="connsiteY6" fmla="*/ 253767 h 1037857"/>
                  <a:gd name="connsiteX7" fmla="*/ 611868 w 964812"/>
                  <a:gd name="connsiteY7" fmla="*/ 1037857 h 1037857"/>
                  <a:gd name="connsiteX8" fmla="*/ 113937 w 964812"/>
                  <a:gd name="connsiteY8" fmla="*/ 806688 h 1037857"/>
                  <a:gd name="connsiteX0" fmla="*/ 113937 w 958153"/>
                  <a:gd name="connsiteY0" fmla="*/ 806688 h 1037857"/>
                  <a:gd name="connsiteX1" fmla="*/ 21082 w 958153"/>
                  <a:gd name="connsiteY1" fmla="*/ 407406 h 1037857"/>
                  <a:gd name="connsiteX2" fmla="*/ 52262 w 958153"/>
                  <a:gd name="connsiteY2" fmla="*/ 23594 h 1037857"/>
                  <a:gd name="connsiteX3" fmla="*/ 518707 w 958153"/>
                  <a:gd name="connsiteY3" fmla="*/ 25027 h 1037857"/>
                  <a:gd name="connsiteX4" fmla="*/ 957835 w 958153"/>
                  <a:gd name="connsiteY4" fmla="*/ 119642 h 1037857"/>
                  <a:gd name="connsiteX5" fmla="*/ 589743 w 958153"/>
                  <a:gd name="connsiteY5" fmla="*/ 253767 h 1037857"/>
                  <a:gd name="connsiteX6" fmla="*/ 611868 w 958153"/>
                  <a:gd name="connsiteY6" fmla="*/ 1037857 h 1037857"/>
                  <a:gd name="connsiteX7" fmla="*/ 113937 w 958153"/>
                  <a:gd name="connsiteY7" fmla="*/ 806688 h 1037857"/>
                  <a:gd name="connsiteX0" fmla="*/ 113937 w 968997"/>
                  <a:gd name="connsiteY0" fmla="*/ 806688 h 1037857"/>
                  <a:gd name="connsiteX1" fmla="*/ 21082 w 968997"/>
                  <a:gd name="connsiteY1" fmla="*/ 407406 h 1037857"/>
                  <a:gd name="connsiteX2" fmla="*/ 52262 w 968997"/>
                  <a:gd name="connsiteY2" fmla="*/ 23594 h 1037857"/>
                  <a:gd name="connsiteX3" fmla="*/ 518707 w 968997"/>
                  <a:gd name="connsiteY3" fmla="*/ 25027 h 1037857"/>
                  <a:gd name="connsiteX4" fmla="*/ 957835 w 968997"/>
                  <a:gd name="connsiteY4" fmla="*/ 119642 h 1037857"/>
                  <a:gd name="connsiteX5" fmla="*/ 824700 w 968997"/>
                  <a:gd name="connsiteY5" fmla="*/ 124558 h 1037857"/>
                  <a:gd name="connsiteX6" fmla="*/ 589743 w 968997"/>
                  <a:gd name="connsiteY6" fmla="*/ 253767 h 1037857"/>
                  <a:gd name="connsiteX7" fmla="*/ 611868 w 968997"/>
                  <a:gd name="connsiteY7" fmla="*/ 1037857 h 1037857"/>
                  <a:gd name="connsiteX8" fmla="*/ 113937 w 968997"/>
                  <a:gd name="connsiteY8" fmla="*/ 806688 h 1037857"/>
                  <a:gd name="connsiteX0" fmla="*/ 113937 w 968997"/>
                  <a:gd name="connsiteY0" fmla="*/ 806688 h 1037857"/>
                  <a:gd name="connsiteX1" fmla="*/ 21082 w 968997"/>
                  <a:gd name="connsiteY1" fmla="*/ 407406 h 1037857"/>
                  <a:gd name="connsiteX2" fmla="*/ 52262 w 968997"/>
                  <a:gd name="connsiteY2" fmla="*/ 23594 h 1037857"/>
                  <a:gd name="connsiteX3" fmla="*/ 518707 w 968997"/>
                  <a:gd name="connsiteY3" fmla="*/ 25027 h 1037857"/>
                  <a:gd name="connsiteX4" fmla="*/ 957835 w 968997"/>
                  <a:gd name="connsiteY4" fmla="*/ 119642 h 1037857"/>
                  <a:gd name="connsiteX5" fmla="*/ 824700 w 968997"/>
                  <a:gd name="connsiteY5" fmla="*/ 124558 h 1037857"/>
                  <a:gd name="connsiteX6" fmla="*/ 589743 w 968997"/>
                  <a:gd name="connsiteY6" fmla="*/ 253767 h 1037857"/>
                  <a:gd name="connsiteX7" fmla="*/ 611868 w 968997"/>
                  <a:gd name="connsiteY7" fmla="*/ 1037857 h 1037857"/>
                  <a:gd name="connsiteX8" fmla="*/ 113937 w 968997"/>
                  <a:gd name="connsiteY8" fmla="*/ 806688 h 1037857"/>
                  <a:gd name="connsiteX0" fmla="*/ 113937 w 976298"/>
                  <a:gd name="connsiteY0" fmla="*/ 806688 h 1037857"/>
                  <a:gd name="connsiteX1" fmla="*/ 21082 w 976298"/>
                  <a:gd name="connsiteY1" fmla="*/ 407406 h 1037857"/>
                  <a:gd name="connsiteX2" fmla="*/ 52262 w 976298"/>
                  <a:gd name="connsiteY2" fmla="*/ 23594 h 1037857"/>
                  <a:gd name="connsiteX3" fmla="*/ 518707 w 976298"/>
                  <a:gd name="connsiteY3" fmla="*/ 25027 h 1037857"/>
                  <a:gd name="connsiteX4" fmla="*/ 957835 w 976298"/>
                  <a:gd name="connsiteY4" fmla="*/ 119642 h 1037857"/>
                  <a:gd name="connsiteX5" fmla="*/ 824700 w 976298"/>
                  <a:gd name="connsiteY5" fmla="*/ 124558 h 1037857"/>
                  <a:gd name="connsiteX6" fmla="*/ 589743 w 976298"/>
                  <a:gd name="connsiteY6" fmla="*/ 253767 h 1037857"/>
                  <a:gd name="connsiteX7" fmla="*/ 611868 w 976298"/>
                  <a:gd name="connsiteY7" fmla="*/ 1037857 h 1037857"/>
                  <a:gd name="connsiteX8" fmla="*/ 113937 w 976298"/>
                  <a:gd name="connsiteY8" fmla="*/ 806688 h 1037857"/>
                  <a:gd name="connsiteX0" fmla="*/ 113937 w 994720"/>
                  <a:gd name="connsiteY0" fmla="*/ 806688 h 1037857"/>
                  <a:gd name="connsiteX1" fmla="*/ 21082 w 994720"/>
                  <a:gd name="connsiteY1" fmla="*/ 407406 h 1037857"/>
                  <a:gd name="connsiteX2" fmla="*/ 52262 w 994720"/>
                  <a:gd name="connsiteY2" fmla="*/ 23594 h 1037857"/>
                  <a:gd name="connsiteX3" fmla="*/ 518707 w 994720"/>
                  <a:gd name="connsiteY3" fmla="*/ 25027 h 1037857"/>
                  <a:gd name="connsiteX4" fmla="*/ 957835 w 994720"/>
                  <a:gd name="connsiteY4" fmla="*/ 119642 h 1037857"/>
                  <a:gd name="connsiteX5" fmla="*/ 892514 w 994720"/>
                  <a:gd name="connsiteY5" fmla="*/ 111302 h 1037857"/>
                  <a:gd name="connsiteX6" fmla="*/ 589743 w 994720"/>
                  <a:gd name="connsiteY6" fmla="*/ 253767 h 1037857"/>
                  <a:gd name="connsiteX7" fmla="*/ 611868 w 994720"/>
                  <a:gd name="connsiteY7" fmla="*/ 1037857 h 1037857"/>
                  <a:gd name="connsiteX8" fmla="*/ 113937 w 994720"/>
                  <a:gd name="connsiteY8" fmla="*/ 806688 h 1037857"/>
                  <a:gd name="connsiteX0" fmla="*/ 113937 w 1011597"/>
                  <a:gd name="connsiteY0" fmla="*/ 806688 h 1037857"/>
                  <a:gd name="connsiteX1" fmla="*/ 21082 w 1011597"/>
                  <a:gd name="connsiteY1" fmla="*/ 407406 h 1037857"/>
                  <a:gd name="connsiteX2" fmla="*/ 52262 w 1011597"/>
                  <a:gd name="connsiteY2" fmla="*/ 23594 h 1037857"/>
                  <a:gd name="connsiteX3" fmla="*/ 518707 w 1011597"/>
                  <a:gd name="connsiteY3" fmla="*/ 25027 h 1037857"/>
                  <a:gd name="connsiteX4" fmla="*/ 957835 w 1011597"/>
                  <a:gd name="connsiteY4" fmla="*/ 119642 h 1037857"/>
                  <a:gd name="connsiteX5" fmla="*/ 927688 w 1011597"/>
                  <a:gd name="connsiteY5" fmla="*/ 120145 h 1037857"/>
                  <a:gd name="connsiteX6" fmla="*/ 589743 w 1011597"/>
                  <a:gd name="connsiteY6" fmla="*/ 253767 h 1037857"/>
                  <a:gd name="connsiteX7" fmla="*/ 611868 w 1011597"/>
                  <a:gd name="connsiteY7" fmla="*/ 1037857 h 1037857"/>
                  <a:gd name="connsiteX8" fmla="*/ 113937 w 1011597"/>
                  <a:gd name="connsiteY8" fmla="*/ 806688 h 1037857"/>
                  <a:gd name="connsiteX0" fmla="*/ 113937 w 1022604"/>
                  <a:gd name="connsiteY0" fmla="*/ 806688 h 1037857"/>
                  <a:gd name="connsiteX1" fmla="*/ 21082 w 1022604"/>
                  <a:gd name="connsiteY1" fmla="*/ 407406 h 1037857"/>
                  <a:gd name="connsiteX2" fmla="*/ 52262 w 1022604"/>
                  <a:gd name="connsiteY2" fmla="*/ 23594 h 1037857"/>
                  <a:gd name="connsiteX3" fmla="*/ 518707 w 1022604"/>
                  <a:gd name="connsiteY3" fmla="*/ 25027 h 1037857"/>
                  <a:gd name="connsiteX4" fmla="*/ 957835 w 1022604"/>
                  <a:gd name="connsiteY4" fmla="*/ 119642 h 1037857"/>
                  <a:gd name="connsiteX5" fmla="*/ 946499 w 1022604"/>
                  <a:gd name="connsiteY5" fmla="*/ 117137 h 1037857"/>
                  <a:gd name="connsiteX6" fmla="*/ 589743 w 1022604"/>
                  <a:gd name="connsiteY6" fmla="*/ 253767 h 1037857"/>
                  <a:gd name="connsiteX7" fmla="*/ 611868 w 1022604"/>
                  <a:gd name="connsiteY7" fmla="*/ 1037857 h 1037857"/>
                  <a:gd name="connsiteX8" fmla="*/ 113937 w 1022604"/>
                  <a:gd name="connsiteY8" fmla="*/ 806688 h 1037857"/>
                  <a:gd name="connsiteX0" fmla="*/ 113937 w 1022604"/>
                  <a:gd name="connsiteY0" fmla="*/ 806688 h 1037857"/>
                  <a:gd name="connsiteX1" fmla="*/ 21082 w 1022604"/>
                  <a:gd name="connsiteY1" fmla="*/ 407406 h 1037857"/>
                  <a:gd name="connsiteX2" fmla="*/ 52262 w 1022604"/>
                  <a:gd name="connsiteY2" fmla="*/ 23594 h 1037857"/>
                  <a:gd name="connsiteX3" fmla="*/ 518707 w 1022604"/>
                  <a:gd name="connsiteY3" fmla="*/ 25027 h 1037857"/>
                  <a:gd name="connsiteX4" fmla="*/ 957835 w 1022604"/>
                  <a:gd name="connsiteY4" fmla="*/ 119642 h 1037857"/>
                  <a:gd name="connsiteX5" fmla="*/ 946499 w 1022604"/>
                  <a:gd name="connsiteY5" fmla="*/ 117137 h 1037857"/>
                  <a:gd name="connsiteX6" fmla="*/ 589743 w 1022604"/>
                  <a:gd name="connsiteY6" fmla="*/ 253767 h 1037857"/>
                  <a:gd name="connsiteX7" fmla="*/ 611868 w 1022604"/>
                  <a:gd name="connsiteY7" fmla="*/ 1037857 h 1037857"/>
                  <a:gd name="connsiteX8" fmla="*/ 113937 w 1022604"/>
                  <a:gd name="connsiteY8" fmla="*/ 806688 h 1037857"/>
                  <a:gd name="connsiteX0" fmla="*/ 113937 w 946499"/>
                  <a:gd name="connsiteY0" fmla="*/ 806688 h 1037857"/>
                  <a:gd name="connsiteX1" fmla="*/ 21082 w 946499"/>
                  <a:gd name="connsiteY1" fmla="*/ 407406 h 1037857"/>
                  <a:gd name="connsiteX2" fmla="*/ 52262 w 946499"/>
                  <a:gd name="connsiteY2" fmla="*/ 23594 h 1037857"/>
                  <a:gd name="connsiteX3" fmla="*/ 518707 w 946499"/>
                  <a:gd name="connsiteY3" fmla="*/ 25027 h 1037857"/>
                  <a:gd name="connsiteX4" fmla="*/ 946499 w 946499"/>
                  <a:gd name="connsiteY4" fmla="*/ 117137 h 1037857"/>
                  <a:gd name="connsiteX5" fmla="*/ 589743 w 946499"/>
                  <a:gd name="connsiteY5" fmla="*/ 253767 h 1037857"/>
                  <a:gd name="connsiteX6" fmla="*/ 611868 w 946499"/>
                  <a:gd name="connsiteY6" fmla="*/ 1037857 h 1037857"/>
                  <a:gd name="connsiteX7" fmla="*/ 113937 w 946499"/>
                  <a:gd name="connsiteY7" fmla="*/ 806688 h 103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6499" h="1037857">
                    <a:moveTo>
                      <a:pt x="113937" y="806688"/>
                    </a:moveTo>
                    <a:cubicBezTo>
                      <a:pt x="92026" y="788244"/>
                      <a:pt x="47100" y="535807"/>
                      <a:pt x="21082" y="407406"/>
                    </a:cubicBezTo>
                    <a:cubicBezTo>
                      <a:pt x="-4936" y="279005"/>
                      <a:pt x="-18715" y="84205"/>
                      <a:pt x="52262" y="23594"/>
                    </a:cubicBezTo>
                    <a:cubicBezTo>
                      <a:pt x="105731" y="-20705"/>
                      <a:pt x="457813" y="7815"/>
                      <a:pt x="518707" y="25027"/>
                    </a:cubicBezTo>
                    <a:cubicBezTo>
                      <a:pt x="667747" y="40618"/>
                      <a:pt x="934660" y="79014"/>
                      <a:pt x="946499" y="117137"/>
                    </a:cubicBezTo>
                    <a:cubicBezTo>
                      <a:pt x="939611" y="72906"/>
                      <a:pt x="622456" y="104403"/>
                      <a:pt x="589743" y="253767"/>
                    </a:cubicBezTo>
                    <a:cubicBezTo>
                      <a:pt x="543237" y="387250"/>
                      <a:pt x="711167" y="990334"/>
                      <a:pt x="611868" y="1037857"/>
                    </a:cubicBezTo>
                    <a:cubicBezTo>
                      <a:pt x="502514" y="922809"/>
                      <a:pt x="135848" y="825132"/>
                      <a:pt x="113937" y="806688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B5ADFA8-A8C6-4615-AB0F-C622119178DA}"/>
                </a:ext>
              </a:extLst>
            </p:cNvPr>
            <p:cNvGrpSpPr/>
            <p:nvPr/>
          </p:nvGrpSpPr>
          <p:grpSpPr>
            <a:xfrm flipH="1">
              <a:off x="4372593" y="3507160"/>
              <a:ext cx="507952" cy="865436"/>
              <a:chOff x="7124504" y="3485716"/>
              <a:chExt cx="507952" cy="865436"/>
            </a:xfrm>
          </p:grpSpPr>
          <p:sp>
            <p:nvSpPr>
              <p:cNvPr id="24" name="Rectangle: Rounded Corners 79">
                <a:extLst>
                  <a:ext uri="{FF2B5EF4-FFF2-40B4-BE49-F238E27FC236}">
                    <a16:creationId xmlns:a16="http://schemas.microsoft.com/office/drawing/2014/main" id="{87242497-10E2-4F4E-80AB-6236FBAD9306}"/>
                  </a:ext>
                </a:extLst>
              </p:cNvPr>
              <p:cNvSpPr/>
              <p:nvPr/>
            </p:nvSpPr>
            <p:spPr>
              <a:xfrm>
                <a:off x="7331724" y="3552764"/>
                <a:ext cx="300732" cy="798388"/>
              </a:xfrm>
              <a:custGeom>
                <a:avLst/>
                <a:gdLst>
                  <a:gd name="connsiteX0" fmla="*/ 0 w 424618"/>
                  <a:gd name="connsiteY0" fmla="*/ 212309 h 1520421"/>
                  <a:gd name="connsiteX1" fmla="*/ 212309 w 424618"/>
                  <a:gd name="connsiteY1" fmla="*/ 0 h 1520421"/>
                  <a:gd name="connsiteX2" fmla="*/ 212309 w 424618"/>
                  <a:gd name="connsiteY2" fmla="*/ 0 h 1520421"/>
                  <a:gd name="connsiteX3" fmla="*/ 424618 w 424618"/>
                  <a:gd name="connsiteY3" fmla="*/ 212309 h 1520421"/>
                  <a:gd name="connsiteX4" fmla="*/ 424618 w 424618"/>
                  <a:gd name="connsiteY4" fmla="*/ 1308112 h 1520421"/>
                  <a:gd name="connsiteX5" fmla="*/ 212309 w 424618"/>
                  <a:gd name="connsiteY5" fmla="*/ 1520421 h 1520421"/>
                  <a:gd name="connsiteX6" fmla="*/ 212309 w 424618"/>
                  <a:gd name="connsiteY6" fmla="*/ 1520421 h 1520421"/>
                  <a:gd name="connsiteX7" fmla="*/ 0 w 424618"/>
                  <a:gd name="connsiteY7" fmla="*/ 1308112 h 1520421"/>
                  <a:gd name="connsiteX8" fmla="*/ 0 w 424618"/>
                  <a:gd name="connsiteY8" fmla="*/ 212309 h 1520421"/>
                  <a:gd name="connsiteX0" fmla="*/ 121452 w 546070"/>
                  <a:gd name="connsiteY0" fmla="*/ 212309 h 1604241"/>
                  <a:gd name="connsiteX1" fmla="*/ 333761 w 546070"/>
                  <a:gd name="connsiteY1" fmla="*/ 0 h 1604241"/>
                  <a:gd name="connsiteX2" fmla="*/ 333761 w 546070"/>
                  <a:gd name="connsiteY2" fmla="*/ 0 h 1604241"/>
                  <a:gd name="connsiteX3" fmla="*/ 546070 w 546070"/>
                  <a:gd name="connsiteY3" fmla="*/ 212309 h 1604241"/>
                  <a:gd name="connsiteX4" fmla="*/ 546070 w 546070"/>
                  <a:gd name="connsiteY4" fmla="*/ 1308112 h 1604241"/>
                  <a:gd name="connsiteX5" fmla="*/ 333761 w 546070"/>
                  <a:gd name="connsiteY5" fmla="*/ 1520421 h 1604241"/>
                  <a:gd name="connsiteX6" fmla="*/ 36581 w 546070"/>
                  <a:gd name="connsiteY6" fmla="*/ 1604241 h 1604241"/>
                  <a:gd name="connsiteX7" fmla="*/ 121452 w 546070"/>
                  <a:gd name="connsiteY7" fmla="*/ 1308112 h 1604241"/>
                  <a:gd name="connsiteX8" fmla="*/ 121452 w 546070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55617 w 567926"/>
                  <a:gd name="connsiteY5" fmla="*/ 152042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83166"/>
                  <a:gd name="connsiteY0" fmla="*/ 212309 h 1604241"/>
                  <a:gd name="connsiteX1" fmla="*/ 355617 w 583166"/>
                  <a:gd name="connsiteY1" fmla="*/ 0 h 1604241"/>
                  <a:gd name="connsiteX2" fmla="*/ 355617 w 583166"/>
                  <a:gd name="connsiteY2" fmla="*/ 0 h 1604241"/>
                  <a:gd name="connsiteX3" fmla="*/ 583166 w 583166"/>
                  <a:gd name="connsiteY3" fmla="*/ 204689 h 1604241"/>
                  <a:gd name="connsiteX4" fmla="*/ 567926 w 583166"/>
                  <a:gd name="connsiteY4" fmla="*/ 1308112 h 1604241"/>
                  <a:gd name="connsiteX5" fmla="*/ 347997 w 583166"/>
                  <a:gd name="connsiteY5" fmla="*/ 1535661 h 1604241"/>
                  <a:gd name="connsiteX6" fmla="*/ 58437 w 583166"/>
                  <a:gd name="connsiteY6" fmla="*/ 1604241 h 1604241"/>
                  <a:gd name="connsiteX7" fmla="*/ 36628 w 583166"/>
                  <a:gd name="connsiteY7" fmla="*/ 1292872 h 1604241"/>
                  <a:gd name="connsiteX8" fmla="*/ 143308 w 58316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200044 w 647522"/>
                  <a:gd name="connsiteY0" fmla="*/ 212309 h 1604241"/>
                  <a:gd name="connsiteX1" fmla="*/ 412353 w 647522"/>
                  <a:gd name="connsiteY1" fmla="*/ 0 h 1604241"/>
                  <a:gd name="connsiteX2" fmla="*/ 412353 w 647522"/>
                  <a:gd name="connsiteY2" fmla="*/ 0 h 1604241"/>
                  <a:gd name="connsiteX3" fmla="*/ 647522 w 647522"/>
                  <a:gd name="connsiteY3" fmla="*/ 158969 h 1604241"/>
                  <a:gd name="connsiteX4" fmla="*/ 624662 w 647522"/>
                  <a:gd name="connsiteY4" fmla="*/ 1308112 h 1604241"/>
                  <a:gd name="connsiteX5" fmla="*/ 404733 w 647522"/>
                  <a:gd name="connsiteY5" fmla="*/ 1535661 h 1604241"/>
                  <a:gd name="connsiteX6" fmla="*/ 115173 w 647522"/>
                  <a:gd name="connsiteY6" fmla="*/ 1604241 h 1604241"/>
                  <a:gd name="connsiteX7" fmla="*/ 24784 w 647522"/>
                  <a:gd name="connsiteY7" fmla="*/ 1308112 h 1604241"/>
                  <a:gd name="connsiteX8" fmla="*/ 200044 w 647522"/>
                  <a:gd name="connsiteY8" fmla="*/ 212309 h 1604241"/>
                  <a:gd name="connsiteX0" fmla="*/ 177914 w 625392"/>
                  <a:gd name="connsiteY0" fmla="*/ 212309 h 1604241"/>
                  <a:gd name="connsiteX1" fmla="*/ 390223 w 625392"/>
                  <a:gd name="connsiteY1" fmla="*/ 0 h 1604241"/>
                  <a:gd name="connsiteX2" fmla="*/ 390223 w 625392"/>
                  <a:gd name="connsiteY2" fmla="*/ 0 h 1604241"/>
                  <a:gd name="connsiteX3" fmla="*/ 625392 w 625392"/>
                  <a:gd name="connsiteY3" fmla="*/ 158969 h 1604241"/>
                  <a:gd name="connsiteX4" fmla="*/ 602532 w 625392"/>
                  <a:gd name="connsiteY4" fmla="*/ 1308112 h 1604241"/>
                  <a:gd name="connsiteX5" fmla="*/ 382603 w 625392"/>
                  <a:gd name="connsiteY5" fmla="*/ 1535661 h 1604241"/>
                  <a:gd name="connsiteX6" fmla="*/ 93043 w 625392"/>
                  <a:gd name="connsiteY6" fmla="*/ 1604241 h 1604241"/>
                  <a:gd name="connsiteX7" fmla="*/ 2654 w 625392"/>
                  <a:gd name="connsiteY7" fmla="*/ 1308112 h 1604241"/>
                  <a:gd name="connsiteX8" fmla="*/ 177914 w 625392"/>
                  <a:gd name="connsiteY8" fmla="*/ 212309 h 1604241"/>
                  <a:gd name="connsiteX0" fmla="*/ 177914 w 625392"/>
                  <a:gd name="connsiteY0" fmla="*/ 212309 h 1604241"/>
                  <a:gd name="connsiteX1" fmla="*/ 390223 w 625392"/>
                  <a:gd name="connsiteY1" fmla="*/ 0 h 1604241"/>
                  <a:gd name="connsiteX2" fmla="*/ 390223 w 625392"/>
                  <a:gd name="connsiteY2" fmla="*/ 0 h 1604241"/>
                  <a:gd name="connsiteX3" fmla="*/ 625392 w 625392"/>
                  <a:gd name="connsiteY3" fmla="*/ 158969 h 1604241"/>
                  <a:gd name="connsiteX4" fmla="*/ 602532 w 625392"/>
                  <a:gd name="connsiteY4" fmla="*/ 1308112 h 1604241"/>
                  <a:gd name="connsiteX5" fmla="*/ 382603 w 625392"/>
                  <a:gd name="connsiteY5" fmla="*/ 1535661 h 1604241"/>
                  <a:gd name="connsiteX6" fmla="*/ 93043 w 625392"/>
                  <a:gd name="connsiteY6" fmla="*/ 1604241 h 1604241"/>
                  <a:gd name="connsiteX7" fmla="*/ 2654 w 625392"/>
                  <a:gd name="connsiteY7" fmla="*/ 1308112 h 1604241"/>
                  <a:gd name="connsiteX8" fmla="*/ 177914 w 625392"/>
                  <a:gd name="connsiteY8" fmla="*/ 212309 h 1604241"/>
                  <a:gd name="connsiteX0" fmla="*/ 177914 w 625392"/>
                  <a:gd name="connsiteY0" fmla="*/ 212309 h 1550901"/>
                  <a:gd name="connsiteX1" fmla="*/ 390223 w 625392"/>
                  <a:gd name="connsiteY1" fmla="*/ 0 h 1550901"/>
                  <a:gd name="connsiteX2" fmla="*/ 390223 w 625392"/>
                  <a:gd name="connsiteY2" fmla="*/ 0 h 1550901"/>
                  <a:gd name="connsiteX3" fmla="*/ 625392 w 625392"/>
                  <a:gd name="connsiteY3" fmla="*/ 158969 h 1550901"/>
                  <a:gd name="connsiteX4" fmla="*/ 602532 w 625392"/>
                  <a:gd name="connsiteY4" fmla="*/ 1308112 h 1550901"/>
                  <a:gd name="connsiteX5" fmla="*/ 382603 w 625392"/>
                  <a:gd name="connsiteY5" fmla="*/ 1535661 h 1550901"/>
                  <a:gd name="connsiteX6" fmla="*/ 93043 w 625392"/>
                  <a:gd name="connsiteY6" fmla="*/ 1550901 h 1550901"/>
                  <a:gd name="connsiteX7" fmla="*/ 2654 w 625392"/>
                  <a:gd name="connsiteY7" fmla="*/ 1308112 h 1550901"/>
                  <a:gd name="connsiteX8" fmla="*/ 177914 w 625392"/>
                  <a:gd name="connsiteY8" fmla="*/ 212309 h 1550901"/>
                  <a:gd name="connsiteX0" fmla="*/ 177914 w 625392"/>
                  <a:gd name="connsiteY0" fmla="*/ 212309 h 1553890"/>
                  <a:gd name="connsiteX1" fmla="*/ 390223 w 625392"/>
                  <a:gd name="connsiteY1" fmla="*/ 0 h 1553890"/>
                  <a:gd name="connsiteX2" fmla="*/ 390223 w 625392"/>
                  <a:gd name="connsiteY2" fmla="*/ 0 h 1553890"/>
                  <a:gd name="connsiteX3" fmla="*/ 625392 w 625392"/>
                  <a:gd name="connsiteY3" fmla="*/ 158969 h 1553890"/>
                  <a:gd name="connsiteX4" fmla="*/ 602532 w 625392"/>
                  <a:gd name="connsiteY4" fmla="*/ 1308112 h 1553890"/>
                  <a:gd name="connsiteX5" fmla="*/ 382603 w 625392"/>
                  <a:gd name="connsiteY5" fmla="*/ 1535661 h 1553890"/>
                  <a:gd name="connsiteX6" fmla="*/ 93043 w 625392"/>
                  <a:gd name="connsiteY6" fmla="*/ 1550901 h 1553890"/>
                  <a:gd name="connsiteX7" fmla="*/ 2654 w 625392"/>
                  <a:gd name="connsiteY7" fmla="*/ 1308112 h 1553890"/>
                  <a:gd name="connsiteX8" fmla="*/ 177914 w 625392"/>
                  <a:gd name="connsiteY8" fmla="*/ 212309 h 155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5392" h="1553890">
                    <a:moveTo>
                      <a:pt x="177914" y="212309"/>
                    </a:moveTo>
                    <a:cubicBezTo>
                      <a:pt x="177914" y="95054"/>
                      <a:pt x="272968" y="0"/>
                      <a:pt x="390223" y="0"/>
                    </a:cubicBezTo>
                    <a:lnTo>
                      <a:pt x="390223" y="0"/>
                    </a:lnTo>
                    <a:cubicBezTo>
                      <a:pt x="507478" y="0"/>
                      <a:pt x="625392" y="41714"/>
                      <a:pt x="625392" y="158969"/>
                    </a:cubicBezTo>
                    <a:lnTo>
                      <a:pt x="602532" y="1308112"/>
                    </a:lnTo>
                    <a:cubicBezTo>
                      <a:pt x="602532" y="1425367"/>
                      <a:pt x="492238" y="1482321"/>
                      <a:pt x="382603" y="1535661"/>
                    </a:cubicBezTo>
                    <a:cubicBezTo>
                      <a:pt x="278463" y="1550901"/>
                      <a:pt x="189563" y="1558521"/>
                      <a:pt x="93043" y="1550901"/>
                    </a:cubicBezTo>
                    <a:cubicBezTo>
                      <a:pt x="-24212" y="1550901"/>
                      <a:pt x="2654" y="1425367"/>
                      <a:pt x="2654" y="1308112"/>
                    </a:cubicBezTo>
                    <a:cubicBezTo>
                      <a:pt x="53454" y="917444"/>
                      <a:pt x="142354" y="572497"/>
                      <a:pt x="177914" y="212309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85">
                <a:extLst>
                  <a:ext uri="{FF2B5EF4-FFF2-40B4-BE49-F238E27FC236}">
                    <a16:creationId xmlns:a16="http://schemas.microsoft.com/office/drawing/2014/main" id="{16951EDE-A015-4DF0-B316-5DA7C5F53D90}"/>
                  </a:ext>
                </a:extLst>
              </p:cNvPr>
              <p:cNvSpPr/>
              <p:nvPr/>
            </p:nvSpPr>
            <p:spPr>
              <a:xfrm rot="545132">
                <a:off x="7124504" y="3485716"/>
                <a:ext cx="455142" cy="499073"/>
              </a:xfrm>
              <a:custGeom>
                <a:avLst/>
                <a:gdLst>
                  <a:gd name="connsiteX0" fmla="*/ 0 w 664386"/>
                  <a:gd name="connsiteY0" fmla="*/ 237746 h 475492"/>
                  <a:gd name="connsiteX1" fmla="*/ 237746 w 664386"/>
                  <a:gd name="connsiteY1" fmla="*/ 0 h 475492"/>
                  <a:gd name="connsiteX2" fmla="*/ 426640 w 664386"/>
                  <a:gd name="connsiteY2" fmla="*/ 0 h 475492"/>
                  <a:gd name="connsiteX3" fmla="*/ 664386 w 664386"/>
                  <a:gd name="connsiteY3" fmla="*/ 237746 h 475492"/>
                  <a:gd name="connsiteX4" fmla="*/ 664386 w 664386"/>
                  <a:gd name="connsiteY4" fmla="*/ 237746 h 475492"/>
                  <a:gd name="connsiteX5" fmla="*/ 426640 w 664386"/>
                  <a:gd name="connsiteY5" fmla="*/ 475492 h 475492"/>
                  <a:gd name="connsiteX6" fmla="*/ 237746 w 664386"/>
                  <a:gd name="connsiteY6" fmla="*/ 475492 h 475492"/>
                  <a:gd name="connsiteX7" fmla="*/ 0 w 664386"/>
                  <a:gd name="connsiteY7" fmla="*/ 237746 h 475492"/>
                  <a:gd name="connsiteX0" fmla="*/ 0 w 664386"/>
                  <a:gd name="connsiteY0" fmla="*/ 237746 h 475492"/>
                  <a:gd name="connsiteX1" fmla="*/ 237746 w 664386"/>
                  <a:gd name="connsiteY1" fmla="*/ 0 h 475492"/>
                  <a:gd name="connsiteX2" fmla="*/ 439414 w 664386"/>
                  <a:gd name="connsiteY2" fmla="*/ 200523 h 475492"/>
                  <a:gd name="connsiteX3" fmla="*/ 664386 w 664386"/>
                  <a:gd name="connsiteY3" fmla="*/ 237746 h 475492"/>
                  <a:gd name="connsiteX4" fmla="*/ 664386 w 664386"/>
                  <a:gd name="connsiteY4" fmla="*/ 237746 h 475492"/>
                  <a:gd name="connsiteX5" fmla="*/ 426640 w 664386"/>
                  <a:gd name="connsiteY5" fmla="*/ 475492 h 475492"/>
                  <a:gd name="connsiteX6" fmla="*/ 237746 w 664386"/>
                  <a:gd name="connsiteY6" fmla="*/ 475492 h 475492"/>
                  <a:gd name="connsiteX7" fmla="*/ 0 w 664386"/>
                  <a:gd name="connsiteY7" fmla="*/ 237746 h 475492"/>
                  <a:gd name="connsiteX0" fmla="*/ 0 w 837816"/>
                  <a:gd name="connsiteY0" fmla="*/ 237746 h 475492"/>
                  <a:gd name="connsiteX1" fmla="*/ 237746 w 837816"/>
                  <a:gd name="connsiteY1" fmla="*/ 0 h 475492"/>
                  <a:gd name="connsiteX2" fmla="*/ 439414 w 837816"/>
                  <a:gd name="connsiteY2" fmla="*/ 200523 h 475492"/>
                  <a:gd name="connsiteX3" fmla="*/ 664386 w 837816"/>
                  <a:gd name="connsiteY3" fmla="*/ 237746 h 475492"/>
                  <a:gd name="connsiteX4" fmla="*/ 837816 w 837816"/>
                  <a:gd name="connsiteY4" fmla="*/ 296826 h 475492"/>
                  <a:gd name="connsiteX5" fmla="*/ 426640 w 837816"/>
                  <a:gd name="connsiteY5" fmla="*/ 475492 h 475492"/>
                  <a:gd name="connsiteX6" fmla="*/ 237746 w 837816"/>
                  <a:gd name="connsiteY6" fmla="*/ 475492 h 475492"/>
                  <a:gd name="connsiteX7" fmla="*/ 0 w 837816"/>
                  <a:gd name="connsiteY7" fmla="*/ 237746 h 475492"/>
                  <a:gd name="connsiteX0" fmla="*/ 0 w 837827"/>
                  <a:gd name="connsiteY0" fmla="*/ 237746 h 475492"/>
                  <a:gd name="connsiteX1" fmla="*/ 237746 w 837827"/>
                  <a:gd name="connsiteY1" fmla="*/ 0 h 475492"/>
                  <a:gd name="connsiteX2" fmla="*/ 439414 w 837827"/>
                  <a:gd name="connsiteY2" fmla="*/ 200523 h 475492"/>
                  <a:gd name="connsiteX3" fmla="*/ 837816 w 837827"/>
                  <a:gd name="connsiteY3" fmla="*/ 296826 h 475492"/>
                  <a:gd name="connsiteX4" fmla="*/ 426640 w 837827"/>
                  <a:gd name="connsiteY4" fmla="*/ 475492 h 475492"/>
                  <a:gd name="connsiteX5" fmla="*/ 237746 w 837827"/>
                  <a:gd name="connsiteY5" fmla="*/ 475492 h 475492"/>
                  <a:gd name="connsiteX6" fmla="*/ 0 w 837827"/>
                  <a:gd name="connsiteY6" fmla="*/ 237746 h 475492"/>
                  <a:gd name="connsiteX0" fmla="*/ 97345 w 935172"/>
                  <a:gd name="connsiteY0" fmla="*/ 97065 h 334811"/>
                  <a:gd name="connsiteX1" fmla="*/ 58561 w 935172"/>
                  <a:gd name="connsiteY1" fmla="*/ 0 h 334811"/>
                  <a:gd name="connsiteX2" fmla="*/ 536759 w 935172"/>
                  <a:gd name="connsiteY2" fmla="*/ 59842 h 334811"/>
                  <a:gd name="connsiteX3" fmla="*/ 935161 w 935172"/>
                  <a:gd name="connsiteY3" fmla="*/ 156145 h 334811"/>
                  <a:gd name="connsiteX4" fmla="*/ 523985 w 935172"/>
                  <a:gd name="connsiteY4" fmla="*/ 334811 h 334811"/>
                  <a:gd name="connsiteX5" fmla="*/ 335091 w 935172"/>
                  <a:gd name="connsiteY5" fmla="*/ 334811 h 334811"/>
                  <a:gd name="connsiteX6" fmla="*/ 97345 w 935172"/>
                  <a:gd name="connsiteY6" fmla="*/ 97065 h 334811"/>
                  <a:gd name="connsiteX0" fmla="*/ 176585 w 917790"/>
                  <a:gd name="connsiteY0" fmla="*/ 882234 h 885879"/>
                  <a:gd name="connsiteX1" fmla="*/ 41179 w 917790"/>
                  <a:gd name="connsiteY1" fmla="*/ 0 h 885879"/>
                  <a:gd name="connsiteX2" fmla="*/ 519377 w 917790"/>
                  <a:gd name="connsiteY2" fmla="*/ 59842 h 885879"/>
                  <a:gd name="connsiteX3" fmla="*/ 917779 w 917790"/>
                  <a:gd name="connsiteY3" fmla="*/ 156145 h 885879"/>
                  <a:gd name="connsiteX4" fmla="*/ 506603 w 917790"/>
                  <a:gd name="connsiteY4" fmla="*/ 334811 h 885879"/>
                  <a:gd name="connsiteX5" fmla="*/ 317709 w 917790"/>
                  <a:gd name="connsiteY5" fmla="*/ 334811 h 885879"/>
                  <a:gd name="connsiteX6" fmla="*/ 176585 w 917790"/>
                  <a:gd name="connsiteY6" fmla="*/ 882234 h 885879"/>
                  <a:gd name="connsiteX0" fmla="*/ 176585 w 917790"/>
                  <a:gd name="connsiteY0" fmla="*/ 882234 h 882234"/>
                  <a:gd name="connsiteX1" fmla="*/ 41179 w 917790"/>
                  <a:gd name="connsiteY1" fmla="*/ 0 h 882234"/>
                  <a:gd name="connsiteX2" fmla="*/ 519377 w 917790"/>
                  <a:gd name="connsiteY2" fmla="*/ 59842 h 882234"/>
                  <a:gd name="connsiteX3" fmla="*/ 917779 w 917790"/>
                  <a:gd name="connsiteY3" fmla="*/ 156145 h 882234"/>
                  <a:gd name="connsiteX4" fmla="*/ 506603 w 917790"/>
                  <a:gd name="connsiteY4" fmla="*/ 334811 h 882234"/>
                  <a:gd name="connsiteX5" fmla="*/ 176585 w 917790"/>
                  <a:gd name="connsiteY5" fmla="*/ 882234 h 882234"/>
                  <a:gd name="connsiteX0" fmla="*/ 180391 w 921596"/>
                  <a:gd name="connsiteY0" fmla="*/ 882234 h 1011245"/>
                  <a:gd name="connsiteX1" fmla="*/ 44985 w 921596"/>
                  <a:gd name="connsiteY1" fmla="*/ 0 h 1011245"/>
                  <a:gd name="connsiteX2" fmla="*/ 523183 w 921596"/>
                  <a:gd name="connsiteY2" fmla="*/ 59842 h 1011245"/>
                  <a:gd name="connsiteX3" fmla="*/ 921585 w 921596"/>
                  <a:gd name="connsiteY3" fmla="*/ 156145 h 1011245"/>
                  <a:gd name="connsiteX4" fmla="*/ 502828 w 921596"/>
                  <a:gd name="connsiteY4" fmla="*/ 1011245 h 1011245"/>
                  <a:gd name="connsiteX5" fmla="*/ 180391 w 921596"/>
                  <a:gd name="connsiteY5" fmla="*/ 882234 h 1011245"/>
                  <a:gd name="connsiteX0" fmla="*/ 180391 w 925475"/>
                  <a:gd name="connsiteY0" fmla="*/ 882234 h 1011245"/>
                  <a:gd name="connsiteX1" fmla="*/ 44985 w 925475"/>
                  <a:gd name="connsiteY1" fmla="*/ 0 h 1011245"/>
                  <a:gd name="connsiteX2" fmla="*/ 523183 w 925475"/>
                  <a:gd name="connsiteY2" fmla="*/ 59842 h 1011245"/>
                  <a:gd name="connsiteX3" fmla="*/ 921585 w 925475"/>
                  <a:gd name="connsiteY3" fmla="*/ 156145 h 1011245"/>
                  <a:gd name="connsiteX4" fmla="*/ 580958 w 925475"/>
                  <a:gd name="connsiteY4" fmla="*/ 281057 h 1011245"/>
                  <a:gd name="connsiteX5" fmla="*/ 502828 w 925475"/>
                  <a:gd name="connsiteY5" fmla="*/ 1011245 h 1011245"/>
                  <a:gd name="connsiteX6" fmla="*/ 180391 w 925475"/>
                  <a:gd name="connsiteY6" fmla="*/ 882234 h 1011245"/>
                  <a:gd name="connsiteX0" fmla="*/ 180391 w 925620"/>
                  <a:gd name="connsiteY0" fmla="*/ 882234 h 1011245"/>
                  <a:gd name="connsiteX1" fmla="*/ 44985 w 925620"/>
                  <a:gd name="connsiteY1" fmla="*/ 0 h 1011245"/>
                  <a:gd name="connsiteX2" fmla="*/ 523183 w 925620"/>
                  <a:gd name="connsiteY2" fmla="*/ 59842 h 1011245"/>
                  <a:gd name="connsiteX3" fmla="*/ 921585 w 925620"/>
                  <a:gd name="connsiteY3" fmla="*/ 156145 h 1011245"/>
                  <a:gd name="connsiteX4" fmla="*/ 593372 w 925620"/>
                  <a:gd name="connsiteY4" fmla="*/ 298364 h 1011245"/>
                  <a:gd name="connsiteX5" fmla="*/ 502828 w 925620"/>
                  <a:gd name="connsiteY5" fmla="*/ 1011245 h 1011245"/>
                  <a:gd name="connsiteX6" fmla="*/ 180391 w 925620"/>
                  <a:gd name="connsiteY6" fmla="*/ 882234 h 1011245"/>
                  <a:gd name="connsiteX0" fmla="*/ 180391 w 947191"/>
                  <a:gd name="connsiteY0" fmla="*/ 882234 h 1011245"/>
                  <a:gd name="connsiteX1" fmla="*/ 44985 w 947191"/>
                  <a:gd name="connsiteY1" fmla="*/ 0 h 1011245"/>
                  <a:gd name="connsiteX2" fmla="*/ 523183 w 947191"/>
                  <a:gd name="connsiteY2" fmla="*/ 59842 h 1011245"/>
                  <a:gd name="connsiteX3" fmla="*/ 943405 w 947191"/>
                  <a:gd name="connsiteY3" fmla="*/ 171951 h 1011245"/>
                  <a:gd name="connsiteX4" fmla="*/ 593372 w 947191"/>
                  <a:gd name="connsiteY4" fmla="*/ 298364 h 1011245"/>
                  <a:gd name="connsiteX5" fmla="*/ 502828 w 947191"/>
                  <a:gd name="connsiteY5" fmla="*/ 1011245 h 1011245"/>
                  <a:gd name="connsiteX6" fmla="*/ 180391 w 947191"/>
                  <a:gd name="connsiteY6" fmla="*/ 882234 h 1011245"/>
                  <a:gd name="connsiteX0" fmla="*/ 180391 w 950983"/>
                  <a:gd name="connsiteY0" fmla="*/ 882234 h 1011245"/>
                  <a:gd name="connsiteX1" fmla="*/ 44985 w 950983"/>
                  <a:gd name="connsiteY1" fmla="*/ 0 h 1011245"/>
                  <a:gd name="connsiteX2" fmla="*/ 523183 w 950983"/>
                  <a:gd name="connsiteY2" fmla="*/ 59842 h 1011245"/>
                  <a:gd name="connsiteX3" fmla="*/ 943405 w 950983"/>
                  <a:gd name="connsiteY3" fmla="*/ 171951 h 1011245"/>
                  <a:gd name="connsiteX4" fmla="*/ 775847 w 950983"/>
                  <a:gd name="connsiteY4" fmla="*/ 172724 h 1011245"/>
                  <a:gd name="connsiteX5" fmla="*/ 593372 w 950983"/>
                  <a:gd name="connsiteY5" fmla="*/ 298364 h 1011245"/>
                  <a:gd name="connsiteX6" fmla="*/ 502828 w 950983"/>
                  <a:gd name="connsiteY6" fmla="*/ 1011245 h 1011245"/>
                  <a:gd name="connsiteX7" fmla="*/ 180391 w 950983"/>
                  <a:gd name="connsiteY7" fmla="*/ 882234 h 1011245"/>
                  <a:gd name="connsiteX0" fmla="*/ 191608 w 962200"/>
                  <a:gd name="connsiteY0" fmla="*/ 841604 h 970615"/>
                  <a:gd name="connsiteX1" fmla="*/ 43408 w 962200"/>
                  <a:gd name="connsiteY1" fmla="*/ 0 h 970615"/>
                  <a:gd name="connsiteX2" fmla="*/ 534400 w 962200"/>
                  <a:gd name="connsiteY2" fmla="*/ 19212 h 970615"/>
                  <a:gd name="connsiteX3" fmla="*/ 954622 w 962200"/>
                  <a:gd name="connsiteY3" fmla="*/ 131321 h 970615"/>
                  <a:gd name="connsiteX4" fmla="*/ 787064 w 962200"/>
                  <a:gd name="connsiteY4" fmla="*/ 132094 h 970615"/>
                  <a:gd name="connsiteX5" fmla="*/ 604589 w 962200"/>
                  <a:gd name="connsiteY5" fmla="*/ 257734 h 970615"/>
                  <a:gd name="connsiteX6" fmla="*/ 514045 w 962200"/>
                  <a:gd name="connsiteY6" fmla="*/ 970615 h 970615"/>
                  <a:gd name="connsiteX7" fmla="*/ 191608 w 962200"/>
                  <a:gd name="connsiteY7" fmla="*/ 841604 h 970615"/>
                  <a:gd name="connsiteX0" fmla="*/ 148200 w 918792"/>
                  <a:gd name="connsiteY0" fmla="*/ 841604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48200 w 918792"/>
                  <a:gd name="connsiteY7" fmla="*/ 841604 h 970615"/>
                  <a:gd name="connsiteX0" fmla="*/ 148200 w 918792"/>
                  <a:gd name="connsiteY0" fmla="*/ 841604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48200 w 918792"/>
                  <a:gd name="connsiteY7" fmla="*/ 841604 h 970615"/>
                  <a:gd name="connsiteX0" fmla="*/ 179806 w 918792"/>
                  <a:gd name="connsiteY0" fmla="*/ 797966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79806 w 918792"/>
                  <a:gd name="connsiteY7" fmla="*/ 797966 h 970615"/>
                  <a:gd name="connsiteX0" fmla="*/ 179806 w 918792"/>
                  <a:gd name="connsiteY0" fmla="*/ 797966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79806 w 918792"/>
                  <a:gd name="connsiteY7" fmla="*/ 797966 h 970615"/>
                  <a:gd name="connsiteX0" fmla="*/ 179806 w 918716"/>
                  <a:gd name="connsiteY0" fmla="*/ 797966 h 970615"/>
                  <a:gd name="connsiteX1" fmla="*/ 0 w 918716"/>
                  <a:gd name="connsiteY1" fmla="*/ 0 h 970615"/>
                  <a:gd name="connsiteX2" fmla="*/ 490992 w 918716"/>
                  <a:gd name="connsiteY2" fmla="*/ 19212 h 970615"/>
                  <a:gd name="connsiteX3" fmla="*/ 911214 w 918716"/>
                  <a:gd name="connsiteY3" fmla="*/ 131321 h 970615"/>
                  <a:gd name="connsiteX4" fmla="*/ 741776 w 918716"/>
                  <a:gd name="connsiteY4" fmla="*/ 120337 h 970615"/>
                  <a:gd name="connsiteX5" fmla="*/ 561181 w 918716"/>
                  <a:gd name="connsiteY5" fmla="*/ 257734 h 970615"/>
                  <a:gd name="connsiteX6" fmla="*/ 470637 w 918716"/>
                  <a:gd name="connsiteY6" fmla="*/ 970615 h 970615"/>
                  <a:gd name="connsiteX7" fmla="*/ 179806 w 918716"/>
                  <a:gd name="connsiteY7" fmla="*/ 797966 h 970615"/>
                  <a:gd name="connsiteX0" fmla="*/ 179806 w 919217"/>
                  <a:gd name="connsiteY0" fmla="*/ 797966 h 970615"/>
                  <a:gd name="connsiteX1" fmla="*/ 0 w 919217"/>
                  <a:gd name="connsiteY1" fmla="*/ 0 h 970615"/>
                  <a:gd name="connsiteX2" fmla="*/ 490992 w 919217"/>
                  <a:gd name="connsiteY2" fmla="*/ 19212 h 970615"/>
                  <a:gd name="connsiteX3" fmla="*/ 911214 w 919217"/>
                  <a:gd name="connsiteY3" fmla="*/ 131321 h 970615"/>
                  <a:gd name="connsiteX4" fmla="*/ 741776 w 919217"/>
                  <a:gd name="connsiteY4" fmla="*/ 120337 h 970615"/>
                  <a:gd name="connsiteX5" fmla="*/ 561181 w 919217"/>
                  <a:gd name="connsiteY5" fmla="*/ 257734 h 970615"/>
                  <a:gd name="connsiteX6" fmla="*/ 470637 w 919217"/>
                  <a:gd name="connsiteY6" fmla="*/ 970615 h 970615"/>
                  <a:gd name="connsiteX7" fmla="*/ 179806 w 919217"/>
                  <a:gd name="connsiteY7" fmla="*/ 797966 h 970615"/>
                  <a:gd name="connsiteX0" fmla="*/ 179806 w 920942"/>
                  <a:gd name="connsiteY0" fmla="*/ 797966 h 970615"/>
                  <a:gd name="connsiteX1" fmla="*/ 0 w 920942"/>
                  <a:gd name="connsiteY1" fmla="*/ 0 h 970615"/>
                  <a:gd name="connsiteX2" fmla="*/ 490992 w 920942"/>
                  <a:gd name="connsiteY2" fmla="*/ 19212 h 970615"/>
                  <a:gd name="connsiteX3" fmla="*/ 911214 w 920942"/>
                  <a:gd name="connsiteY3" fmla="*/ 131321 h 970615"/>
                  <a:gd name="connsiteX4" fmla="*/ 773568 w 920942"/>
                  <a:gd name="connsiteY4" fmla="*/ 108019 h 970615"/>
                  <a:gd name="connsiteX5" fmla="*/ 561181 w 920942"/>
                  <a:gd name="connsiteY5" fmla="*/ 257734 h 970615"/>
                  <a:gd name="connsiteX6" fmla="*/ 470637 w 920942"/>
                  <a:gd name="connsiteY6" fmla="*/ 970615 h 970615"/>
                  <a:gd name="connsiteX7" fmla="*/ 179806 w 920942"/>
                  <a:gd name="connsiteY7" fmla="*/ 797966 h 970615"/>
                  <a:gd name="connsiteX0" fmla="*/ 179806 w 937852"/>
                  <a:gd name="connsiteY0" fmla="*/ 797966 h 970615"/>
                  <a:gd name="connsiteX1" fmla="*/ 0 w 937852"/>
                  <a:gd name="connsiteY1" fmla="*/ 0 h 970615"/>
                  <a:gd name="connsiteX2" fmla="*/ 490992 w 937852"/>
                  <a:gd name="connsiteY2" fmla="*/ 19212 h 970615"/>
                  <a:gd name="connsiteX3" fmla="*/ 929178 w 937852"/>
                  <a:gd name="connsiteY3" fmla="*/ 138094 h 970615"/>
                  <a:gd name="connsiteX4" fmla="*/ 773568 w 937852"/>
                  <a:gd name="connsiteY4" fmla="*/ 108019 h 970615"/>
                  <a:gd name="connsiteX5" fmla="*/ 561181 w 937852"/>
                  <a:gd name="connsiteY5" fmla="*/ 257734 h 970615"/>
                  <a:gd name="connsiteX6" fmla="*/ 470637 w 937852"/>
                  <a:gd name="connsiteY6" fmla="*/ 970615 h 970615"/>
                  <a:gd name="connsiteX7" fmla="*/ 179806 w 93785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992 w 937942"/>
                  <a:gd name="connsiteY2" fmla="*/ 19212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992 w 937942"/>
                  <a:gd name="connsiteY2" fmla="*/ 19212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992 w 937942"/>
                  <a:gd name="connsiteY2" fmla="*/ 19212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85480 w 943616"/>
                  <a:gd name="connsiteY0" fmla="*/ 797966 h 970615"/>
                  <a:gd name="connsiteX1" fmla="*/ 5674 w 943616"/>
                  <a:gd name="connsiteY1" fmla="*/ 0 h 970615"/>
                  <a:gd name="connsiteX2" fmla="*/ 495819 w 943616"/>
                  <a:gd name="connsiteY2" fmla="*/ 28994 h 970615"/>
                  <a:gd name="connsiteX3" fmla="*/ 934947 w 943616"/>
                  <a:gd name="connsiteY3" fmla="*/ 123609 h 970615"/>
                  <a:gd name="connsiteX4" fmla="*/ 779242 w 943616"/>
                  <a:gd name="connsiteY4" fmla="*/ 108019 h 970615"/>
                  <a:gd name="connsiteX5" fmla="*/ 566855 w 943616"/>
                  <a:gd name="connsiteY5" fmla="*/ 257734 h 970615"/>
                  <a:gd name="connsiteX6" fmla="*/ 476311 w 943616"/>
                  <a:gd name="connsiteY6" fmla="*/ 970615 h 970615"/>
                  <a:gd name="connsiteX7" fmla="*/ 185480 w 943616"/>
                  <a:gd name="connsiteY7" fmla="*/ 797966 h 970615"/>
                  <a:gd name="connsiteX0" fmla="*/ 163978 w 922114"/>
                  <a:gd name="connsiteY0" fmla="*/ 780521 h 953170"/>
                  <a:gd name="connsiteX1" fmla="*/ 1665 w 922114"/>
                  <a:gd name="connsiteY1" fmla="*/ 1462 h 953170"/>
                  <a:gd name="connsiteX2" fmla="*/ 474317 w 922114"/>
                  <a:gd name="connsiteY2" fmla="*/ 11549 h 953170"/>
                  <a:gd name="connsiteX3" fmla="*/ 913445 w 922114"/>
                  <a:gd name="connsiteY3" fmla="*/ 106164 h 953170"/>
                  <a:gd name="connsiteX4" fmla="*/ 757740 w 922114"/>
                  <a:gd name="connsiteY4" fmla="*/ 90574 h 953170"/>
                  <a:gd name="connsiteX5" fmla="*/ 545353 w 922114"/>
                  <a:gd name="connsiteY5" fmla="*/ 240289 h 953170"/>
                  <a:gd name="connsiteX6" fmla="*/ 454809 w 922114"/>
                  <a:gd name="connsiteY6" fmla="*/ 953170 h 953170"/>
                  <a:gd name="connsiteX7" fmla="*/ 163978 w 922114"/>
                  <a:gd name="connsiteY7" fmla="*/ 780521 h 953170"/>
                  <a:gd name="connsiteX0" fmla="*/ 163978 w 922114"/>
                  <a:gd name="connsiteY0" fmla="*/ 789015 h 961664"/>
                  <a:gd name="connsiteX1" fmla="*/ 1665 w 922114"/>
                  <a:gd name="connsiteY1" fmla="*/ 9956 h 961664"/>
                  <a:gd name="connsiteX2" fmla="*/ 474317 w 922114"/>
                  <a:gd name="connsiteY2" fmla="*/ 20043 h 961664"/>
                  <a:gd name="connsiteX3" fmla="*/ 913445 w 922114"/>
                  <a:gd name="connsiteY3" fmla="*/ 114658 h 961664"/>
                  <a:gd name="connsiteX4" fmla="*/ 757740 w 922114"/>
                  <a:gd name="connsiteY4" fmla="*/ 99068 h 961664"/>
                  <a:gd name="connsiteX5" fmla="*/ 545353 w 922114"/>
                  <a:gd name="connsiteY5" fmla="*/ 248783 h 961664"/>
                  <a:gd name="connsiteX6" fmla="*/ 454809 w 922114"/>
                  <a:gd name="connsiteY6" fmla="*/ 961664 h 961664"/>
                  <a:gd name="connsiteX7" fmla="*/ 163978 w 922114"/>
                  <a:gd name="connsiteY7" fmla="*/ 789015 h 961664"/>
                  <a:gd name="connsiteX0" fmla="*/ 157848 w 915984"/>
                  <a:gd name="connsiteY0" fmla="*/ 783549 h 956198"/>
                  <a:gd name="connsiteX1" fmla="*/ 1742 w 915984"/>
                  <a:gd name="connsiteY1" fmla="*/ 13144 h 956198"/>
                  <a:gd name="connsiteX2" fmla="*/ 468187 w 915984"/>
                  <a:gd name="connsiteY2" fmla="*/ 14577 h 956198"/>
                  <a:gd name="connsiteX3" fmla="*/ 907315 w 915984"/>
                  <a:gd name="connsiteY3" fmla="*/ 109192 h 956198"/>
                  <a:gd name="connsiteX4" fmla="*/ 751610 w 915984"/>
                  <a:gd name="connsiteY4" fmla="*/ 93602 h 956198"/>
                  <a:gd name="connsiteX5" fmla="*/ 539223 w 915984"/>
                  <a:gd name="connsiteY5" fmla="*/ 243317 h 956198"/>
                  <a:gd name="connsiteX6" fmla="*/ 448679 w 915984"/>
                  <a:gd name="connsiteY6" fmla="*/ 956198 h 956198"/>
                  <a:gd name="connsiteX7" fmla="*/ 157848 w 915984"/>
                  <a:gd name="connsiteY7" fmla="*/ 783549 h 956198"/>
                  <a:gd name="connsiteX0" fmla="*/ 157848 w 915984"/>
                  <a:gd name="connsiteY0" fmla="*/ 793999 h 966648"/>
                  <a:gd name="connsiteX1" fmla="*/ 1742 w 915984"/>
                  <a:gd name="connsiteY1" fmla="*/ 23594 h 966648"/>
                  <a:gd name="connsiteX2" fmla="*/ 468187 w 915984"/>
                  <a:gd name="connsiteY2" fmla="*/ 25027 h 966648"/>
                  <a:gd name="connsiteX3" fmla="*/ 907315 w 915984"/>
                  <a:gd name="connsiteY3" fmla="*/ 119642 h 966648"/>
                  <a:gd name="connsiteX4" fmla="*/ 751610 w 915984"/>
                  <a:gd name="connsiteY4" fmla="*/ 104052 h 966648"/>
                  <a:gd name="connsiteX5" fmla="*/ 539223 w 915984"/>
                  <a:gd name="connsiteY5" fmla="*/ 253767 h 966648"/>
                  <a:gd name="connsiteX6" fmla="*/ 448679 w 915984"/>
                  <a:gd name="connsiteY6" fmla="*/ 966648 h 966648"/>
                  <a:gd name="connsiteX7" fmla="*/ 157848 w 915984"/>
                  <a:gd name="connsiteY7" fmla="*/ 793999 h 966648"/>
                  <a:gd name="connsiteX0" fmla="*/ 160615 w 918751"/>
                  <a:gd name="connsiteY0" fmla="*/ 793999 h 966648"/>
                  <a:gd name="connsiteX1" fmla="*/ 4509 w 918751"/>
                  <a:gd name="connsiteY1" fmla="*/ 23594 h 966648"/>
                  <a:gd name="connsiteX2" fmla="*/ 470954 w 918751"/>
                  <a:gd name="connsiteY2" fmla="*/ 25027 h 966648"/>
                  <a:gd name="connsiteX3" fmla="*/ 910082 w 918751"/>
                  <a:gd name="connsiteY3" fmla="*/ 119642 h 966648"/>
                  <a:gd name="connsiteX4" fmla="*/ 754377 w 918751"/>
                  <a:gd name="connsiteY4" fmla="*/ 104052 h 966648"/>
                  <a:gd name="connsiteX5" fmla="*/ 541990 w 918751"/>
                  <a:gd name="connsiteY5" fmla="*/ 253767 h 966648"/>
                  <a:gd name="connsiteX6" fmla="*/ 451446 w 918751"/>
                  <a:gd name="connsiteY6" fmla="*/ 966648 h 966648"/>
                  <a:gd name="connsiteX7" fmla="*/ 160615 w 918751"/>
                  <a:gd name="connsiteY7" fmla="*/ 793999 h 966648"/>
                  <a:gd name="connsiteX0" fmla="*/ 208368 w 966504"/>
                  <a:gd name="connsiteY0" fmla="*/ 793999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208368 w 966504"/>
                  <a:gd name="connsiteY8" fmla="*/ 793999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1026852"/>
                  <a:gd name="connsiteX1" fmla="*/ 21082 w 966504"/>
                  <a:gd name="connsiteY1" fmla="*/ 407406 h 1026852"/>
                  <a:gd name="connsiteX2" fmla="*/ 52262 w 966504"/>
                  <a:gd name="connsiteY2" fmla="*/ 23594 h 1026852"/>
                  <a:gd name="connsiteX3" fmla="*/ 518707 w 966504"/>
                  <a:gd name="connsiteY3" fmla="*/ 25027 h 1026852"/>
                  <a:gd name="connsiteX4" fmla="*/ 957835 w 966504"/>
                  <a:gd name="connsiteY4" fmla="*/ 119642 h 1026852"/>
                  <a:gd name="connsiteX5" fmla="*/ 802130 w 966504"/>
                  <a:gd name="connsiteY5" fmla="*/ 104052 h 1026852"/>
                  <a:gd name="connsiteX6" fmla="*/ 589743 w 966504"/>
                  <a:gd name="connsiteY6" fmla="*/ 253767 h 1026852"/>
                  <a:gd name="connsiteX7" fmla="*/ 605286 w 966504"/>
                  <a:gd name="connsiteY7" fmla="*/ 1026852 h 1026852"/>
                  <a:gd name="connsiteX8" fmla="*/ 113937 w 966504"/>
                  <a:gd name="connsiteY8" fmla="*/ 806688 h 1026852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58153"/>
                  <a:gd name="connsiteY0" fmla="*/ 806688 h 1037857"/>
                  <a:gd name="connsiteX1" fmla="*/ 21082 w 958153"/>
                  <a:gd name="connsiteY1" fmla="*/ 407406 h 1037857"/>
                  <a:gd name="connsiteX2" fmla="*/ 52262 w 958153"/>
                  <a:gd name="connsiteY2" fmla="*/ 23594 h 1037857"/>
                  <a:gd name="connsiteX3" fmla="*/ 518707 w 958153"/>
                  <a:gd name="connsiteY3" fmla="*/ 25027 h 1037857"/>
                  <a:gd name="connsiteX4" fmla="*/ 957835 w 958153"/>
                  <a:gd name="connsiteY4" fmla="*/ 119642 h 1037857"/>
                  <a:gd name="connsiteX5" fmla="*/ 589743 w 958153"/>
                  <a:gd name="connsiteY5" fmla="*/ 253767 h 1037857"/>
                  <a:gd name="connsiteX6" fmla="*/ 611868 w 958153"/>
                  <a:gd name="connsiteY6" fmla="*/ 1037857 h 1037857"/>
                  <a:gd name="connsiteX7" fmla="*/ 113937 w 958153"/>
                  <a:gd name="connsiteY7" fmla="*/ 806688 h 1037857"/>
                  <a:gd name="connsiteX0" fmla="*/ 113937 w 964812"/>
                  <a:gd name="connsiteY0" fmla="*/ 806688 h 1037857"/>
                  <a:gd name="connsiteX1" fmla="*/ 21082 w 964812"/>
                  <a:gd name="connsiteY1" fmla="*/ 407406 h 1037857"/>
                  <a:gd name="connsiteX2" fmla="*/ 52262 w 964812"/>
                  <a:gd name="connsiteY2" fmla="*/ 23594 h 1037857"/>
                  <a:gd name="connsiteX3" fmla="*/ 518707 w 964812"/>
                  <a:gd name="connsiteY3" fmla="*/ 25027 h 1037857"/>
                  <a:gd name="connsiteX4" fmla="*/ 957835 w 964812"/>
                  <a:gd name="connsiteY4" fmla="*/ 119642 h 1037857"/>
                  <a:gd name="connsiteX5" fmla="*/ 785669 w 964812"/>
                  <a:gd name="connsiteY5" fmla="*/ 106684 h 1037857"/>
                  <a:gd name="connsiteX6" fmla="*/ 589743 w 964812"/>
                  <a:gd name="connsiteY6" fmla="*/ 253767 h 1037857"/>
                  <a:gd name="connsiteX7" fmla="*/ 611868 w 964812"/>
                  <a:gd name="connsiteY7" fmla="*/ 1037857 h 1037857"/>
                  <a:gd name="connsiteX8" fmla="*/ 113937 w 964812"/>
                  <a:gd name="connsiteY8" fmla="*/ 806688 h 1037857"/>
                  <a:gd name="connsiteX0" fmla="*/ 113937 w 964812"/>
                  <a:gd name="connsiteY0" fmla="*/ 806688 h 1037857"/>
                  <a:gd name="connsiteX1" fmla="*/ 21082 w 964812"/>
                  <a:gd name="connsiteY1" fmla="*/ 407406 h 1037857"/>
                  <a:gd name="connsiteX2" fmla="*/ 52262 w 964812"/>
                  <a:gd name="connsiteY2" fmla="*/ 23594 h 1037857"/>
                  <a:gd name="connsiteX3" fmla="*/ 518707 w 964812"/>
                  <a:gd name="connsiteY3" fmla="*/ 25027 h 1037857"/>
                  <a:gd name="connsiteX4" fmla="*/ 957835 w 964812"/>
                  <a:gd name="connsiteY4" fmla="*/ 119642 h 1037857"/>
                  <a:gd name="connsiteX5" fmla="*/ 785669 w 964812"/>
                  <a:gd name="connsiteY5" fmla="*/ 106684 h 1037857"/>
                  <a:gd name="connsiteX6" fmla="*/ 589743 w 964812"/>
                  <a:gd name="connsiteY6" fmla="*/ 253767 h 1037857"/>
                  <a:gd name="connsiteX7" fmla="*/ 611868 w 964812"/>
                  <a:gd name="connsiteY7" fmla="*/ 1037857 h 1037857"/>
                  <a:gd name="connsiteX8" fmla="*/ 113937 w 964812"/>
                  <a:gd name="connsiteY8" fmla="*/ 806688 h 1037857"/>
                  <a:gd name="connsiteX0" fmla="*/ 113937 w 958153"/>
                  <a:gd name="connsiteY0" fmla="*/ 806688 h 1037857"/>
                  <a:gd name="connsiteX1" fmla="*/ 21082 w 958153"/>
                  <a:gd name="connsiteY1" fmla="*/ 407406 h 1037857"/>
                  <a:gd name="connsiteX2" fmla="*/ 52262 w 958153"/>
                  <a:gd name="connsiteY2" fmla="*/ 23594 h 1037857"/>
                  <a:gd name="connsiteX3" fmla="*/ 518707 w 958153"/>
                  <a:gd name="connsiteY3" fmla="*/ 25027 h 1037857"/>
                  <a:gd name="connsiteX4" fmla="*/ 957835 w 958153"/>
                  <a:gd name="connsiteY4" fmla="*/ 119642 h 1037857"/>
                  <a:gd name="connsiteX5" fmla="*/ 589743 w 958153"/>
                  <a:gd name="connsiteY5" fmla="*/ 253767 h 1037857"/>
                  <a:gd name="connsiteX6" fmla="*/ 611868 w 958153"/>
                  <a:gd name="connsiteY6" fmla="*/ 1037857 h 1037857"/>
                  <a:gd name="connsiteX7" fmla="*/ 113937 w 958153"/>
                  <a:gd name="connsiteY7" fmla="*/ 806688 h 1037857"/>
                  <a:gd name="connsiteX0" fmla="*/ 113937 w 968997"/>
                  <a:gd name="connsiteY0" fmla="*/ 806688 h 1037857"/>
                  <a:gd name="connsiteX1" fmla="*/ 21082 w 968997"/>
                  <a:gd name="connsiteY1" fmla="*/ 407406 h 1037857"/>
                  <a:gd name="connsiteX2" fmla="*/ 52262 w 968997"/>
                  <a:gd name="connsiteY2" fmla="*/ 23594 h 1037857"/>
                  <a:gd name="connsiteX3" fmla="*/ 518707 w 968997"/>
                  <a:gd name="connsiteY3" fmla="*/ 25027 h 1037857"/>
                  <a:gd name="connsiteX4" fmla="*/ 957835 w 968997"/>
                  <a:gd name="connsiteY4" fmla="*/ 119642 h 1037857"/>
                  <a:gd name="connsiteX5" fmla="*/ 824700 w 968997"/>
                  <a:gd name="connsiteY5" fmla="*/ 124558 h 1037857"/>
                  <a:gd name="connsiteX6" fmla="*/ 589743 w 968997"/>
                  <a:gd name="connsiteY6" fmla="*/ 253767 h 1037857"/>
                  <a:gd name="connsiteX7" fmla="*/ 611868 w 968997"/>
                  <a:gd name="connsiteY7" fmla="*/ 1037857 h 1037857"/>
                  <a:gd name="connsiteX8" fmla="*/ 113937 w 968997"/>
                  <a:gd name="connsiteY8" fmla="*/ 806688 h 1037857"/>
                  <a:gd name="connsiteX0" fmla="*/ 113937 w 968997"/>
                  <a:gd name="connsiteY0" fmla="*/ 806688 h 1037857"/>
                  <a:gd name="connsiteX1" fmla="*/ 21082 w 968997"/>
                  <a:gd name="connsiteY1" fmla="*/ 407406 h 1037857"/>
                  <a:gd name="connsiteX2" fmla="*/ 52262 w 968997"/>
                  <a:gd name="connsiteY2" fmla="*/ 23594 h 1037857"/>
                  <a:gd name="connsiteX3" fmla="*/ 518707 w 968997"/>
                  <a:gd name="connsiteY3" fmla="*/ 25027 h 1037857"/>
                  <a:gd name="connsiteX4" fmla="*/ 957835 w 968997"/>
                  <a:gd name="connsiteY4" fmla="*/ 119642 h 1037857"/>
                  <a:gd name="connsiteX5" fmla="*/ 824700 w 968997"/>
                  <a:gd name="connsiteY5" fmla="*/ 124558 h 1037857"/>
                  <a:gd name="connsiteX6" fmla="*/ 589743 w 968997"/>
                  <a:gd name="connsiteY6" fmla="*/ 253767 h 1037857"/>
                  <a:gd name="connsiteX7" fmla="*/ 611868 w 968997"/>
                  <a:gd name="connsiteY7" fmla="*/ 1037857 h 1037857"/>
                  <a:gd name="connsiteX8" fmla="*/ 113937 w 968997"/>
                  <a:gd name="connsiteY8" fmla="*/ 806688 h 1037857"/>
                  <a:gd name="connsiteX0" fmla="*/ 113937 w 976298"/>
                  <a:gd name="connsiteY0" fmla="*/ 806688 h 1037857"/>
                  <a:gd name="connsiteX1" fmla="*/ 21082 w 976298"/>
                  <a:gd name="connsiteY1" fmla="*/ 407406 h 1037857"/>
                  <a:gd name="connsiteX2" fmla="*/ 52262 w 976298"/>
                  <a:gd name="connsiteY2" fmla="*/ 23594 h 1037857"/>
                  <a:gd name="connsiteX3" fmla="*/ 518707 w 976298"/>
                  <a:gd name="connsiteY3" fmla="*/ 25027 h 1037857"/>
                  <a:gd name="connsiteX4" fmla="*/ 957835 w 976298"/>
                  <a:gd name="connsiteY4" fmla="*/ 119642 h 1037857"/>
                  <a:gd name="connsiteX5" fmla="*/ 824700 w 976298"/>
                  <a:gd name="connsiteY5" fmla="*/ 124558 h 1037857"/>
                  <a:gd name="connsiteX6" fmla="*/ 589743 w 976298"/>
                  <a:gd name="connsiteY6" fmla="*/ 253767 h 1037857"/>
                  <a:gd name="connsiteX7" fmla="*/ 611868 w 976298"/>
                  <a:gd name="connsiteY7" fmla="*/ 1037857 h 1037857"/>
                  <a:gd name="connsiteX8" fmla="*/ 113937 w 976298"/>
                  <a:gd name="connsiteY8" fmla="*/ 806688 h 1037857"/>
                  <a:gd name="connsiteX0" fmla="*/ 113937 w 994720"/>
                  <a:gd name="connsiteY0" fmla="*/ 806688 h 1037857"/>
                  <a:gd name="connsiteX1" fmla="*/ 21082 w 994720"/>
                  <a:gd name="connsiteY1" fmla="*/ 407406 h 1037857"/>
                  <a:gd name="connsiteX2" fmla="*/ 52262 w 994720"/>
                  <a:gd name="connsiteY2" fmla="*/ 23594 h 1037857"/>
                  <a:gd name="connsiteX3" fmla="*/ 518707 w 994720"/>
                  <a:gd name="connsiteY3" fmla="*/ 25027 h 1037857"/>
                  <a:gd name="connsiteX4" fmla="*/ 957835 w 994720"/>
                  <a:gd name="connsiteY4" fmla="*/ 119642 h 1037857"/>
                  <a:gd name="connsiteX5" fmla="*/ 892514 w 994720"/>
                  <a:gd name="connsiteY5" fmla="*/ 111302 h 1037857"/>
                  <a:gd name="connsiteX6" fmla="*/ 589743 w 994720"/>
                  <a:gd name="connsiteY6" fmla="*/ 253767 h 1037857"/>
                  <a:gd name="connsiteX7" fmla="*/ 611868 w 994720"/>
                  <a:gd name="connsiteY7" fmla="*/ 1037857 h 1037857"/>
                  <a:gd name="connsiteX8" fmla="*/ 113937 w 994720"/>
                  <a:gd name="connsiteY8" fmla="*/ 806688 h 1037857"/>
                  <a:gd name="connsiteX0" fmla="*/ 113937 w 1011597"/>
                  <a:gd name="connsiteY0" fmla="*/ 806688 h 1037857"/>
                  <a:gd name="connsiteX1" fmla="*/ 21082 w 1011597"/>
                  <a:gd name="connsiteY1" fmla="*/ 407406 h 1037857"/>
                  <a:gd name="connsiteX2" fmla="*/ 52262 w 1011597"/>
                  <a:gd name="connsiteY2" fmla="*/ 23594 h 1037857"/>
                  <a:gd name="connsiteX3" fmla="*/ 518707 w 1011597"/>
                  <a:gd name="connsiteY3" fmla="*/ 25027 h 1037857"/>
                  <a:gd name="connsiteX4" fmla="*/ 957835 w 1011597"/>
                  <a:gd name="connsiteY4" fmla="*/ 119642 h 1037857"/>
                  <a:gd name="connsiteX5" fmla="*/ 927688 w 1011597"/>
                  <a:gd name="connsiteY5" fmla="*/ 120145 h 1037857"/>
                  <a:gd name="connsiteX6" fmla="*/ 589743 w 1011597"/>
                  <a:gd name="connsiteY6" fmla="*/ 253767 h 1037857"/>
                  <a:gd name="connsiteX7" fmla="*/ 611868 w 1011597"/>
                  <a:gd name="connsiteY7" fmla="*/ 1037857 h 1037857"/>
                  <a:gd name="connsiteX8" fmla="*/ 113937 w 1011597"/>
                  <a:gd name="connsiteY8" fmla="*/ 806688 h 1037857"/>
                  <a:gd name="connsiteX0" fmla="*/ 113937 w 1022604"/>
                  <a:gd name="connsiteY0" fmla="*/ 806688 h 1037857"/>
                  <a:gd name="connsiteX1" fmla="*/ 21082 w 1022604"/>
                  <a:gd name="connsiteY1" fmla="*/ 407406 h 1037857"/>
                  <a:gd name="connsiteX2" fmla="*/ 52262 w 1022604"/>
                  <a:gd name="connsiteY2" fmla="*/ 23594 h 1037857"/>
                  <a:gd name="connsiteX3" fmla="*/ 518707 w 1022604"/>
                  <a:gd name="connsiteY3" fmla="*/ 25027 h 1037857"/>
                  <a:gd name="connsiteX4" fmla="*/ 957835 w 1022604"/>
                  <a:gd name="connsiteY4" fmla="*/ 119642 h 1037857"/>
                  <a:gd name="connsiteX5" fmla="*/ 946499 w 1022604"/>
                  <a:gd name="connsiteY5" fmla="*/ 117137 h 1037857"/>
                  <a:gd name="connsiteX6" fmla="*/ 589743 w 1022604"/>
                  <a:gd name="connsiteY6" fmla="*/ 253767 h 1037857"/>
                  <a:gd name="connsiteX7" fmla="*/ 611868 w 1022604"/>
                  <a:gd name="connsiteY7" fmla="*/ 1037857 h 1037857"/>
                  <a:gd name="connsiteX8" fmla="*/ 113937 w 1022604"/>
                  <a:gd name="connsiteY8" fmla="*/ 806688 h 1037857"/>
                  <a:gd name="connsiteX0" fmla="*/ 113937 w 1022604"/>
                  <a:gd name="connsiteY0" fmla="*/ 806688 h 1037857"/>
                  <a:gd name="connsiteX1" fmla="*/ 21082 w 1022604"/>
                  <a:gd name="connsiteY1" fmla="*/ 407406 h 1037857"/>
                  <a:gd name="connsiteX2" fmla="*/ 52262 w 1022604"/>
                  <a:gd name="connsiteY2" fmla="*/ 23594 h 1037857"/>
                  <a:gd name="connsiteX3" fmla="*/ 518707 w 1022604"/>
                  <a:gd name="connsiteY3" fmla="*/ 25027 h 1037857"/>
                  <a:gd name="connsiteX4" fmla="*/ 957835 w 1022604"/>
                  <a:gd name="connsiteY4" fmla="*/ 119642 h 1037857"/>
                  <a:gd name="connsiteX5" fmla="*/ 946499 w 1022604"/>
                  <a:gd name="connsiteY5" fmla="*/ 117137 h 1037857"/>
                  <a:gd name="connsiteX6" fmla="*/ 589743 w 1022604"/>
                  <a:gd name="connsiteY6" fmla="*/ 253767 h 1037857"/>
                  <a:gd name="connsiteX7" fmla="*/ 611868 w 1022604"/>
                  <a:gd name="connsiteY7" fmla="*/ 1037857 h 1037857"/>
                  <a:gd name="connsiteX8" fmla="*/ 113937 w 1022604"/>
                  <a:gd name="connsiteY8" fmla="*/ 806688 h 1037857"/>
                  <a:gd name="connsiteX0" fmla="*/ 113937 w 946499"/>
                  <a:gd name="connsiteY0" fmla="*/ 806688 h 1037857"/>
                  <a:gd name="connsiteX1" fmla="*/ 21082 w 946499"/>
                  <a:gd name="connsiteY1" fmla="*/ 407406 h 1037857"/>
                  <a:gd name="connsiteX2" fmla="*/ 52262 w 946499"/>
                  <a:gd name="connsiteY2" fmla="*/ 23594 h 1037857"/>
                  <a:gd name="connsiteX3" fmla="*/ 518707 w 946499"/>
                  <a:gd name="connsiteY3" fmla="*/ 25027 h 1037857"/>
                  <a:gd name="connsiteX4" fmla="*/ 946499 w 946499"/>
                  <a:gd name="connsiteY4" fmla="*/ 117137 h 1037857"/>
                  <a:gd name="connsiteX5" fmla="*/ 589743 w 946499"/>
                  <a:gd name="connsiteY5" fmla="*/ 253767 h 1037857"/>
                  <a:gd name="connsiteX6" fmla="*/ 611868 w 946499"/>
                  <a:gd name="connsiteY6" fmla="*/ 1037857 h 1037857"/>
                  <a:gd name="connsiteX7" fmla="*/ 113937 w 946499"/>
                  <a:gd name="connsiteY7" fmla="*/ 806688 h 103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6499" h="1037857">
                    <a:moveTo>
                      <a:pt x="113937" y="806688"/>
                    </a:moveTo>
                    <a:cubicBezTo>
                      <a:pt x="92026" y="788244"/>
                      <a:pt x="47100" y="535807"/>
                      <a:pt x="21082" y="407406"/>
                    </a:cubicBezTo>
                    <a:cubicBezTo>
                      <a:pt x="-4936" y="279005"/>
                      <a:pt x="-18715" y="84205"/>
                      <a:pt x="52262" y="23594"/>
                    </a:cubicBezTo>
                    <a:cubicBezTo>
                      <a:pt x="105731" y="-20705"/>
                      <a:pt x="457813" y="7815"/>
                      <a:pt x="518707" y="25027"/>
                    </a:cubicBezTo>
                    <a:cubicBezTo>
                      <a:pt x="667747" y="40618"/>
                      <a:pt x="934660" y="79014"/>
                      <a:pt x="946499" y="117137"/>
                    </a:cubicBezTo>
                    <a:cubicBezTo>
                      <a:pt x="939611" y="72906"/>
                      <a:pt x="622456" y="104403"/>
                      <a:pt x="589743" y="253767"/>
                    </a:cubicBezTo>
                    <a:cubicBezTo>
                      <a:pt x="543237" y="387250"/>
                      <a:pt x="711167" y="990334"/>
                      <a:pt x="611868" y="1037857"/>
                    </a:cubicBezTo>
                    <a:cubicBezTo>
                      <a:pt x="502514" y="922809"/>
                      <a:pt x="135848" y="825132"/>
                      <a:pt x="113937" y="806688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B0E9D37-94C2-4ABA-AE9A-8C39F06C8225}"/>
              </a:ext>
            </a:extLst>
          </p:cNvPr>
          <p:cNvGrpSpPr/>
          <p:nvPr/>
        </p:nvGrpSpPr>
        <p:grpSpPr>
          <a:xfrm>
            <a:off x="4060602" y="175577"/>
            <a:ext cx="3263064" cy="1923720"/>
            <a:chOff x="2407010" y="1416998"/>
            <a:chExt cx="7167113" cy="422532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FB82E23-9575-445A-869F-9D97B3D6ECA0}"/>
                </a:ext>
              </a:extLst>
            </p:cNvPr>
            <p:cNvSpPr/>
            <p:nvPr/>
          </p:nvSpPr>
          <p:spPr>
            <a:xfrm rot="3948336">
              <a:off x="7321989" y="5177924"/>
              <a:ext cx="663709" cy="265095"/>
            </a:xfrm>
            <a:prstGeom prst="ellipse">
              <a:avLst/>
            </a:prstGeom>
            <a:solidFill>
              <a:srgbClr val="C0A1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9EC45F-16A9-4B85-B8A3-98D2FD65DC02}"/>
                </a:ext>
              </a:extLst>
            </p:cNvPr>
            <p:cNvSpPr/>
            <p:nvPr/>
          </p:nvSpPr>
          <p:spPr>
            <a:xfrm rot="3254322">
              <a:off x="8581926" y="4595823"/>
              <a:ext cx="409715" cy="241588"/>
            </a:xfrm>
            <a:prstGeom prst="ellipse">
              <a:avLst/>
            </a:prstGeom>
            <a:solidFill>
              <a:srgbClr val="C0A1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0A5029C-05AD-4203-B2C0-8D99FC73E05F}"/>
                </a:ext>
              </a:extLst>
            </p:cNvPr>
            <p:cNvSpPr/>
            <p:nvPr/>
          </p:nvSpPr>
          <p:spPr>
            <a:xfrm rot="731325">
              <a:off x="4178248" y="1416998"/>
              <a:ext cx="4896339" cy="2210076"/>
            </a:xfrm>
            <a:custGeom>
              <a:avLst/>
              <a:gdLst>
                <a:gd name="connsiteX0" fmla="*/ 395644 w 4896339"/>
                <a:gd name="connsiteY0" fmla="*/ 509199 h 2210076"/>
                <a:gd name="connsiteX1" fmla="*/ 685793 w 4896339"/>
                <a:gd name="connsiteY1" fmla="*/ 455050 h 2210076"/>
                <a:gd name="connsiteX2" fmla="*/ 3662053 w 4896339"/>
                <a:gd name="connsiteY2" fmla="*/ 80183 h 2210076"/>
                <a:gd name="connsiteX3" fmla="*/ 4547530 w 4896339"/>
                <a:gd name="connsiteY3" fmla="*/ 4123 h 2210076"/>
                <a:gd name="connsiteX4" fmla="*/ 4576344 w 4896339"/>
                <a:gd name="connsiteY4" fmla="*/ 10469 h 2210076"/>
                <a:gd name="connsiteX5" fmla="*/ 4621855 w 4896339"/>
                <a:gd name="connsiteY5" fmla="*/ 12542 h 2210076"/>
                <a:gd name="connsiteX6" fmla="*/ 4864181 w 4896339"/>
                <a:gd name="connsiteY6" fmla="*/ 276552 h 2210076"/>
                <a:gd name="connsiteX7" fmla="*/ 4896339 w 4896339"/>
                <a:gd name="connsiteY7" fmla="*/ 1203624 h 2210076"/>
                <a:gd name="connsiteX8" fmla="*/ 4821989 w 4896339"/>
                <a:gd name="connsiteY8" fmla="*/ 1258178 h 2210076"/>
                <a:gd name="connsiteX9" fmla="*/ 4480117 w 4896339"/>
                <a:gd name="connsiteY9" fmla="*/ 1258178 h 2210076"/>
                <a:gd name="connsiteX10" fmla="*/ 4434978 w 4896339"/>
                <a:gd name="connsiteY10" fmla="*/ 1374337 h 2210076"/>
                <a:gd name="connsiteX11" fmla="*/ 3920765 w 4896339"/>
                <a:gd name="connsiteY11" fmla="*/ 2058820 h 2210076"/>
                <a:gd name="connsiteX12" fmla="*/ 936104 w 4896339"/>
                <a:gd name="connsiteY12" fmla="*/ 2178242 h 2210076"/>
                <a:gd name="connsiteX13" fmla="*/ 128249 w 4896339"/>
                <a:gd name="connsiteY13" fmla="*/ 2181727 h 2210076"/>
                <a:gd name="connsiteX14" fmla="*/ 3980 w 4896339"/>
                <a:gd name="connsiteY14" fmla="*/ 724905 h 2210076"/>
                <a:gd name="connsiteX15" fmla="*/ 395644 w 4896339"/>
                <a:gd name="connsiteY15" fmla="*/ 509199 h 221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6339" h="2210076">
                  <a:moveTo>
                    <a:pt x="395644" y="509199"/>
                  </a:moveTo>
                  <a:cubicBezTo>
                    <a:pt x="513689" y="481601"/>
                    <a:pt x="627340" y="463468"/>
                    <a:pt x="685793" y="455050"/>
                  </a:cubicBezTo>
                  <a:lnTo>
                    <a:pt x="3662053" y="80183"/>
                  </a:lnTo>
                  <a:cubicBezTo>
                    <a:pt x="4157637" y="29528"/>
                    <a:pt x="4409376" y="-13806"/>
                    <a:pt x="4547530" y="4123"/>
                  </a:cubicBezTo>
                  <a:lnTo>
                    <a:pt x="4576344" y="10469"/>
                  </a:lnTo>
                  <a:lnTo>
                    <a:pt x="4621855" y="12542"/>
                  </a:lnTo>
                  <a:cubicBezTo>
                    <a:pt x="4772608" y="28799"/>
                    <a:pt x="4805160" y="106554"/>
                    <a:pt x="4864181" y="276552"/>
                  </a:cubicBezTo>
                  <a:cubicBezTo>
                    <a:pt x="4864181" y="657437"/>
                    <a:pt x="4896339" y="822739"/>
                    <a:pt x="4896339" y="1203624"/>
                  </a:cubicBezTo>
                  <a:cubicBezTo>
                    <a:pt x="4896339" y="1233753"/>
                    <a:pt x="4863051" y="1258178"/>
                    <a:pt x="4821989" y="1258178"/>
                  </a:cubicBezTo>
                  <a:lnTo>
                    <a:pt x="4480117" y="1258178"/>
                  </a:lnTo>
                  <a:lnTo>
                    <a:pt x="4434978" y="1374337"/>
                  </a:lnTo>
                  <a:cubicBezTo>
                    <a:pt x="4313728" y="1640025"/>
                    <a:pt x="4037673" y="2041984"/>
                    <a:pt x="3920765" y="2058820"/>
                  </a:cubicBezTo>
                  <a:lnTo>
                    <a:pt x="936104" y="2178242"/>
                  </a:lnTo>
                  <a:cubicBezTo>
                    <a:pt x="773791" y="2170898"/>
                    <a:pt x="155346" y="2250847"/>
                    <a:pt x="128249" y="2181727"/>
                  </a:cubicBezTo>
                  <a:cubicBezTo>
                    <a:pt x="74055" y="1805420"/>
                    <a:pt x="-20539" y="1133805"/>
                    <a:pt x="3980" y="724905"/>
                  </a:cubicBezTo>
                  <a:cubicBezTo>
                    <a:pt x="-10050" y="627482"/>
                    <a:pt x="198901" y="555195"/>
                    <a:pt x="395644" y="509199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7150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9">
              <a:extLst>
                <a:ext uri="{FF2B5EF4-FFF2-40B4-BE49-F238E27FC236}">
                  <a16:creationId xmlns:a16="http://schemas.microsoft.com/office/drawing/2014/main" id="{97CDE487-0571-4E12-9462-99950B0422CF}"/>
                </a:ext>
              </a:extLst>
            </p:cNvPr>
            <p:cNvSpPr/>
            <p:nvPr/>
          </p:nvSpPr>
          <p:spPr>
            <a:xfrm rot="20115684">
              <a:off x="7305127" y="3946598"/>
              <a:ext cx="2107939" cy="916770"/>
            </a:xfrm>
            <a:custGeom>
              <a:avLst/>
              <a:gdLst>
                <a:gd name="connsiteX0" fmla="*/ 0 w 1134143"/>
                <a:gd name="connsiteY0" fmla="*/ 141569 h 849397"/>
                <a:gd name="connsiteX1" fmla="*/ 141569 w 1134143"/>
                <a:gd name="connsiteY1" fmla="*/ 0 h 849397"/>
                <a:gd name="connsiteX2" fmla="*/ 992574 w 1134143"/>
                <a:gd name="connsiteY2" fmla="*/ 0 h 849397"/>
                <a:gd name="connsiteX3" fmla="*/ 1134143 w 1134143"/>
                <a:gd name="connsiteY3" fmla="*/ 141569 h 849397"/>
                <a:gd name="connsiteX4" fmla="*/ 1134143 w 1134143"/>
                <a:gd name="connsiteY4" fmla="*/ 707828 h 849397"/>
                <a:gd name="connsiteX5" fmla="*/ 992574 w 1134143"/>
                <a:gd name="connsiteY5" fmla="*/ 849397 h 849397"/>
                <a:gd name="connsiteX6" fmla="*/ 141569 w 1134143"/>
                <a:gd name="connsiteY6" fmla="*/ 849397 h 849397"/>
                <a:gd name="connsiteX7" fmla="*/ 0 w 1134143"/>
                <a:gd name="connsiteY7" fmla="*/ 707828 h 849397"/>
                <a:gd name="connsiteX8" fmla="*/ 0 w 1134143"/>
                <a:gd name="connsiteY8" fmla="*/ 141569 h 849397"/>
                <a:gd name="connsiteX0" fmla="*/ 538326 w 1672469"/>
                <a:gd name="connsiteY0" fmla="*/ 141569 h 880441"/>
                <a:gd name="connsiteX1" fmla="*/ 679895 w 1672469"/>
                <a:gd name="connsiteY1" fmla="*/ 0 h 880441"/>
                <a:gd name="connsiteX2" fmla="*/ 1530900 w 1672469"/>
                <a:gd name="connsiteY2" fmla="*/ 0 h 880441"/>
                <a:gd name="connsiteX3" fmla="*/ 1672469 w 1672469"/>
                <a:gd name="connsiteY3" fmla="*/ 141569 h 880441"/>
                <a:gd name="connsiteX4" fmla="*/ 1672469 w 1672469"/>
                <a:gd name="connsiteY4" fmla="*/ 707828 h 880441"/>
                <a:gd name="connsiteX5" fmla="*/ 1530900 w 1672469"/>
                <a:gd name="connsiteY5" fmla="*/ 849397 h 880441"/>
                <a:gd name="connsiteX6" fmla="*/ 679895 w 1672469"/>
                <a:gd name="connsiteY6" fmla="*/ 849397 h 880441"/>
                <a:gd name="connsiteX7" fmla="*/ 0 w 1672469"/>
                <a:gd name="connsiteY7" fmla="*/ 844327 h 880441"/>
                <a:gd name="connsiteX8" fmla="*/ 538326 w 1672469"/>
                <a:gd name="connsiteY8" fmla="*/ 141569 h 880441"/>
                <a:gd name="connsiteX0" fmla="*/ 0 w 1672469"/>
                <a:gd name="connsiteY0" fmla="*/ 844327 h 880441"/>
                <a:gd name="connsiteX1" fmla="*/ 679895 w 1672469"/>
                <a:gd name="connsiteY1" fmla="*/ 0 h 880441"/>
                <a:gd name="connsiteX2" fmla="*/ 1530900 w 1672469"/>
                <a:gd name="connsiteY2" fmla="*/ 0 h 880441"/>
                <a:gd name="connsiteX3" fmla="*/ 1672469 w 1672469"/>
                <a:gd name="connsiteY3" fmla="*/ 141569 h 880441"/>
                <a:gd name="connsiteX4" fmla="*/ 1672469 w 1672469"/>
                <a:gd name="connsiteY4" fmla="*/ 707828 h 880441"/>
                <a:gd name="connsiteX5" fmla="*/ 1530900 w 1672469"/>
                <a:gd name="connsiteY5" fmla="*/ 849397 h 880441"/>
                <a:gd name="connsiteX6" fmla="*/ 679895 w 1672469"/>
                <a:gd name="connsiteY6" fmla="*/ 849397 h 880441"/>
                <a:gd name="connsiteX7" fmla="*/ 0 w 1672469"/>
                <a:gd name="connsiteY7" fmla="*/ 844327 h 880441"/>
                <a:gd name="connsiteX0" fmla="*/ 0 w 1955794"/>
                <a:gd name="connsiteY0" fmla="*/ 860537 h 896651"/>
                <a:gd name="connsiteX1" fmla="*/ 679895 w 1955794"/>
                <a:gd name="connsiteY1" fmla="*/ 16210 h 896651"/>
                <a:gd name="connsiteX2" fmla="*/ 1530900 w 1955794"/>
                <a:gd name="connsiteY2" fmla="*/ 16210 h 896651"/>
                <a:gd name="connsiteX3" fmla="*/ 1955794 w 1955794"/>
                <a:gd name="connsiteY3" fmla="*/ 43618 h 896651"/>
                <a:gd name="connsiteX4" fmla="*/ 1672469 w 1955794"/>
                <a:gd name="connsiteY4" fmla="*/ 724038 h 896651"/>
                <a:gd name="connsiteX5" fmla="*/ 1530900 w 1955794"/>
                <a:gd name="connsiteY5" fmla="*/ 865607 h 896651"/>
                <a:gd name="connsiteX6" fmla="*/ 679895 w 1955794"/>
                <a:gd name="connsiteY6" fmla="*/ 865607 h 896651"/>
                <a:gd name="connsiteX7" fmla="*/ 0 w 1955794"/>
                <a:gd name="connsiteY7" fmla="*/ 860537 h 896651"/>
                <a:gd name="connsiteX0" fmla="*/ 0 w 1955794"/>
                <a:gd name="connsiteY0" fmla="*/ 860537 h 896651"/>
                <a:gd name="connsiteX1" fmla="*/ 679895 w 1955794"/>
                <a:gd name="connsiteY1" fmla="*/ 16210 h 896651"/>
                <a:gd name="connsiteX2" fmla="*/ 1530900 w 1955794"/>
                <a:gd name="connsiteY2" fmla="*/ 16210 h 896651"/>
                <a:gd name="connsiteX3" fmla="*/ 1955794 w 1955794"/>
                <a:gd name="connsiteY3" fmla="*/ 43618 h 896651"/>
                <a:gd name="connsiteX4" fmla="*/ 1445458 w 1955794"/>
                <a:gd name="connsiteY4" fmla="*/ 822197 h 896651"/>
                <a:gd name="connsiteX5" fmla="*/ 1530900 w 1955794"/>
                <a:gd name="connsiteY5" fmla="*/ 865607 h 896651"/>
                <a:gd name="connsiteX6" fmla="*/ 679895 w 1955794"/>
                <a:gd name="connsiteY6" fmla="*/ 865607 h 896651"/>
                <a:gd name="connsiteX7" fmla="*/ 0 w 1955794"/>
                <a:gd name="connsiteY7" fmla="*/ 860537 h 896651"/>
                <a:gd name="connsiteX0" fmla="*/ 0 w 1955794"/>
                <a:gd name="connsiteY0" fmla="*/ 860537 h 896651"/>
                <a:gd name="connsiteX1" fmla="*/ 679895 w 1955794"/>
                <a:gd name="connsiteY1" fmla="*/ 16210 h 896651"/>
                <a:gd name="connsiteX2" fmla="*/ 1530900 w 1955794"/>
                <a:gd name="connsiteY2" fmla="*/ 16210 h 896651"/>
                <a:gd name="connsiteX3" fmla="*/ 1955794 w 1955794"/>
                <a:gd name="connsiteY3" fmla="*/ 43618 h 896651"/>
                <a:gd name="connsiteX4" fmla="*/ 1445458 w 1955794"/>
                <a:gd name="connsiteY4" fmla="*/ 822197 h 896651"/>
                <a:gd name="connsiteX5" fmla="*/ 1530900 w 1955794"/>
                <a:gd name="connsiteY5" fmla="*/ 865607 h 896651"/>
                <a:gd name="connsiteX6" fmla="*/ 679895 w 1955794"/>
                <a:gd name="connsiteY6" fmla="*/ 865607 h 896651"/>
                <a:gd name="connsiteX7" fmla="*/ 0 w 1955794"/>
                <a:gd name="connsiteY7" fmla="*/ 860537 h 896651"/>
                <a:gd name="connsiteX0" fmla="*/ 0 w 1955794"/>
                <a:gd name="connsiteY0" fmla="*/ 860537 h 896651"/>
                <a:gd name="connsiteX1" fmla="*/ 679895 w 1955794"/>
                <a:gd name="connsiteY1" fmla="*/ 16210 h 896651"/>
                <a:gd name="connsiteX2" fmla="*/ 1530900 w 1955794"/>
                <a:gd name="connsiteY2" fmla="*/ 16210 h 896651"/>
                <a:gd name="connsiteX3" fmla="*/ 1955794 w 1955794"/>
                <a:gd name="connsiteY3" fmla="*/ 43618 h 896651"/>
                <a:gd name="connsiteX4" fmla="*/ 1445458 w 1955794"/>
                <a:gd name="connsiteY4" fmla="*/ 822197 h 896651"/>
                <a:gd name="connsiteX5" fmla="*/ 679895 w 1955794"/>
                <a:gd name="connsiteY5" fmla="*/ 865607 h 896651"/>
                <a:gd name="connsiteX6" fmla="*/ 0 w 1955794"/>
                <a:gd name="connsiteY6" fmla="*/ 860537 h 896651"/>
                <a:gd name="connsiteX0" fmla="*/ 0 w 1955794"/>
                <a:gd name="connsiteY0" fmla="*/ 860537 h 944717"/>
                <a:gd name="connsiteX1" fmla="*/ 679895 w 1955794"/>
                <a:gd name="connsiteY1" fmla="*/ 16210 h 944717"/>
                <a:gd name="connsiteX2" fmla="*/ 1530900 w 1955794"/>
                <a:gd name="connsiteY2" fmla="*/ 16210 h 944717"/>
                <a:gd name="connsiteX3" fmla="*/ 1955794 w 1955794"/>
                <a:gd name="connsiteY3" fmla="*/ 43618 h 944717"/>
                <a:gd name="connsiteX4" fmla="*/ 1445458 w 1955794"/>
                <a:gd name="connsiteY4" fmla="*/ 822197 h 944717"/>
                <a:gd name="connsiteX5" fmla="*/ 0 w 1955794"/>
                <a:gd name="connsiteY5" fmla="*/ 860537 h 944717"/>
                <a:gd name="connsiteX0" fmla="*/ 0 w 1955794"/>
                <a:gd name="connsiteY0" fmla="*/ 860537 h 885676"/>
                <a:gd name="connsiteX1" fmla="*/ 679895 w 1955794"/>
                <a:gd name="connsiteY1" fmla="*/ 16210 h 885676"/>
                <a:gd name="connsiteX2" fmla="*/ 1530900 w 1955794"/>
                <a:gd name="connsiteY2" fmla="*/ 16210 h 885676"/>
                <a:gd name="connsiteX3" fmla="*/ 1955794 w 1955794"/>
                <a:gd name="connsiteY3" fmla="*/ 43618 h 885676"/>
                <a:gd name="connsiteX4" fmla="*/ 1445458 w 1955794"/>
                <a:gd name="connsiteY4" fmla="*/ 822197 h 885676"/>
                <a:gd name="connsiteX5" fmla="*/ 0 w 1955794"/>
                <a:gd name="connsiteY5" fmla="*/ 860537 h 885676"/>
                <a:gd name="connsiteX0" fmla="*/ 0 w 1955794"/>
                <a:gd name="connsiteY0" fmla="*/ 860537 h 885676"/>
                <a:gd name="connsiteX1" fmla="*/ 679895 w 1955794"/>
                <a:gd name="connsiteY1" fmla="*/ 16210 h 885676"/>
                <a:gd name="connsiteX2" fmla="*/ 1530900 w 1955794"/>
                <a:gd name="connsiteY2" fmla="*/ 16210 h 885676"/>
                <a:gd name="connsiteX3" fmla="*/ 1955794 w 1955794"/>
                <a:gd name="connsiteY3" fmla="*/ 43618 h 885676"/>
                <a:gd name="connsiteX4" fmla="*/ 1445458 w 1955794"/>
                <a:gd name="connsiteY4" fmla="*/ 822197 h 885676"/>
                <a:gd name="connsiteX5" fmla="*/ 0 w 1955794"/>
                <a:gd name="connsiteY5" fmla="*/ 860537 h 885676"/>
                <a:gd name="connsiteX0" fmla="*/ 0 w 1955794"/>
                <a:gd name="connsiteY0" fmla="*/ 844327 h 869466"/>
                <a:gd name="connsiteX1" fmla="*/ 679895 w 1955794"/>
                <a:gd name="connsiteY1" fmla="*/ 0 h 869466"/>
                <a:gd name="connsiteX2" fmla="*/ 1955794 w 1955794"/>
                <a:gd name="connsiteY2" fmla="*/ 27408 h 869466"/>
                <a:gd name="connsiteX3" fmla="*/ 1445458 w 1955794"/>
                <a:gd name="connsiteY3" fmla="*/ 805987 h 869466"/>
                <a:gd name="connsiteX4" fmla="*/ 0 w 1955794"/>
                <a:gd name="connsiteY4" fmla="*/ 844327 h 869466"/>
                <a:gd name="connsiteX0" fmla="*/ 0 w 1963766"/>
                <a:gd name="connsiteY0" fmla="*/ 844327 h 869466"/>
                <a:gd name="connsiteX1" fmla="*/ 679895 w 1963766"/>
                <a:gd name="connsiteY1" fmla="*/ 0 h 869466"/>
                <a:gd name="connsiteX2" fmla="*/ 1963766 w 1963766"/>
                <a:gd name="connsiteY2" fmla="*/ 10107 h 869466"/>
                <a:gd name="connsiteX3" fmla="*/ 1445458 w 1963766"/>
                <a:gd name="connsiteY3" fmla="*/ 805987 h 869466"/>
                <a:gd name="connsiteX4" fmla="*/ 0 w 1963766"/>
                <a:gd name="connsiteY4" fmla="*/ 844327 h 86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3766" h="869466">
                  <a:moveTo>
                    <a:pt x="0" y="844327"/>
                  </a:moveTo>
                  <a:cubicBezTo>
                    <a:pt x="184100" y="773604"/>
                    <a:pt x="424745" y="140721"/>
                    <a:pt x="679895" y="0"/>
                  </a:cubicBezTo>
                  <a:lnTo>
                    <a:pt x="1963766" y="10107"/>
                  </a:lnTo>
                  <a:lnTo>
                    <a:pt x="1445458" y="805987"/>
                  </a:lnTo>
                  <a:cubicBezTo>
                    <a:pt x="1119492" y="942140"/>
                    <a:pt x="190465" y="811860"/>
                    <a:pt x="0" y="84432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44">
              <a:extLst>
                <a:ext uri="{FF2B5EF4-FFF2-40B4-BE49-F238E27FC236}">
                  <a16:creationId xmlns:a16="http://schemas.microsoft.com/office/drawing/2014/main" id="{0DD42F74-BCA4-4B72-A94A-D8539AF93859}"/>
                </a:ext>
              </a:extLst>
            </p:cNvPr>
            <p:cNvSpPr/>
            <p:nvPr/>
          </p:nvSpPr>
          <p:spPr>
            <a:xfrm rot="20659728">
              <a:off x="2536785" y="2480831"/>
              <a:ext cx="1882515" cy="1341520"/>
            </a:xfrm>
            <a:custGeom>
              <a:avLst/>
              <a:gdLst>
                <a:gd name="connsiteX0" fmla="*/ 0 w 1403730"/>
                <a:gd name="connsiteY0" fmla="*/ 0 h 400266"/>
                <a:gd name="connsiteX1" fmla="*/ 1403730 w 1403730"/>
                <a:gd name="connsiteY1" fmla="*/ 0 h 400266"/>
                <a:gd name="connsiteX2" fmla="*/ 1403730 w 1403730"/>
                <a:gd name="connsiteY2" fmla="*/ 400266 h 400266"/>
                <a:gd name="connsiteX3" fmla="*/ 0 w 1403730"/>
                <a:gd name="connsiteY3" fmla="*/ 400266 h 400266"/>
                <a:gd name="connsiteX4" fmla="*/ 0 w 1403730"/>
                <a:gd name="connsiteY4" fmla="*/ 0 h 400266"/>
                <a:gd name="connsiteX0" fmla="*/ 0 w 1403730"/>
                <a:gd name="connsiteY0" fmla="*/ 0 h 859792"/>
                <a:gd name="connsiteX1" fmla="*/ 1403730 w 1403730"/>
                <a:gd name="connsiteY1" fmla="*/ 0 h 859792"/>
                <a:gd name="connsiteX2" fmla="*/ 1179842 w 1403730"/>
                <a:gd name="connsiteY2" fmla="*/ 859792 h 859792"/>
                <a:gd name="connsiteX3" fmla="*/ 0 w 1403730"/>
                <a:gd name="connsiteY3" fmla="*/ 400266 h 859792"/>
                <a:gd name="connsiteX4" fmla="*/ 0 w 1403730"/>
                <a:gd name="connsiteY4" fmla="*/ 0 h 859792"/>
                <a:gd name="connsiteX0" fmla="*/ 144014 w 1547744"/>
                <a:gd name="connsiteY0" fmla="*/ 0 h 1364966"/>
                <a:gd name="connsiteX1" fmla="*/ 1547744 w 1547744"/>
                <a:gd name="connsiteY1" fmla="*/ 0 h 1364966"/>
                <a:gd name="connsiteX2" fmla="*/ 1323856 w 1547744"/>
                <a:gd name="connsiteY2" fmla="*/ 859792 h 1364966"/>
                <a:gd name="connsiteX3" fmla="*/ 0 w 1547744"/>
                <a:gd name="connsiteY3" fmla="*/ 1364966 h 1364966"/>
                <a:gd name="connsiteX4" fmla="*/ 144014 w 1547744"/>
                <a:gd name="connsiteY4" fmla="*/ 0 h 1364966"/>
                <a:gd name="connsiteX0" fmla="*/ 144014 w 1547744"/>
                <a:gd name="connsiteY0" fmla="*/ 0 h 1364966"/>
                <a:gd name="connsiteX1" fmla="*/ 1547744 w 1547744"/>
                <a:gd name="connsiteY1" fmla="*/ 0 h 1364966"/>
                <a:gd name="connsiteX2" fmla="*/ 1293778 w 1547744"/>
                <a:gd name="connsiteY2" fmla="*/ 1136264 h 1364966"/>
                <a:gd name="connsiteX3" fmla="*/ 0 w 1547744"/>
                <a:gd name="connsiteY3" fmla="*/ 1364966 h 1364966"/>
                <a:gd name="connsiteX4" fmla="*/ 144014 w 1547744"/>
                <a:gd name="connsiteY4" fmla="*/ 0 h 1364966"/>
                <a:gd name="connsiteX0" fmla="*/ 163070 w 1547744"/>
                <a:gd name="connsiteY0" fmla="*/ 44917 h 1364966"/>
                <a:gd name="connsiteX1" fmla="*/ 1547744 w 1547744"/>
                <a:gd name="connsiteY1" fmla="*/ 0 h 1364966"/>
                <a:gd name="connsiteX2" fmla="*/ 1293778 w 1547744"/>
                <a:gd name="connsiteY2" fmla="*/ 1136264 h 1364966"/>
                <a:gd name="connsiteX3" fmla="*/ 0 w 1547744"/>
                <a:gd name="connsiteY3" fmla="*/ 1364966 h 1364966"/>
                <a:gd name="connsiteX4" fmla="*/ 163070 w 1547744"/>
                <a:gd name="connsiteY4" fmla="*/ 44917 h 1364966"/>
                <a:gd name="connsiteX0" fmla="*/ 511584 w 1896258"/>
                <a:gd name="connsiteY0" fmla="*/ 44917 h 1364966"/>
                <a:gd name="connsiteX1" fmla="*/ 1896258 w 1896258"/>
                <a:gd name="connsiteY1" fmla="*/ 0 h 1364966"/>
                <a:gd name="connsiteX2" fmla="*/ 1642292 w 1896258"/>
                <a:gd name="connsiteY2" fmla="*/ 1136264 h 1364966"/>
                <a:gd name="connsiteX3" fmla="*/ 348514 w 1896258"/>
                <a:gd name="connsiteY3" fmla="*/ 1364966 h 1364966"/>
                <a:gd name="connsiteX4" fmla="*/ 3748 w 1896258"/>
                <a:gd name="connsiteY4" fmla="*/ 202631 h 1364966"/>
                <a:gd name="connsiteX5" fmla="*/ 511584 w 1896258"/>
                <a:gd name="connsiteY5" fmla="*/ 44917 h 1364966"/>
                <a:gd name="connsiteX0" fmla="*/ 507836 w 1892510"/>
                <a:gd name="connsiteY0" fmla="*/ 44917 h 1364966"/>
                <a:gd name="connsiteX1" fmla="*/ 1892510 w 1892510"/>
                <a:gd name="connsiteY1" fmla="*/ 0 h 1364966"/>
                <a:gd name="connsiteX2" fmla="*/ 1638544 w 1892510"/>
                <a:gd name="connsiteY2" fmla="*/ 1136264 h 1364966"/>
                <a:gd name="connsiteX3" fmla="*/ 344766 w 1892510"/>
                <a:gd name="connsiteY3" fmla="*/ 1364966 h 1364966"/>
                <a:gd name="connsiteX4" fmla="*/ 0 w 1892510"/>
                <a:gd name="connsiteY4" fmla="*/ 202631 h 1364966"/>
                <a:gd name="connsiteX5" fmla="*/ 507836 w 1892510"/>
                <a:gd name="connsiteY5" fmla="*/ 44917 h 1364966"/>
                <a:gd name="connsiteX0" fmla="*/ 0 w 1892510"/>
                <a:gd name="connsiteY0" fmla="*/ 202631 h 1364966"/>
                <a:gd name="connsiteX1" fmla="*/ 1892510 w 1892510"/>
                <a:gd name="connsiteY1" fmla="*/ 0 h 1364966"/>
                <a:gd name="connsiteX2" fmla="*/ 1638544 w 1892510"/>
                <a:gd name="connsiteY2" fmla="*/ 1136264 h 1364966"/>
                <a:gd name="connsiteX3" fmla="*/ 344766 w 1892510"/>
                <a:gd name="connsiteY3" fmla="*/ 1364966 h 1364966"/>
                <a:gd name="connsiteX4" fmla="*/ 0 w 1892510"/>
                <a:gd name="connsiteY4" fmla="*/ 202631 h 1364966"/>
                <a:gd name="connsiteX0" fmla="*/ 0 w 1892510"/>
                <a:gd name="connsiteY0" fmla="*/ 202631 h 1364966"/>
                <a:gd name="connsiteX1" fmla="*/ 1892510 w 1892510"/>
                <a:gd name="connsiteY1" fmla="*/ 0 h 1364966"/>
                <a:gd name="connsiteX2" fmla="*/ 1638544 w 1892510"/>
                <a:gd name="connsiteY2" fmla="*/ 1136264 h 1364966"/>
                <a:gd name="connsiteX3" fmla="*/ 344766 w 1892510"/>
                <a:gd name="connsiteY3" fmla="*/ 1364966 h 1364966"/>
                <a:gd name="connsiteX4" fmla="*/ 0 w 1892510"/>
                <a:gd name="connsiteY4" fmla="*/ 202631 h 1364966"/>
                <a:gd name="connsiteX0" fmla="*/ 0 w 1769478"/>
                <a:gd name="connsiteY0" fmla="*/ 102607 h 1364966"/>
                <a:gd name="connsiteX1" fmla="*/ 1769478 w 1769478"/>
                <a:gd name="connsiteY1" fmla="*/ 0 h 1364966"/>
                <a:gd name="connsiteX2" fmla="*/ 1515512 w 1769478"/>
                <a:gd name="connsiteY2" fmla="*/ 1136264 h 1364966"/>
                <a:gd name="connsiteX3" fmla="*/ 221734 w 1769478"/>
                <a:gd name="connsiteY3" fmla="*/ 1364966 h 1364966"/>
                <a:gd name="connsiteX4" fmla="*/ 0 w 1769478"/>
                <a:gd name="connsiteY4" fmla="*/ 102607 h 1364966"/>
                <a:gd name="connsiteX0" fmla="*/ 0 w 1769478"/>
                <a:gd name="connsiteY0" fmla="*/ 102607 h 1364966"/>
                <a:gd name="connsiteX1" fmla="*/ 1769478 w 1769478"/>
                <a:gd name="connsiteY1" fmla="*/ 0 h 1364966"/>
                <a:gd name="connsiteX2" fmla="*/ 1515512 w 1769478"/>
                <a:gd name="connsiteY2" fmla="*/ 1136264 h 1364966"/>
                <a:gd name="connsiteX3" fmla="*/ 221734 w 1769478"/>
                <a:gd name="connsiteY3" fmla="*/ 1364966 h 1364966"/>
                <a:gd name="connsiteX4" fmla="*/ 0 w 1769478"/>
                <a:gd name="connsiteY4" fmla="*/ 102607 h 1364966"/>
                <a:gd name="connsiteX0" fmla="*/ 0 w 1773329"/>
                <a:gd name="connsiteY0" fmla="*/ 172754 h 1364966"/>
                <a:gd name="connsiteX1" fmla="*/ 1773329 w 1773329"/>
                <a:gd name="connsiteY1" fmla="*/ 0 h 1364966"/>
                <a:gd name="connsiteX2" fmla="*/ 1519363 w 1773329"/>
                <a:gd name="connsiteY2" fmla="*/ 1136264 h 1364966"/>
                <a:gd name="connsiteX3" fmla="*/ 225585 w 1773329"/>
                <a:gd name="connsiteY3" fmla="*/ 1364966 h 1364966"/>
                <a:gd name="connsiteX4" fmla="*/ 0 w 1773329"/>
                <a:gd name="connsiteY4" fmla="*/ 172754 h 1364966"/>
                <a:gd name="connsiteX0" fmla="*/ 0 w 1760980"/>
                <a:gd name="connsiteY0" fmla="*/ 128733 h 1364966"/>
                <a:gd name="connsiteX1" fmla="*/ 1760980 w 1760980"/>
                <a:gd name="connsiteY1" fmla="*/ 0 h 1364966"/>
                <a:gd name="connsiteX2" fmla="*/ 1507014 w 1760980"/>
                <a:gd name="connsiteY2" fmla="*/ 1136264 h 1364966"/>
                <a:gd name="connsiteX3" fmla="*/ 213236 w 1760980"/>
                <a:gd name="connsiteY3" fmla="*/ 1364966 h 1364966"/>
                <a:gd name="connsiteX4" fmla="*/ 0 w 1760980"/>
                <a:gd name="connsiteY4" fmla="*/ 128733 h 1364966"/>
                <a:gd name="connsiteX0" fmla="*/ 0 w 1765097"/>
                <a:gd name="connsiteY0" fmla="*/ 143406 h 1364966"/>
                <a:gd name="connsiteX1" fmla="*/ 1765097 w 1765097"/>
                <a:gd name="connsiteY1" fmla="*/ 0 h 1364966"/>
                <a:gd name="connsiteX2" fmla="*/ 1511131 w 1765097"/>
                <a:gd name="connsiteY2" fmla="*/ 1136264 h 1364966"/>
                <a:gd name="connsiteX3" fmla="*/ 217353 w 1765097"/>
                <a:gd name="connsiteY3" fmla="*/ 1364966 h 1364966"/>
                <a:gd name="connsiteX4" fmla="*/ 0 w 1765097"/>
                <a:gd name="connsiteY4" fmla="*/ 143406 h 1364966"/>
                <a:gd name="connsiteX0" fmla="*/ 0 w 1767155"/>
                <a:gd name="connsiteY0" fmla="*/ 150743 h 1364966"/>
                <a:gd name="connsiteX1" fmla="*/ 1767155 w 1767155"/>
                <a:gd name="connsiteY1" fmla="*/ 0 h 1364966"/>
                <a:gd name="connsiteX2" fmla="*/ 1513189 w 1767155"/>
                <a:gd name="connsiteY2" fmla="*/ 1136264 h 1364966"/>
                <a:gd name="connsiteX3" fmla="*/ 219411 w 1767155"/>
                <a:gd name="connsiteY3" fmla="*/ 1364966 h 1364966"/>
                <a:gd name="connsiteX4" fmla="*/ 0 w 1767155"/>
                <a:gd name="connsiteY4" fmla="*/ 150743 h 1364966"/>
                <a:gd name="connsiteX0" fmla="*/ 0 w 1854034"/>
                <a:gd name="connsiteY0" fmla="*/ 150112 h 1364335"/>
                <a:gd name="connsiteX1" fmla="*/ 1854034 w 1854034"/>
                <a:gd name="connsiteY1" fmla="*/ 0 h 1364335"/>
                <a:gd name="connsiteX2" fmla="*/ 1513189 w 1854034"/>
                <a:gd name="connsiteY2" fmla="*/ 1135633 h 1364335"/>
                <a:gd name="connsiteX3" fmla="*/ 219411 w 1854034"/>
                <a:gd name="connsiteY3" fmla="*/ 1364335 h 1364335"/>
                <a:gd name="connsiteX4" fmla="*/ 0 w 1854034"/>
                <a:gd name="connsiteY4" fmla="*/ 150112 h 1364335"/>
                <a:gd name="connsiteX0" fmla="*/ 0 w 1854034"/>
                <a:gd name="connsiteY0" fmla="*/ 150112 h 1364335"/>
                <a:gd name="connsiteX1" fmla="*/ 1854034 w 1854034"/>
                <a:gd name="connsiteY1" fmla="*/ 0 h 1364335"/>
                <a:gd name="connsiteX2" fmla="*/ 1513189 w 1854034"/>
                <a:gd name="connsiteY2" fmla="*/ 1135633 h 1364335"/>
                <a:gd name="connsiteX3" fmla="*/ 219411 w 1854034"/>
                <a:gd name="connsiteY3" fmla="*/ 1364335 h 1364335"/>
                <a:gd name="connsiteX4" fmla="*/ 0 w 1854034"/>
                <a:gd name="connsiteY4" fmla="*/ 150112 h 1364335"/>
                <a:gd name="connsiteX0" fmla="*/ 0 w 1854034"/>
                <a:gd name="connsiteY0" fmla="*/ 150112 h 1364335"/>
                <a:gd name="connsiteX1" fmla="*/ 1854034 w 1854034"/>
                <a:gd name="connsiteY1" fmla="*/ 0 h 1364335"/>
                <a:gd name="connsiteX2" fmla="*/ 1513189 w 1854034"/>
                <a:gd name="connsiteY2" fmla="*/ 1135633 h 1364335"/>
                <a:gd name="connsiteX3" fmla="*/ 219411 w 1854034"/>
                <a:gd name="connsiteY3" fmla="*/ 1364335 h 1364335"/>
                <a:gd name="connsiteX4" fmla="*/ 0 w 1854034"/>
                <a:gd name="connsiteY4" fmla="*/ 150112 h 1364335"/>
                <a:gd name="connsiteX0" fmla="*/ 0 w 1854034"/>
                <a:gd name="connsiteY0" fmla="*/ 150112 h 1364335"/>
                <a:gd name="connsiteX1" fmla="*/ 1854034 w 1854034"/>
                <a:gd name="connsiteY1" fmla="*/ 0 h 1364335"/>
                <a:gd name="connsiteX2" fmla="*/ 1513189 w 1854034"/>
                <a:gd name="connsiteY2" fmla="*/ 1135633 h 1364335"/>
                <a:gd name="connsiteX3" fmla="*/ 219411 w 1854034"/>
                <a:gd name="connsiteY3" fmla="*/ 1364335 h 1364335"/>
                <a:gd name="connsiteX4" fmla="*/ 0 w 1854034"/>
                <a:gd name="connsiteY4" fmla="*/ 150112 h 1364335"/>
                <a:gd name="connsiteX0" fmla="*/ 0 w 1854034"/>
                <a:gd name="connsiteY0" fmla="*/ 150112 h 1364335"/>
                <a:gd name="connsiteX1" fmla="*/ 1854034 w 1854034"/>
                <a:gd name="connsiteY1" fmla="*/ 0 h 1364335"/>
                <a:gd name="connsiteX2" fmla="*/ 1513189 w 1854034"/>
                <a:gd name="connsiteY2" fmla="*/ 1135633 h 1364335"/>
                <a:gd name="connsiteX3" fmla="*/ 219411 w 1854034"/>
                <a:gd name="connsiteY3" fmla="*/ 1364335 h 1364335"/>
                <a:gd name="connsiteX4" fmla="*/ 0 w 1854034"/>
                <a:gd name="connsiteY4" fmla="*/ 150112 h 1364335"/>
                <a:gd name="connsiteX0" fmla="*/ 0 w 1833230"/>
                <a:gd name="connsiteY0" fmla="*/ 122973 h 1337196"/>
                <a:gd name="connsiteX1" fmla="*/ 1833230 w 1833230"/>
                <a:gd name="connsiteY1" fmla="*/ 0 h 1337196"/>
                <a:gd name="connsiteX2" fmla="*/ 1513189 w 1833230"/>
                <a:gd name="connsiteY2" fmla="*/ 1108494 h 1337196"/>
                <a:gd name="connsiteX3" fmla="*/ 219411 w 1833230"/>
                <a:gd name="connsiteY3" fmla="*/ 1337196 h 1337196"/>
                <a:gd name="connsiteX4" fmla="*/ 0 w 1833230"/>
                <a:gd name="connsiteY4" fmla="*/ 122973 h 1337196"/>
                <a:gd name="connsiteX0" fmla="*/ 0 w 1879084"/>
                <a:gd name="connsiteY0" fmla="*/ 110109 h 1324332"/>
                <a:gd name="connsiteX1" fmla="*/ 1879084 w 1879084"/>
                <a:gd name="connsiteY1" fmla="*/ 0 h 1324332"/>
                <a:gd name="connsiteX2" fmla="*/ 1513189 w 1879084"/>
                <a:gd name="connsiteY2" fmla="*/ 1095630 h 1324332"/>
                <a:gd name="connsiteX3" fmla="*/ 219411 w 1879084"/>
                <a:gd name="connsiteY3" fmla="*/ 1324332 h 1324332"/>
                <a:gd name="connsiteX4" fmla="*/ 0 w 1879084"/>
                <a:gd name="connsiteY4" fmla="*/ 110109 h 1324332"/>
                <a:gd name="connsiteX0" fmla="*/ 0 w 1879084"/>
                <a:gd name="connsiteY0" fmla="*/ 117112 h 1331335"/>
                <a:gd name="connsiteX1" fmla="*/ 1879084 w 1879084"/>
                <a:gd name="connsiteY1" fmla="*/ 7003 h 1331335"/>
                <a:gd name="connsiteX2" fmla="*/ 1513189 w 1879084"/>
                <a:gd name="connsiteY2" fmla="*/ 1102633 h 1331335"/>
                <a:gd name="connsiteX3" fmla="*/ 219411 w 1879084"/>
                <a:gd name="connsiteY3" fmla="*/ 1331335 h 1331335"/>
                <a:gd name="connsiteX4" fmla="*/ 0 w 1879084"/>
                <a:gd name="connsiteY4" fmla="*/ 117112 h 1331335"/>
                <a:gd name="connsiteX0" fmla="*/ 0 w 1882515"/>
                <a:gd name="connsiteY0" fmla="*/ 126731 h 1328727"/>
                <a:gd name="connsiteX1" fmla="*/ 1882515 w 1882515"/>
                <a:gd name="connsiteY1" fmla="*/ 4395 h 1328727"/>
                <a:gd name="connsiteX2" fmla="*/ 1516620 w 1882515"/>
                <a:gd name="connsiteY2" fmla="*/ 1100025 h 1328727"/>
                <a:gd name="connsiteX3" fmla="*/ 222842 w 1882515"/>
                <a:gd name="connsiteY3" fmla="*/ 1328727 h 1328727"/>
                <a:gd name="connsiteX4" fmla="*/ 0 w 1882515"/>
                <a:gd name="connsiteY4" fmla="*/ 126731 h 1328727"/>
                <a:gd name="connsiteX0" fmla="*/ 0 w 1882515"/>
                <a:gd name="connsiteY0" fmla="*/ 139524 h 1341520"/>
                <a:gd name="connsiteX1" fmla="*/ 1882515 w 1882515"/>
                <a:gd name="connsiteY1" fmla="*/ 17188 h 1341520"/>
                <a:gd name="connsiteX2" fmla="*/ 1516620 w 1882515"/>
                <a:gd name="connsiteY2" fmla="*/ 1112818 h 1341520"/>
                <a:gd name="connsiteX3" fmla="*/ 222842 w 1882515"/>
                <a:gd name="connsiteY3" fmla="*/ 1341520 h 1341520"/>
                <a:gd name="connsiteX4" fmla="*/ 0 w 1882515"/>
                <a:gd name="connsiteY4" fmla="*/ 139524 h 13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515" h="1341520">
                  <a:moveTo>
                    <a:pt x="0" y="139524"/>
                  </a:moveTo>
                  <a:cubicBezTo>
                    <a:pt x="282969" y="-58585"/>
                    <a:pt x="1272605" y="10142"/>
                    <a:pt x="1882515" y="17188"/>
                  </a:cubicBezTo>
                  <a:lnTo>
                    <a:pt x="1516620" y="1112818"/>
                  </a:lnTo>
                  <a:lnTo>
                    <a:pt x="222842" y="1341520"/>
                  </a:lnTo>
                  <a:cubicBezTo>
                    <a:pt x="271508" y="944570"/>
                    <a:pt x="726640" y="255389"/>
                    <a:pt x="0" y="13952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442830A-F263-4711-BF86-2887CB740134}"/>
                </a:ext>
              </a:extLst>
            </p:cNvPr>
            <p:cNvSpPr/>
            <p:nvPr/>
          </p:nvSpPr>
          <p:spPr>
            <a:xfrm rot="7048580">
              <a:off x="2661179" y="4347243"/>
              <a:ext cx="663709" cy="265095"/>
            </a:xfrm>
            <a:prstGeom prst="ellipse">
              <a:avLst/>
            </a:prstGeom>
            <a:solidFill>
              <a:srgbClr val="C0A1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8716EE5-FC5D-40B6-BB90-95E643C304D0}"/>
                </a:ext>
              </a:extLst>
            </p:cNvPr>
            <p:cNvSpPr/>
            <p:nvPr/>
          </p:nvSpPr>
          <p:spPr>
            <a:xfrm rot="649065">
              <a:off x="3074057" y="3221264"/>
              <a:ext cx="4817550" cy="1177242"/>
            </a:xfrm>
            <a:custGeom>
              <a:avLst/>
              <a:gdLst>
                <a:gd name="connsiteX0" fmla="*/ 656567 w 4817550"/>
                <a:gd name="connsiteY0" fmla="*/ 760236 h 1177242"/>
                <a:gd name="connsiteX1" fmla="*/ 723593 w 4817550"/>
                <a:gd name="connsiteY1" fmla="*/ 760550 h 1177242"/>
                <a:gd name="connsiteX2" fmla="*/ 898371 w 4817550"/>
                <a:gd name="connsiteY2" fmla="*/ 757517 h 1177242"/>
                <a:gd name="connsiteX3" fmla="*/ 1047757 w 4817550"/>
                <a:gd name="connsiteY3" fmla="*/ 89365 h 1177242"/>
                <a:gd name="connsiteX4" fmla="*/ 3214911 w 4817550"/>
                <a:gd name="connsiteY4" fmla="*/ 83263 h 1177242"/>
                <a:gd name="connsiteX5" fmla="*/ 4817550 w 4817550"/>
                <a:gd name="connsiteY5" fmla="*/ 45890 h 1177242"/>
                <a:gd name="connsiteX6" fmla="*/ 4454762 w 4817550"/>
                <a:gd name="connsiteY6" fmla="*/ 657500 h 1177242"/>
                <a:gd name="connsiteX7" fmla="*/ 4445782 w 4817550"/>
                <a:gd name="connsiteY7" fmla="*/ 672144 h 1177242"/>
                <a:gd name="connsiteX8" fmla="*/ 4473335 w 4817550"/>
                <a:gd name="connsiteY8" fmla="*/ 680542 h 1177242"/>
                <a:gd name="connsiteX9" fmla="*/ 4547015 w 4817550"/>
                <a:gd name="connsiteY9" fmla="*/ 1023977 h 1177242"/>
                <a:gd name="connsiteX10" fmla="*/ 4546576 w 4817550"/>
                <a:gd name="connsiteY10" fmla="*/ 1047822 h 1177242"/>
                <a:gd name="connsiteX11" fmla="*/ 4454948 w 4817550"/>
                <a:gd name="connsiteY11" fmla="*/ 1154692 h 1177242"/>
                <a:gd name="connsiteX12" fmla="*/ 161179 w 4817550"/>
                <a:gd name="connsiteY12" fmla="*/ 1177242 h 1177242"/>
                <a:gd name="connsiteX13" fmla="*/ 59 w 4817550"/>
                <a:gd name="connsiteY13" fmla="*/ 964097 h 1177242"/>
                <a:gd name="connsiteX14" fmla="*/ 498 w 4817550"/>
                <a:gd name="connsiteY14" fmla="*/ 940253 h 1177242"/>
                <a:gd name="connsiteX15" fmla="*/ 123565 w 4817550"/>
                <a:gd name="connsiteY15" fmla="*/ 769992 h 1177242"/>
                <a:gd name="connsiteX16" fmla="*/ 162232 w 4817550"/>
                <a:gd name="connsiteY16" fmla="*/ 764124 h 1177242"/>
                <a:gd name="connsiteX17" fmla="*/ 190091 w 4817550"/>
                <a:gd name="connsiteY17" fmla="*/ 714979 h 1177242"/>
                <a:gd name="connsiteX18" fmla="*/ 1047757 w 4817550"/>
                <a:gd name="connsiteY18" fmla="*/ 89365 h 117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17550" h="1177242">
                  <a:moveTo>
                    <a:pt x="656567" y="760236"/>
                  </a:moveTo>
                  <a:lnTo>
                    <a:pt x="723593" y="760550"/>
                  </a:lnTo>
                  <a:lnTo>
                    <a:pt x="898371" y="757517"/>
                  </a:lnTo>
                  <a:close/>
                  <a:moveTo>
                    <a:pt x="1047757" y="89365"/>
                  </a:moveTo>
                  <a:lnTo>
                    <a:pt x="3214911" y="83263"/>
                  </a:lnTo>
                  <a:cubicBezTo>
                    <a:pt x="3315601" y="83263"/>
                    <a:pt x="4817550" y="-75901"/>
                    <a:pt x="4817550" y="45890"/>
                  </a:cubicBezTo>
                  <a:lnTo>
                    <a:pt x="4454762" y="657500"/>
                  </a:lnTo>
                  <a:lnTo>
                    <a:pt x="4445782" y="672144"/>
                  </a:lnTo>
                  <a:lnTo>
                    <a:pt x="4473335" y="680542"/>
                  </a:lnTo>
                  <a:cubicBezTo>
                    <a:pt x="4548323" y="729561"/>
                    <a:pt x="4548815" y="926232"/>
                    <a:pt x="4547015" y="1023977"/>
                  </a:cubicBezTo>
                  <a:lnTo>
                    <a:pt x="4546576" y="1047822"/>
                  </a:lnTo>
                  <a:cubicBezTo>
                    <a:pt x="4544518" y="1159531"/>
                    <a:pt x="4566658" y="1156750"/>
                    <a:pt x="4454948" y="1154692"/>
                  </a:cubicBezTo>
                  <a:lnTo>
                    <a:pt x="161179" y="1177242"/>
                  </a:lnTo>
                  <a:cubicBezTo>
                    <a:pt x="49469" y="1175185"/>
                    <a:pt x="-1998" y="1075807"/>
                    <a:pt x="59" y="964097"/>
                  </a:cubicBezTo>
                  <a:lnTo>
                    <a:pt x="498" y="940253"/>
                  </a:lnTo>
                  <a:cubicBezTo>
                    <a:pt x="2041" y="856471"/>
                    <a:pt x="51703" y="794749"/>
                    <a:pt x="123565" y="769992"/>
                  </a:cubicBezTo>
                  <a:lnTo>
                    <a:pt x="162232" y="764124"/>
                  </a:lnTo>
                  <a:lnTo>
                    <a:pt x="190091" y="714979"/>
                  </a:lnTo>
                  <a:cubicBezTo>
                    <a:pt x="300464" y="578330"/>
                    <a:pt x="697021" y="322131"/>
                    <a:pt x="1047757" y="89365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7150">
              <a:noFill/>
            </a:ln>
            <a:effectLst>
              <a:innerShdw blurRad="63500" dist="50800" dir="54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8">
              <a:extLst>
                <a:ext uri="{FF2B5EF4-FFF2-40B4-BE49-F238E27FC236}">
                  <a16:creationId xmlns:a16="http://schemas.microsoft.com/office/drawing/2014/main" id="{3EBD0C2F-6F2D-4EEE-BE56-56B1BE55B2F1}"/>
                </a:ext>
              </a:extLst>
            </p:cNvPr>
            <p:cNvSpPr/>
            <p:nvPr/>
          </p:nvSpPr>
          <p:spPr>
            <a:xfrm rot="20119055">
              <a:off x="7433855" y="3102573"/>
              <a:ext cx="2140268" cy="751753"/>
            </a:xfrm>
            <a:custGeom>
              <a:avLst/>
              <a:gdLst>
                <a:gd name="connsiteX0" fmla="*/ 0 w 1126054"/>
                <a:gd name="connsiteY0" fmla="*/ 97043 h 582244"/>
                <a:gd name="connsiteX1" fmla="*/ 97043 w 1126054"/>
                <a:gd name="connsiteY1" fmla="*/ 0 h 582244"/>
                <a:gd name="connsiteX2" fmla="*/ 1029011 w 1126054"/>
                <a:gd name="connsiteY2" fmla="*/ 0 h 582244"/>
                <a:gd name="connsiteX3" fmla="*/ 1126054 w 1126054"/>
                <a:gd name="connsiteY3" fmla="*/ 97043 h 582244"/>
                <a:gd name="connsiteX4" fmla="*/ 1126054 w 1126054"/>
                <a:gd name="connsiteY4" fmla="*/ 485201 h 582244"/>
                <a:gd name="connsiteX5" fmla="*/ 1029011 w 1126054"/>
                <a:gd name="connsiteY5" fmla="*/ 582244 h 582244"/>
                <a:gd name="connsiteX6" fmla="*/ 97043 w 1126054"/>
                <a:gd name="connsiteY6" fmla="*/ 582244 h 582244"/>
                <a:gd name="connsiteX7" fmla="*/ 0 w 1126054"/>
                <a:gd name="connsiteY7" fmla="*/ 485201 h 582244"/>
                <a:gd name="connsiteX8" fmla="*/ 0 w 1126054"/>
                <a:gd name="connsiteY8" fmla="*/ 97043 h 582244"/>
                <a:gd name="connsiteX0" fmla="*/ 207533 w 1333587"/>
                <a:gd name="connsiteY0" fmla="*/ 271099 h 756300"/>
                <a:gd name="connsiteX1" fmla="*/ 7435 w 1333587"/>
                <a:gd name="connsiteY1" fmla="*/ 0 h 756300"/>
                <a:gd name="connsiteX2" fmla="*/ 1236544 w 1333587"/>
                <a:gd name="connsiteY2" fmla="*/ 174056 h 756300"/>
                <a:gd name="connsiteX3" fmla="*/ 1333587 w 1333587"/>
                <a:gd name="connsiteY3" fmla="*/ 271099 h 756300"/>
                <a:gd name="connsiteX4" fmla="*/ 1333587 w 1333587"/>
                <a:gd name="connsiteY4" fmla="*/ 659257 h 756300"/>
                <a:gd name="connsiteX5" fmla="*/ 1236544 w 1333587"/>
                <a:gd name="connsiteY5" fmla="*/ 756300 h 756300"/>
                <a:gd name="connsiteX6" fmla="*/ 304576 w 1333587"/>
                <a:gd name="connsiteY6" fmla="*/ 756300 h 756300"/>
                <a:gd name="connsiteX7" fmla="*/ 207533 w 1333587"/>
                <a:gd name="connsiteY7" fmla="*/ 659257 h 756300"/>
                <a:gd name="connsiteX8" fmla="*/ 207533 w 1333587"/>
                <a:gd name="connsiteY8" fmla="*/ 271099 h 756300"/>
                <a:gd name="connsiteX0" fmla="*/ 207533 w 1333587"/>
                <a:gd name="connsiteY0" fmla="*/ 321042 h 806243"/>
                <a:gd name="connsiteX1" fmla="*/ 7435 w 1333587"/>
                <a:gd name="connsiteY1" fmla="*/ 49943 h 806243"/>
                <a:gd name="connsiteX2" fmla="*/ 600430 w 1333587"/>
                <a:gd name="connsiteY2" fmla="*/ 10932 h 806243"/>
                <a:gd name="connsiteX3" fmla="*/ 1236544 w 1333587"/>
                <a:gd name="connsiteY3" fmla="*/ 223999 h 806243"/>
                <a:gd name="connsiteX4" fmla="*/ 1333587 w 1333587"/>
                <a:gd name="connsiteY4" fmla="*/ 321042 h 806243"/>
                <a:gd name="connsiteX5" fmla="*/ 1333587 w 1333587"/>
                <a:gd name="connsiteY5" fmla="*/ 709200 h 806243"/>
                <a:gd name="connsiteX6" fmla="*/ 1236544 w 1333587"/>
                <a:gd name="connsiteY6" fmla="*/ 806243 h 806243"/>
                <a:gd name="connsiteX7" fmla="*/ 304576 w 1333587"/>
                <a:gd name="connsiteY7" fmla="*/ 806243 h 806243"/>
                <a:gd name="connsiteX8" fmla="*/ 207533 w 1333587"/>
                <a:gd name="connsiteY8" fmla="*/ 709200 h 806243"/>
                <a:gd name="connsiteX9" fmla="*/ 207533 w 1333587"/>
                <a:gd name="connsiteY9" fmla="*/ 321042 h 806243"/>
                <a:gd name="connsiteX0" fmla="*/ 331080 w 1457134"/>
                <a:gd name="connsiteY0" fmla="*/ 329776 h 814977"/>
                <a:gd name="connsiteX1" fmla="*/ 5185 w 1457134"/>
                <a:gd name="connsiteY1" fmla="*/ 27870 h 814977"/>
                <a:gd name="connsiteX2" fmla="*/ 723977 w 1457134"/>
                <a:gd name="connsiteY2" fmla="*/ 19666 h 814977"/>
                <a:gd name="connsiteX3" fmla="*/ 1360091 w 1457134"/>
                <a:gd name="connsiteY3" fmla="*/ 232733 h 814977"/>
                <a:gd name="connsiteX4" fmla="*/ 1457134 w 1457134"/>
                <a:gd name="connsiteY4" fmla="*/ 329776 h 814977"/>
                <a:gd name="connsiteX5" fmla="*/ 1457134 w 1457134"/>
                <a:gd name="connsiteY5" fmla="*/ 717934 h 814977"/>
                <a:gd name="connsiteX6" fmla="*/ 1360091 w 1457134"/>
                <a:gd name="connsiteY6" fmla="*/ 814977 h 814977"/>
                <a:gd name="connsiteX7" fmla="*/ 428123 w 1457134"/>
                <a:gd name="connsiteY7" fmla="*/ 814977 h 814977"/>
                <a:gd name="connsiteX8" fmla="*/ 331080 w 1457134"/>
                <a:gd name="connsiteY8" fmla="*/ 717934 h 814977"/>
                <a:gd name="connsiteX9" fmla="*/ 331080 w 1457134"/>
                <a:gd name="connsiteY9" fmla="*/ 329776 h 814977"/>
                <a:gd name="connsiteX0" fmla="*/ 693728 w 1819782"/>
                <a:gd name="connsiteY0" fmla="*/ 312255 h 797456"/>
                <a:gd name="connsiteX1" fmla="*/ 2760 w 1819782"/>
                <a:gd name="connsiteY1" fmla="*/ 281226 h 797456"/>
                <a:gd name="connsiteX2" fmla="*/ 1086625 w 1819782"/>
                <a:gd name="connsiteY2" fmla="*/ 2145 h 797456"/>
                <a:gd name="connsiteX3" fmla="*/ 1722739 w 1819782"/>
                <a:gd name="connsiteY3" fmla="*/ 215212 h 797456"/>
                <a:gd name="connsiteX4" fmla="*/ 1819782 w 1819782"/>
                <a:gd name="connsiteY4" fmla="*/ 312255 h 797456"/>
                <a:gd name="connsiteX5" fmla="*/ 1819782 w 1819782"/>
                <a:gd name="connsiteY5" fmla="*/ 700413 h 797456"/>
                <a:gd name="connsiteX6" fmla="*/ 1722739 w 1819782"/>
                <a:gd name="connsiteY6" fmla="*/ 797456 h 797456"/>
                <a:gd name="connsiteX7" fmla="*/ 790771 w 1819782"/>
                <a:gd name="connsiteY7" fmla="*/ 797456 h 797456"/>
                <a:gd name="connsiteX8" fmla="*/ 693728 w 1819782"/>
                <a:gd name="connsiteY8" fmla="*/ 700413 h 797456"/>
                <a:gd name="connsiteX9" fmla="*/ 693728 w 1819782"/>
                <a:gd name="connsiteY9" fmla="*/ 312255 h 797456"/>
                <a:gd name="connsiteX0" fmla="*/ 693728 w 1819782"/>
                <a:gd name="connsiteY0" fmla="*/ 351465 h 836666"/>
                <a:gd name="connsiteX1" fmla="*/ 2760 w 1819782"/>
                <a:gd name="connsiteY1" fmla="*/ 320436 h 836666"/>
                <a:gd name="connsiteX2" fmla="*/ 682694 w 1819782"/>
                <a:gd name="connsiteY2" fmla="*/ 20646 h 836666"/>
                <a:gd name="connsiteX3" fmla="*/ 1086625 w 1819782"/>
                <a:gd name="connsiteY3" fmla="*/ 41355 h 836666"/>
                <a:gd name="connsiteX4" fmla="*/ 1722739 w 1819782"/>
                <a:gd name="connsiteY4" fmla="*/ 254422 h 836666"/>
                <a:gd name="connsiteX5" fmla="*/ 1819782 w 1819782"/>
                <a:gd name="connsiteY5" fmla="*/ 351465 h 836666"/>
                <a:gd name="connsiteX6" fmla="*/ 1819782 w 1819782"/>
                <a:gd name="connsiteY6" fmla="*/ 739623 h 836666"/>
                <a:gd name="connsiteX7" fmla="*/ 1722739 w 1819782"/>
                <a:gd name="connsiteY7" fmla="*/ 836666 h 836666"/>
                <a:gd name="connsiteX8" fmla="*/ 790771 w 1819782"/>
                <a:gd name="connsiteY8" fmla="*/ 836666 h 836666"/>
                <a:gd name="connsiteX9" fmla="*/ 693728 w 1819782"/>
                <a:gd name="connsiteY9" fmla="*/ 739623 h 836666"/>
                <a:gd name="connsiteX10" fmla="*/ 693728 w 1819782"/>
                <a:gd name="connsiteY10" fmla="*/ 351465 h 836666"/>
                <a:gd name="connsiteX0" fmla="*/ 698414 w 1824468"/>
                <a:gd name="connsiteY0" fmla="*/ 338157 h 823358"/>
                <a:gd name="connsiteX1" fmla="*/ 7446 w 1824468"/>
                <a:gd name="connsiteY1" fmla="*/ 307128 h 823358"/>
                <a:gd name="connsiteX2" fmla="*/ 370096 w 1824468"/>
                <a:gd name="connsiteY2" fmla="*/ 41183 h 823358"/>
                <a:gd name="connsiteX3" fmla="*/ 687380 w 1824468"/>
                <a:gd name="connsiteY3" fmla="*/ 7338 h 823358"/>
                <a:gd name="connsiteX4" fmla="*/ 1091311 w 1824468"/>
                <a:gd name="connsiteY4" fmla="*/ 28047 h 823358"/>
                <a:gd name="connsiteX5" fmla="*/ 1727425 w 1824468"/>
                <a:gd name="connsiteY5" fmla="*/ 241114 h 823358"/>
                <a:gd name="connsiteX6" fmla="*/ 1824468 w 1824468"/>
                <a:gd name="connsiteY6" fmla="*/ 338157 h 823358"/>
                <a:gd name="connsiteX7" fmla="*/ 1824468 w 1824468"/>
                <a:gd name="connsiteY7" fmla="*/ 726315 h 823358"/>
                <a:gd name="connsiteX8" fmla="*/ 1727425 w 1824468"/>
                <a:gd name="connsiteY8" fmla="*/ 823358 h 823358"/>
                <a:gd name="connsiteX9" fmla="*/ 795457 w 1824468"/>
                <a:gd name="connsiteY9" fmla="*/ 823358 h 823358"/>
                <a:gd name="connsiteX10" fmla="*/ 698414 w 1824468"/>
                <a:gd name="connsiteY10" fmla="*/ 726315 h 823358"/>
                <a:gd name="connsiteX11" fmla="*/ 698414 w 1824468"/>
                <a:gd name="connsiteY11" fmla="*/ 338157 h 823358"/>
                <a:gd name="connsiteX0" fmla="*/ 570039 w 1696093"/>
                <a:gd name="connsiteY0" fmla="*/ 338157 h 823358"/>
                <a:gd name="connsiteX1" fmla="*/ 11830 w 1696093"/>
                <a:gd name="connsiteY1" fmla="*/ 278097 h 823358"/>
                <a:gd name="connsiteX2" fmla="*/ 241721 w 1696093"/>
                <a:gd name="connsiteY2" fmla="*/ 41183 h 823358"/>
                <a:gd name="connsiteX3" fmla="*/ 559005 w 1696093"/>
                <a:gd name="connsiteY3" fmla="*/ 7338 h 823358"/>
                <a:gd name="connsiteX4" fmla="*/ 962936 w 1696093"/>
                <a:gd name="connsiteY4" fmla="*/ 28047 h 823358"/>
                <a:gd name="connsiteX5" fmla="*/ 1599050 w 1696093"/>
                <a:gd name="connsiteY5" fmla="*/ 241114 h 823358"/>
                <a:gd name="connsiteX6" fmla="*/ 1696093 w 1696093"/>
                <a:gd name="connsiteY6" fmla="*/ 338157 h 823358"/>
                <a:gd name="connsiteX7" fmla="*/ 1696093 w 1696093"/>
                <a:gd name="connsiteY7" fmla="*/ 726315 h 823358"/>
                <a:gd name="connsiteX8" fmla="*/ 1599050 w 1696093"/>
                <a:gd name="connsiteY8" fmla="*/ 823358 h 823358"/>
                <a:gd name="connsiteX9" fmla="*/ 667082 w 1696093"/>
                <a:gd name="connsiteY9" fmla="*/ 823358 h 823358"/>
                <a:gd name="connsiteX10" fmla="*/ 570039 w 1696093"/>
                <a:gd name="connsiteY10" fmla="*/ 726315 h 823358"/>
                <a:gd name="connsiteX11" fmla="*/ 570039 w 1696093"/>
                <a:gd name="connsiteY11" fmla="*/ 338157 h 823358"/>
                <a:gd name="connsiteX0" fmla="*/ 612275 w 1738329"/>
                <a:gd name="connsiteY0" fmla="*/ 338157 h 823358"/>
                <a:gd name="connsiteX1" fmla="*/ 9903 w 1738329"/>
                <a:gd name="connsiteY1" fmla="*/ 327543 h 823358"/>
                <a:gd name="connsiteX2" fmla="*/ 283957 w 1738329"/>
                <a:gd name="connsiteY2" fmla="*/ 41183 h 823358"/>
                <a:gd name="connsiteX3" fmla="*/ 601241 w 1738329"/>
                <a:gd name="connsiteY3" fmla="*/ 7338 h 823358"/>
                <a:gd name="connsiteX4" fmla="*/ 1005172 w 1738329"/>
                <a:gd name="connsiteY4" fmla="*/ 28047 h 823358"/>
                <a:gd name="connsiteX5" fmla="*/ 1641286 w 1738329"/>
                <a:gd name="connsiteY5" fmla="*/ 241114 h 823358"/>
                <a:gd name="connsiteX6" fmla="*/ 1738329 w 1738329"/>
                <a:gd name="connsiteY6" fmla="*/ 338157 h 823358"/>
                <a:gd name="connsiteX7" fmla="*/ 1738329 w 1738329"/>
                <a:gd name="connsiteY7" fmla="*/ 726315 h 823358"/>
                <a:gd name="connsiteX8" fmla="*/ 1641286 w 1738329"/>
                <a:gd name="connsiteY8" fmla="*/ 823358 h 823358"/>
                <a:gd name="connsiteX9" fmla="*/ 709318 w 1738329"/>
                <a:gd name="connsiteY9" fmla="*/ 823358 h 823358"/>
                <a:gd name="connsiteX10" fmla="*/ 612275 w 1738329"/>
                <a:gd name="connsiteY10" fmla="*/ 726315 h 823358"/>
                <a:gd name="connsiteX11" fmla="*/ 612275 w 1738329"/>
                <a:gd name="connsiteY11" fmla="*/ 338157 h 823358"/>
                <a:gd name="connsiteX0" fmla="*/ 612275 w 1738329"/>
                <a:gd name="connsiteY0" fmla="*/ 726315 h 823358"/>
                <a:gd name="connsiteX1" fmla="*/ 9903 w 1738329"/>
                <a:gd name="connsiteY1" fmla="*/ 327543 h 823358"/>
                <a:gd name="connsiteX2" fmla="*/ 283957 w 1738329"/>
                <a:gd name="connsiteY2" fmla="*/ 41183 h 823358"/>
                <a:gd name="connsiteX3" fmla="*/ 601241 w 1738329"/>
                <a:gd name="connsiteY3" fmla="*/ 7338 h 823358"/>
                <a:gd name="connsiteX4" fmla="*/ 1005172 w 1738329"/>
                <a:gd name="connsiteY4" fmla="*/ 28047 h 823358"/>
                <a:gd name="connsiteX5" fmla="*/ 1641286 w 1738329"/>
                <a:gd name="connsiteY5" fmla="*/ 241114 h 823358"/>
                <a:gd name="connsiteX6" fmla="*/ 1738329 w 1738329"/>
                <a:gd name="connsiteY6" fmla="*/ 338157 h 823358"/>
                <a:gd name="connsiteX7" fmla="*/ 1738329 w 1738329"/>
                <a:gd name="connsiteY7" fmla="*/ 726315 h 823358"/>
                <a:gd name="connsiteX8" fmla="*/ 1641286 w 1738329"/>
                <a:gd name="connsiteY8" fmla="*/ 823358 h 823358"/>
                <a:gd name="connsiteX9" fmla="*/ 709318 w 1738329"/>
                <a:gd name="connsiteY9" fmla="*/ 823358 h 823358"/>
                <a:gd name="connsiteX10" fmla="*/ 612275 w 1738329"/>
                <a:gd name="connsiteY10" fmla="*/ 726315 h 823358"/>
                <a:gd name="connsiteX0" fmla="*/ 288031 w 1738329"/>
                <a:gd name="connsiteY0" fmla="*/ 819998 h 844721"/>
                <a:gd name="connsiteX1" fmla="*/ 9903 w 1738329"/>
                <a:gd name="connsiteY1" fmla="*/ 327543 h 844721"/>
                <a:gd name="connsiteX2" fmla="*/ 283957 w 1738329"/>
                <a:gd name="connsiteY2" fmla="*/ 41183 h 844721"/>
                <a:gd name="connsiteX3" fmla="*/ 601241 w 1738329"/>
                <a:gd name="connsiteY3" fmla="*/ 7338 h 844721"/>
                <a:gd name="connsiteX4" fmla="*/ 1005172 w 1738329"/>
                <a:gd name="connsiteY4" fmla="*/ 28047 h 844721"/>
                <a:gd name="connsiteX5" fmla="*/ 1641286 w 1738329"/>
                <a:gd name="connsiteY5" fmla="*/ 241114 h 844721"/>
                <a:gd name="connsiteX6" fmla="*/ 1738329 w 1738329"/>
                <a:gd name="connsiteY6" fmla="*/ 338157 h 844721"/>
                <a:gd name="connsiteX7" fmla="*/ 1738329 w 1738329"/>
                <a:gd name="connsiteY7" fmla="*/ 726315 h 844721"/>
                <a:gd name="connsiteX8" fmla="*/ 1641286 w 1738329"/>
                <a:gd name="connsiteY8" fmla="*/ 823358 h 844721"/>
                <a:gd name="connsiteX9" fmla="*/ 709318 w 1738329"/>
                <a:gd name="connsiteY9" fmla="*/ 823358 h 844721"/>
                <a:gd name="connsiteX10" fmla="*/ 288031 w 1738329"/>
                <a:gd name="connsiteY10" fmla="*/ 819998 h 844721"/>
                <a:gd name="connsiteX0" fmla="*/ 288031 w 1871741"/>
                <a:gd name="connsiteY0" fmla="*/ 819998 h 844721"/>
                <a:gd name="connsiteX1" fmla="*/ 9903 w 1871741"/>
                <a:gd name="connsiteY1" fmla="*/ 327543 h 844721"/>
                <a:gd name="connsiteX2" fmla="*/ 283957 w 1871741"/>
                <a:gd name="connsiteY2" fmla="*/ 41183 h 844721"/>
                <a:gd name="connsiteX3" fmla="*/ 601241 w 1871741"/>
                <a:gd name="connsiteY3" fmla="*/ 7338 h 844721"/>
                <a:gd name="connsiteX4" fmla="*/ 1005172 w 1871741"/>
                <a:gd name="connsiteY4" fmla="*/ 28047 h 844721"/>
                <a:gd name="connsiteX5" fmla="*/ 1861629 w 1871741"/>
                <a:gd name="connsiteY5" fmla="*/ 84803 h 844721"/>
                <a:gd name="connsiteX6" fmla="*/ 1738329 w 1871741"/>
                <a:gd name="connsiteY6" fmla="*/ 338157 h 844721"/>
                <a:gd name="connsiteX7" fmla="*/ 1738329 w 1871741"/>
                <a:gd name="connsiteY7" fmla="*/ 726315 h 844721"/>
                <a:gd name="connsiteX8" fmla="*/ 1641286 w 1871741"/>
                <a:gd name="connsiteY8" fmla="*/ 823358 h 844721"/>
                <a:gd name="connsiteX9" fmla="*/ 709318 w 1871741"/>
                <a:gd name="connsiteY9" fmla="*/ 823358 h 844721"/>
                <a:gd name="connsiteX10" fmla="*/ 288031 w 1871741"/>
                <a:gd name="connsiteY10" fmla="*/ 819998 h 844721"/>
                <a:gd name="connsiteX0" fmla="*/ 288031 w 2133446"/>
                <a:gd name="connsiteY0" fmla="*/ 819998 h 844721"/>
                <a:gd name="connsiteX1" fmla="*/ 9903 w 2133446"/>
                <a:gd name="connsiteY1" fmla="*/ 327543 h 844721"/>
                <a:gd name="connsiteX2" fmla="*/ 283957 w 2133446"/>
                <a:gd name="connsiteY2" fmla="*/ 41183 h 844721"/>
                <a:gd name="connsiteX3" fmla="*/ 601241 w 2133446"/>
                <a:gd name="connsiteY3" fmla="*/ 7338 h 844721"/>
                <a:gd name="connsiteX4" fmla="*/ 1005172 w 2133446"/>
                <a:gd name="connsiteY4" fmla="*/ 28047 h 844721"/>
                <a:gd name="connsiteX5" fmla="*/ 1861629 w 2133446"/>
                <a:gd name="connsiteY5" fmla="*/ 84803 h 844721"/>
                <a:gd name="connsiteX6" fmla="*/ 2133446 w 2133446"/>
                <a:gd name="connsiteY6" fmla="*/ 347733 h 844721"/>
                <a:gd name="connsiteX7" fmla="*/ 1738329 w 2133446"/>
                <a:gd name="connsiteY7" fmla="*/ 726315 h 844721"/>
                <a:gd name="connsiteX8" fmla="*/ 1641286 w 2133446"/>
                <a:gd name="connsiteY8" fmla="*/ 823358 h 844721"/>
                <a:gd name="connsiteX9" fmla="*/ 709318 w 2133446"/>
                <a:gd name="connsiteY9" fmla="*/ 823358 h 844721"/>
                <a:gd name="connsiteX10" fmla="*/ 288031 w 2133446"/>
                <a:gd name="connsiteY10" fmla="*/ 819998 h 844721"/>
                <a:gd name="connsiteX0" fmla="*/ 288031 w 2133446"/>
                <a:gd name="connsiteY0" fmla="*/ 819998 h 844721"/>
                <a:gd name="connsiteX1" fmla="*/ 9903 w 2133446"/>
                <a:gd name="connsiteY1" fmla="*/ 327543 h 844721"/>
                <a:gd name="connsiteX2" fmla="*/ 283957 w 2133446"/>
                <a:gd name="connsiteY2" fmla="*/ 41183 h 844721"/>
                <a:gd name="connsiteX3" fmla="*/ 601241 w 2133446"/>
                <a:gd name="connsiteY3" fmla="*/ 7338 h 844721"/>
                <a:gd name="connsiteX4" fmla="*/ 1005172 w 2133446"/>
                <a:gd name="connsiteY4" fmla="*/ 28047 h 844721"/>
                <a:gd name="connsiteX5" fmla="*/ 1861629 w 2133446"/>
                <a:gd name="connsiteY5" fmla="*/ 84803 h 844721"/>
                <a:gd name="connsiteX6" fmla="*/ 2133446 w 2133446"/>
                <a:gd name="connsiteY6" fmla="*/ 347733 h 844721"/>
                <a:gd name="connsiteX7" fmla="*/ 2112389 w 2133446"/>
                <a:gd name="connsiteY7" fmla="*/ 690987 h 844721"/>
                <a:gd name="connsiteX8" fmla="*/ 1641286 w 2133446"/>
                <a:gd name="connsiteY8" fmla="*/ 823358 h 844721"/>
                <a:gd name="connsiteX9" fmla="*/ 709318 w 2133446"/>
                <a:gd name="connsiteY9" fmla="*/ 823358 h 844721"/>
                <a:gd name="connsiteX10" fmla="*/ 288031 w 2133446"/>
                <a:gd name="connsiteY10" fmla="*/ 819998 h 844721"/>
                <a:gd name="connsiteX0" fmla="*/ 288031 w 2148834"/>
                <a:gd name="connsiteY0" fmla="*/ 819998 h 844721"/>
                <a:gd name="connsiteX1" fmla="*/ 9903 w 2148834"/>
                <a:gd name="connsiteY1" fmla="*/ 327543 h 844721"/>
                <a:gd name="connsiteX2" fmla="*/ 283957 w 2148834"/>
                <a:gd name="connsiteY2" fmla="*/ 41183 h 844721"/>
                <a:gd name="connsiteX3" fmla="*/ 601241 w 2148834"/>
                <a:gd name="connsiteY3" fmla="*/ 7338 h 844721"/>
                <a:gd name="connsiteX4" fmla="*/ 1005172 w 2148834"/>
                <a:gd name="connsiteY4" fmla="*/ 28047 h 844721"/>
                <a:gd name="connsiteX5" fmla="*/ 1861629 w 2148834"/>
                <a:gd name="connsiteY5" fmla="*/ 84803 h 844721"/>
                <a:gd name="connsiteX6" fmla="*/ 2133446 w 2148834"/>
                <a:gd name="connsiteY6" fmla="*/ 347733 h 844721"/>
                <a:gd name="connsiteX7" fmla="*/ 2112389 w 2148834"/>
                <a:gd name="connsiteY7" fmla="*/ 690987 h 844721"/>
                <a:gd name="connsiteX8" fmla="*/ 1641286 w 2148834"/>
                <a:gd name="connsiteY8" fmla="*/ 823358 h 844721"/>
                <a:gd name="connsiteX9" fmla="*/ 709318 w 2148834"/>
                <a:gd name="connsiteY9" fmla="*/ 823358 h 844721"/>
                <a:gd name="connsiteX10" fmla="*/ 288031 w 2148834"/>
                <a:gd name="connsiteY10" fmla="*/ 819998 h 844721"/>
                <a:gd name="connsiteX0" fmla="*/ 288031 w 2148834"/>
                <a:gd name="connsiteY0" fmla="*/ 819998 h 844721"/>
                <a:gd name="connsiteX1" fmla="*/ 9903 w 2148834"/>
                <a:gd name="connsiteY1" fmla="*/ 327543 h 844721"/>
                <a:gd name="connsiteX2" fmla="*/ 283957 w 2148834"/>
                <a:gd name="connsiteY2" fmla="*/ 41183 h 844721"/>
                <a:gd name="connsiteX3" fmla="*/ 601241 w 2148834"/>
                <a:gd name="connsiteY3" fmla="*/ 7338 h 844721"/>
                <a:gd name="connsiteX4" fmla="*/ 1005172 w 2148834"/>
                <a:gd name="connsiteY4" fmla="*/ 28047 h 844721"/>
                <a:gd name="connsiteX5" fmla="*/ 1861629 w 2148834"/>
                <a:gd name="connsiteY5" fmla="*/ 84803 h 844721"/>
                <a:gd name="connsiteX6" fmla="*/ 2133446 w 2148834"/>
                <a:gd name="connsiteY6" fmla="*/ 347733 h 844721"/>
                <a:gd name="connsiteX7" fmla="*/ 2112389 w 2148834"/>
                <a:gd name="connsiteY7" fmla="*/ 690987 h 844721"/>
                <a:gd name="connsiteX8" fmla="*/ 1911704 w 2148834"/>
                <a:gd name="connsiteY8" fmla="*/ 802650 h 844721"/>
                <a:gd name="connsiteX9" fmla="*/ 1641286 w 2148834"/>
                <a:gd name="connsiteY9" fmla="*/ 823358 h 844721"/>
                <a:gd name="connsiteX10" fmla="*/ 709318 w 2148834"/>
                <a:gd name="connsiteY10" fmla="*/ 823358 h 844721"/>
                <a:gd name="connsiteX11" fmla="*/ 288031 w 2148834"/>
                <a:gd name="connsiteY11" fmla="*/ 819998 h 844721"/>
                <a:gd name="connsiteX0" fmla="*/ 288031 w 2154261"/>
                <a:gd name="connsiteY0" fmla="*/ 819998 h 844721"/>
                <a:gd name="connsiteX1" fmla="*/ 9903 w 2154261"/>
                <a:gd name="connsiteY1" fmla="*/ 327543 h 844721"/>
                <a:gd name="connsiteX2" fmla="*/ 283957 w 2154261"/>
                <a:gd name="connsiteY2" fmla="*/ 41183 h 844721"/>
                <a:gd name="connsiteX3" fmla="*/ 601241 w 2154261"/>
                <a:gd name="connsiteY3" fmla="*/ 7338 h 844721"/>
                <a:gd name="connsiteX4" fmla="*/ 1005172 w 2154261"/>
                <a:gd name="connsiteY4" fmla="*/ 28047 h 844721"/>
                <a:gd name="connsiteX5" fmla="*/ 1861629 w 2154261"/>
                <a:gd name="connsiteY5" fmla="*/ 84803 h 844721"/>
                <a:gd name="connsiteX6" fmla="*/ 2147269 w 2154261"/>
                <a:gd name="connsiteY6" fmla="*/ 333169 h 844721"/>
                <a:gd name="connsiteX7" fmla="*/ 2112389 w 2154261"/>
                <a:gd name="connsiteY7" fmla="*/ 690987 h 844721"/>
                <a:gd name="connsiteX8" fmla="*/ 1911704 w 2154261"/>
                <a:gd name="connsiteY8" fmla="*/ 802650 h 844721"/>
                <a:gd name="connsiteX9" fmla="*/ 1641286 w 2154261"/>
                <a:gd name="connsiteY9" fmla="*/ 823358 h 844721"/>
                <a:gd name="connsiteX10" fmla="*/ 709318 w 2154261"/>
                <a:gd name="connsiteY10" fmla="*/ 823358 h 844721"/>
                <a:gd name="connsiteX11" fmla="*/ 288031 w 2154261"/>
                <a:gd name="connsiteY11" fmla="*/ 819998 h 844721"/>
                <a:gd name="connsiteX0" fmla="*/ 288031 w 2112770"/>
                <a:gd name="connsiteY0" fmla="*/ 819998 h 844721"/>
                <a:gd name="connsiteX1" fmla="*/ 9903 w 2112770"/>
                <a:gd name="connsiteY1" fmla="*/ 327543 h 844721"/>
                <a:gd name="connsiteX2" fmla="*/ 283957 w 2112770"/>
                <a:gd name="connsiteY2" fmla="*/ 41183 h 844721"/>
                <a:gd name="connsiteX3" fmla="*/ 601241 w 2112770"/>
                <a:gd name="connsiteY3" fmla="*/ 7338 h 844721"/>
                <a:gd name="connsiteX4" fmla="*/ 1005172 w 2112770"/>
                <a:gd name="connsiteY4" fmla="*/ 28047 h 844721"/>
                <a:gd name="connsiteX5" fmla="*/ 1861629 w 2112770"/>
                <a:gd name="connsiteY5" fmla="*/ 84803 h 844721"/>
                <a:gd name="connsiteX6" fmla="*/ 2112389 w 2112770"/>
                <a:gd name="connsiteY6" fmla="*/ 690987 h 844721"/>
                <a:gd name="connsiteX7" fmla="*/ 1911704 w 2112770"/>
                <a:gd name="connsiteY7" fmla="*/ 802650 h 844721"/>
                <a:gd name="connsiteX8" fmla="*/ 1641286 w 2112770"/>
                <a:gd name="connsiteY8" fmla="*/ 823358 h 844721"/>
                <a:gd name="connsiteX9" fmla="*/ 709318 w 2112770"/>
                <a:gd name="connsiteY9" fmla="*/ 823358 h 844721"/>
                <a:gd name="connsiteX10" fmla="*/ 288031 w 2112770"/>
                <a:gd name="connsiteY10" fmla="*/ 819998 h 844721"/>
                <a:gd name="connsiteX0" fmla="*/ 288031 w 2166422"/>
                <a:gd name="connsiteY0" fmla="*/ 819998 h 844721"/>
                <a:gd name="connsiteX1" fmla="*/ 9903 w 2166422"/>
                <a:gd name="connsiteY1" fmla="*/ 327543 h 844721"/>
                <a:gd name="connsiteX2" fmla="*/ 283957 w 2166422"/>
                <a:gd name="connsiteY2" fmla="*/ 41183 h 844721"/>
                <a:gd name="connsiteX3" fmla="*/ 601241 w 2166422"/>
                <a:gd name="connsiteY3" fmla="*/ 7338 h 844721"/>
                <a:gd name="connsiteX4" fmla="*/ 1005172 w 2166422"/>
                <a:gd name="connsiteY4" fmla="*/ 28047 h 844721"/>
                <a:gd name="connsiteX5" fmla="*/ 1861629 w 2166422"/>
                <a:gd name="connsiteY5" fmla="*/ 84803 h 844721"/>
                <a:gd name="connsiteX6" fmla="*/ 2151918 w 2166422"/>
                <a:gd name="connsiteY6" fmla="*/ 319132 h 844721"/>
                <a:gd name="connsiteX7" fmla="*/ 2112389 w 2166422"/>
                <a:gd name="connsiteY7" fmla="*/ 690987 h 844721"/>
                <a:gd name="connsiteX8" fmla="*/ 1911704 w 2166422"/>
                <a:gd name="connsiteY8" fmla="*/ 802650 h 844721"/>
                <a:gd name="connsiteX9" fmla="*/ 1641286 w 2166422"/>
                <a:gd name="connsiteY9" fmla="*/ 823358 h 844721"/>
                <a:gd name="connsiteX10" fmla="*/ 709318 w 2166422"/>
                <a:gd name="connsiteY10" fmla="*/ 823358 h 844721"/>
                <a:gd name="connsiteX11" fmla="*/ 288031 w 2166422"/>
                <a:gd name="connsiteY11" fmla="*/ 819998 h 844721"/>
                <a:gd name="connsiteX0" fmla="*/ 288031 w 2164157"/>
                <a:gd name="connsiteY0" fmla="*/ 819998 h 844721"/>
                <a:gd name="connsiteX1" fmla="*/ 9903 w 2164157"/>
                <a:gd name="connsiteY1" fmla="*/ 327543 h 844721"/>
                <a:gd name="connsiteX2" fmla="*/ 283957 w 2164157"/>
                <a:gd name="connsiteY2" fmla="*/ 41183 h 844721"/>
                <a:gd name="connsiteX3" fmla="*/ 601241 w 2164157"/>
                <a:gd name="connsiteY3" fmla="*/ 7338 h 844721"/>
                <a:gd name="connsiteX4" fmla="*/ 1005172 w 2164157"/>
                <a:gd name="connsiteY4" fmla="*/ 28047 h 844721"/>
                <a:gd name="connsiteX5" fmla="*/ 1861629 w 2164157"/>
                <a:gd name="connsiteY5" fmla="*/ 84803 h 844721"/>
                <a:gd name="connsiteX6" fmla="*/ 2151918 w 2164157"/>
                <a:gd name="connsiteY6" fmla="*/ 319132 h 844721"/>
                <a:gd name="connsiteX7" fmla="*/ 2095134 w 2164157"/>
                <a:gd name="connsiteY7" fmla="*/ 682915 h 844721"/>
                <a:gd name="connsiteX8" fmla="*/ 1911704 w 2164157"/>
                <a:gd name="connsiteY8" fmla="*/ 802650 h 844721"/>
                <a:gd name="connsiteX9" fmla="*/ 1641286 w 2164157"/>
                <a:gd name="connsiteY9" fmla="*/ 823358 h 844721"/>
                <a:gd name="connsiteX10" fmla="*/ 709318 w 2164157"/>
                <a:gd name="connsiteY10" fmla="*/ 823358 h 844721"/>
                <a:gd name="connsiteX11" fmla="*/ 288031 w 2164157"/>
                <a:gd name="connsiteY11" fmla="*/ 819998 h 844721"/>
                <a:gd name="connsiteX0" fmla="*/ 288031 w 2140268"/>
                <a:gd name="connsiteY0" fmla="*/ 819998 h 844721"/>
                <a:gd name="connsiteX1" fmla="*/ 9903 w 2140268"/>
                <a:gd name="connsiteY1" fmla="*/ 327543 h 844721"/>
                <a:gd name="connsiteX2" fmla="*/ 283957 w 2140268"/>
                <a:gd name="connsiteY2" fmla="*/ 41183 h 844721"/>
                <a:gd name="connsiteX3" fmla="*/ 601241 w 2140268"/>
                <a:gd name="connsiteY3" fmla="*/ 7338 h 844721"/>
                <a:gd name="connsiteX4" fmla="*/ 1005172 w 2140268"/>
                <a:gd name="connsiteY4" fmla="*/ 28047 h 844721"/>
                <a:gd name="connsiteX5" fmla="*/ 1861629 w 2140268"/>
                <a:gd name="connsiteY5" fmla="*/ 84803 h 844721"/>
                <a:gd name="connsiteX6" fmla="*/ 2123900 w 2140268"/>
                <a:gd name="connsiteY6" fmla="*/ 334066 h 844721"/>
                <a:gd name="connsiteX7" fmla="*/ 2095134 w 2140268"/>
                <a:gd name="connsiteY7" fmla="*/ 682915 h 844721"/>
                <a:gd name="connsiteX8" fmla="*/ 1911704 w 2140268"/>
                <a:gd name="connsiteY8" fmla="*/ 802650 h 844721"/>
                <a:gd name="connsiteX9" fmla="*/ 1641286 w 2140268"/>
                <a:gd name="connsiteY9" fmla="*/ 823358 h 844721"/>
                <a:gd name="connsiteX10" fmla="*/ 709318 w 2140268"/>
                <a:gd name="connsiteY10" fmla="*/ 823358 h 844721"/>
                <a:gd name="connsiteX11" fmla="*/ 288031 w 2140268"/>
                <a:gd name="connsiteY11" fmla="*/ 819998 h 844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0268" h="844721">
                  <a:moveTo>
                    <a:pt x="288031" y="819998"/>
                  </a:moveTo>
                  <a:lnTo>
                    <a:pt x="9903" y="327543"/>
                  </a:lnTo>
                  <a:cubicBezTo>
                    <a:pt x="-49178" y="292365"/>
                    <a:pt x="170635" y="91148"/>
                    <a:pt x="283957" y="41183"/>
                  </a:cubicBezTo>
                  <a:cubicBezTo>
                    <a:pt x="397279" y="-8782"/>
                    <a:pt x="476678" y="23845"/>
                    <a:pt x="601241" y="7338"/>
                  </a:cubicBezTo>
                  <a:cubicBezTo>
                    <a:pt x="725805" y="-9169"/>
                    <a:pt x="818966" y="4097"/>
                    <a:pt x="1005172" y="28047"/>
                  </a:cubicBezTo>
                  <a:cubicBezTo>
                    <a:pt x="1191378" y="51997"/>
                    <a:pt x="1688859" y="32022"/>
                    <a:pt x="1861629" y="84803"/>
                  </a:cubicBezTo>
                  <a:cubicBezTo>
                    <a:pt x="2034399" y="137584"/>
                    <a:pt x="2082107" y="233035"/>
                    <a:pt x="2123900" y="334066"/>
                  </a:cubicBezTo>
                  <a:cubicBezTo>
                    <a:pt x="2165693" y="435097"/>
                    <a:pt x="2116816" y="606595"/>
                    <a:pt x="2095134" y="682915"/>
                  </a:cubicBezTo>
                  <a:cubicBezTo>
                    <a:pt x="2073452" y="759235"/>
                    <a:pt x="1990221" y="780588"/>
                    <a:pt x="1911704" y="802650"/>
                  </a:cubicBezTo>
                  <a:cubicBezTo>
                    <a:pt x="1833187" y="824712"/>
                    <a:pt x="1838298" y="817154"/>
                    <a:pt x="1641286" y="823358"/>
                  </a:cubicBezTo>
                  <a:lnTo>
                    <a:pt x="709318" y="823358"/>
                  </a:lnTo>
                  <a:cubicBezTo>
                    <a:pt x="655723" y="823358"/>
                    <a:pt x="288031" y="873593"/>
                    <a:pt x="288031" y="81999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: Rounded Corners 62">
              <a:extLst>
                <a:ext uri="{FF2B5EF4-FFF2-40B4-BE49-F238E27FC236}">
                  <a16:creationId xmlns:a16="http://schemas.microsoft.com/office/drawing/2014/main" id="{D40D4FC4-876C-43BC-86E5-C8BE73680E66}"/>
                </a:ext>
              </a:extLst>
            </p:cNvPr>
            <p:cNvSpPr/>
            <p:nvPr/>
          </p:nvSpPr>
          <p:spPr>
            <a:xfrm rot="712364">
              <a:off x="2843880" y="4224877"/>
              <a:ext cx="4793576" cy="657742"/>
            </a:xfrm>
            <a:custGeom>
              <a:avLst/>
              <a:gdLst>
                <a:gd name="connsiteX0" fmla="*/ 0 w 4547287"/>
                <a:gd name="connsiteY0" fmla="*/ 202303 h 428454"/>
                <a:gd name="connsiteX1" fmla="*/ 202303 w 4547287"/>
                <a:gd name="connsiteY1" fmla="*/ 0 h 428454"/>
                <a:gd name="connsiteX2" fmla="*/ 4344984 w 4547287"/>
                <a:gd name="connsiteY2" fmla="*/ 0 h 428454"/>
                <a:gd name="connsiteX3" fmla="*/ 4547287 w 4547287"/>
                <a:gd name="connsiteY3" fmla="*/ 202303 h 428454"/>
                <a:gd name="connsiteX4" fmla="*/ 4547287 w 4547287"/>
                <a:gd name="connsiteY4" fmla="*/ 226151 h 428454"/>
                <a:gd name="connsiteX5" fmla="*/ 4344984 w 4547287"/>
                <a:gd name="connsiteY5" fmla="*/ 428454 h 428454"/>
                <a:gd name="connsiteX6" fmla="*/ 202303 w 4547287"/>
                <a:gd name="connsiteY6" fmla="*/ 428454 h 428454"/>
                <a:gd name="connsiteX7" fmla="*/ 0 w 4547287"/>
                <a:gd name="connsiteY7" fmla="*/ 226151 h 428454"/>
                <a:gd name="connsiteX8" fmla="*/ 0 w 4547287"/>
                <a:gd name="connsiteY8" fmla="*/ 202303 h 428454"/>
                <a:gd name="connsiteX0" fmla="*/ 0 w 4547287"/>
                <a:gd name="connsiteY0" fmla="*/ 290983 h 517134"/>
                <a:gd name="connsiteX1" fmla="*/ 202303 w 4547287"/>
                <a:gd name="connsiteY1" fmla="*/ 88680 h 517134"/>
                <a:gd name="connsiteX2" fmla="*/ 4396419 w 4547287"/>
                <a:gd name="connsiteY2" fmla="*/ 0 h 517134"/>
                <a:gd name="connsiteX3" fmla="*/ 4547287 w 4547287"/>
                <a:gd name="connsiteY3" fmla="*/ 290983 h 517134"/>
                <a:gd name="connsiteX4" fmla="*/ 4547287 w 4547287"/>
                <a:gd name="connsiteY4" fmla="*/ 314831 h 517134"/>
                <a:gd name="connsiteX5" fmla="*/ 4344984 w 4547287"/>
                <a:gd name="connsiteY5" fmla="*/ 517134 h 517134"/>
                <a:gd name="connsiteX6" fmla="*/ 202303 w 4547287"/>
                <a:gd name="connsiteY6" fmla="*/ 517134 h 517134"/>
                <a:gd name="connsiteX7" fmla="*/ 0 w 4547287"/>
                <a:gd name="connsiteY7" fmla="*/ 314831 h 517134"/>
                <a:gd name="connsiteX8" fmla="*/ 0 w 4547287"/>
                <a:gd name="connsiteY8" fmla="*/ 290983 h 517134"/>
                <a:gd name="connsiteX0" fmla="*/ 0 w 4547287"/>
                <a:gd name="connsiteY0" fmla="*/ 290983 h 517134"/>
                <a:gd name="connsiteX1" fmla="*/ 202303 w 4547287"/>
                <a:gd name="connsiteY1" fmla="*/ 88680 h 517134"/>
                <a:gd name="connsiteX2" fmla="*/ 4396419 w 4547287"/>
                <a:gd name="connsiteY2" fmla="*/ 0 h 517134"/>
                <a:gd name="connsiteX3" fmla="*/ 4547287 w 4547287"/>
                <a:gd name="connsiteY3" fmla="*/ 290983 h 517134"/>
                <a:gd name="connsiteX4" fmla="*/ 4547287 w 4547287"/>
                <a:gd name="connsiteY4" fmla="*/ 314831 h 517134"/>
                <a:gd name="connsiteX5" fmla="*/ 4420358 w 4547287"/>
                <a:gd name="connsiteY5" fmla="*/ 431209 h 517134"/>
                <a:gd name="connsiteX6" fmla="*/ 202303 w 4547287"/>
                <a:gd name="connsiteY6" fmla="*/ 517134 h 517134"/>
                <a:gd name="connsiteX7" fmla="*/ 0 w 4547287"/>
                <a:gd name="connsiteY7" fmla="*/ 314831 h 517134"/>
                <a:gd name="connsiteX8" fmla="*/ 0 w 4547287"/>
                <a:gd name="connsiteY8" fmla="*/ 290983 h 517134"/>
                <a:gd name="connsiteX0" fmla="*/ 973 w 4548260"/>
                <a:gd name="connsiteY0" fmla="*/ 290983 h 517134"/>
                <a:gd name="connsiteX1" fmla="*/ 95361 w 4548260"/>
                <a:gd name="connsiteY1" fmla="*/ 56862 h 517134"/>
                <a:gd name="connsiteX2" fmla="*/ 4397392 w 4548260"/>
                <a:gd name="connsiteY2" fmla="*/ 0 h 517134"/>
                <a:gd name="connsiteX3" fmla="*/ 4548260 w 4548260"/>
                <a:gd name="connsiteY3" fmla="*/ 290983 h 517134"/>
                <a:gd name="connsiteX4" fmla="*/ 4548260 w 4548260"/>
                <a:gd name="connsiteY4" fmla="*/ 314831 h 517134"/>
                <a:gd name="connsiteX5" fmla="*/ 4421331 w 4548260"/>
                <a:gd name="connsiteY5" fmla="*/ 431209 h 517134"/>
                <a:gd name="connsiteX6" fmla="*/ 203276 w 4548260"/>
                <a:gd name="connsiteY6" fmla="*/ 517134 h 517134"/>
                <a:gd name="connsiteX7" fmla="*/ 973 w 4548260"/>
                <a:gd name="connsiteY7" fmla="*/ 314831 h 517134"/>
                <a:gd name="connsiteX8" fmla="*/ 973 w 4548260"/>
                <a:gd name="connsiteY8" fmla="*/ 290983 h 517134"/>
                <a:gd name="connsiteX0" fmla="*/ 973 w 4548260"/>
                <a:gd name="connsiteY0" fmla="*/ 290983 h 524973"/>
                <a:gd name="connsiteX1" fmla="*/ 95361 w 4548260"/>
                <a:gd name="connsiteY1" fmla="*/ 56862 h 524973"/>
                <a:gd name="connsiteX2" fmla="*/ 4397392 w 4548260"/>
                <a:gd name="connsiteY2" fmla="*/ 0 h 524973"/>
                <a:gd name="connsiteX3" fmla="*/ 4548260 w 4548260"/>
                <a:gd name="connsiteY3" fmla="*/ 290983 h 524973"/>
                <a:gd name="connsiteX4" fmla="*/ 4548260 w 4548260"/>
                <a:gd name="connsiteY4" fmla="*/ 314831 h 524973"/>
                <a:gd name="connsiteX5" fmla="*/ 4421331 w 4548260"/>
                <a:gd name="connsiteY5" fmla="*/ 431209 h 524973"/>
                <a:gd name="connsiteX6" fmla="*/ 165990 w 4548260"/>
                <a:gd name="connsiteY6" fmla="*/ 524973 h 524973"/>
                <a:gd name="connsiteX7" fmla="*/ 973 w 4548260"/>
                <a:gd name="connsiteY7" fmla="*/ 314831 h 524973"/>
                <a:gd name="connsiteX8" fmla="*/ 973 w 4548260"/>
                <a:gd name="connsiteY8" fmla="*/ 290983 h 524973"/>
                <a:gd name="connsiteX0" fmla="*/ 973 w 4548260"/>
                <a:gd name="connsiteY0" fmla="*/ 352588 h 586578"/>
                <a:gd name="connsiteX1" fmla="*/ 95361 w 4548260"/>
                <a:gd name="connsiteY1" fmla="*/ 118467 h 586578"/>
                <a:gd name="connsiteX2" fmla="*/ 4431160 w 4548260"/>
                <a:gd name="connsiteY2" fmla="*/ 0 h 586578"/>
                <a:gd name="connsiteX3" fmla="*/ 4548260 w 4548260"/>
                <a:gd name="connsiteY3" fmla="*/ 352588 h 586578"/>
                <a:gd name="connsiteX4" fmla="*/ 4548260 w 4548260"/>
                <a:gd name="connsiteY4" fmla="*/ 376436 h 586578"/>
                <a:gd name="connsiteX5" fmla="*/ 4421331 w 4548260"/>
                <a:gd name="connsiteY5" fmla="*/ 492814 h 586578"/>
                <a:gd name="connsiteX6" fmla="*/ 165990 w 4548260"/>
                <a:gd name="connsiteY6" fmla="*/ 586578 h 586578"/>
                <a:gd name="connsiteX7" fmla="*/ 973 w 4548260"/>
                <a:gd name="connsiteY7" fmla="*/ 376436 h 586578"/>
                <a:gd name="connsiteX8" fmla="*/ 973 w 4548260"/>
                <a:gd name="connsiteY8" fmla="*/ 352588 h 586578"/>
                <a:gd name="connsiteX0" fmla="*/ 973 w 4550032"/>
                <a:gd name="connsiteY0" fmla="*/ 352588 h 586578"/>
                <a:gd name="connsiteX1" fmla="*/ 95361 w 4550032"/>
                <a:gd name="connsiteY1" fmla="*/ 118467 h 586578"/>
                <a:gd name="connsiteX2" fmla="*/ 4431160 w 4550032"/>
                <a:gd name="connsiteY2" fmla="*/ 0 h 586578"/>
                <a:gd name="connsiteX3" fmla="*/ 4548260 w 4550032"/>
                <a:gd name="connsiteY3" fmla="*/ 352588 h 586578"/>
                <a:gd name="connsiteX4" fmla="*/ 4548260 w 4550032"/>
                <a:gd name="connsiteY4" fmla="*/ 376436 h 586578"/>
                <a:gd name="connsiteX5" fmla="*/ 4458616 w 4550032"/>
                <a:gd name="connsiteY5" fmla="*/ 484976 h 586578"/>
                <a:gd name="connsiteX6" fmla="*/ 165990 w 4550032"/>
                <a:gd name="connsiteY6" fmla="*/ 586578 h 586578"/>
                <a:gd name="connsiteX7" fmla="*/ 973 w 4550032"/>
                <a:gd name="connsiteY7" fmla="*/ 376436 h 586578"/>
                <a:gd name="connsiteX8" fmla="*/ 973 w 4550032"/>
                <a:gd name="connsiteY8" fmla="*/ 352588 h 586578"/>
                <a:gd name="connsiteX0" fmla="*/ 40716 w 4589775"/>
                <a:gd name="connsiteY0" fmla="*/ 352588 h 586578"/>
                <a:gd name="connsiteX1" fmla="*/ 53077 w 4589775"/>
                <a:gd name="connsiteY1" fmla="*/ 135712 h 586578"/>
                <a:gd name="connsiteX2" fmla="*/ 4470903 w 4589775"/>
                <a:gd name="connsiteY2" fmla="*/ 0 h 586578"/>
                <a:gd name="connsiteX3" fmla="*/ 4588003 w 4589775"/>
                <a:gd name="connsiteY3" fmla="*/ 352588 h 586578"/>
                <a:gd name="connsiteX4" fmla="*/ 4588003 w 4589775"/>
                <a:gd name="connsiteY4" fmla="*/ 376436 h 586578"/>
                <a:gd name="connsiteX5" fmla="*/ 4498359 w 4589775"/>
                <a:gd name="connsiteY5" fmla="*/ 484976 h 586578"/>
                <a:gd name="connsiteX6" fmla="*/ 205733 w 4589775"/>
                <a:gd name="connsiteY6" fmla="*/ 586578 h 586578"/>
                <a:gd name="connsiteX7" fmla="*/ 40716 w 4589775"/>
                <a:gd name="connsiteY7" fmla="*/ 376436 h 586578"/>
                <a:gd name="connsiteX8" fmla="*/ 40716 w 4589775"/>
                <a:gd name="connsiteY8" fmla="*/ 352588 h 586578"/>
                <a:gd name="connsiteX0" fmla="*/ 20478 w 4600933"/>
                <a:gd name="connsiteY0" fmla="*/ 351402 h 586578"/>
                <a:gd name="connsiteX1" fmla="*/ 64235 w 4600933"/>
                <a:gd name="connsiteY1" fmla="*/ 135712 h 586578"/>
                <a:gd name="connsiteX2" fmla="*/ 4482061 w 4600933"/>
                <a:gd name="connsiteY2" fmla="*/ 0 h 586578"/>
                <a:gd name="connsiteX3" fmla="*/ 4599161 w 4600933"/>
                <a:gd name="connsiteY3" fmla="*/ 352588 h 586578"/>
                <a:gd name="connsiteX4" fmla="*/ 4599161 w 4600933"/>
                <a:gd name="connsiteY4" fmla="*/ 376436 h 586578"/>
                <a:gd name="connsiteX5" fmla="*/ 4509517 w 4600933"/>
                <a:gd name="connsiteY5" fmla="*/ 484976 h 586578"/>
                <a:gd name="connsiteX6" fmla="*/ 216891 w 4600933"/>
                <a:gd name="connsiteY6" fmla="*/ 586578 h 586578"/>
                <a:gd name="connsiteX7" fmla="*/ 51874 w 4600933"/>
                <a:gd name="connsiteY7" fmla="*/ 376436 h 586578"/>
                <a:gd name="connsiteX8" fmla="*/ 20478 w 4600933"/>
                <a:gd name="connsiteY8" fmla="*/ 351402 h 58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0933" h="586578">
                  <a:moveTo>
                    <a:pt x="20478" y="351402"/>
                  </a:moveTo>
                  <a:cubicBezTo>
                    <a:pt x="20478" y="239673"/>
                    <a:pt x="-47494" y="135712"/>
                    <a:pt x="64235" y="135712"/>
                  </a:cubicBezTo>
                  <a:cubicBezTo>
                    <a:pt x="1445129" y="135712"/>
                    <a:pt x="3101167" y="0"/>
                    <a:pt x="4482061" y="0"/>
                  </a:cubicBezTo>
                  <a:cubicBezTo>
                    <a:pt x="4593790" y="0"/>
                    <a:pt x="4599161" y="240859"/>
                    <a:pt x="4599161" y="352588"/>
                  </a:cubicBezTo>
                  <a:lnTo>
                    <a:pt x="4599161" y="376436"/>
                  </a:lnTo>
                  <a:cubicBezTo>
                    <a:pt x="4599161" y="488165"/>
                    <a:pt x="4621246" y="484976"/>
                    <a:pt x="4509517" y="484976"/>
                  </a:cubicBezTo>
                  <a:lnTo>
                    <a:pt x="216891" y="586578"/>
                  </a:lnTo>
                  <a:cubicBezTo>
                    <a:pt x="105162" y="586578"/>
                    <a:pt x="51874" y="488165"/>
                    <a:pt x="51874" y="376436"/>
                  </a:cubicBezTo>
                  <a:lnTo>
                    <a:pt x="20478" y="351402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7150">
              <a:noFill/>
            </a:ln>
            <a:effectLst>
              <a:innerShdw blurRad="63500" dist="50800" dir="54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1">
              <a:extLst>
                <a:ext uri="{FF2B5EF4-FFF2-40B4-BE49-F238E27FC236}">
                  <a16:creationId xmlns:a16="http://schemas.microsoft.com/office/drawing/2014/main" id="{84131051-1D00-464A-BF73-6F9BF009A13C}"/>
                </a:ext>
              </a:extLst>
            </p:cNvPr>
            <p:cNvSpPr/>
            <p:nvPr/>
          </p:nvSpPr>
          <p:spPr>
            <a:xfrm>
              <a:off x="2407010" y="2779631"/>
              <a:ext cx="661265" cy="1652669"/>
            </a:xfrm>
            <a:custGeom>
              <a:avLst/>
              <a:gdLst>
                <a:gd name="connsiteX0" fmla="*/ 0 w 429732"/>
                <a:gd name="connsiteY0" fmla="*/ 0 h 1453371"/>
                <a:gd name="connsiteX1" fmla="*/ 429732 w 429732"/>
                <a:gd name="connsiteY1" fmla="*/ 0 h 1453371"/>
                <a:gd name="connsiteX2" fmla="*/ 429732 w 429732"/>
                <a:gd name="connsiteY2" fmla="*/ 1453371 h 1453371"/>
                <a:gd name="connsiteX3" fmla="*/ 0 w 429732"/>
                <a:gd name="connsiteY3" fmla="*/ 1453371 h 1453371"/>
                <a:gd name="connsiteX4" fmla="*/ 0 w 429732"/>
                <a:gd name="connsiteY4" fmla="*/ 0 h 1453371"/>
                <a:gd name="connsiteX0" fmla="*/ 0 w 429732"/>
                <a:gd name="connsiteY0" fmla="*/ 0 h 1453371"/>
                <a:gd name="connsiteX1" fmla="*/ 309082 w 429732"/>
                <a:gd name="connsiteY1" fmla="*/ 44450 h 1453371"/>
                <a:gd name="connsiteX2" fmla="*/ 429732 w 429732"/>
                <a:gd name="connsiteY2" fmla="*/ 1453371 h 1453371"/>
                <a:gd name="connsiteX3" fmla="*/ 0 w 429732"/>
                <a:gd name="connsiteY3" fmla="*/ 1453371 h 1453371"/>
                <a:gd name="connsiteX4" fmla="*/ 0 w 429732"/>
                <a:gd name="connsiteY4" fmla="*/ 0 h 1453371"/>
                <a:gd name="connsiteX0" fmla="*/ 0 w 429732"/>
                <a:gd name="connsiteY0" fmla="*/ 11923 h 1465294"/>
                <a:gd name="connsiteX1" fmla="*/ 309082 w 429732"/>
                <a:gd name="connsiteY1" fmla="*/ 56373 h 1465294"/>
                <a:gd name="connsiteX2" fmla="*/ 429732 w 429732"/>
                <a:gd name="connsiteY2" fmla="*/ 1465294 h 1465294"/>
                <a:gd name="connsiteX3" fmla="*/ 0 w 429732"/>
                <a:gd name="connsiteY3" fmla="*/ 1465294 h 1465294"/>
                <a:gd name="connsiteX4" fmla="*/ 0 w 429732"/>
                <a:gd name="connsiteY4" fmla="*/ 11923 h 1465294"/>
                <a:gd name="connsiteX0" fmla="*/ 0 w 429732"/>
                <a:gd name="connsiteY0" fmla="*/ 11923 h 1465294"/>
                <a:gd name="connsiteX1" fmla="*/ 309082 w 429732"/>
                <a:gd name="connsiteY1" fmla="*/ 56373 h 1465294"/>
                <a:gd name="connsiteX2" fmla="*/ 429732 w 429732"/>
                <a:gd name="connsiteY2" fmla="*/ 1465294 h 1465294"/>
                <a:gd name="connsiteX3" fmla="*/ 0 w 429732"/>
                <a:gd name="connsiteY3" fmla="*/ 1465294 h 1465294"/>
                <a:gd name="connsiteX4" fmla="*/ 0 w 429732"/>
                <a:gd name="connsiteY4" fmla="*/ 11923 h 1465294"/>
                <a:gd name="connsiteX0" fmla="*/ 0 w 429732"/>
                <a:gd name="connsiteY0" fmla="*/ 11923 h 1465294"/>
                <a:gd name="connsiteX1" fmla="*/ 309082 w 429732"/>
                <a:gd name="connsiteY1" fmla="*/ 56373 h 1465294"/>
                <a:gd name="connsiteX2" fmla="*/ 429732 w 429732"/>
                <a:gd name="connsiteY2" fmla="*/ 1465294 h 1465294"/>
                <a:gd name="connsiteX3" fmla="*/ 0 w 429732"/>
                <a:gd name="connsiteY3" fmla="*/ 1465294 h 1465294"/>
                <a:gd name="connsiteX4" fmla="*/ 0 w 429732"/>
                <a:gd name="connsiteY4" fmla="*/ 11923 h 1465294"/>
                <a:gd name="connsiteX0" fmla="*/ 0 w 429732"/>
                <a:gd name="connsiteY0" fmla="*/ 55934 h 1509305"/>
                <a:gd name="connsiteX1" fmla="*/ 309082 w 429732"/>
                <a:gd name="connsiteY1" fmla="*/ 100384 h 1509305"/>
                <a:gd name="connsiteX2" fmla="*/ 429732 w 429732"/>
                <a:gd name="connsiteY2" fmla="*/ 1509305 h 1509305"/>
                <a:gd name="connsiteX3" fmla="*/ 0 w 429732"/>
                <a:gd name="connsiteY3" fmla="*/ 1509305 h 1509305"/>
                <a:gd name="connsiteX4" fmla="*/ 0 w 429732"/>
                <a:gd name="connsiteY4" fmla="*/ 55934 h 1509305"/>
                <a:gd name="connsiteX0" fmla="*/ 0 w 531332"/>
                <a:gd name="connsiteY0" fmla="*/ 107663 h 1491184"/>
                <a:gd name="connsiteX1" fmla="*/ 410682 w 531332"/>
                <a:gd name="connsiteY1" fmla="*/ 82263 h 1491184"/>
                <a:gd name="connsiteX2" fmla="*/ 531332 w 531332"/>
                <a:gd name="connsiteY2" fmla="*/ 1491184 h 1491184"/>
                <a:gd name="connsiteX3" fmla="*/ 101600 w 531332"/>
                <a:gd name="connsiteY3" fmla="*/ 1491184 h 1491184"/>
                <a:gd name="connsiteX4" fmla="*/ 0 w 531332"/>
                <a:gd name="connsiteY4" fmla="*/ 107663 h 1491184"/>
                <a:gd name="connsiteX0" fmla="*/ 0 w 531332"/>
                <a:gd name="connsiteY0" fmla="*/ 107663 h 1491184"/>
                <a:gd name="connsiteX1" fmla="*/ 410682 w 531332"/>
                <a:gd name="connsiteY1" fmla="*/ 82263 h 1491184"/>
                <a:gd name="connsiteX2" fmla="*/ 531332 w 531332"/>
                <a:gd name="connsiteY2" fmla="*/ 1491184 h 1491184"/>
                <a:gd name="connsiteX3" fmla="*/ 101600 w 531332"/>
                <a:gd name="connsiteY3" fmla="*/ 1491184 h 1491184"/>
                <a:gd name="connsiteX4" fmla="*/ 0 w 531332"/>
                <a:gd name="connsiteY4" fmla="*/ 107663 h 1491184"/>
                <a:gd name="connsiteX0" fmla="*/ 31916 w 563248"/>
                <a:gd name="connsiteY0" fmla="*/ 107663 h 1491184"/>
                <a:gd name="connsiteX1" fmla="*/ 442598 w 563248"/>
                <a:gd name="connsiteY1" fmla="*/ 82263 h 1491184"/>
                <a:gd name="connsiteX2" fmla="*/ 563248 w 563248"/>
                <a:gd name="connsiteY2" fmla="*/ 1491184 h 1491184"/>
                <a:gd name="connsiteX3" fmla="*/ 133516 w 563248"/>
                <a:gd name="connsiteY3" fmla="*/ 1491184 h 1491184"/>
                <a:gd name="connsiteX4" fmla="*/ 28176 w 563248"/>
                <a:gd name="connsiteY4" fmla="*/ 307982 h 1491184"/>
                <a:gd name="connsiteX5" fmla="*/ 31916 w 563248"/>
                <a:gd name="connsiteY5" fmla="*/ 107663 h 1491184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115289 w 545021"/>
                <a:gd name="connsiteY3" fmla="*/ 150186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115289 w 545021"/>
                <a:gd name="connsiteY3" fmla="*/ 150186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115289 w 545021"/>
                <a:gd name="connsiteY3" fmla="*/ 150186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229589 w 545021"/>
                <a:gd name="connsiteY3" fmla="*/ 147011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641566"/>
                <a:gd name="connsiteX1" fmla="*/ 424371 w 545021"/>
                <a:gd name="connsiteY1" fmla="*/ 92945 h 1641566"/>
                <a:gd name="connsiteX2" fmla="*/ 545021 w 545021"/>
                <a:gd name="connsiteY2" fmla="*/ 1501866 h 1641566"/>
                <a:gd name="connsiteX3" fmla="*/ 483589 w 545021"/>
                <a:gd name="connsiteY3" fmla="*/ 1641566 h 1641566"/>
                <a:gd name="connsiteX4" fmla="*/ 9949 w 545021"/>
                <a:gd name="connsiteY4" fmla="*/ 318664 h 1641566"/>
                <a:gd name="connsiteX5" fmla="*/ 51789 w 545021"/>
                <a:gd name="connsiteY5" fmla="*/ 73895 h 1641566"/>
                <a:gd name="connsiteX0" fmla="*/ 51789 w 545021"/>
                <a:gd name="connsiteY0" fmla="*/ 73895 h 1641566"/>
                <a:gd name="connsiteX1" fmla="*/ 424371 w 545021"/>
                <a:gd name="connsiteY1" fmla="*/ 92945 h 1641566"/>
                <a:gd name="connsiteX2" fmla="*/ 545021 w 545021"/>
                <a:gd name="connsiteY2" fmla="*/ 1501866 h 1641566"/>
                <a:gd name="connsiteX3" fmla="*/ 483589 w 545021"/>
                <a:gd name="connsiteY3" fmla="*/ 1641566 h 1641566"/>
                <a:gd name="connsiteX4" fmla="*/ 9949 w 545021"/>
                <a:gd name="connsiteY4" fmla="*/ 318664 h 1641566"/>
                <a:gd name="connsiteX5" fmla="*/ 51789 w 545021"/>
                <a:gd name="connsiteY5" fmla="*/ 73895 h 1641566"/>
                <a:gd name="connsiteX0" fmla="*/ 51789 w 621221"/>
                <a:gd name="connsiteY0" fmla="*/ 73895 h 1641566"/>
                <a:gd name="connsiteX1" fmla="*/ 424371 w 621221"/>
                <a:gd name="connsiteY1" fmla="*/ 92945 h 1641566"/>
                <a:gd name="connsiteX2" fmla="*/ 621221 w 621221"/>
                <a:gd name="connsiteY2" fmla="*/ 1635216 h 1641566"/>
                <a:gd name="connsiteX3" fmla="*/ 483589 w 621221"/>
                <a:gd name="connsiteY3" fmla="*/ 1641566 h 1641566"/>
                <a:gd name="connsiteX4" fmla="*/ 9949 w 621221"/>
                <a:gd name="connsiteY4" fmla="*/ 318664 h 1641566"/>
                <a:gd name="connsiteX5" fmla="*/ 51789 w 621221"/>
                <a:gd name="connsiteY5" fmla="*/ 73895 h 1641566"/>
                <a:gd name="connsiteX0" fmla="*/ 51789 w 633921"/>
                <a:gd name="connsiteY0" fmla="*/ 73895 h 1641566"/>
                <a:gd name="connsiteX1" fmla="*/ 424371 w 633921"/>
                <a:gd name="connsiteY1" fmla="*/ 92945 h 1641566"/>
                <a:gd name="connsiteX2" fmla="*/ 633921 w 633921"/>
                <a:gd name="connsiteY2" fmla="*/ 1635216 h 1641566"/>
                <a:gd name="connsiteX3" fmla="*/ 483589 w 633921"/>
                <a:gd name="connsiteY3" fmla="*/ 1641566 h 1641566"/>
                <a:gd name="connsiteX4" fmla="*/ 9949 w 633921"/>
                <a:gd name="connsiteY4" fmla="*/ 318664 h 1641566"/>
                <a:gd name="connsiteX5" fmla="*/ 51789 w 633921"/>
                <a:gd name="connsiteY5" fmla="*/ 73895 h 164156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9949 w 633921"/>
                <a:gd name="connsiteY4" fmla="*/ 318664 h 1635216"/>
                <a:gd name="connsiteX5" fmla="*/ 51789 w 633921"/>
                <a:gd name="connsiteY5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0 w 623972"/>
                <a:gd name="connsiteY0" fmla="*/ 296871 h 1613423"/>
                <a:gd name="connsiteX1" fmla="*/ 414422 w 623972"/>
                <a:gd name="connsiteY1" fmla="*/ 71152 h 1613423"/>
                <a:gd name="connsiteX2" fmla="*/ 623972 w 623972"/>
                <a:gd name="connsiteY2" fmla="*/ 1613423 h 1613423"/>
                <a:gd name="connsiteX3" fmla="*/ 460940 w 623972"/>
                <a:gd name="connsiteY3" fmla="*/ 1613423 h 1613423"/>
                <a:gd name="connsiteX4" fmla="*/ 266700 w 623972"/>
                <a:gd name="connsiteY4" fmla="*/ 646121 h 1613423"/>
                <a:gd name="connsiteX5" fmla="*/ 0 w 623972"/>
                <a:gd name="connsiteY5" fmla="*/ 296871 h 1613423"/>
                <a:gd name="connsiteX0" fmla="*/ 7735 w 631707"/>
                <a:gd name="connsiteY0" fmla="*/ 352343 h 1668895"/>
                <a:gd name="connsiteX1" fmla="*/ 77584 w 631707"/>
                <a:gd name="connsiteY1" fmla="*/ 111043 h 1668895"/>
                <a:gd name="connsiteX2" fmla="*/ 422157 w 631707"/>
                <a:gd name="connsiteY2" fmla="*/ 126624 h 1668895"/>
                <a:gd name="connsiteX3" fmla="*/ 631707 w 631707"/>
                <a:gd name="connsiteY3" fmla="*/ 1668895 h 1668895"/>
                <a:gd name="connsiteX4" fmla="*/ 468675 w 631707"/>
                <a:gd name="connsiteY4" fmla="*/ 1668895 h 1668895"/>
                <a:gd name="connsiteX5" fmla="*/ 274435 w 631707"/>
                <a:gd name="connsiteY5" fmla="*/ 701593 h 1668895"/>
                <a:gd name="connsiteX6" fmla="*/ 7735 w 631707"/>
                <a:gd name="connsiteY6" fmla="*/ 352343 h 1668895"/>
                <a:gd name="connsiteX0" fmla="*/ 7735 w 631707"/>
                <a:gd name="connsiteY0" fmla="*/ 352343 h 1668895"/>
                <a:gd name="connsiteX1" fmla="*/ 77584 w 631707"/>
                <a:gd name="connsiteY1" fmla="*/ 111043 h 1668895"/>
                <a:gd name="connsiteX2" fmla="*/ 422157 w 631707"/>
                <a:gd name="connsiteY2" fmla="*/ 126624 h 1668895"/>
                <a:gd name="connsiteX3" fmla="*/ 631707 w 631707"/>
                <a:gd name="connsiteY3" fmla="*/ 1668895 h 1668895"/>
                <a:gd name="connsiteX4" fmla="*/ 468675 w 631707"/>
                <a:gd name="connsiteY4" fmla="*/ 1668895 h 1668895"/>
                <a:gd name="connsiteX5" fmla="*/ 274435 w 631707"/>
                <a:gd name="connsiteY5" fmla="*/ 701593 h 1668895"/>
                <a:gd name="connsiteX6" fmla="*/ 7735 w 631707"/>
                <a:gd name="connsiteY6" fmla="*/ 352343 h 1668895"/>
                <a:gd name="connsiteX0" fmla="*/ 7735 w 631707"/>
                <a:gd name="connsiteY0" fmla="*/ 316263 h 1632815"/>
                <a:gd name="connsiteX1" fmla="*/ 77584 w 631707"/>
                <a:gd name="connsiteY1" fmla="*/ 74963 h 1632815"/>
                <a:gd name="connsiteX2" fmla="*/ 422157 w 631707"/>
                <a:gd name="connsiteY2" fmla="*/ 90544 h 1632815"/>
                <a:gd name="connsiteX3" fmla="*/ 631707 w 631707"/>
                <a:gd name="connsiteY3" fmla="*/ 1632815 h 1632815"/>
                <a:gd name="connsiteX4" fmla="*/ 468675 w 631707"/>
                <a:gd name="connsiteY4" fmla="*/ 1632815 h 1632815"/>
                <a:gd name="connsiteX5" fmla="*/ 274435 w 631707"/>
                <a:gd name="connsiteY5" fmla="*/ 665513 h 1632815"/>
                <a:gd name="connsiteX6" fmla="*/ 7735 w 631707"/>
                <a:gd name="connsiteY6" fmla="*/ 316263 h 1632815"/>
                <a:gd name="connsiteX0" fmla="*/ 8776 w 632748"/>
                <a:gd name="connsiteY0" fmla="*/ 32332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69716 w 632748"/>
                <a:gd name="connsiteY4" fmla="*/ 1639873 h 1639873"/>
                <a:gd name="connsiteX5" fmla="*/ 275476 w 632748"/>
                <a:gd name="connsiteY5" fmla="*/ 672571 h 1639873"/>
                <a:gd name="connsiteX6" fmla="*/ 8776 w 632748"/>
                <a:gd name="connsiteY6" fmla="*/ 32332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69716 w 632748"/>
                <a:gd name="connsiteY4" fmla="*/ 1639873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88766 w 632748"/>
                <a:gd name="connsiteY4" fmla="*/ 1620823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88766 w 632748"/>
                <a:gd name="connsiteY4" fmla="*/ 1620823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2748" h="1639873">
                  <a:moveTo>
                    <a:pt x="8776" y="329671"/>
                  </a:moveTo>
                  <a:cubicBezTo>
                    <a:pt x="-12391" y="236538"/>
                    <a:pt x="3205" y="100591"/>
                    <a:pt x="72275" y="62971"/>
                  </a:cubicBezTo>
                  <a:cubicBezTo>
                    <a:pt x="141345" y="25351"/>
                    <a:pt x="272636" y="-74198"/>
                    <a:pt x="423198" y="97602"/>
                  </a:cubicBezTo>
                  <a:cubicBezTo>
                    <a:pt x="603115" y="433892"/>
                    <a:pt x="592531" y="1170233"/>
                    <a:pt x="632748" y="1639873"/>
                  </a:cubicBezTo>
                  <a:lnTo>
                    <a:pt x="488766" y="1620823"/>
                  </a:lnTo>
                  <a:cubicBezTo>
                    <a:pt x="387946" y="1483948"/>
                    <a:pt x="257049" y="930096"/>
                    <a:pt x="275476" y="672571"/>
                  </a:cubicBezTo>
                  <a:cubicBezTo>
                    <a:pt x="109753" y="561096"/>
                    <a:pt x="36728" y="427616"/>
                    <a:pt x="8776" y="32967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51">
              <a:extLst>
                <a:ext uri="{FF2B5EF4-FFF2-40B4-BE49-F238E27FC236}">
                  <a16:creationId xmlns:a16="http://schemas.microsoft.com/office/drawing/2014/main" id="{29621361-0C8D-4500-A650-1EFC148624F6}"/>
                </a:ext>
              </a:extLst>
            </p:cNvPr>
            <p:cNvSpPr/>
            <p:nvPr/>
          </p:nvSpPr>
          <p:spPr>
            <a:xfrm rot="21359927" flipH="1">
              <a:off x="7330205" y="3446145"/>
              <a:ext cx="925894" cy="1780766"/>
            </a:xfrm>
            <a:custGeom>
              <a:avLst/>
              <a:gdLst>
                <a:gd name="connsiteX0" fmla="*/ 0 w 429732"/>
                <a:gd name="connsiteY0" fmla="*/ 0 h 1453371"/>
                <a:gd name="connsiteX1" fmla="*/ 429732 w 429732"/>
                <a:gd name="connsiteY1" fmla="*/ 0 h 1453371"/>
                <a:gd name="connsiteX2" fmla="*/ 429732 w 429732"/>
                <a:gd name="connsiteY2" fmla="*/ 1453371 h 1453371"/>
                <a:gd name="connsiteX3" fmla="*/ 0 w 429732"/>
                <a:gd name="connsiteY3" fmla="*/ 1453371 h 1453371"/>
                <a:gd name="connsiteX4" fmla="*/ 0 w 429732"/>
                <a:gd name="connsiteY4" fmla="*/ 0 h 1453371"/>
                <a:gd name="connsiteX0" fmla="*/ 0 w 429732"/>
                <a:gd name="connsiteY0" fmla="*/ 0 h 1453371"/>
                <a:gd name="connsiteX1" fmla="*/ 309082 w 429732"/>
                <a:gd name="connsiteY1" fmla="*/ 44450 h 1453371"/>
                <a:gd name="connsiteX2" fmla="*/ 429732 w 429732"/>
                <a:gd name="connsiteY2" fmla="*/ 1453371 h 1453371"/>
                <a:gd name="connsiteX3" fmla="*/ 0 w 429732"/>
                <a:gd name="connsiteY3" fmla="*/ 1453371 h 1453371"/>
                <a:gd name="connsiteX4" fmla="*/ 0 w 429732"/>
                <a:gd name="connsiteY4" fmla="*/ 0 h 1453371"/>
                <a:gd name="connsiteX0" fmla="*/ 0 w 429732"/>
                <a:gd name="connsiteY0" fmla="*/ 11923 h 1465294"/>
                <a:gd name="connsiteX1" fmla="*/ 309082 w 429732"/>
                <a:gd name="connsiteY1" fmla="*/ 56373 h 1465294"/>
                <a:gd name="connsiteX2" fmla="*/ 429732 w 429732"/>
                <a:gd name="connsiteY2" fmla="*/ 1465294 h 1465294"/>
                <a:gd name="connsiteX3" fmla="*/ 0 w 429732"/>
                <a:gd name="connsiteY3" fmla="*/ 1465294 h 1465294"/>
                <a:gd name="connsiteX4" fmla="*/ 0 w 429732"/>
                <a:gd name="connsiteY4" fmla="*/ 11923 h 1465294"/>
                <a:gd name="connsiteX0" fmla="*/ 0 w 429732"/>
                <a:gd name="connsiteY0" fmla="*/ 11923 h 1465294"/>
                <a:gd name="connsiteX1" fmla="*/ 309082 w 429732"/>
                <a:gd name="connsiteY1" fmla="*/ 56373 h 1465294"/>
                <a:gd name="connsiteX2" fmla="*/ 429732 w 429732"/>
                <a:gd name="connsiteY2" fmla="*/ 1465294 h 1465294"/>
                <a:gd name="connsiteX3" fmla="*/ 0 w 429732"/>
                <a:gd name="connsiteY3" fmla="*/ 1465294 h 1465294"/>
                <a:gd name="connsiteX4" fmla="*/ 0 w 429732"/>
                <a:gd name="connsiteY4" fmla="*/ 11923 h 1465294"/>
                <a:gd name="connsiteX0" fmla="*/ 0 w 429732"/>
                <a:gd name="connsiteY0" fmla="*/ 11923 h 1465294"/>
                <a:gd name="connsiteX1" fmla="*/ 309082 w 429732"/>
                <a:gd name="connsiteY1" fmla="*/ 56373 h 1465294"/>
                <a:gd name="connsiteX2" fmla="*/ 429732 w 429732"/>
                <a:gd name="connsiteY2" fmla="*/ 1465294 h 1465294"/>
                <a:gd name="connsiteX3" fmla="*/ 0 w 429732"/>
                <a:gd name="connsiteY3" fmla="*/ 1465294 h 1465294"/>
                <a:gd name="connsiteX4" fmla="*/ 0 w 429732"/>
                <a:gd name="connsiteY4" fmla="*/ 11923 h 1465294"/>
                <a:gd name="connsiteX0" fmla="*/ 0 w 429732"/>
                <a:gd name="connsiteY0" fmla="*/ 55934 h 1509305"/>
                <a:gd name="connsiteX1" fmla="*/ 309082 w 429732"/>
                <a:gd name="connsiteY1" fmla="*/ 100384 h 1509305"/>
                <a:gd name="connsiteX2" fmla="*/ 429732 w 429732"/>
                <a:gd name="connsiteY2" fmla="*/ 1509305 h 1509305"/>
                <a:gd name="connsiteX3" fmla="*/ 0 w 429732"/>
                <a:gd name="connsiteY3" fmla="*/ 1509305 h 1509305"/>
                <a:gd name="connsiteX4" fmla="*/ 0 w 429732"/>
                <a:gd name="connsiteY4" fmla="*/ 55934 h 1509305"/>
                <a:gd name="connsiteX0" fmla="*/ 0 w 531332"/>
                <a:gd name="connsiteY0" fmla="*/ 107663 h 1491184"/>
                <a:gd name="connsiteX1" fmla="*/ 410682 w 531332"/>
                <a:gd name="connsiteY1" fmla="*/ 82263 h 1491184"/>
                <a:gd name="connsiteX2" fmla="*/ 531332 w 531332"/>
                <a:gd name="connsiteY2" fmla="*/ 1491184 h 1491184"/>
                <a:gd name="connsiteX3" fmla="*/ 101600 w 531332"/>
                <a:gd name="connsiteY3" fmla="*/ 1491184 h 1491184"/>
                <a:gd name="connsiteX4" fmla="*/ 0 w 531332"/>
                <a:gd name="connsiteY4" fmla="*/ 107663 h 1491184"/>
                <a:gd name="connsiteX0" fmla="*/ 0 w 531332"/>
                <a:gd name="connsiteY0" fmla="*/ 107663 h 1491184"/>
                <a:gd name="connsiteX1" fmla="*/ 410682 w 531332"/>
                <a:gd name="connsiteY1" fmla="*/ 82263 h 1491184"/>
                <a:gd name="connsiteX2" fmla="*/ 531332 w 531332"/>
                <a:gd name="connsiteY2" fmla="*/ 1491184 h 1491184"/>
                <a:gd name="connsiteX3" fmla="*/ 101600 w 531332"/>
                <a:gd name="connsiteY3" fmla="*/ 1491184 h 1491184"/>
                <a:gd name="connsiteX4" fmla="*/ 0 w 531332"/>
                <a:gd name="connsiteY4" fmla="*/ 107663 h 1491184"/>
                <a:gd name="connsiteX0" fmla="*/ 31916 w 563248"/>
                <a:gd name="connsiteY0" fmla="*/ 107663 h 1491184"/>
                <a:gd name="connsiteX1" fmla="*/ 442598 w 563248"/>
                <a:gd name="connsiteY1" fmla="*/ 82263 h 1491184"/>
                <a:gd name="connsiteX2" fmla="*/ 563248 w 563248"/>
                <a:gd name="connsiteY2" fmla="*/ 1491184 h 1491184"/>
                <a:gd name="connsiteX3" fmla="*/ 133516 w 563248"/>
                <a:gd name="connsiteY3" fmla="*/ 1491184 h 1491184"/>
                <a:gd name="connsiteX4" fmla="*/ 28176 w 563248"/>
                <a:gd name="connsiteY4" fmla="*/ 307982 h 1491184"/>
                <a:gd name="connsiteX5" fmla="*/ 31916 w 563248"/>
                <a:gd name="connsiteY5" fmla="*/ 107663 h 1491184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115289 w 545021"/>
                <a:gd name="connsiteY3" fmla="*/ 150186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115289 w 545021"/>
                <a:gd name="connsiteY3" fmla="*/ 150186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115289 w 545021"/>
                <a:gd name="connsiteY3" fmla="*/ 150186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229589 w 545021"/>
                <a:gd name="connsiteY3" fmla="*/ 147011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641566"/>
                <a:gd name="connsiteX1" fmla="*/ 424371 w 545021"/>
                <a:gd name="connsiteY1" fmla="*/ 92945 h 1641566"/>
                <a:gd name="connsiteX2" fmla="*/ 545021 w 545021"/>
                <a:gd name="connsiteY2" fmla="*/ 1501866 h 1641566"/>
                <a:gd name="connsiteX3" fmla="*/ 483589 w 545021"/>
                <a:gd name="connsiteY3" fmla="*/ 1641566 h 1641566"/>
                <a:gd name="connsiteX4" fmla="*/ 9949 w 545021"/>
                <a:gd name="connsiteY4" fmla="*/ 318664 h 1641566"/>
                <a:gd name="connsiteX5" fmla="*/ 51789 w 545021"/>
                <a:gd name="connsiteY5" fmla="*/ 73895 h 1641566"/>
                <a:gd name="connsiteX0" fmla="*/ 51789 w 545021"/>
                <a:gd name="connsiteY0" fmla="*/ 73895 h 1641566"/>
                <a:gd name="connsiteX1" fmla="*/ 424371 w 545021"/>
                <a:gd name="connsiteY1" fmla="*/ 92945 h 1641566"/>
                <a:gd name="connsiteX2" fmla="*/ 545021 w 545021"/>
                <a:gd name="connsiteY2" fmla="*/ 1501866 h 1641566"/>
                <a:gd name="connsiteX3" fmla="*/ 483589 w 545021"/>
                <a:gd name="connsiteY3" fmla="*/ 1641566 h 1641566"/>
                <a:gd name="connsiteX4" fmla="*/ 9949 w 545021"/>
                <a:gd name="connsiteY4" fmla="*/ 318664 h 1641566"/>
                <a:gd name="connsiteX5" fmla="*/ 51789 w 545021"/>
                <a:gd name="connsiteY5" fmla="*/ 73895 h 1641566"/>
                <a:gd name="connsiteX0" fmla="*/ 51789 w 621221"/>
                <a:gd name="connsiteY0" fmla="*/ 73895 h 1641566"/>
                <a:gd name="connsiteX1" fmla="*/ 424371 w 621221"/>
                <a:gd name="connsiteY1" fmla="*/ 92945 h 1641566"/>
                <a:gd name="connsiteX2" fmla="*/ 621221 w 621221"/>
                <a:gd name="connsiteY2" fmla="*/ 1635216 h 1641566"/>
                <a:gd name="connsiteX3" fmla="*/ 483589 w 621221"/>
                <a:gd name="connsiteY3" fmla="*/ 1641566 h 1641566"/>
                <a:gd name="connsiteX4" fmla="*/ 9949 w 621221"/>
                <a:gd name="connsiteY4" fmla="*/ 318664 h 1641566"/>
                <a:gd name="connsiteX5" fmla="*/ 51789 w 621221"/>
                <a:gd name="connsiteY5" fmla="*/ 73895 h 1641566"/>
                <a:gd name="connsiteX0" fmla="*/ 51789 w 633921"/>
                <a:gd name="connsiteY0" fmla="*/ 73895 h 1641566"/>
                <a:gd name="connsiteX1" fmla="*/ 424371 w 633921"/>
                <a:gd name="connsiteY1" fmla="*/ 92945 h 1641566"/>
                <a:gd name="connsiteX2" fmla="*/ 633921 w 633921"/>
                <a:gd name="connsiteY2" fmla="*/ 1635216 h 1641566"/>
                <a:gd name="connsiteX3" fmla="*/ 483589 w 633921"/>
                <a:gd name="connsiteY3" fmla="*/ 1641566 h 1641566"/>
                <a:gd name="connsiteX4" fmla="*/ 9949 w 633921"/>
                <a:gd name="connsiteY4" fmla="*/ 318664 h 1641566"/>
                <a:gd name="connsiteX5" fmla="*/ 51789 w 633921"/>
                <a:gd name="connsiteY5" fmla="*/ 73895 h 164156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9949 w 633921"/>
                <a:gd name="connsiteY4" fmla="*/ 318664 h 1635216"/>
                <a:gd name="connsiteX5" fmla="*/ 51789 w 633921"/>
                <a:gd name="connsiteY5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0 w 623972"/>
                <a:gd name="connsiteY0" fmla="*/ 296871 h 1613423"/>
                <a:gd name="connsiteX1" fmla="*/ 414422 w 623972"/>
                <a:gd name="connsiteY1" fmla="*/ 71152 h 1613423"/>
                <a:gd name="connsiteX2" fmla="*/ 623972 w 623972"/>
                <a:gd name="connsiteY2" fmla="*/ 1613423 h 1613423"/>
                <a:gd name="connsiteX3" fmla="*/ 460940 w 623972"/>
                <a:gd name="connsiteY3" fmla="*/ 1613423 h 1613423"/>
                <a:gd name="connsiteX4" fmla="*/ 266700 w 623972"/>
                <a:gd name="connsiteY4" fmla="*/ 646121 h 1613423"/>
                <a:gd name="connsiteX5" fmla="*/ 0 w 623972"/>
                <a:gd name="connsiteY5" fmla="*/ 296871 h 1613423"/>
                <a:gd name="connsiteX0" fmla="*/ 7735 w 631707"/>
                <a:gd name="connsiteY0" fmla="*/ 352343 h 1668895"/>
                <a:gd name="connsiteX1" fmla="*/ 77584 w 631707"/>
                <a:gd name="connsiteY1" fmla="*/ 111043 h 1668895"/>
                <a:gd name="connsiteX2" fmla="*/ 422157 w 631707"/>
                <a:gd name="connsiteY2" fmla="*/ 126624 h 1668895"/>
                <a:gd name="connsiteX3" fmla="*/ 631707 w 631707"/>
                <a:gd name="connsiteY3" fmla="*/ 1668895 h 1668895"/>
                <a:gd name="connsiteX4" fmla="*/ 468675 w 631707"/>
                <a:gd name="connsiteY4" fmla="*/ 1668895 h 1668895"/>
                <a:gd name="connsiteX5" fmla="*/ 274435 w 631707"/>
                <a:gd name="connsiteY5" fmla="*/ 701593 h 1668895"/>
                <a:gd name="connsiteX6" fmla="*/ 7735 w 631707"/>
                <a:gd name="connsiteY6" fmla="*/ 352343 h 1668895"/>
                <a:gd name="connsiteX0" fmla="*/ 7735 w 631707"/>
                <a:gd name="connsiteY0" fmla="*/ 352343 h 1668895"/>
                <a:gd name="connsiteX1" fmla="*/ 77584 w 631707"/>
                <a:gd name="connsiteY1" fmla="*/ 111043 h 1668895"/>
                <a:gd name="connsiteX2" fmla="*/ 422157 w 631707"/>
                <a:gd name="connsiteY2" fmla="*/ 126624 h 1668895"/>
                <a:gd name="connsiteX3" fmla="*/ 631707 w 631707"/>
                <a:gd name="connsiteY3" fmla="*/ 1668895 h 1668895"/>
                <a:gd name="connsiteX4" fmla="*/ 468675 w 631707"/>
                <a:gd name="connsiteY4" fmla="*/ 1668895 h 1668895"/>
                <a:gd name="connsiteX5" fmla="*/ 274435 w 631707"/>
                <a:gd name="connsiteY5" fmla="*/ 701593 h 1668895"/>
                <a:gd name="connsiteX6" fmla="*/ 7735 w 631707"/>
                <a:gd name="connsiteY6" fmla="*/ 352343 h 1668895"/>
                <a:gd name="connsiteX0" fmla="*/ 7735 w 631707"/>
                <a:gd name="connsiteY0" fmla="*/ 316263 h 1632815"/>
                <a:gd name="connsiteX1" fmla="*/ 77584 w 631707"/>
                <a:gd name="connsiteY1" fmla="*/ 74963 h 1632815"/>
                <a:gd name="connsiteX2" fmla="*/ 422157 w 631707"/>
                <a:gd name="connsiteY2" fmla="*/ 90544 h 1632815"/>
                <a:gd name="connsiteX3" fmla="*/ 631707 w 631707"/>
                <a:gd name="connsiteY3" fmla="*/ 1632815 h 1632815"/>
                <a:gd name="connsiteX4" fmla="*/ 468675 w 631707"/>
                <a:gd name="connsiteY4" fmla="*/ 1632815 h 1632815"/>
                <a:gd name="connsiteX5" fmla="*/ 274435 w 631707"/>
                <a:gd name="connsiteY5" fmla="*/ 665513 h 1632815"/>
                <a:gd name="connsiteX6" fmla="*/ 7735 w 631707"/>
                <a:gd name="connsiteY6" fmla="*/ 316263 h 1632815"/>
                <a:gd name="connsiteX0" fmla="*/ 8776 w 632748"/>
                <a:gd name="connsiteY0" fmla="*/ 32332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69716 w 632748"/>
                <a:gd name="connsiteY4" fmla="*/ 1639873 h 1639873"/>
                <a:gd name="connsiteX5" fmla="*/ 275476 w 632748"/>
                <a:gd name="connsiteY5" fmla="*/ 672571 h 1639873"/>
                <a:gd name="connsiteX6" fmla="*/ 8776 w 632748"/>
                <a:gd name="connsiteY6" fmla="*/ 32332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69716 w 632748"/>
                <a:gd name="connsiteY4" fmla="*/ 1639873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88766 w 632748"/>
                <a:gd name="connsiteY4" fmla="*/ 1620823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88766 w 632748"/>
                <a:gd name="connsiteY4" fmla="*/ 1620823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21347 w 632748"/>
                <a:gd name="connsiteY4" fmla="*/ 1627187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05789 w 632748"/>
                <a:gd name="connsiteY4" fmla="*/ 1628656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05789 w 632748"/>
                <a:gd name="connsiteY4" fmla="*/ 1628656 h 1639873"/>
                <a:gd name="connsiteX5" fmla="*/ 250271 w 632748"/>
                <a:gd name="connsiteY5" fmla="*/ 689019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05789 w 632748"/>
                <a:gd name="connsiteY4" fmla="*/ 1628656 h 1639873"/>
                <a:gd name="connsiteX5" fmla="*/ 239899 w 632748"/>
                <a:gd name="connsiteY5" fmla="*/ 689998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05789 w 632748"/>
                <a:gd name="connsiteY4" fmla="*/ 1628656 h 1639873"/>
                <a:gd name="connsiteX5" fmla="*/ 230176 w 632748"/>
                <a:gd name="connsiteY5" fmla="*/ 690915 h 1639873"/>
                <a:gd name="connsiteX6" fmla="*/ 8776 w 632748"/>
                <a:gd name="connsiteY6" fmla="*/ 329671 h 1639873"/>
                <a:gd name="connsiteX0" fmla="*/ 8776 w 632748"/>
                <a:gd name="connsiteY0" fmla="*/ 329671 h 1668731"/>
                <a:gd name="connsiteX1" fmla="*/ 72275 w 632748"/>
                <a:gd name="connsiteY1" fmla="*/ 62971 h 1668731"/>
                <a:gd name="connsiteX2" fmla="*/ 423198 w 632748"/>
                <a:gd name="connsiteY2" fmla="*/ 97602 h 1668731"/>
                <a:gd name="connsiteX3" fmla="*/ 632748 w 632748"/>
                <a:gd name="connsiteY3" fmla="*/ 1639873 h 1668731"/>
                <a:gd name="connsiteX4" fmla="*/ 446952 w 632748"/>
                <a:gd name="connsiteY4" fmla="*/ 1668731 h 1668731"/>
                <a:gd name="connsiteX5" fmla="*/ 230176 w 632748"/>
                <a:gd name="connsiteY5" fmla="*/ 690915 h 1668731"/>
                <a:gd name="connsiteX6" fmla="*/ 8776 w 632748"/>
                <a:gd name="connsiteY6" fmla="*/ 329671 h 1668731"/>
                <a:gd name="connsiteX0" fmla="*/ 8776 w 632748"/>
                <a:gd name="connsiteY0" fmla="*/ 329671 h 1689381"/>
                <a:gd name="connsiteX1" fmla="*/ 72275 w 632748"/>
                <a:gd name="connsiteY1" fmla="*/ 62971 h 1689381"/>
                <a:gd name="connsiteX2" fmla="*/ 423198 w 632748"/>
                <a:gd name="connsiteY2" fmla="*/ 97602 h 1689381"/>
                <a:gd name="connsiteX3" fmla="*/ 632748 w 632748"/>
                <a:gd name="connsiteY3" fmla="*/ 1639873 h 1689381"/>
                <a:gd name="connsiteX4" fmla="*/ 461051 w 632748"/>
                <a:gd name="connsiteY4" fmla="*/ 1689381 h 1689381"/>
                <a:gd name="connsiteX5" fmla="*/ 230176 w 632748"/>
                <a:gd name="connsiteY5" fmla="*/ 690915 h 1689381"/>
                <a:gd name="connsiteX6" fmla="*/ 8776 w 632748"/>
                <a:gd name="connsiteY6" fmla="*/ 329671 h 1689381"/>
                <a:gd name="connsiteX0" fmla="*/ 8776 w 632748"/>
                <a:gd name="connsiteY0" fmla="*/ 329671 h 1660892"/>
                <a:gd name="connsiteX1" fmla="*/ 72275 w 632748"/>
                <a:gd name="connsiteY1" fmla="*/ 62971 h 1660892"/>
                <a:gd name="connsiteX2" fmla="*/ 423198 w 632748"/>
                <a:gd name="connsiteY2" fmla="*/ 97602 h 1660892"/>
                <a:gd name="connsiteX3" fmla="*/ 632748 w 632748"/>
                <a:gd name="connsiteY3" fmla="*/ 1639873 h 1660892"/>
                <a:gd name="connsiteX4" fmla="*/ 464786 w 632748"/>
                <a:gd name="connsiteY4" fmla="*/ 1660892 h 1660892"/>
                <a:gd name="connsiteX5" fmla="*/ 230176 w 632748"/>
                <a:gd name="connsiteY5" fmla="*/ 690915 h 1660892"/>
                <a:gd name="connsiteX6" fmla="*/ 8776 w 632748"/>
                <a:gd name="connsiteY6" fmla="*/ 329671 h 1660892"/>
                <a:gd name="connsiteX0" fmla="*/ 8776 w 631690"/>
                <a:gd name="connsiteY0" fmla="*/ 329671 h 1660892"/>
                <a:gd name="connsiteX1" fmla="*/ 72275 w 631690"/>
                <a:gd name="connsiteY1" fmla="*/ 62971 h 1660892"/>
                <a:gd name="connsiteX2" fmla="*/ 423198 w 631690"/>
                <a:gd name="connsiteY2" fmla="*/ 97602 h 1660892"/>
                <a:gd name="connsiteX3" fmla="*/ 631690 w 631690"/>
                <a:gd name="connsiteY3" fmla="*/ 1619459 h 1660892"/>
                <a:gd name="connsiteX4" fmla="*/ 464786 w 631690"/>
                <a:gd name="connsiteY4" fmla="*/ 1660892 h 1660892"/>
                <a:gd name="connsiteX5" fmla="*/ 230176 w 631690"/>
                <a:gd name="connsiteY5" fmla="*/ 690915 h 1660892"/>
                <a:gd name="connsiteX6" fmla="*/ 8776 w 631690"/>
                <a:gd name="connsiteY6" fmla="*/ 329671 h 1660892"/>
                <a:gd name="connsiteX0" fmla="*/ 8776 w 631690"/>
                <a:gd name="connsiteY0" fmla="*/ 329671 h 1630708"/>
                <a:gd name="connsiteX1" fmla="*/ 72275 w 631690"/>
                <a:gd name="connsiteY1" fmla="*/ 62971 h 1630708"/>
                <a:gd name="connsiteX2" fmla="*/ 423198 w 631690"/>
                <a:gd name="connsiteY2" fmla="*/ 97602 h 1630708"/>
                <a:gd name="connsiteX3" fmla="*/ 631690 w 631690"/>
                <a:gd name="connsiteY3" fmla="*/ 1619459 h 1630708"/>
                <a:gd name="connsiteX4" fmla="*/ 474078 w 631690"/>
                <a:gd name="connsiteY4" fmla="*/ 1630708 h 1630708"/>
                <a:gd name="connsiteX5" fmla="*/ 230176 w 631690"/>
                <a:gd name="connsiteY5" fmla="*/ 690915 h 1630708"/>
                <a:gd name="connsiteX6" fmla="*/ 8776 w 631690"/>
                <a:gd name="connsiteY6" fmla="*/ 329671 h 1630708"/>
                <a:gd name="connsiteX0" fmla="*/ 8776 w 631690"/>
                <a:gd name="connsiteY0" fmla="*/ 329671 h 1645148"/>
                <a:gd name="connsiteX1" fmla="*/ 72275 w 631690"/>
                <a:gd name="connsiteY1" fmla="*/ 62971 h 1645148"/>
                <a:gd name="connsiteX2" fmla="*/ 423198 w 631690"/>
                <a:gd name="connsiteY2" fmla="*/ 97602 h 1645148"/>
                <a:gd name="connsiteX3" fmla="*/ 631690 w 631690"/>
                <a:gd name="connsiteY3" fmla="*/ 1619459 h 1645148"/>
                <a:gd name="connsiteX4" fmla="*/ 507398 w 631690"/>
                <a:gd name="connsiteY4" fmla="*/ 1645148 h 1645148"/>
                <a:gd name="connsiteX5" fmla="*/ 230176 w 631690"/>
                <a:gd name="connsiteY5" fmla="*/ 690915 h 1645148"/>
                <a:gd name="connsiteX6" fmla="*/ 8776 w 631690"/>
                <a:gd name="connsiteY6" fmla="*/ 329671 h 1645148"/>
                <a:gd name="connsiteX0" fmla="*/ 8776 w 631690"/>
                <a:gd name="connsiteY0" fmla="*/ 329671 h 1637215"/>
                <a:gd name="connsiteX1" fmla="*/ 72275 w 631690"/>
                <a:gd name="connsiteY1" fmla="*/ 62971 h 1637215"/>
                <a:gd name="connsiteX2" fmla="*/ 423198 w 631690"/>
                <a:gd name="connsiteY2" fmla="*/ 97602 h 1637215"/>
                <a:gd name="connsiteX3" fmla="*/ 631690 w 631690"/>
                <a:gd name="connsiteY3" fmla="*/ 1619459 h 1637215"/>
                <a:gd name="connsiteX4" fmla="*/ 498301 w 631690"/>
                <a:gd name="connsiteY4" fmla="*/ 1637215 h 1637215"/>
                <a:gd name="connsiteX5" fmla="*/ 230176 w 631690"/>
                <a:gd name="connsiteY5" fmla="*/ 690915 h 1637215"/>
                <a:gd name="connsiteX6" fmla="*/ 8776 w 631690"/>
                <a:gd name="connsiteY6" fmla="*/ 329671 h 1637215"/>
                <a:gd name="connsiteX0" fmla="*/ 8776 w 631690"/>
                <a:gd name="connsiteY0" fmla="*/ 329671 h 1637827"/>
                <a:gd name="connsiteX1" fmla="*/ 72275 w 631690"/>
                <a:gd name="connsiteY1" fmla="*/ 62971 h 1637827"/>
                <a:gd name="connsiteX2" fmla="*/ 423198 w 631690"/>
                <a:gd name="connsiteY2" fmla="*/ 97602 h 1637827"/>
                <a:gd name="connsiteX3" fmla="*/ 631690 w 631690"/>
                <a:gd name="connsiteY3" fmla="*/ 1619459 h 1637827"/>
                <a:gd name="connsiteX4" fmla="*/ 491818 w 631690"/>
                <a:gd name="connsiteY4" fmla="*/ 1637827 h 1637827"/>
                <a:gd name="connsiteX5" fmla="*/ 230176 w 631690"/>
                <a:gd name="connsiteY5" fmla="*/ 690915 h 1637827"/>
                <a:gd name="connsiteX6" fmla="*/ 8776 w 631690"/>
                <a:gd name="connsiteY6" fmla="*/ 329671 h 1637827"/>
                <a:gd name="connsiteX0" fmla="*/ 8776 w 631690"/>
                <a:gd name="connsiteY0" fmla="*/ 329671 h 1638134"/>
                <a:gd name="connsiteX1" fmla="*/ 72275 w 631690"/>
                <a:gd name="connsiteY1" fmla="*/ 62971 h 1638134"/>
                <a:gd name="connsiteX2" fmla="*/ 423198 w 631690"/>
                <a:gd name="connsiteY2" fmla="*/ 97602 h 1638134"/>
                <a:gd name="connsiteX3" fmla="*/ 631690 w 631690"/>
                <a:gd name="connsiteY3" fmla="*/ 1619459 h 1638134"/>
                <a:gd name="connsiteX4" fmla="*/ 491818 w 631690"/>
                <a:gd name="connsiteY4" fmla="*/ 1637827 h 1638134"/>
                <a:gd name="connsiteX5" fmla="*/ 230176 w 631690"/>
                <a:gd name="connsiteY5" fmla="*/ 690915 h 1638134"/>
                <a:gd name="connsiteX6" fmla="*/ 8776 w 631690"/>
                <a:gd name="connsiteY6" fmla="*/ 329671 h 1638134"/>
                <a:gd name="connsiteX0" fmla="*/ 8776 w 631690"/>
                <a:gd name="connsiteY0" fmla="*/ 329671 h 1639759"/>
                <a:gd name="connsiteX1" fmla="*/ 72275 w 631690"/>
                <a:gd name="connsiteY1" fmla="*/ 62971 h 1639759"/>
                <a:gd name="connsiteX2" fmla="*/ 423198 w 631690"/>
                <a:gd name="connsiteY2" fmla="*/ 97602 h 1639759"/>
                <a:gd name="connsiteX3" fmla="*/ 631690 w 631690"/>
                <a:gd name="connsiteY3" fmla="*/ 1619459 h 1639759"/>
                <a:gd name="connsiteX4" fmla="*/ 491818 w 631690"/>
                <a:gd name="connsiteY4" fmla="*/ 1637827 h 1639759"/>
                <a:gd name="connsiteX5" fmla="*/ 230176 w 631690"/>
                <a:gd name="connsiteY5" fmla="*/ 690915 h 1639759"/>
                <a:gd name="connsiteX6" fmla="*/ 8776 w 631690"/>
                <a:gd name="connsiteY6" fmla="*/ 329671 h 16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1690" h="1639759">
                  <a:moveTo>
                    <a:pt x="8776" y="329671"/>
                  </a:moveTo>
                  <a:cubicBezTo>
                    <a:pt x="-12391" y="236538"/>
                    <a:pt x="3205" y="100591"/>
                    <a:pt x="72275" y="62971"/>
                  </a:cubicBezTo>
                  <a:cubicBezTo>
                    <a:pt x="141345" y="25351"/>
                    <a:pt x="272636" y="-74198"/>
                    <a:pt x="423198" y="97602"/>
                  </a:cubicBezTo>
                  <a:cubicBezTo>
                    <a:pt x="603115" y="433892"/>
                    <a:pt x="591473" y="1149819"/>
                    <a:pt x="631690" y="1619459"/>
                  </a:cubicBezTo>
                  <a:cubicBezTo>
                    <a:pt x="585066" y="1625582"/>
                    <a:pt x="541359" y="1646084"/>
                    <a:pt x="491818" y="1637827"/>
                  </a:cubicBezTo>
                  <a:cubicBezTo>
                    <a:pt x="390998" y="1500952"/>
                    <a:pt x="211749" y="948440"/>
                    <a:pt x="230176" y="690915"/>
                  </a:cubicBezTo>
                  <a:cubicBezTo>
                    <a:pt x="64453" y="579440"/>
                    <a:pt x="36728" y="427616"/>
                    <a:pt x="8776" y="32967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CE54905-9DE8-4137-B1B8-1B21B6C1677A}"/>
              </a:ext>
            </a:extLst>
          </p:cNvPr>
          <p:cNvGrpSpPr/>
          <p:nvPr/>
        </p:nvGrpSpPr>
        <p:grpSpPr>
          <a:xfrm>
            <a:off x="2847086" y="2178681"/>
            <a:ext cx="2412079" cy="1422027"/>
            <a:chOff x="4140115" y="2932029"/>
            <a:chExt cx="3263064" cy="192372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3657083-F8C9-4EDA-B4F4-C058D1C0AA51}"/>
                </a:ext>
              </a:extLst>
            </p:cNvPr>
            <p:cNvSpPr/>
            <p:nvPr/>
          </p:nvSpPr>
          <p:spPr>
            <a:xfrm rot="731325">
              <a:off x="4946529" y="2932029"/>
              <a:ext cx="2229219" cy="1006210"/>
            </a:xfrm>
            <a:custGeom>
              <a:avLst/>
              <a:gdLst>
                <a:gd name="connsiteX0" fmla="*/ 395644 w 4896339"/>
                <a:gd name="connsiteY0" fmla="*/ 509199 h 2210076"/>
                <a:gd name="connsiteX1" fmla="*/ 685793 w 4896339"/>
                <a:gd name="connsiteY1" fmla="*/ 455050 h 2210076"/>
                <a:gd name="connsiteX2" fmla="*/ 3662053 w 4896339"/>
                <a:gd name="connsiteY2" fmla="*/ 80183 h 2210076"/>
                <a:gd name="connsiteX3" fmla="*/ 4547530 w 4896339"/>
                <a:gd name="connsiteY3" fmla="*/ 4123 h 2210076"/>
                <a:gd name="connsiteX4" fmla="*/ 4576344 w 4896339"/>
                <a:gd name="connsiteY4" fmla="*/ 10469 h 2210076"/>
                <a:gd name="connsiteX5" fmla="*/ 4621855 w 4896339"/>
                <a:gd name="connsiteY5" fmla="*/ 12542 h 2210076"/>
                <a:gd name="connsiteX6" fmla="*/ 4864181 w 4896339"/>
                <a:gd name="connsiteY6" fmla="*/ 276552 h 2210076"/>
                <a:gd name="connsiteX7" fmla="*/ 4896339 w 4896339"/>
                <a:gd name="connsiteY7" fmla="*/ 1203624 h 2210076"/>
                <a:gd name="connsiteX8" fmla="*/ 4821989 w 4896339"/>
                <a:gd name="connsiteY8" fmla="*/ 1258178 h 2210076"/>
                <a:gd name="connsiteX9" fmla="*/ 4480117 w 4896339"/>
                <a:gd name="connsiteY9" fmla="*/ 1258178 h 2210076"/>
                <a:gd name="connsiteX10" fmla="*/ 4434978 w 4896339"/>
                <a:gd name="connsiteY10" fmla="*/ 1374337 h 2210076"/>
                <a:gd name="connsiteX11" fmla="*/ 3920765 w 4896339"/>
                <a:gd name="connsiteY11" fmla="*/ 2058820 h 2210076"/>
                <a:gd name="connsiteX12" fmla="*/ 936104 w 4896339"/>
                <a:gd name="connsiteY12" fmla="*/ 2178242 h 2210076"/>
                <a:gd name="connsiteX13" fmla="*/ 128249 w 4896339"/>
                <a:gd name="connsiteY13" fmla="*/ 2181727 h 2210076"/>
                <a:gd name="connsiteX14" fmla="*/ 3980 w 4896339"/>
                <a:gd name="connsiteY14" fmla="*/ 724905 h 2210076"/>
                <a:gd name="connsiteX15" fmla="*/ 395644 w 4896339"/>
                <a:gd name="connsiteY15" fmla="*/ 509199 h 221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6339" h="2210076">
                  <a:moveTo>
                    <a:pt x="395644" y="509199"/>
                  </a:moveTo>
                  <a:cubicBezTo>
                    <a:pt x="513689" y="481601"/>
                    <a:pt x="627340" y="463468"/>
                    <a:pt x="685793" y="455050"/>
                  </a:cubicBezTo>
                  <a:lnTo>
                    <a:pt x="3662053" y="80183"/>
                  </a:lnTo>
                  <a:cubicBezTo>
                    <a:pt x="4157637" y="29528"/>
                    <a:pt x="4409376" y="-13806"/>
                    <a:pt x="4547530" y="4123"/>
                  </a:cubicBezTo>
                  <a:lnTo>
                    <a:pt x="4576344" y="10469"/>
                  </a:lnTo>
                  <a:lnTo>
                    <a:pt x="4621855" y="12542"/>
                  </a:lnTo>
                  <a:cubicBezTo>
                    <a:pt x="4772608" y="28799"/>
                    <a:pt x="4805160" y="106554"/>
                    <a:pt x="4864181" y="276552"/>
                  </a:cubicBezTo>
                  <a:cubicBezTo>
                    <a:pt x="4864181" y="657437"/>
                    <a:pt x="4896339" y="822739"/>
                    <a:pt x="4896339" y="1203624"/>
                  </a:cubicBezTo>
                  <a:cubicBezTo>
                    <a:pt x="4896339" y="1233753"/>
                    <a:pt x="4863051" y="1258178"/>
                    <a:pt x="4821989" y="1258178"/>
                  </a:cubicBezTo>
                  <a:lnTo>
                    <a:pt x="4480117" y="1258178"/>
                  </a:lnTo>
                  <a:lnTo>
                    <a:pt x="4434978" y="1374337"/>
                  </a:lnTo>
                  <a:cubicBezTo>
                    <a:pt x="4313728" y="1640025"/>
                    <a:pt x="4037673" y="2041984"/>
                    <a:pt x="3920765" y="2058820"/>
                  </a:cubicBezTo>
                  <a:lnTo>
                    <a:pt x="936104" y="2178242"/>
                  </a:lnTo>
                  <a:cubicBezTo>
                    <a:pt x="773791" y="2170898"/>
                    <a:pt x="155346" y="2250847"/>
                    <a:pt x="128249" y="2181727"/>
                  </a:cubicBezTo>
                  <a:cubicBezTo>
                    <a:pt x="74055" y="1805420"/>
                    <a:pt x="-20539" y="1133805"/>
                    <a:pt x="3980" y="724905"/>
                  </a:cubicBezTo>
                  <a:cubicBezTo>
                    <a:pt x="-10050" y="627482"/>
                    <a:pt x="198901" y="555195"/>
                    <a:pt x="395644" y="509199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44">
              <a:extLst>
                <a:ext uri="{FF2B5EF4-FFF2-40B4-BE49-F238E27FC236}">
                  <a16:creationId xmlns:a16="http://schemas.microsoft.com/office/drawing/2014/main" id="{B10C1E10-1AAD-4D50-BFB5-6BA654966E3D}"/>
                </a:ext>
              </a:extLst>
            </p:cNvPr>
            <p:cNvSpPr/>
            <p:nvPr/>
          </p:nvSpPr>
          <p:spPr>
            <a:xfrm rot="20659728">
              <a:off x="4199199" y="3416374"/>
              <a:ext cx="857077" cy="610771"/>
            </a:xfrm>
            <a:custGeom>
              <a:avLst/>
              <a:gdLst>
                <a:gd name="connsiteX0" fmla="*/ 0 w 1403730"/>
                <a:gd name="connsiteY0" fmla="*/ 0 h 400266"/>
                <a:gd name="connsiteX1" fmla="*/ 1403730 w 1403730"/>
                <a:gd name="connsiteY1" fmla="*/ 0 h 400266"/>
                <a:gd name="connsiteX2" fmla="*/ 1403730 w 1403730"/>
                <a:gd name="connsiteY2" fmla="*/ 400266 h 400266"/>
                <a:gd name="connsiteX3" fmla="*/ 0 w 1403730"/>
                <a:gd name="connsiteY3" fmla="*/ 400266 h 400266"/>
                <a:gd name="connsiteX4" fmla="*/ 0 w 1403730"/>
                <a:gd name="connsiteY4" fmla="*/ 0 h 400266"/>
                <a:gd name="connsiteX0" fmla="*/ 0 w 1403730"/>
                <a:gd name="connsiteY0" fmla="*/ 0 h 859792"/>
                <a:gd name="connsiteX1" fmla="*/ 1403730 w 1403730"/>
                <a:gd name="connsiteY1" fmla="*/ 0 h 859792"/>
                <a:gd name="connsiteX2" fmla="*/ 1179842 w 1403730"/>
                <a:gd name="connsiteY2" fmla="*/ 859792 h 859792"/>
                <a:gd name="connsiteX3" fmla="*/ 0 w 1403730"/>
                <a:gd name="connsiteY3" fmla="*/ 400266 h 859792"/>
                <a:gd name="connsiteX4" fmla="*/ 0 w 1403730"/>
                <a:gd name="connsiteY4" fmla="*/ 0 h 859792"/>
                <a:gd name="connsiteX0" fmla="*/ 144014 w 1547744"/>
                <a:gd name="connsiteY0" fmla="*/ 0 h 1364966"/>
                <a:gd name="connsiteX1" fmla="*/ 1547744 w 1547744"/>
                <a:gd name="connsiteY1" fmla="*/ 0 h 1364966"/>
                <a:gd name="connsiteX2" fmla="*/ 1323856 w 1547744"/>
                <a:gd name="connsiteY2" fmla="*/ 859792 h 1364966"/>
                <a:gd name="connsiteX3" fmla="*/ 0 w 1547744"/>
                <a:gd name="connsiteY3" fmla="*/ 1364966 h 1364966"/>
                <a:gd name="connsiteX4" fmla="*/ 144014 w 1547744"/>
                <a:gd name="connsiteY4" fmla="*/ 0 h 1364966"/>
                <a:gd name="connsiteX0" fmla="*/ 144014 w 1547744"/>
                <a:gd name="connsiteY0" fmla="*/ 0 h 1364966"/>
                <a:gd name="connsiteX1" fmla="*/ 1547744 w 1547744"/>
                <a:gd name="connsiteY1" fmla="*/ 0 h 1364966"/>
                <a:gd name="connsiteX2" fmla="*/ 1293778 w 1547744"/>
                <a:gd name="connsiteY2" fmla="*/ 1136264 h 1364966"/>
                <a:gd name="connsiteX3" fmla="*/ 0 w 1547744"/>
                <a:gd name="connsiteY3" fmla="*/ 1364966 h 1364966"/>
                <a:gd name="connsiteX4" fmla="*/ 144014 w 1547744"/>
                <a:gd name="connsiteY4" fmla="*/ 0 h 1364966"/>
                <a:gd name="connsiteX0" fmla="*/ 163070 w 1547744"/>
                <a:gd name="connsiteY0" fmla="*/ 44917 h 1364966"/>
                <a:gd name="connsiteX1" fmla="*/ 1547744 w 1547744"/>
                <a:gd name="connsiteY1" fmla="*/ 0 h 1364966"/>
                <a:gd name="connsiteX2" fmla="*/ 1293778 w 1547744"/>
                <a:gd name="connsiteY2" fmla="*/ 1136264 h 1364966"/>
                <a:gd name="connsiteX3" fmla="*/ 0 w 1547744"/>
                <a:gd name="connsiteY3" fmla="*/ 1364966 h 1364966"/>
                <a:gd name="connsiteX4" fmla="*/ 163070 w 1547744"/>
                <a:gd name="connsiteY4" fmla="*/ 44917 h 1364966"/>
                <a:gd name="connsiteX0" fmla="*/ 511584 w 1896258"/>
                <a:gd name="connsiteY0" fmla="*/ 44917 h 1364966"/>
                <a:gd name="connsiteX1" fmla="*/ 1896258 w 1896258"/>
                <a:gd name="connsiteY1" fmla="*/ 0 h 1364966"/>
                <a:gd name="connsiteX2" fmla="*/ 1642292 w 1896258"/>
                <a:gd name="connsiteY2" fmla="*/ 1136264 h 1364966"/>
                <a:gd name="connsiteX3" fmla="*/ 348514 w 1896258"/>
                <a:gd name="connsiteY3" fmla="*/ 1364966 h 1364966"/>
                <a:gd name="connsiteX4" fmla="*/ 3748 w 1896258"/>
                <a:gd name="connsiteY4" fmla="*/ 202631 h 1364966"/>
                <a:gd name="connsiteX5" fmla="*/ 511584 w 1896258"/>
                <a:gd name="connsiteY5" fmla="*/ 44917 h 1364966"/>
                <a:gd name="connsiteX0" fmla="*/ 507836 w 1892510"/>
                <a:gd name="connsiteY0" fmla="*/ 44917 h 1364966"/>
                <a:gd name="connsiteX1" fmla="*/ 1892510 w 1892510"/>
                <a:gd name="connsiteY1" fmla="*/ 0 h 1364966"/>
                <a:gd name="connsiteX2" fmla="*/ 1638544 w 1892510"/>
                <a:gd name="connsiteY2" fmla="*/ 1136264 h 1364966"/>
                <a:gd name="connsiteX3" fmla="*/ 344766 w 1892510"/>
                <a:gd name="connsiteY3" fmla="*/ 1364966 h 1364966"/>
                <a:gd name="connsiteX4" fmla="*/ 0 w 1892510"/>
                <a:gd name="connsiteY4" fmla="*/ 202631 h 1364966"/>
                <a:gd name="connsiteX5" fmla="*/ 507836 w 1892510"/>
                <a:gd name="connsiteY5" fmla="*/ 44917 h 1364966"/>
                <a:gd name="connsiteX0" fmla="*/ 0 w 1892510"/>
                <a:gd name="connsiteY0" fmla="*/ 202631 h 1364966"/>
                <a:gd name="connsiteX1" fmla="*/ 1892510 w 1892510"/>
                <a:gd name="connsiteY1" fmla="*/ 0 h 1364966"/>
                <a:gd name="connsiteX2" fmla="*/ 1638544 w 1892510"/>
                <a:gd name="connsiteY2" fmla="*/ 1136264 h 1364966"/>
                <a:gd name="connsiteX3" fmla="*/ 344766 w 1892510"/>
                <a:gd name="connsiteY3" fmla="*/ 1364966 h 1364966"/>
                <a:gd name="connsiteX4" fmla="*/ 0 w 1892510"/>
                <a:gd name="connsiteY4" fmla="*/ 202631 h 1364966"/>
                <a:gd name="connsiteX0" fmla="*/ 0 w 1892510"/>
                <a:gd name="connsiteY0" fmla="*/ 202631 h 1364966"/>
                <a:gd name="connsiteX1" fmla="*/ 1892510 w 1892510"/>
                <a:gd name="connsiteY1" fmla="*/ 0 h 1364966"/>
                <a:gd name="connsiteX2" fmla="*/ 1638544 w 1892510"/>
                <a:gd name="connsiteY2" fmla="*/ 1136264 h 1364966"/>
                <a:gd name="connsiteX3" fmla="*/ 344766 w 1892510"/>
                <a:gd name="connsiteY3" fmla="*/ 1364966 h 1364966"/>
                <a:gd name="connsiteX4" fmla="*/ 0 w 1892510"/>
                <a:gd name="connsiteY4" fmla="*/ 202631 h 1364966"/>
                <a:gd name="connsiteX0" fmla="*/ 0 w 1769478"/>
                <a:gd name="connsiteY0" fmla="*/ 102607 h 1364966"/>
                <a:gd name="connsiteX1" fmla="*/ 1769478 w 1769478"/>
                <a:gd name="connsiteY1" fmla="*/ 0 h 1364966"/>
                <a:gd name="connsiteX2" fmla="*/ 1515512 w 1769478"/>
                <a:gd name="connsiteY2" fmla="*/ 1136264 h 1364966"/>
                <a:gd name="connsiteX3" fmla="*/ 221734 w 1769478"/>
                <a:gd name="connsiteY3" fmla="*/ 1364966 h 1364966"/>
                <a:gd name="connsiteX4" fmla="*/ 0 w 1769478"/>
                <a:gd name="connsiteY4" fmla="*/ 102607 h 1364966"/>
                <a:gd name="connsiteX0" fmla="*/ 0 w 1769478"/>
                <a:gd name="connsiteY0" fmla="*/ 102607 h 1364966"/>
                <a:gd name="connsiteX1" fmla="*/ 1769478 w 1769478"/>
                <a:gd name="connsiteY1" fmla="*/ 0 h 1364966"/>
                <a:gd name="connsiteX2" fmla="*/ 1515512 w 1769478"/>
                <a:gd name="connsiteY2" fmla="*/ 1136264 h 1364966"/>
                <a:gd name="connsiteX3" fmla="*/ 221734 w 1769478"/>
                <a:gd name="connsiteY3" fmla="*/ 1364966 h 1364966"/>
                <a:gd name="connsiteX4" fmla="*/ 0 w 1769478"/>
                <a:gd name="connsiteY4" fmla="*/ 102607 h 1364966"/>
                <a:gd name="connsiteX0" fmla="*/ 0 w 1773329"/>
                <a:gd name="connsiteY0" fmla="*/ 172754 h 1364966"/>
                <a:gd name="connsiteX1" fmla="*/ 1773329 w 1773329"/>
                <a:gd name="connsiteY1" fmla="*/ 0 h 1364966"/>
                <a:gd name="connsiteX2" fmla="*/ 1519363 w 1773329"/>
                <a:gd name="connsiteY2" fmla="*/ 1136264 h 1364966"/>
                <a:gd name="connsiteX3" fmla="*/ 225585 w 1773329"/>
                <a:gd name="connsiteY3" fmla="*/ 1364966 h 1364966"/>
                <a:gd name="connsiteX4" fmla="*/ 0 w 1773329"/>
                <a:gd name="connsiteY4" fmla="*/ 172754 h 1364966"/>
                <a:gd name="connsiteX0" fmla="*/ 0 w 1760980"/>
                <a:gd name="connsiteY0" fmla="*/ 128733 h 1364966"/>
                <a:gd name="connsiteX1" fmla="*/ 1760980 w 1760980"/>
                <a:gd name="connsiteY1" fmla="*/ 0 h 1364966"/>
                <a:gd name="connsiteX2" fmla="*/ 1507014 w 1760980"/>
                <a:gd name="connsiteY2" fmla="*/ 1136264 h 1364966"/>
                <a:gd name="connsiteX3" fmla="*/ 213236 w 1760980"/>
                <a:gd name="connsiteY3" fmla="*/ 1364966 h 1364966"/>
                <a:gd name="connsiteX4" fmla="*/ 0 w 1760980"/>
                <a:gd name="connsiteY4" fmla="*/ 128733 h 1364966"/>
                <a:gd name="connsiteX0" fmla="*/ 0 w 1765097"/>
                <a:gd name="connsiteY0" fmla="*/ 143406 h 1364966"/>
                <a:gd name="connsiteX1" fmla="*/ 1765097 w 1765097"/>
                <a:gd name="connsiteY1" fmla="*/ 0 h 1364966"/>
                <a:gd name="connsiteX2" fmla="*/ 1511131 w 1765097"/>
                <a:gd name="connsiteY2" fmla="*/ 1136264 h 1364966"/>
                <a:gd name="connsiteX3" fmla="*/ 217353 w 1765097"/>
                <a:gd name="connsiteY3" fmla="*/ 1364966 h 1364966"/>
                <a:gd name="connsiteX4" fmla="*/ 0 w 1765097"/>
                <a:gd name="connsiteY4" fmla="*/ 143406 h 1364966"/>
                <a:gd name="connsiteX0" fmla="*/ 0 w 1767155"/>
                <a:gd name="connsiteY0" fmla="*/ 150743 h 1364966"/>
                <a:gd name="connsiteX1" fmla="*/ 1767155 w 1767155"/>
                <a:gd name="connsiteY1" fmla="*/ 0 h 1364966"/>
                <a:gd name="connsiteX2" fmla="*/ 1513189 w 1767155"/>
                <a:gd name="connsiteY2" fmla="*/ 1136264 h 1364966"/>
                <a:gd name="connsiteX3" fmla="*/ 219411 w 1767155"/>
                <a:gd name="connsiteY3" fmla="*/ 1364966 h 1364966"/>
                <a:gd name="connsiteX4" fmla="*/ 0 w 1767155"/>
                <a:gd name="connsiteY4" fmla="*/ 150743 h 1364966"/>
                <a:gd name="connsiteX0" fmla="*/ 0 w 1854034"/>
                <a:gd name="connsiteY0" fmla="*/ 150112 h 1364335"/>
                <a:gd name="connsiteX1" fmla="*/ 1854034 w 1854034"/>
                <a:gd name="connsiteY1" fmla="*/ 0 h 1364335"/>
                <a:gd name="connsiteX2" fmla="*/ 1513189 w 1854034"/>
                <a:gd name="connsiteY2" fmla="*/ 1135633 h 1364335"/>
                <a:gd name="connsiteX3" fmla="*/ 219411 w 1854034"/>
                <a:gd name="connsiteY3" fmla="*/ 1364335 h 1364335"/>
                <a:gd name="connsiteX4" fmla="*/ 0 w 1854034"/>
                <a:gd name="connsiteY4" fmla="*/ 150112 h 1364335"/>
                <a:gd name="connsiteX0" fmla="*/ 0 w 1854034"/>
                <a:gd name="connsiteY0" fmla="*/ 150112 h 1364335"/>
                <a:gd name="connsiteX1" fmla="*/ 1854034 w 1854034"/>
                <a:gd name="connsiteY1" fmla="*/ 0 h 1364335"/>
                <a:gd name="connsiteX2" fmla="*/ 1513189 w 1854034"/>
                <a:gd name="connsiteY2" fmla="*/ 1135633 h 1364335"/>
                <a:gd name="connsiteX3" fmla="*/ 219411 w 1854034"/>
                <a:gd name="connsiteY3" fmla="*/ 1364335 h 1364335"/>
                <a:gd name="connsiteX4" fmla="*/ 0 w 1854034"/>
                <a:gd name="connsiteY4" fmla="*/ 150112 h 1364335"/>
                <a:gd name="connsiteX0" fmla="*/ 0 w 1854034"/>
                <a:gd name="connsiteY0" fmla="*/ 150112 h 1364335"/>
                <a:gd name="connsiteX1" fmla="*/ 1854034 w 1854034"/>
                <a:gd name="connsiteY1" fmla="*/ 0 h 1364335"/>
                <a:gd name="connsiteX2" fmla="*/ 1513189 w 1854034"/>
                <a:gd name="connsiteY2" fmla="*/ 1135633 h 1364335"/>
                <a:gd name="connsiteX3" fmla="*/ 219411 w 1854034"/>
                <a:gd name="connsiteY3" fmla="*/ 1364335 h 1364335"/>
                <a:gd name="connsiteX4" fmla="*/ 0 w 1854034"/>
                <a:gd name="connsiteY4" fmla="*/ 150112 h 1364335"/>
                <a:gd name="connsiteX0" fmla="*/ 0 w 1854034"/>
                <a:gd name="connsiteY0" fmla="*/ 150112 h 1364335"/>
                <a:gd name="connsiteX1" fmla="*/ 1854034 w 1854034"/>
                <a:gd name="connsiteY1" fmla="*/ 0 h 1364335"/>
                <a:gd name="connsiteX2" fmla="*/ 1513189 w 1854034"/>
                <a:gd name="connsiteY2" fmla="*/ 1135633 h 1364335"/>
                <a:gd name="connsiteX3" fmla="*/ 219411 w 1854034"/>
                <a:gd name="connsiteY3" fmla="*/ 1364335 h 1364335"/>
                <a:gd name="connsiteX4" fmla="*/ 0 w 1854034"/>
                <a:gd name="connsiteY4" fmla="*/ 150112 h 1364335"/>
                <a:gd name="connsiteX0" fmla="*/ 0 w 1854034"/>
                <a:gd name="connsiteY0" fmla="*/ 150112 h 1364335"/>
                <a:gd name="connsiteX1" fmla="*/ 1854034 w 1854034"/>
                <a:gd name="connsiteY1" fmla="*/ 0 h 1364335"/>
                <a:gd name="connsiteX2" fmla="*/ 1513189 w 1854034"/>
                <a:gd name="connsiteY2" fmla="*/ 1135633 h 1364335"/>
                <a:gd name="connsiteX3" fmla="*/ 219411 w 1854034"/>
                <a:gd name="connsiteY3" fmla="*/ 1364335 h 1364335"/>
                <a:gd name="connsiteX4" fmla="*/ 0 w 1854034"/>
                <a:gd name="connsiteY4" fmla="*/ 150112 h 1364335"/>
                <a:gd name="connsiteX0" fmla="*/ 0 w 1833230"/>
                <a:gd name="connsiteY0" fmla="*/ 122973 h 1337196"/>
                <a:gd name="connsiteX1" fmla="*/ 1833230 w 1833230"/>
                <a:gd name="connsiteY1" fmla="*/ 0 h 1337196"/>
                <a:gd name="connsiteX2" fmla="*/ 1513189 w 1833230"/>
                <a:gd name="connsiteY2" fmla="*/ 1108494 h 1337196"/>
                <a:gd name="connsiteX3" fmla="*/ 219411 w 1833230"/>
                <a:gd name="connsiteY3" fmla="*/ 1337196 h 1337196"/>
                <a:gd name="connsiteX4" fmla="*/ 0 w 1833230"/>
                <a:gd name="connsiteY4" fmla="*/ 122973 h 1337196"/>
                <a:gd name="connsiteX0" fmla="*/ 0 w 1879084"/>
                <a:gd name="connsiteY0" fmla="*/ 110109 h 1324332"/>
                <a:gd name="connsiteX1" fmla="*/ 1879084 w 1879084"/>
                <a:gd name="connsiteY1" fmla="*/ 0 h 1324332"/>
                <a:gd name="connsiteX2" fmla="*/ 1513189 w 1879084"/>
                <a:gd name="connsiteY2" fmla="*/ 1095630 h 1324332"/>
                <a:gd name="connsiteX3" fmla="*/ 219411 w 1879084"/>
                <a:gd name="connsiteY3" fmla="*/ 1324332 h 1324332"/>
                <a:gd name="connsiteX4" fmla="*/ 0 w 1879084"/>
                <a:gd name="connsiteY4" fmla="*/ 110109 h 1324332"/>
                <a:gd name="connsiteX0" fmla="*/ 0 w 1879084"/>
                <a:gd name="connsiteY0" fmla="*/ 117112 h 1331335"/>
                <a:gd name="connsiteX1" fmla="*/ 1879084 w 1879084"/>
                <a:gd name="connsiteY1" fmla="*/ 7003 h 1331335"/>
                <a:gd name="connsiteX2" fmla="*/ 1513189 w 1879084"/>
                <a:gd name="connsiteY2" fmla="*/ 1102633 h 1331335"/>
                <a:gd name="connsiteX3" fmla="*/ 219411 w 1879084"/>
                <a:gd name="connsiteY3" fmla="*/ 1331335 h 1331335"/>
                <a:gd name="connsiteX4" fmla="*/ 0 w 1879084"/>
                <a:gd name="connsiteY4" fmla="*/ 117112 h 1331335"/>
                <a:gd name="connsiteX0" fmla="*/ 0 w 1882515"/>
                <a:gd name="connsiteY0" fmla="*/ 126731 h 1328727"/>
                <a:gd name="connsiteX1" fmla="*/ 1882515 w 1882515"/>
                <a:gd name="connsiteY1" fmla="*/ 4395 h 1328727"/>
                <a:gd name="connsiteX2" fmla="*/ 1516620 w 1882515"/>
                <a:gd name="connsiteY2" fmla="*/ 1100025 h 1328727"/>
                <a:gd name="connsiteX3" fmla="*/ 222842 w 1882515"/>
                <a:gd name="connsiteY3" fmla="*/ 1328727 h 1328727"/>
                <a:gd name="connsiteX4" fmla="*/ 0 w 1882515"/>
                <a:gd name="connsiteY4" fmla="*/ 126731 h 1328727"/>
                <a:gd name="connsiteX0" fmla="*/ 0 w 1882515"/>
                <a:gd name="connsiteY0" fmla="*/ 139524 h 1341520"/>
                <a:gd name="connsiteX1" fmla="*/ 1882515 w 1882515"/>
                <a:gd name="connsiteY1" fmla="*/ 17188 h 1341520"/>
                <a:gd name="connsiteX2" fmla="*/ 1516620 w 1882515"/>
                <a:gd name="connsiteY2" fmla="*/ 1112818 h 1341520"/>
                <a:gd name="connsiteX3" fmla="*/ 222842 w 1882515"/>
                <a:gd name="connsiteY3" fmla="*/ 1341520 h 1341520"/>
                <a:gd name="connsiteX4" fmla="*/ 0 w 1882515"/>
                <a:gd name="connsiteY4" fmla="*/ 139524 h 13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515" h="1341520">
                  <a:moveTo>
                    <a:pt x="0" y="139524"/>
                  </a:moveTo>
                  <a:cubicBezTo>
                    <a:pt x="282969" y="-58585"/>
                    <a:pt x="1272605" y="10142"/>
                    <a:pt x="1882515" y="17188"/>
                  </a:cubicBezTo>
                  <a:lnTo>
                    <a:pt x="1516620" y="1112818"/>
                  </a:lnTo>
                  <a:lnTo>
                    <a:pt x="222842" y="1341520"/>
                  </a:lnTo>
                  <a:cubicBezTo>
                    <a:pt x="271508" y="944570"/>
                    <a:pt x="726640" y="255389"/>
                    <a:pt x="0" y="13952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Rounded Corners 62">
              <a:extLst>
                <a:ext uri="{FF2B5EF4-FFF2-40B4-BE49-F238E27FC236}">
                  <a16:creationId xmlns:a16="http://schemas.microsoft.com/office/drawing/2014/main" id="{CDF24CD7-DE14-479A-A122-0BE39D1A5422}"/>
                </a:ext>
              </a:extLst>
            </p:cNvPr>
            <p:cNvSpPr/>
            <p:nvPr/>
          </p:nvSpPr>
          <p:spPr>
            <a:xfrm rot="712364">
              <a:off x="4407757" y="3688519"/>
              <a:ext cx="2184309" cy="401669"/>
            </a:xfrm>
            <a:custGeom>
              <a:avLst/>
              <a:gdLst>
                <a:gd name="connsiteX0" fmla="*/ 0 w 4547287"/>
                <a:gd name="connsiteY0" fmla="*/ 202303 h 428454"/>
                <a:gd name="connsiteX1" fmla="*/ 202303 w 4547287"/>
                <a:gd name="connsiteY1" fmla="*/ 0 h 428454"/>
                <a:gd name="connsiteX2" fmla="*/ 4344984 w 4547287"/>
                <a:gd name="connsiteY2" fmla="*/ 0 h 428454"/>
                <a:gd name="connsiteX3" fmla="*/ 4547287 w 4547287"/>
                <a:gd name="connsiteY3" fmla="*/ 202303 h 428454"/>
                <a:gd name="connsiteX4" fmla="*/ 4547287 w 4547287"/>
                <a:gd name="connsiteY4" fmla="*/ 226151 h 428454"/>
                <a:gd name="connsiteX5" fmla="*/ 4344984 w 4547287"/>
                <a:gd name="connsiteY5" fmla="*/ 428454 h 428454"/>
                <a:gd name="connsiteX6" fmla="*/ 202303 w 4547287"/>
                <a:gd name="connsiteY6" fmla="*/ 428454 h 428454"/>
                <a:gd name="connsiteX7" fmla="*/ 0 w 4547287"/>
                <a:gd name="connsiteY7" fmla="*/ 226151 h 428454"/>
                <a:gd name="connsiteX8" fmla="*/ 0 w 4547287"/>
                <a:gd name="connsiteY8" fmla="*/ 202303 h 428454"/>
                <a:gd name="connsiteX0" fmla="*/ 0 w 4547287"/>
                <a:gd name="connsiteY0" fmla="*/ 290983 h 517134"/>
                <a:gd name="connsiteX1" fmla="*/ 202303 w 4547287"/>
                <a:gd name="connsiteY1" fmla="*/ 88680 h 517134"/>
                <a:gd name="connsiteX2" fmla="*/ 4396419 w 4547287"/>
                <a:gd name="connsiteY2" fmla="*/ 0 h 517134"/>
                <a:gd name="connsiteX3" fmla="*/ 4547287 w 4547287"/>
                <a:gd name="connsiteY3" fmla="*/ 290983 h 517134"/>
                <a:gd name="connsiteX4" fmla="*/ 4547287 w 4547287"/>
                <a:gd name="connsiteY4" fmla="*/ 314831 h 517134"/>
                <a:gd name="connsiteX5" fmla="*/ 4344984 w 4547287"/>
                <a:gd name="connsiteY5" fmla="*/ 517134 h 517134"/>
                <a:gd name="connsiteX6" fmla="*/ 202303 w 4547287"/>
                <a:gd name="connsiteY6" fmla="*/ 517134 h 517134"/>
                <a:gd name="connsiteX7" fmla="*/ 0 w 4547287"/>
                <a:gd name="connsiteY7" fmla="*/ 314831 h 517134"/>
                <a:gd name="connsiteX8" fmla="*/ 0 w 4547287"/>
                <a:gd name="connsiteY8" fmla="*/ 290983 h 517134"/>
                <a:gd name="connsiteX0" fmla="*/ 0 w 4547287"/>
                <a:gd name="connsiteY0" fmla="*/ 290983 h 517134"/>
                <a:gd name="connsiteX1" fmla="*/ 202303 w 4547287"/>
                <a:gd name="connsiteY1" fmla="*/ 88680 h 517134"/>
                <a:gd name="connsiteX2" fmla="*/ 4396419 w 4547287"/>
                <a:gd name="connsiteY2" fmla="*/ 0 h 517134"/>
                <a:gd name="connsiteX3" fmla="*/ 4547287 w 4547287"/>
                <a:gd name="connsiteY3" fmla="*/ 290983 h 517134"/>
                <a:gd name="connsiteX4" fmla="*/ 4547287 w 4547287"/>
                <a:gd name="connsiteY4" fmla="*/ 314831 h 517134"/>
                <a:gd name="connsiteX5" fmla="*/ 4420358 w 4547287"/>
                <a:gd name="connsiteY5" fmla="*/ 431209 h 517134"/>
                <a:gd name="connsiteX6" fmla="*/ 202303 w 4547287"/>
                <a:gd name="connsiteY6" fmla="*/ 517134 h 517134"/>
                <a:gd name="connsiteX7" fmla="*/ 0 w 4547287"/>
                <a:gd name="connsiteY7" fmla="*/ 314831 h 517134"/>
                <a:gd name="connsiteX8" fmla="*/ 0 w 4547287"/>
                <a:gd name="connsiteY8" fmla="*/ 290983 h 517134"/>
                <a:gd name="connsiteX0" fmla="*/ 973 w 4548260"/>
                <a:gd name="connsiteY0" fmla="*/ 290983 h 517134"/>
                <a:gd name="connsiteX1" fmla="*/ 95361 w 4548260"/>
                <a:gd name="connsiteY1" fmla="*/ 56862 h 517134"/>
                <a:gd name="connsiteX2" fmla="*/ 4397392 w 4548260"/>
                <a:gd name="connsiteY2" fmla="*/ 0 h 517134"/>
                <a:gd name="connsiteX3" fmla="*/ 4548260 w 4548260"/>
                <a:gd name="connsiteY3" fmla="*/ 290983 h 517134"/>
                <a:gd name="connsiteX4" fmla="*/ 4548260 w 4548260"/>
                <a:gd name="connsiteY4" fmla="*/ 314831 h 517134"/>
                <a:gd name="connsiteX5" fmla="*/ 4421331 w 4548260"/>
                <a:gd name="connsiteY5" fmla="*/ 431209 h 517134"/>
                <a:gd name="connsiteX6" fmla="*/ 203276 w 4548260"/>
                <a:gd name="connsiteY6" fmla="*/ 517134 h 517134"/>
                <a:gd name="connsiteX7" fmla="*/ 973 w 4548260"/>
                <a:gd name="connsiteY7" fmla="*/ 314831 h 517134"/>
                <a:gd name="connsiteX8" fmla="*/ 973 w 4548260"/>
                <a:gd name="connsiteY8" fmla="*/ 290983 h 517134"/>
                <a:gd name="connsiteX0" fmla="*/ 973 w 4548260"/>
                <a:gd name="connsiteY0" fmla="*/ 290983 h 524973"/>
                <a:gd name="connsiteX1" fmla="*/ 95361 w 4548260"/>
                <a:gd name="connsiteY1" fmla="*/ 56862 h 524973"/>
                <a:gd name="connsiteX2" fmla="*/ 4397392 w 4548260"/>
                <a:gd name="connsiteY2" fmla="*/ 0 h 524973"/>
                <a:gd name="connsiteX3" fmla="*/ 4548260 w 4548260"/>
                <a:gd name="connsiteY3" fmla="*/ 290983 h 524973"/>
                <a:gd name="connsiteX4" fmla="*/ 4548260 w 4548260"/>
                <a:gd name="connsiteY4" fmla="*/ 314831 h 524973"/>
                <a:gd name="connsiteX5" fmla="*/ 4421331 w 4548260"/>
                <a:gd name="connsiteY5" fmla="*/ 431209 h 524973"/>
                <a:gd name="connsiteX6" fmla="*/ 165990 w 4548260"/>
                <a:gd name="connsiteY6" fmla="*/ 524973 h 524973"/>
                <a:gd name="connsiteX7" fmla="*/ 973 w 4548260"/>
                <a:gd name="connsiteY7" fmla="*/ 314831 h 524973"/>
                <a:gd name="connsiteX8" fmla="*/ 973 w 4548260"/>
                <a:gd name="connsiteY8" fmla="*/ 290983 h 524973"/>
                <a:gd name="connsiteX0" fmla="*/ 973 w 4548260"/>
                <a:gd name="connsiteY0" fmla="*/ 352588 h 586578"/>
                <a:gd name="connsiteX1" fmla="*/ 95361 w 4548260"/>
                <a:gd name="connsiteY1" fmla="*/ 118467 h 586578"/>
                <a:gd name="connsiteX2" fmla="*/ 4431160 w 4548260"/>
                <a:gd name="connsiteY2" fmla="*/ 0 h 586578"/>
                <a:gd name="connsiteX3" fmla="*/ 4548260 w 4548260"/>
                <a:gd name="connsiteY3" fmla="*/ 352588 h 586578"/>
                <a:gd name="connsiteX4" fmla="*/ 4548260 w 4548260"/>
                <a:gd name="connsiteY4" fmla="*/ 376436 h 586578"/>
                <a:gd name="connsiteX5" fmla="*/ 4421331 w 4548260"/>
                <a:gd name="connsiteY5" fmla="*/ 492814 h 586578"/>
                <a:gd name="connsiteX6" fmla="*/ 165990 w 4548260"/>
                <a:gd name="connsiteY6" fmla="*/ 586578 h 586578"/>
                <a:gd name="connsiteX7" fmla="*/ 973 w 4548260"/>
                <a:gd name="connsiteY7" fmla="*/ 376436 h 586578"/>
                <a:gd name="connsiteX8" fmla="*/ 973 w 4548260"/>
                <a:gd name="connsiteY8" fmla="*/ 352588 h 586578"/>
                <a:gd name="connsiteX0" fmla="*/ 973 w 4550032"/>
                <a:gd name="connsiteY0" fmla="*/ 352588 h 586578"/>
                <a:gd name="connsiteX1" fmla="*/ 95361 w 4550032"/>
                <a:gd name="connsiteY1" fmla="*/ 118467 h 586578"/>
                <a:gd name="connsiteX2" fmla="*/ 4431160 w 4550032"/>
                <a:gd name="connsiteY2" fmla="*/ 0 h 586578"/>
                <a:gd name="connsiteX3" fmla="*/ 4548260 w 4550032"/>
                <a:gd name="connsiteY3" fmla="*/ 352588 h 586578"/>
                <a:gd name="connsiteX4" fmla="*/ 4548260 w 4550032"/>
                <a:gd name="connsiteY4" fmla="*/ 376436 h 586578"/>
                <a:gd name="connsiteX5" fmla="*/ 4458616 w 4550032"/>
                <a:gd name="connsiteY5" fmla="*/ 484976 h 586578"/>
                <a:gd name="connsiteX6" fmla="*/ 165990 w 4550032"/>
                <a:gd name="connsiteY6" fmla="*/ 586578 h 586578"/>
                <a:gd name="connsiteX7" fmla="*/ 973 w 4550032"/>
                <a:gd name="connsiteY7" fmla="*/ 376436 h 586578"/>
                <a:gd name="connsiteX8" fmla="*/ 973 w 4550032"/>
                <a:gd name="connsiteY8" fmla="*/ 352588 h 586578"/>
                <a:gd name="connsiteX0" fmla="*/ 40716 w 4589775"/>
                <a:gd name="connsiteY0" fmla="*/ 352588 h 586578"/>
                <a:gd name="connsiteX1" fmla="*/ 53077 w 4589775"/>
                <a:gd name="connsiteY1" fmla="*/ 135712 h 586578"/>
                <a:gd name="connsiteX2" fmla="*/ 4470903 w 4589775"/>
                <a:gd name="connsiteY2" fmla="*/ 0 h 586578"/>
                <a:gd name="connsiteX3" fmla="*/ 4588003 w 4589775"/>
                <a:gd name="connsiteY3" fmla="*/ 352588 h 586578"/>
                <a:gd name="connsiteX4" fmla="*/ 4588003 w 4589775"/>
                <a:gd name="connsiteY4" fmla="*/ 376436 h 586578"/>
                <a:gd name="connsiteX5" fmla="*/ 4498359 w 4589775"/>
                <a:gd name="connsiteY5" fmla="*/ 484976 h 586578"/>
                <a:gd name="connsiteX6" fmla="*/ 205733 w 4589775"/>
                <a:gd name="connsiteY6" fmla="*/ 586578 h 586578"/>
                <a:gd name="connsiteX7" fmla="*/ 40716 w 4589775"/>
                <a:gd name="connsiteY7" fmla="*/ 376436 h 586578"/>
                <a:gd name="connsiteX8" fmla="*/ 40716 w 4589775"/>
                <a:gd name="connsiteY8" fmla="*/ 352588 h 586578"/>
                <a:gd name="connsiteX0" fmla="*/ 20478 w 4600933"/>
                <a:gd name="connsiteY0" fmla="*/ 351402 h 586578"/>
                <a:gd name="connsiteX1" fmla="*/ 64235 w 4600933"/>
                <a:gd name="connsiteY1" fmla="*/ 135712 h 586578"/>
                <a:gd name="connsiteX2" fmla="*/ 4482061 w 4600933"/>
                <a:gd name="connsiteY2" fmla="*/ 0 h 586578"/>
                <a:gd name="connsiteX3" fmla="*/ 4599161 w 4600933"/>
                <a:gd name="connsiteY3" fmla="*/ 352588 h 586578"/>
                <a:gd name="connsiteX4" fmla="*/ 4599161 w 4600933"/>
                <a:gd name="connsiteY4" fmla="*/ 376436 h 586578"/>
                <a:gd name="connsiteX5" fmla="*/ 4509517 w 4600933"/>
                <a:gd name="connsiteY5" fmla="*/ 484976 h 586578"/>
                <a:gd name="connsiteX6" fmla="*/ 216891 w 4600933"/>
                <a:gd name="connsiteY6" fmla="*/ 586578 h 586578"/>
                <a:gd name="connsiteX7" fmla="*/ 51874 w 4600933"/>
                <a:gd name="connsiteY7" fmla="*/ 376436 h 586578"/>
                <a:gd name="connsiteX8" fmla="*/ 20478 w 4600933"/>
                <a:gd name="connsiteY8" fmla="*/ 351402 h 586578"/>
                <a:gd name="connsiteX0" fmla="*/ 0 w 4549059"/>
                <a:gd name="connsiteY0" fmla="*/ 376436 h 586578"/>
                <a:gd name="connsiteX1" fmla="*/ 12361 w 4549059"/>
                <a:gd name="connsiteY1" fmla="*/ 135712 h 586578"/>
                <a:gd name="connsiteX2" fmla="*/ 4430187 w 4549059"/>
                <a:gd name="connsiteY2" fmla="*/ 0 h 586578"/>
                <a:gd name="connsiteX3" fmla="*/ 4547287 w 4549059"/>
                <a:gd name="connsiteY3" fmla="*/ 352588 h 586578"/>
                <a:gd name="connsiteX4" fmla="*/ 4547287 w 4549059"/>
                <a:gd name="connsiteY4" fmla="*/ 376436 h 586578"/>
                <a:gd name="connsiteX5" fmla="*/ 4457643 w 4549059"/>
                <a:gd name="connsiteY5" fmla="*/ 484976 h 586578"/>
                <a:gd name="connsiteX6" fmla="*/ 165017 w 4549059"/>
                <a:gd name="connsiteY6" fmla="*/ 586578 h 586578"/>
                <a:gd name="connsiteX7" fmla="*/ 0 w 4549059"/>
                <a:gd name="connsiteY7" fmla="*/ 376436 h 586578"/>
                <a:gd name="connsiteX0" fmla="*/ 0 w 4549059"/>
                <a:gd name="connsiteY0" fmla="*/ 376436 h 586578"/>
                <a:gd name="connsiteX1" fmla="*/ 517368 w 4549059"/>
                <a:gd name="connsiteY1" fmla="*/ 134028 h 586578"/>
                <a:gd name="connsiteX2" fmla="*/ 4430187 w 4549059"/>
                <a:gd name="connsiteY2" fmla="*/ 0 h 586578"/>
                <a:gd name="connsiteX3" fmla="*/ 4547287 w 4549059"/>
                <a:gd name="connsiteY3" fmla="*/ 352588 h 586578"/>
                <a:gd name="connsiteX4" fmla="*/ 4547287 w 4549059"/>
                <a:gd name="connsiteY4" fmla="*/ 376436 h 586578"/>
                <a:gd name="connsiteX5" fmla="*/ 4457643 w 4549059"/>
                <a:gd name="connsiteY5" fmla="*/ 484976 h 586578"/>
                <a:gd name="connsiteX6" fmla="*/ 165017 w 4549059"/>
                <a:gd name="connsiteY6" fmla="*/ 586578 h 586578"/>
                <a:gd name="connsiteX7" fmla="*/ 0 w 4549059"/>
                <a:gd name="connsiteY7" fmla="*/ 376436 h 586578"/>
                <a:gd name="connsiteX0" fmla="*/ 0 w 4727222"/>
                <a:gd name="connsiteY0" fmla="*/ 543161 h 607250"/>
                <a:gd name="connsiteX1" fmla="*/ 695531 w 4727222"/>
                <a:gd name="connsiteY1" fmla="*/ 134028 h 607250"/>
                <a:gd name="connsiteX2" fmla="*/ 4608350 w 4727222"/>
                <a:gd name="connsiteY2" fmla="*/ 0 h 607250"/>
                <a:gd name="connsiteX3" fmla="*/ 4725450 w 4727222"/>
                <a:gd name="connsiteY3" fmla="*/ 352588 h 607250"/>
                <a:gd name="connsiteX4" fmla="*/ 4725450 w 4727222"/>
                <a:gd name="connsiteY4" fmla="*/ 376436 h 607250"/>
                <a:gd name="connsiteX5" fmla="*/ 4635806 w 4727222"/>
                <a:gd name="connsiteY5" fmla="*/ 484976 h 607250"/>
                <a:gd name="connsiteX6" fmla="*/ 343180 w 4727222"/>
                <a:gd name="connsiteY6" fmla="*/ 586578 h 607250"/>
                <a:gd name="connsiteX7" fmla="*/ 0 w 4727222"/>
                <a:gd name="connsiteY7" fmla="*/ 543161 h 607250"/>
                <a:gd name="connsiteX0" fmla="*/ 0 w 4834953"/>
                <a:gd name="connsiteY0" fmla="*/ 564009 h 620277"/>
                <a:gd name="connsiteX1" fmla="*/ 803262 w 4834953"/>
                <a:gd name="connsiteY1" fmla="*/ 134028 h 620277"/>
                <a:gd name="connsiteX2" fmla="*/ 4716081 w 4834953"/>
                <a:gd name="connsiteY2" fmla="*/ 0 h 620277"/>
                <a:gd name="connsiteX3" fmla="*/ 4833181 w 4834953"/>
                <a:gd name="connsiteY3" fmla="*/ 352588 h 620277"/>
                <a:gd name="connsiteX4" fmla="*/ 4833181 w 4834953"/>
                <a:gd name="connsiteY4" fmla="*/ 376436 h 620277"/>
                <a:gd name="connsiteX5" fmla="*/ 4743537 w 4834953"/>
                <a:gd name="connsiteY5" fmla="*/ 484976 h 620277"/>
                <a:gd name="connsiteX6" fmla="*/ 450911 w 4834953"/>
                <a:gd name="connsiteY6" fmla="*/ 586578 h 620277"/>
                <a:gd name="connsiteX7" fmla="*/ 0 w 4834953"/>
                <a:gd name="connsiteY7" fmla="*/ 564009 h 620277"/>
                <a:gd name="connsiteX0" fmla="*/ 0 w 4834953"/>
                <a:gd name="connsiteY0" fmla="*/ 564009 h 564009"/>
                <a:gd name="connsiteX1" fmla="*/ 803262 w 4834953"/>
                <a:gd name="connsiteY1" fmla="*/ 134028 h 564009"/>
                <a:gd name="connsiteX2" fmla="*/ 4716081 w 4834953"/>
                <a:gd name="connsiteY2" fmla="*/ 0 h 564009"/>
                <a:gd name="connsiteX3" fmla="*/ 4833181 w 4834953"/>
                <a:gd name="connsiteY3" fmla="*/ 352588 h 564009"/>
                <a:gd name="connsiteX4" fmla="*/ 4833181 w 4834953"/>
                <a:gd name="connsiteY4" fmla="*/ 376436 h 564009"/>
                <a:gd name="connsiteX5" fmla="*/ 4743537 w 4834953"/>
                <a:gd name="connsiteY5" fmla="*/ 484976 h 564009"/>
                <a:gd name="connsiteX6" fmla="*/ 0 w 4834953"/>
                <a:gd name="connsiteY6" fmla="*/ 564009 h 564009"/>
                <a:gd name="connsiteX0" fmla="*/ 0 w 4997892"/>
                <a:gd name="connsiteY0" fmla="*/ 580250 h 580250"/>
                <a:gd name="connsiteX1" fmla="*/ 966201 w 4997892"/>
                <a:gd name="connsiteY1" fmla="*/ 134028 h 580250"/>
                <a:gd name="connsiteX2" fmla="*/ 4879020 w 4997892"/>
                <a:gd name="connsiteY2" fmla="*/ 0 h 580250"/>
                <a:gd name="connsiteX3" fmla="*/ 4996120 w 4997892"/>
                <a:gd name="connsiteY3" fmla="*/ 352588 h 580250"/>
                <a:gd name="connsiteX4" fmla="*/ 4996120 w 4997892"/>
                <a:gd name="connsiteY4" fmla="*/ 376436 h 580250"/>
                <a:gd name="connsiteX5" fmla="*/ 4906476 w 4997892"/>
                <a:gd name="connsiteY5" fmla="*/ 484976 h 580250"/>
                <a:gd name="connsiteX6" fmla="*/ 0 w 4997892"/>
                <a:gd name="connsiteY6" fmla="*/ 580250 h 580250"/>
                <a:gd name="connsiteX0" fmla="*/ 1 w 5128776"/>
                <a:gd name="connsiteY0" fmla="*/ 578342 h 578342"/>
                <a:gd name="connsiteX1" fmla="*/ 1097085 w 5128776"/>
                <a:gd name="connsiteY1" fmla="*/ 134028 h 578342"/>
                <a:gd name="connsiteX2" fmla="*/ 5009904 w 5128776"/>
                <a:gd name="connsiteY2" fmla="*/ 0 h 578342"/>
                <a:gd name="connsiteX3" fmla="*/ 5127004 w 5128776"/>
                <a:gd name="connsiteY3" fmla="*/ 352588 h 578342"/>
                <a:gd name="connsiteX4" fmla="*/ 5127004 w 5128776"/>
                <a:gd name="connsiteY4" fmla="*/ 376436 h 578342"/>
                <a:gd name="connsiteX5" fmla="*/ 5037360 w 5128776"/>
                <a:gd name="connsiteY5" fmla="*/ 484976 h 578342"/>
                <a:gd name="connsiteX6" fmla="*/ 1 w 5128776"/>
                <a:gd name="connsiteY6" fmla="*/ 578342 h 578342"/>
                <a:gd name="connsiteX0" fmla="*/ 1 w 5128776"/>
                <a:gd name="connsiteY0" fmla="*/ 574003 h 574003"/>
                <a:gd name="connsiteX1" fmla="*/ 1097085 w 5128776"/>
                <a:gd name="connsiteY1" fmla="*/ 129689 h 574003"/>
                <a:gd name="connsiteX2" fmla="*/ 5011436 w 5128776"/>
                <a:gd name="connsiteY2" fmla="*/ 1 h 574003"/>
                <a:gd name="connsiteX3" fmla="*/ 5127004 w 5128776"/>
                <a:gd name="connsiteY3" fmla="*/ 348249 h 574003"/>
                <a:gd name="connsiteX4" fmla="*/ 5127004 w 5128776"/>
                <a:gd name="connsiteY4" fmla="*/ 372097 h 574003"/>
                <a:gd name="connsiteX5" fmla="*/ 5037360 w 5128776"/>
                <a:gd name="connsiteY5" fmla="*/ 480637 h 574003"/>
                <a:gd name="connsiteX6" fmla="*/ 1 w 5128776"/>
                <a:gd name="connsiteY6" fmla="*/ 574003 h 574003"/>
                <a:gd name="connsiteX0" fmla="*/ 1 w 5128776"/>
                <a:gd name="connsiteY0" fmla="*/ 574002 h 574002"/>
                <a:gd name="connsiteX1" fmla="*/ 1097085 w 5128776"/>
                <a:gd name="connsiteY1" fmla="*/ 129688 h 574002"/>
                <a:gd name="connsiteX2" fmla="*/ 5011436 w 5128776"/>
                <a:gd name="connsiteY2" fmla="*/ 0 h 574002"/>
                <a:gd name="connsiteX3" fmla="*/ 5127004 w 5128776"/>
                <a:gd name="connsiteY3" fmla="*/ 348248 h 574002"/>
                <a:gd name="connsiteX4" fmla="*/ 5127004 w 5128776"/>
                <a:gd name="connsiteY4" fmla="*/ 372096 h 574002"/>
                <a:gd name="connsiteX5" fmla="*/ 5037360 w 5128776"/>
                <a:gd name="connsiteY5" fmla="*/ 480636 h 574002"/>
                <a:gd name="connsiteX6" fmla="*/ 1 w 5128776"/>
                <a:gd name="connsiteY6" fmla="*/ 574002 h 574002"/>
                <a:gd name="connsiteX0" fmla="*/ 1 w 5128776"/>
                <a:gd name="connsiteY0" fmla="*/ 560983 h 560983"/>
                <a:gd name="connsiteX1" fmla="*/ 1097085 w 5128776"/>
                <a:gd name="connsiteY1" fmla="*/ 116669 h 560983"/>
                <a:gd name="connsiteX2" fmla="*/ 5016038 w 5128776"/>
                <a:gd name="connsiteY2" fmla="*/ 0 h 560983"/>
                <a:gd name="connsiteX3" fmla="*/ 5127004 w 5128776"/>
                <a:gd name="connsiteY3" fmla="*/ 335229 h 560983"/>
                <a:gd name="connsiteX4" fmla="*/ 5127004 w 5128776"/>
                <a:gd name="connsiteY4" fmla="*/ 359077 h 560983"/>
                <a:gd name="connsiteX5" fmla="*/ 5037360 w 5128776"/>
                <a:gd name="connsiteY5" fmla="*/ 467617 h 560983"/>
                <a:gd name="connsiteX6" fmla="*/ 1 w 5128776"/>
                <a:gd name="connsiteY6" fmla="*/ 560983 h 56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8776" h="560983">
                  <a:moveTo>
                    <a:pt x="1" y="560983"/>
                  </a:moveTo>
                  <a:lnTo>
                    <a:pt x="1097085" y="116669"/>
                  </a:lnTo>
                  <a:cubicBezTo>
                    <a:pt x="2477979" y="116669"/>
                    <a:pt x="3633983" y="18271"/>
                    <a:pt x="5016038" y="0"/>
                  </a:cubicBezTo>
                  <a:cubicBezTo>
                    <a:pt x="5127767" y="0"/>
                    <a:pt x="5127004" y="223500"/>
                    <a:pt x="5127004" y="335229"/>
                  </a:cubicBezTo>
                  <a:lnTo>
                    <a:pt x="5127004" y="359077"/>
                  </a:lnTo>
                  <a:cubicBezTo>
                    <a:pt x="5127004" y="470806"/>
                    <a:pt x="5149089" y="467617"/>
                    <a:pt x="5037360" y="467617"/>
                  </a:cubicBezTo>
                  <a:lnTo>
                    <a:pt x="1" y="560983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: Rounded Corners 62">
              <a:extLst>
                <a:ext uri="{FF2B5EF4-FFF2-40B4-BE49-F238E27FC236}">
                  <a16:creationId xmlns:a16="http://schemas.microsoft.com/office/drawing/2014/main" id="{67128632-07CA-4643-8A93-E52E02077DB2}"/>
                </a:ext>
              </a:extLst>
            </p:cNvPr>
            <p:cNvSpPr/>
            <p:nvPr/>
          </p:nvSpPr>
          <p:spPr>
            <a:xfrm rot="712364">
              <a:off x="4337528" y="4005689"/>
              <a:ext cx="2182433" cy="285012"/>
            </a:xfrm>
            <a:custGeom>
              <a:avLst/>
              <a:gdLst>
                <a:gd name="connsiteX0" fmla="*/ 0 w 4547287"/>
                <a:gd name="connsiteY0" fmla="*/ 202303 h 428454"/>
                <a:gd name="connsiteX1" fmla="*/ 202303 w 4547287"/>
                <a:gd name="connsiteY1" fmla="*/ 0 h 428454"/>
                <a:gd name="connsiteX2" fmla="*/ 4344984 w 4547287"/>
                <a:gd name="connsiteY2" fmla="*/ 0 h 428454"/>
                <a:gd name="connsiteX3" fmla="*/ 4547287 w 4547287"/>
                <a:gd name="connsiteY3" fmla="*/ 202303 h 428454"/>
                <a:gd name="connsiteX4" fmla="*/ 4547287 w 4547287"/>
                <a:gd name="connsiteY4" fmla="*/ 226151 h 428454"/>
                <a:gd name="connsiteX5" fmla="*/ 4344984 w 4547287"/>
                <a:gd name="connsiteY5" fmla="*/ 428454 h 428454"/>
                <a:gd name="connsiteX6" fmla="*/ 202303 w 4547287"/>
                <a:gd name="connsiteY6" fmla="*/ 428454 h 428454"/>
                <a:gd name="connsiteX7" fmla="*/ 0 w 4547287"/>
                <a:gd name="connsiteY7" fmla="*/ 226151 h 428454"/>
                <a:gd name="connsiteX8" fmla="*/ 0 w 4547287"/>
                <a:gd name="connsiteY8" fmla="*/ 202303 h 428454"/>
                <a:gd name="connsiteX0" fmla="*/ 0 w 4547287"/>
                <a:gd name="connsiteY0" fmla="*/ 290983 h 517134"/>
                <a:gd name="connsiteX1" fmla="*/ 202303 w 4547287"/>
                <a:gd name="connsiteY1" fmla="*/ 88680 h 517134"/>
                <a:gd name="connsiteX2" fmla="*/ 4396419 w 4547287"/>
                <a:gd name="connsiteY2" fmla="*/ 0 h 517134"/>
                <a:gd name="connsiteX3" fmla="*/ 4547287 w 4547287"/>
                <a:gd name="connsiteY3" fmla="*/ 290983 h 517134"/>
                <a:gd name="connsiteX4" fmla="*/ 4547287 w 4547287"/>
                <a:gd name="connsiteY4" fmla="*/ 314831 h 517134"/>
                <a:gd name="connsiteX5" fmla="*/ 4344984 w 4547287"/>
                <a:gd name="connsiteY5" fmla="*/ 517134 h 517134"/>
                <a:gd name="connsiteX6" fmla="*/ 202303 w 4547287"/>
                <a:gd name="connsiteY6" fmla="*/ 517134 h 517134"/>
                <a:gd name="connsiteX7" fmla="*/ 0 w 4547287"/>
                <a:gd name="connsiteY7" fmla="*/ 314831 h 517134"/>
                <a:gd name="connsiteX8" fmla="*/ 0 w 4547287"/>
                <a:gd name="connsiteY8" fmla="*/ 290983 h 517134"/>
                <a:gd name="connsiteX0" fmla="*/ 0 w 4547287"/>
                <a:gd name="connsiteY0" fmla="*/ 290983 h 517134"/>
                <a:gd name="connsiteX1" fmla="*/ 202303 w 4547287"/>
                <a:gd name="connsiteY1" fmla="*/ 88680 h 517134"/>
                <a:gd name="connsiteX2" fmla="*/ 4396419 w 4547287"/>
                <a:gd name="connsiteY2" fmla="*/ 0 h 517134"/>
                <a:gd name="connsiteX3" fmla="*/ 4547287 w 4547287"/>
                <a:gd name="connsiteY3" fmla="*/ 290983 h 517134"/>
                <a:gd name="connsiteX4" fmla="*/ 4547287 w 4547287"/>
                <a:gd name="connsiteY4" fmla="*/ 314831 h 517134"/>
                <a:gd name="connsiteX5" fmla="*/ 4420358 w 4547287"/>
                <a:gd name="connsiteY5" fmla="*/ 431209 h 517134"/>
                <a:gd name="connsiteX6" fmla="*/ 202303 w 4547287"/>
                <a:gd name="connsiteY6" fmla="*/ 517134 h 517134"/>
                <a:gd name="connsiteX7" fmla="*/ 0 w 4547287"/>
                <a:gd name="connsiteY7" fmla="*/ 314831 h 517134"/>
                <a:gd name="connsiteX8" fmla="*/ 0 w 4547287"/>
                <a:gd name="connsiteY8" fmla="*/ 290983 h 517134"/>
                <a:gd name="connsiteX0" fmla="*/ 973 w 4548260"/>
                <a:gd name="connsiteY0" fmla="*/ 290983 h 517134"/>
                <a:gd name="connsiteX1" fmla="*/ 95361 w 4548260"/>
                <a:gd name="connsiteY1" fmla="*/ 56862 h 517134"/>
                <a:gd name="connsiteX2" fmla="*/ 4397392 w 4548260"/>
                <a:gd name="connsiteY2" fmla="*/ 0 h 517134"/>
                <a:gd name="connsiteX3" fmla="*/ 4548260 w 4548260"/>
                <a:gd name="connsiteY3" fmla="*/ 290983 h 517134"/>
                <a:gd name="connsiteX4" fmla="*/ 4548260 w 4548260"/>
                <a:gd name="connsiteY4" fmla="*/ 314831 h 517134"/>
                <a:gd name="connsiteX5" fmla="*/ 4421331 w 4548260"/>
                <a:gd name="connsiteY5" fmla="*/ 431209 h 517134"/>
                <a:gd name="connsiteX6" fmla="*/ 203276 w 4548260"/>
                <a:gd name="connsiteY6" fmla="*/ 517134 h 517134"/>
                <a:gd name="connsiteX7" fmla="*/ 973 w 4548260"/>
                <a:gd name="connsiteY7" fmla="*/ 314831 h 517134"/>
                <a:gd name="connsiteX8" fmla="*/ 973 w 4548260"/>
                <a:gd name="connsiteY8" fmla="*/ 290983 h 517134"/>
                <a:gd name="connsiteX0" fmla="*/ 973 w 4548260"/>
                <a:gd name="connsiteY0" fmla="*/ 290983 h 524973"/>
                <a:gd name="connsiteX1" fmla="*/ 95361 w 4548260"/>
                <a:gd name="connsiteY1" fmla="*/ 56862 h 524973"/>
                <a:gd name="connsiteX2" fmla="*/ 4397392 w 4548260"/>
                <a:gd name="connsiteY2" fmla="*/ 0 h 524973"/>
                <a:gd name="connsiteX3" fmla="*/ 4548260 w 4548260"/>
                <a:gd name="connsiteY3" fmla="*/ 290983 h 524973"/>
                <a:gd name="connsiteX4" fmla="*/ 4548260 w 4548260"/>
                <a:gd name="connsiteY4" fmla="*/ 314831 h 524973"/>
                <a:gd name="connsiteX5" fmla="*/ 4421331 w 4548260"/>
                <a:gd name="connsiteY5" fmla="*/ 431209 h 524973"/>
                <a:gd name="connsiteX6" fmla="*/ 165990 w 4548260"/>
                <a:gd name="connsiteY6" fmla="*/ 524973 h 524973"/>
                <a:gd name="connsiteX7" fmla="*/ 973 w 4548260"/>
                <a:gd name="connsiteY7" fmla="*/ 314831 h 524973"/>
                <a:gd name="connsiteX8" fmla="*/ 973 w 4548260"/>
                <a:gd name="connsiteY8" fmla="*/ 290983 h 524973"/>
                <a:gd name="connsiteX0" fmla="*/ 973 w 4548260"/>
                <a:gd name="connsiteY0" fmla="*/ 352588 h 586578"/>
                <a:gd name="connsiteX1" fmla="*/ 95361 w 4548260"/>
                <a:gd name="connsiteY1" fmla="*/ 118467 h 586578"/>
                <a:gd name="connsiteX2" fmla="*/ 4431160 w 4548260"/>
                <a:gd name="connsiteY2" fmla="*/ 0 h 586578"/>
                <a:gd name="connsiteX3" fmla="*/ 4548260 w 4548260"/>
                <a:gd name="connsiteY3" fmla="*/ 352588 h 586578"/>
                <a:gd name="connsiteX4" fmla="*/ 4548260 w 4548260"/>
                <a:gd name="connsiteY4" fmla="*/ 376436 h 586578"/>
                <a:gd name="connsiteX5" fmla="*/ 4421331 w 4548260"/>
                <a:gd name="connsiteY5" fmla="*/ 492814 h 586578"/>
                <a:gd name="connsiteX6" fmla="*/ 165990 w 4548260"/>
                <a:gd name="connsiteY6" fmla="*/ 586578 h 586578"/>
                <a:gd name="connsiteX7" fmla="*/ 973 w 4548260"/>
                <a:gd name="connsiteY7" fmla="*/ 376436 h 586578"/>
                <a:gd name="connsiteX8" fmla="*/ 973 w 4548260"/>
                <a:gd name="connsiteY8" fmla="*/ 352588 h 586578"/>
                <a:gd name="connsiteX0" fmla="*/ 973 w 4550032"/>
                <a:gd name="connsiteY0" fmla="*/ 352588 h 586578"/>
                <a:gd name="connsiteX1" fmla="*/ 95361 w 4550032"/>
                <a:gd name="connsiteY1" fmla="*/ 118467 h 586578"/>
                <a:gd name="connsiteX2" fmla="*/ 4431160 w 4550032"/>
                <a:gd name="connsiteY2" fmla="*/ 0 h 586578"/>
                <a:gd name="connsiteX3" fmla="*/ 4548260 w 4550032"/>
                <a:gd name="connsiteY3" fmla="*/ 352588 h 586578"/>
                <a:gd name="connsiteX4" fmla="*/ 4548260 w 4550032"/>
                <a:gd name="connsiteY4" fmla="*/ 376436 h 586578"/>
                <a:gd name="connsiteX5" fmla="*/ 4458616 w 4550032"/>
                <a:gd name="connsiteY5" fmla="*/ 484976 h 586578"/>
                <a:gd name="connsiteX6" fmla="*/ 165990 w 4550032"/>
                <a:gd name="connsiteY6" fmla="*/ 586578 h 586578"/>
                <a:gd name="connsiteX7" fmla="*/ 973 w 4550032"/>
                <a:gd name="connsiteY7" fmla="*/ 376436 h 586578"/>
                <a:gd name="connsiteX8" fmla="*/ 973 w 4550032"/>
                <a:gd name="connsiteY8" fmla="*/ 352588 h 586578"/>
                <a:gd name="connsiteX0" fmla="*/ 40716 w 4589775"/>
                <a:gd name="connsiteY0" fmla="*/ 352588 h 586578"/>
                <a:gd name="connsiteX1" fmla="*/ 53077 w 4589775"/>
                <a:gd name="connsiteY1" fmla="*/ 135712 h 586578"/>
                <a:gd name="connsiteX2" fmla="*/ 4470903 w 4589775"/>
                <a:gd name="connsiteY2" fmla="*/ 0 h 586578"/>
                <a:gd name="connsiteX3" fmla="*/ 4588003 w 4589775"/>
                <a:gd name="connsiteY3" fmla="*/ 352588 h 586578"/>
                <a:gd name="connsiteX4" fmla="*/ 4588003 w 4589775"/>
                <a:gd name="connsiteY4" fmla="*/ 376436 h 586578"/>
                <a:gd name="connsiteX5" fmla="*/ 4498359 w 4589775"/>
                <a:gd name="connsiteY5" fmla="*/ 484976 h 586578"/>
                <a:gd name="connsiteX6" fmla="*/ 205733 w 4589775"/>
                <a:gd name="connsiteY6" fmla="*/ 586578 h 586578"/>
                <a:gd name="connsiteX7" fmla="*/ 40716 w 4589775"/>
                <a:gd name="connsiteY7" fmla="*/ 376436 h 586578"/>
                <a:gd name="connsiteX8" fmla="*/ 40716 w 4589775"/>
                <a:gd name="connsiteY8" fmla="*/ 352588 h 586578"/>
                <a:gd name="connsiteX0" fmla="*/ 20478 w 4600933"/>
                <a:gd name="connsiteY0" fmla="*/ 351402 h 586578"/>
                <a:gd name="connsiteX1" fmla="*/ 64235 w 4600933"/>
                <a:gd name="connsiteY1" fmla="*/ 135712 h 586578"/>
                <a:gd name="connsiteX2" fmla="*/ 4482061 w 4600933"/>
                <a:gd name="connsiteY2" fmla="*/ 0 h 586578"/>
                <a:gd name="connsiteX3" fmla="*/ 4599161 w 4600933"/>
                <a:gd name="connsiteY3" fmla="*/ 352588 h 586578"/>
                <a:gd name="connsiteX4" fmla="*/ 4599161 w 4600933"/>
                <a:gd name="connsiteY4" fmla="*/ 376436 h 586578"/>
                <a:gd name="connsiteX5" fmla="*/ 4509517 w 4600933"/>
                <a:gd name="connsiteY5" fmla="*/ 484976 h 586578"/>
                <a:gd name="connsiteX6" fmla="*/ 216891 w 4600933"/>
                <a:gd name="connsiteY6" fmla="*/ 586578 h 586578"/>
                <a:gd name="connsiteX7" fmla="*/ 51874 w 4600933"/>
                <a:gd name="connsiteY7" fmla="*/ 376436 h 586578"/>
                <a:gd name="connsiteX8" fmla="*/ 20478 w 4600933"/>
                <a:gd name="connsiteY8" fmla="*/ 351402 h 58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0933" h="586578">
                  <a:moveTo>
                    <a:pt x="20478" y="351402"/>
                  </a:moveTo>
                  <a:cubicBezTo>
                    <a:pt x="20478" y="239673"/>
                    <a:pt x="-47494" y="135712"/>
                    <a:pt x="64235" y="135712"/>
                  </a:cubicBezTo>
                  <a:cubicBezTo>
                    <a:pt x="1445129" y="135712"/>
                    <a:pt x="3101167" y="0"/>
                    <a:pt x="4482061" y="0"/>
                  </a:cubicBezTo>
                  <a:cubicBezTo>
                    <a:pt x="4593790" y="0"/>
                    <a:pt x="4599161" y="240859"/>
                    <a:pt x="4599161" y="352588"/>
                  </a:cubicBezTo>
                  <a:lnTo>
                    <a:pt x="4599161" y="376436"/>
                  </a:lnTo>
                  <a:cubicBezTo>
                    <a:pt x="4599161" y="488165"/>
                    <a:pt x="4621246" y="484976"/>
                    <a:pt x="4509517" y="484976"/>
                  </a:cubicBezTo>
                  <a:lnTo>
                    <a:pt x="216891" y="586578"/>
                  </a:lnTo>
                  <a:cubicBezTo>
                    <a:pt x="105162" y="586578"/>
                    <a:pt x="51874" y="488165"/>
                    <a:pt x="51874" y="376436"/>
                  </a:cubicBezTo>
                  <a:lnTo>
                    <a:pt x="20478" y="351402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3E9A507-EFCB-4920-876B-86D270B6F56D}"/>
                </a:ext>
              </a:extLst>
            </p:cNvPr>
            <p:cNvSpPr/>
            <p:nvPr/>
          </p:nvSpPr>
          <p:spPr>
            <a:xfrm rot="3948336">
              <a:off x="6377821" y="4644315"/>
              <a:ext cx="302175" cy="120693"/>
            </a:xfrm>
            <a:prstGeom prst="ellipse">
              <a:avLst/>
            </a:prstGeom>
            <a:solidFill>
              <a:srgbClr val="C0A17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0FC1580-CDDA-4B25-B6F5-DF61BFDBD3C9}"/>
                </a:ext>
              </a:extLst>
            </p:cNvPr>
            <p:cNvSpPr/>
            <p:nvPr/>
          </p:nvSpPr>
          <p:spPr>
            <a:xfrm rot="3254322">
              <a:off x="6951449" y="4379294"/>
              <a:ext cx="186536" cy="109991"/>
            </a:xfrm>
            <a:prstGeom prst="ellipse">
              <a:avLst/>
            </a:prstGeom>
            <a:solidFill>
              <a:srgbClr val="C0A17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39">
              <a:extLst>
                <a:ext uri="{FF2B5EF4-FFF2-40B4-BE49-F238E27FC236}">
                  <a16:creationId xmlns:a16="http://schemas.microsoft.com/office/drawing/2014/main" id="{C60E0E29-EEFB-4115-8006-1A120A39499B}"/>
                </a:ext>
              </a:extLst>
            </p:cNvPr>
            <p:cNvSpPr/>
            <p:nvPr/>
          </p:nvSpPr>
          <p:spPr>
            <a:xfrm rot="20115684">
              <a:off x="6370144" y="4083713"/>
              <a:ext cx="959709" cy="417390"/>
            </a:xfrm>
            <a:custGeom>
              <a:avLst/>
              <a:gdLst>
                <a:gd name="connsiteX0" fmla="*/ 0 w 1134143"/>
                <a:gd name="connsiteY0" fmla="*/ 141569 h 849397"/>
                <a:gd name="connsiteX1" fmla="*/ 141569 w 1134143"/>
                <a:gd name="connsiteY1" fmla="*/ 0 h 849397"/>
                <a:gd name="connsiteX2" fmla="*/ 992574 w 1134143"/>
                <a:gd name="connsiteY2" fmla="*/ 0 h 849397"/>
                <a:gd name="connsiteX3" fmla="*/ 1134143 w 1134143"/>
                <a:gd name="connsiteY3" fmla="*/ 141569 h 849397"/>
                <a:gd name="connsiteX4" fmla="*/ 1134143 w 1134143"/>
                <a:gd name="connsiteY4" fmla="*/ 707828 h 849397"/>
                <a:gd name="connsiteX5" fmla="*/ 992574 w 1134143"/>
                <a:gd name="connsiteY5" fmla="*/ 849397 h 849397"/>
                <a:gd name="connsiteX6" fmla="*/ 141569 w 1134143"/>
                <a:gd name="connsiteY6" fmla="*/ 849397 h 849397"/>
                <a:gd name="connsiteX7" fmla="*/ 0 w 1134143"/>
                <a:gd name="connsiteY7" fmla="*/ 707828 h 849397"/>
                <a:gd name="connsiteX8" fmla="*/ 0 w 1134143"/>
                <a:gd name="connsiteY8" fmla="*/ 141569 h 849397"/>
                <a:gd name="connsiteX0" fmla="*/ 538326 w 1672469"/>
                <a:gd name="connsiteY0" fmla="*/ 141569 h 880441"/>
                <a:gd name="connsiteX1" fmla="*/ 679895 w 1672469"/>
                <a:gd name="connsiteY1" fmla="*/ 0 h 880441"/>
                <a:gd name="connsiteX2" fmla="*/ 1530900 w 1672469"/>
                <a:gd name="connsiteY2" fmla="*/ 0 h 880441"/>
                <a:gd name="connsiteX3" fmla="*/ 1672469 w 1672469"/>
                <a:gd name="connsiteY3" fmla="*/ 141569 h 880441"/>
                <a:gd name="connsiteX4" fmla="*/ 1672469 w 1672469"/>
                <a:gd name="connsiteY4" fmla="*/ 707828 h 880441"/>
                <a:gd name="connsiteX5" fmla="*/ 1530900 w 1672469"/>
                <a:gd name="connsiteY5" fmla="*/ 849397 h 880441"/>
                <a:gd name="connsiteX6" fmla="*/ 679895 w 1672469"/>
                <a:gd name="connsiteY6" fmla="*/ 849397 h 880441"/>
                <a:gd name="connsiteX7" fmla="*/ 0 w 1672469"/>
                <a:gd name="connsiteY7" fmla="*/ 844327 h 880441"/>
                <a:gd name="connsiteX8" fmla="*/ 538326 w 1672469"/>
                <a:gd name="connsiteY8" fmla="*/ 141569 h 880441"/>
                <a:gd name="connsiteX0" fmla="*/ 0 w 1672469"/>
                <a:gd name="connsiteY0" fmla="*/ 844327 h 880441"/>
                <a:gd name="connsiteX1" fmla="*/ 679895 w 1672469"/>
                <a:gd name="connsiteY1" fmla="*/ 0 h 880441"/>
                <a:gd name="connsiteX2" fmla="*/ 1530900 w 1672469"/>
                <a:gd name="connsiteY2" fmla="*/ 0 h 880441"/>
                <a:gd name="connsiteX3" fmla="*/ 1672469 w 1672469"/>
                <a:gd name="connsiteY3" fmla="*/ 141569 h 880441"/>
                <a:gd name="connsiteX4" fmla="*/ 1672469 w 1672469"/>
                <a:gd name="connsiteY4" fmla="*/ 707828 h 880441"/>
                <a:gd name="connsiteX5" fmla="*/ 1530900 w 1672469"/>
                <a:gd name="connsiteY5" fmla="*/ 849397 h 880441"/>
                <a:gd name="connsiteX6" fmla="*/ 679895 w 1672469"/>
                <a:gd name="connsiteY6" fmla="*/ 849397 h 880441"/>
                <a:gd name="connsiteX7" fmla="*/ 0 w 1672469"/>
                <a:gd name="connsiteY7" fmla="*/ 844327 h 880441"/>
                <a:gd name="connsiteX0" fmla="*/ 0 w 1955794"/>
                <a:gd name="connsiteY0" fmla="*/ 860537 h 896651"/>
                <a:gd name="connsiteX1" fmla="*/ 679895 w 1955794"/>
                <a:gd name="connsiteY1" fmla="*/ 16210 h 896651"/>
                <a:gd name="connsiteX2" fmla="*/ 1530900 w 1955794"/>
                <a:gd name="connsiteY2" fmla="*/ 16210 h 896651"/>
                <a:gd name="connsiteX3" fmla="*/ 1955794 w 1955794"/>
                <a:gd name="connsiteY3" fmla="*/ 43618 h 896651"/>
                <a:gd name="connsiteX4" fmla="*/ 1672469 w 1955794"/>
                <a:gd name="connsiteY4" fmla="*/ 724038 h 896651"/>
                <a:gd name="connsiteX5" fmla="*/ 1530900 w 1955794"/>
                <a:gd name="connsiteY5" fmla="*/ 865607 h 896651"/>
                <a:gd name="connsiteX6" fmla="*/ 679895 w 1955794"/>
                <a:gd name="connsiteY6" fmla="*/ 865607 h 896651"/>
                <a:gd name="connsiteX7" fmla="*/ 0 w 1955794"/>
                <a:gd name="connsiteY7" fmla="*/ 860537 h 896651"/>
                <a:gd name="connsiteX0" fmla="*/ 0 w 1955794"/>
                <a:gd name="connsiteY0" fmla="*/ 860537 h 896651"/>
                <a:gd name="connsiteX1" fmla="*/ 679895 w 1955794"/>
                <a:gd name="connsiteY1" fmla="*/ 16210 h 896651"/>
                <a:gd name="connsiteX2" fmla="*/ 1530900 w 1955794"/>
                <a:gd name="connsiteY2" fmla="*/ 16210 h 896651"/>
                <a:gd name="connsiteX3" fmla="*/ 1955794 w 1955794"/>
                <a:gd name="connsiteY3" fmla="*/ 43618 h 896651"/>
                <a:gd name="connsiteX4" fmla="*/ 1445458 w 1955794"/>
                <a:gd name="connsiteY4" fmla="*/ 822197 h 896651"/>
                <a:gd name="connsiteX5" fmla="*/ 1530900 w 1955794"/>
                <a:gd name="connsiteY5" fmla="*/ 865607 h 896651"/>
                <a:gd name="connsiteX6" fmla="*/ 679895 w 1955794"/>
                <a:gd name="connsiteY6" fmla="*/ 865607 h 896651"/>
                <a:gd name="connsiteX7" fmla="*/ 0 w 1955794"/>
                <a:gd name="connsiteY7" fmla="*/ 860537 h 896651"/>
                <a:gd name="connsiteX0" fmla="*/ 0 w 1955794"/>
                <a:gd name="connsiteY0" fmla="*/ 860537 h 896651"/>
                <a:gd name="connsiteX1" fmla="*/ 679895 w 1955794"/>
                <a:gd name="connsiteY1" fmla="*/ 16210 h 896651"/>
                <a:gd name="connsiteX2" fmla="*/ 1530900 w 1955794"/>
                <a:gd name="connsiteY2" fmla="*/ 16210 h 896651"/>
                <a:gd name="connsiteX3" fmla="*/ 1955794 w 1955794"/>
                <a:gd name="connsiteY3" fmla="*/ 43618 h 896651"/>
                <a:gd name="connsiteX4" fmla="*/ 1445458 w 1955794"/>
                <a:gd name="connsiteY4" fmla="*/ 822197 h 896651"/>
                <a:gd name="connsiteX5" fmla="*/ 1530900 w 1955794"/>
                <a:gd name="connsiteY5" fmla="*/ 865607 h 896651"/>
                <a:gd name="connsiteX6" fmla="*/ 679895 w 1955794"/>
                <a:gd name="connsiteY6" fmla="*/ 865607 h 896651"/>
                <a:gd name="connsiteX7" fmla="*/ 0 w 1955794"/>
                <a:gd name="connsiteY7" fmla="*/ 860537 h 896651"/>
                <a:gd name="connsiteX0" fmla="*/ 0 w 1955794"/>
                <a:gd name="connsiteY0" fmla="*/ 860537 h 896651"/>
                <a:gd name="connsiteX1" fmla="*/ 679895 w 1955794"/>
                <a:gd name="connsiteY1" fmla="*/ 16210 h 896651"/>
                <a:gd name="connsiteX2" fmla="*/ 1530900 w 1955794"/>
                <a:gd name="connsiteY2" fmla="*/ 16210 h 896651"/>
                <a:gd name="connsiteX3" fmla="*/ 1955794 w 1955794"/>
                <a:gd name="connsiteY3" fmla="*/ 43618 h 896651"/>
                <a:gd name="connsiteX4" fmla="*/ 1445458 w 1955794"/>
                <a:gd name="connsiteY4" fmla="*/ 822197 h 896651"/>
                <a:gd name="connsiteX5" fmla="*/ 679895 w 1955794"/>
                <a:gd name="connsiteY5" fmla="*/ 865607 h 896651"/>
                <a:gd name="connsiteX6" fmla="*/ 0 w 1955794"/>
                <a:gd name="connsiteY6" fmla="*/ 860537 h 896651"/>
                <a:gd name="connsiteX0" fmla="*/ 0 w 1955794"/>
                <a:gd name="connsiteY0" fmla="*/ 860537 h 944717"/>
                <a:gd name="connsiteX1" fmla="*/ 679895 w 1955794"/>
                <a:gd name="connsiteY1" fmla="*/ 16210 h 944717"/>
                <a:gd name="connsiteX2" fmla="*/ 1530900 w 1955794"/>
                <a:gd name="connsiteY2" fmla="*/ 16210 h 944717"/>
                <a:gd name="connsiteX3" fmla="*/ 1955794 w 1955794"/>
                <a:gd name="connsiteY3" fmla="*/ 43618 h 944717"/>
                <a:gd name="connsiteX4" fmla="*/ 1445458 w 1955794"/>
                <a:gd name="connsiteY4" fmla="*/ 822197 h 944717"/>
                <a:gd name="connsiteX5" fmla="*/ 0 w 1955794"/>
                <a:gd name="connsiteY5" fmla="*/ 860537 h 944717"/>
                <a:gd name="connsiteX0" fmla="*/ 0 w 1955794"/>
                <a:gd name="connsiteY0" fmla="*/ 860537 h 885676"/>
                <a:gd name="connsiteX1" fmla="*/ 679895 w 1955794"/>
                <a:gd name="connsiteY1" fmla="*/ 16210 h 885676"/>
                <a:gd name="connsiteX2" fmla="*/ 1530900 w 1955794"/>
                <a:gd name="connsiteY2" fmla="*/ 16210 h 885676"/>
                <a:gd name="connsiteX3" fmla="*/ 1955794 w 1955794"/>
                <a:gd name="connsiteY3" fmla="*/ 43618 h 885676"/>
                <a:gd name="connsiteX4" fmla="*/ 1445458 w 1955794"/>
                <a:gd name="connsiteY4" fmla="*/ 822197 h 885676"/>
                <a:gd name="connsiteX5" fmla="*/ 0 w 1955794"/>
                <a:gd name="connsiteY5" fmla="*/ 860537 h 885676"/>
                <a:gd name="connsiteX0" fmla="*/ 0 w 1955794"/>
                <a:gd name="connsiteY0" fmla="*/ 860537 h 885676"/>
                <a:gd name="connsiteX1" fmla="*/ 679895 w 1955794"/>
                <a:gd name="connsiteY1" fmla="*/ 16210 h 885676"/>
                <a:gd name="connsiteX2" fmla="*/ 1530900 w 1955794"/>
                <a:gd name="connsiteY2" fmla="*/ 16210 h 885676"/>
                <a:gd name="connsiteX3" fmla="*/ 1955794 w 1955794"/>
                <a:gd name="connsiteY3" fmla="*/ 43618 h 885676"/>
                <a:gd name="connsiteX4" fmla="*/ 1445458 w 1955794"/>
                <a:gd name="connsiteY4" fmla="*/ 822197 h 885676"/>
                <a:gd name="connsiteX5" fmla="*/ 0 w 1955794"/>
                <a:gd name="connsiteY5" fmla="*/ 860537 h 885676"/>
                <a:gd name="connsiteX0" fmla="*/ 0 w 1955794"/>
                <a:gd name="connsiteY0" fmla="*/ 844327 h 869466"/>
                <a:gd name="connsiteX1" fmla="*/ 679895 w 1955794"/>
                <a:gd name="connsiteY1" fmla="*/ 0 h 869466"/>
                <a:gd name="connsiteX2" fmla="*/ 1955794 w 1955794"/>
                <a:gd name="connsiteY2" fmla="*/ 27408 h 869466"/>
                <a:gd name="connsiteX3" fmla="*/ 1445458 w 1955794"/>
                <a:gd name="connsiteY3" fmla="*/ 805987 h 869466"/>
                <a:gd name="connsiteX4" fmla="*/ 0 w 1955794"/>
                <a:gd name="connsiteY4" fmla="*/ 844327 h 869466"/>
                <a:gd name="connsiteX0" fmla="*/ 0 w 1963766"/>
                <a:gd name="connsiteY0" fmla="*/ 844327 h 869466"/>
                <a:gd name="connsiteX1" fmla="*/ 679895 w 1963766"/>
                <a:gd name="connsiteY1" fmla="*/ 0 h 869466"/>
                <a:gd name="connsiteX2" fmla="*/ 1963766 w 1963766"/>
                <a:gd name="connsiteY2" fmla="*/ 10107 h 869466"/>
                <a:gd name="connsiteX3" fmla="*/ 1445458 w 1963766"/>
                <a:gd name="connsiteY3" fmla="*/ 805987 h 869466"/>
                <a:gd name="connsiteX4" fmla="*/ 0 w 1963766"/>
                <a:gd name="connsiteY4" fmla="*/ 844327 h 86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3766" h="869466">
                  <a:moveTo>
                    <a:pt x="0" y="844327"/>
                  </a:moveTo>
                  <a:cubicBezTo>
                    <a:pt x="184100" y="773604"/>
                    <a:pt x="424745" y="140721"/>
                    <a:pt x="679895" y="0"/>
                  </a:cubicBezTo>
                  <a:lnTo>
                    <a:pt x="1963766" y="10107"/>
                  </a:lnTo>
                  <a:lnTo>
                    <a:pt x="1445458" y="805987"/>
                  </a:lnTo>
                  <a:cubicBezTo>
                    <a:pt x="1119492" y="942140"/>
                    <a:pt x="190465" y="811860"/>
                    <a:pt x="0" y="84432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22813D8-87D1-4C4F-8D32-5D3B8AF08A1C}"/>
                </a:ext>
              </a:extLst>
            </p:cNvPr>
            <p:cNvSpPr/>
            <p:nvPr/>
          </p:nvSpPr>
          <p:spPr>
            <a:xfrm rot="7048580">
              <a:off x="4255834" y="4266120"/>
              <a:ext cx="302175" cy="120693"/>
            </a:xfrm>
            <a:prstGeom prst="ellipse">
              <a:avLst/>
            </a:prstGeom>
            <a:solidFill>
              <a:srgbClr val="C0A17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: Rounded Corners 38">
              <a:extLst>
                <a:ext uri="{FF2B5EF4-FFF2-40B4-BE49-F238E27FC236}">
                  <a16:creationId xmlns:a16="http://schemas.microsoft.com/office/drawing/2014/main" id="{FEB6A28F-0466-4D54-84D7-C84FB60D6F9E}"/>
                </a:ext>
              </a:extLst>
            </p:cNvPr>
            <p:cNvSpPr/>
            <p:nvPr/>
          </p:nvSpPr>
          <p:spPr>
            <a:xfrm rot="20119055">
              <a:off x="6428752" y="3699443"/>
              <a:ext cx="974427" cy="342260"/>
            </a:xfrm>
            <a:custGeom>
              <a:avLst/>
              <a:gdLst>
                <a:gd name="connsiteX0" fmla="*/ 0 w 1126054"/>
                <a:gd name="connsiteY0" fmla="*/ 97043 h 582244"/>
                <a:gd name="connsiteX1" fmla="*/ 97043 w 1126054"/>
                <a:gd name="connsiteY1" fmla="*/ 0 h 582244"/>
                <a:gd name="connsiteX2" fmla="*/ 1029011 w 1126054"/>
                <a:gd name="connsiteY2" fmla="*/ 0 h 582244"/>
                <a:gd name="connsiteX3" fmla="*/ 1126054 w 1126054"/>
                <a:gd name="connsiteY3" fmla="*/ 97043 h 582244"/>
                <a:gd name="connsiteX4" fmla="*/ 1126054 w 1126054"/>
                <a:gd name="connsiteY4" fmla="*/ 485201 h 582244"/>
                <a:gd name="connsiteX5" fmla="*/ 1029011 w 1126054"/>
                <a:gd name="connsiteY5" fmla="*/ 582244 h 582244"/>
                <a:gd name="connsiteX6" fmla="*/ 97043 w 1126054"/>
                <a:gd name="connsiteY6" fmla="*/ 582244 h 582244"/>
                <a:gd name="connsiteX7" fmla="*/ 0 w 1126054"/>
                <a:gd name="connsiteY7" fmla="*/ 485201 h 582244"/>
                <a:gd name="connsiteX8" fmla="*/ 0 w 1126054"/>
                <a:gd name="connsiteY8" fmla="*/ 97043 h 582244"/>
                <a:gd name="connsiteX0" fmla="*/ 207533 w 1333587"/>
                <a:gd name="connsiteY0" fmla="*/ 271099 h 756300"/>
                <a:gd name="connsiteX1" fmla="*/ 7435 w 1333587"/>
                <a:gd name="connsiteY1" fmla="*/ 0 h 756300"/>
                <a:gd name="connsiteX2" fmla="*/ 1236544 w 1333587"/>
                <a:gd name="connsiteY2" fmla="*/ 174056 h 756300"/>
                <a:gd name="connsiteX3" fmla="*/ 1333587 w 1333587"/>
                <a:gd name="connsiteY3" fmla="*/ 271099 h 756300"/>
                <a:gd name="connsiteX4" fmla="*/ 1333587 w 1333587"/>
                <a:gd name="connsiteY4" fmla="*/ 659257 h 756300"/>
                <a:gd name="connsiteX5" fmla="*/ 1236544 w 1333587"/>
                <a:gd name="connsiteY5" fmla="*/ 756300 h 756300"/>
                <a:gd name="connsiteX6" fmla="*/ 304576 w 1333587"/>
                <a:gd name="connsiteY6" fmla="*/ 756300 h 756300"/>
                <a:gd name="connsiteX7" fmla="*/ 207533 w 1333587"/>
                <a:gd name="connsiteY7" fmla="*/ 659257 h 756300"/>
                <a:gd name="connsiteX8" fmla="*/ 207533 w 1333587"/>
                <a:gd name="connsiteY8" fmla="*/ 271099 h 756300"/>
                <a:gd name="connsiteX0" fmla="*/ 207533 w 1333587"/>
                <a:gd name="connsiteY0" fmla="*/ 321042 h 806243"/>
                <a:gd name="connsiteX1" fmla="*/ 7435 w 1333587"/>
                <a:gd name="connsiteY1" fmla="*/ 49943 h 806243"/>
                <a:gd name="connsiteX2" fmla="*/ 600430 w 1333587"/>
                <a:gd name="connsiteY2" fmla="*/ 10932 h 806243"/>
                <a:gd name="connsiteX3" fmla="*/ 1236544 w 1333587"/>
                <a:gd name="connsiteY3" fmla="*/ 223999 h 806243"/>
                <a:gd name="connsiteX4" fmla="*/ 1333587 w 1333587"/>
                <a:gd name="connsiteY4" fmla="*/ 321042 h 806243"/>
                <a:gd name="connsiteX5" fmla="*/ 1333587 w 1333587"/>
                <a:gd name="connsiteY5" fmla="*/ 709200 h 806243"/>
                <a:gd name="connsiteX6" fmla="*/ 1236544 w 1333587"/>
                <a:gd name="connsiteY6" fmla="*/ 806243 h 806243"/>
                <a:gd name="connsiteX7" fmla="*/ 304576 w 1333587"/>
                <a:gd name="connsiteY7" fmla="*/ 806243 h 806243"/>
                <a:gd name="connsiteX8" fmla="*/ 207533 w 1333587"/>
                <a:gd name="connsiteY8" fmla="*/ 709200 h 806243"/>
                <a:gd name="connsiteX9" fmla="*/ 207533 w 1333587"/>
                <a:gd name="connsiteY9" fmla="*/ 321042 h 806243"/>
                <a:gd name="connsiteX0" fmla="*/ 331080 w 1457134"/>
                <a:gd name="connsiteY0" fmla="*/ 329776 h 814977"/>
                <a:gd name="connsiteX1" fmla="*/ 5185 w 1457134"/>
                <a:gd name="connsiteY1" fmla="*/ 27870 h 814977"/>
                <a:gd name="connsiteX2" fmla="*/ 723977 w 1457134"/>
                <a:gd name="connsiteY2" fmla="*/ 19666 h 814977"/>
                <a:gd name="connsiteX3" fmla="*/ 1360091 w 1457134"/>
                <a:gd name="connsiteY3" fmla="*/ 232733 h 814977"/>
                <a:gd name="connsiteX4" fmla="*/ 1457134 w 1457134"/>
                <a:gd name="connsiteY4" fmla="*/ 329776 h 814977"/>
                <a:gd name="connsiteX5" fmla="*/ 1457134 w 1457134"/>
                <a:gd name="connsiteY5" fmla="*/ 717934 h 814977"/>
                <a:gd name="connsiteX6" fmla="*/ 1360091 w 1457134"/>
                <a:gd name="connsiteY6" fmla="*/ 814977 h 814977"/>
                <a:gd name="connsiteX7" fmla="*/ 428123 w 1457134"/>
                <a:gd name="connsiteY7" fmla="*/ 814977 h 814977"/>
                <a:gd name="connsiteX8" fmla="*/ 331080 w 1457134"/>
                <a:gd name="connsiteY8" fmla="*/ 717934 h 814977"/>
                <a:gd name="connsiteX9" fmla="*/ 331080 w 1457134"/>
                <a:gd name="connsiteY9" fmla="*/ 329776 h 814977"/>
                <a:gd name="connsiteX0" fmla="*/ 693728 w 1819782"/>
                <a:gd name="connsiteY0" fmla="*/ 312255 h 797456"/>
                <a:gd name="connsiteX1" fmla="*/ 2760 w 1819782"/>
                <a:gd name="connsiteY1" fmla="*/ 281226 h 797456"/>
                <a:gd name="connsiteX2" fmla="*/ 1086625 w 1819782"/>
                <a:gd name="connsiteY2" fmla="*/ 2145 h 797456"/>
                <a:gd name="connsiteX3" fmla="*/ 1722739 w 1819782"/>
                <a:gd name="connsiteY3" fmla="*/ 215212 h 797456"/>
                <a:gd name="connsiteX4" fmla="*/ 1819782 w 1819782"/>
                <a:gd name="connsiteY4" fmla="*/ 312255 h 797456"/>
                <a:gd name="connsiteX5" fmla="*/ 1819782 w 1819782"/>
                <a:gd name="connsiteY5" fmla="*/ 700413 h 797456"/>
                <a:gd name="connsiteX6" fmla="*/ 1722739 w 1819782"/>
                <a:gd name="connsiteY6" fmla="*/ 797456 h 797456"/>
                <a:gd name="connsiteX7" fmla="*/ 790771 w 1819782"/>
                <a:gd name="connsiteY7" fmla="*/ 797456 h 797456"/>
                <a:gd name="connsiteX8" fmla="*/ 693728 w 1819782"/>
                <a:gd name="connsiteY8" fmla="*/ 700413 h 797456"/>
                <a:gd name="connsiteX9" fmla="*/ 693728 w 1819782"/>
                <a:gd name="connsiteY9" fmla="*/ 312255 h 797456"/>
                <a:gd name="connsiteX0" fmla="*/ 693728 w 1819782"/>
                <a:gd name="connsiteY0" fmla="*/ 351465 h 836666"/>
                <a:gd name="connsiteX1" fmla="*/ 2760 w 1819782"/>
                <a:gd name="connsiteY1" fmla="*/ 320436 h 836666"/>
                <a:gd name="connsiteX2" fmla="*/ 682694 w 1819782"/>
                <a:gd name="connsiteY2" fmla="*/ 20646 h 836666"/>
                <a:gd name="connsiteX3" fmla="*/ 1086625 w 1819782"/>
                <a:gd name="connsiteY3" fmla="*/ 41355 h 836666"/>
                <a:gd name="connsiteX4" fmla="*/ 1722739 w 1819782"/>
                <a:gd name="connsiteY4" fmla="*/ 254422 h 836666"/>
                <a:gd name="connsiteX5" fmla="*/ 1819782 w 1819782"/>
                <a:gd name="connsiteY5" fmla="*/ 351465 h 836666"/>
                <a:gd name="connsiteX6" fmla="*/ 1819782 w 1819782"/>
                <a:gd name="connsiteY6" fmla="*/ 739623 h 836666"/>
                <a:gd name="connsiteX7" fmla="*/ 1722739 w 1819782"/>
                <a:gd name="connsiteY7" fmla="*/ 836666 h 836666"/>
                <a:gd name="connsiteX8" fmla="*/ 790771 w 1819782"/>
                <a:gd name="connsiteY8" fmla="*/ 836666 h 836666"/>
                <a:gd name="connsiteX9" fmla="*/ 693728 w 1819782"/>
                <a:gd name="connsiteY9" fmla="*/ 739623 h 836666"/>
                <a:gd name="connsiteX10" fmla="*/ 693728 w 1819782"/>
                <a:gd name="connsiteY10" fmla="*/ 351465 h 836666"/>
                <a:gd name="connsiteX0" fmla="*/ 698414 w 1824468"/>
                <a:gd name="connsiteY0" fmla="*/ 338157 h 823358"/>
                <a:gd name="connsiteX1" fmla="*/ 7446 w 1824468"/>
                <a:gd name="connsiteY1" fmla="*/ 307128 h 823358"/>
                <a:gd name="connsiteX2" fmla="*/ 370096 w 1824468"/>
                <a:gd name="connsiteY2" fmla="*/ 41183 h 823358"/>
                <a:gd name="connsiteX3" fmla="*/ 687380 w 1824468"/>
                <a:gd name="connsiteY3" fmla="*/ 7338 h 823358"/>
                <a:gd name="connsiteX4" fmla="*/ 1091311 w 1824468"/>
                <a:gd name="connsiteY4" fmla="*/ 28047 h 823358"/>
                <a:gd name="connsiteX5" fmla="*/ 1727425 w 1824468"/>
                <a:gd name="connsiteY5" fmla="*/ 241114 h 823358"/>
                <a:gd name="connsiteX6" fmla="*/ 1824468 w 1824468"/>
                <a:gd name="connsiteY6" fmla="*/ 338157 h 823358"/>
                <a:gd name="connsiteX7" fmla="*/ 1824468 w 1824468"/>
                <a:gd name="connsiteY7" fmla="*/ 726315 h 823358"/>
                <a:gd name="connsiteX8" fmla="*/ 1727425 w 1824468"/>
                <a:gd name="connsiteY8" fmla="*/ 823358 h 823358"/>
                <a:gd name="connsiteX9" fmla="*/ 795457 w 1824468"/>
                <a:gd name="connsiteY9" fmla="*/ 823358 h 823358"/>
                <a:gd name="connsiteX10" fmla="*/ 698414 w 1824468"/>
                <a:gd name="connsiteY10" fmla="*/ 726315 h 823358"/>
                <a:gd name="connsiteX11" fmla="*/ 698414 w 1824468"/>
                <a:gd name="connsiteY11" fmla="*/ 338157 h 823358"/>
                <a:gd name="connsiteX0" fmla="*/ 570039 w 1696093"/>
                <a:gd name="connsiteY0" fmla="*/ 338157 h 823358"/>
                <a:gd name="connsiteX1" fmla="*/ 11830 w 1696093"/>
                <a:gd name="connsiteY1" fmla="*/ 278097 h 823358"/>
                <a:gd name="connsiteX2" fmla="*/ 241721 w 1696093"/>
                <a:gd name="connsiteY2" fmla="*/ 41183 h 823358"/>
                <a:gd name="connsiteX3" fmla="*/ 559005 w 1696093"/>
                <a:gd name="connsiteY3" fmla="*/ 7338 h 823358"/>
                <a:gd name="connsiteX4" fmla="*/ 962936 w 1696093"/>
                <a:gd name="connsiteY4" fmla="*/ 28047 h 823358"/>
                <a:gd name="connsiteX5" fmla="*/ 1599050 w 1696093"/>
                <a:gd name="connsiteY5" fmla="*/ 241114 h 823358"/>
                <a:gd name="connsiteX6" fmla="*/ 1696093 w 1696093"/>
                <a:gd name="connsiteY6" fmla="*/ 338157 h 823358"/>
                <a:gd name="connsiteX7" fmla="*/ 1696093 w 1696093"/>
                <a:gd name="connsiteY7" fmla="*/ 726315 h 823358"/>
                <a:gd name="connsiteX8" fmla="*/ 1599050 w 1696093"/>
                <a:gd name="connsiteY8" fmla="*/ 823358 h 823358"/>
                <a:gd name="connsiteX9" fmla="*/ 667082 w 1696093"/>
                <a:gd name="connsiteY9" fmla="*/ 823358 h 823358"/>
                <a:gd name="connsiteX10" fmla="*/ 570039 w 1696093"/>
                <a:gd name="connsiteY10" fmla="*/ 726315 h 823358"/>
                <a:gd name="connsiteX11" fmla="*/ 570039 w 1696093"/>
                <a:gd name="connsiteY11" fmla="*/ 338157 h 823358"/>
                <a:gd name="connsiteX0" fmla="*/ 612275 w 1738329"/>
                <a:gd name="connsiteY0" fmla="*/ 338157 h 823358"/>
                <a:gd name="connsiteX1" fmla="*/ 9903 w 1738329"/>
                <a:gd name="connsiteY1" fmla="*/ 327543 h 823358"/>
                <a:gd name="connsiteX2" fmla="*/ 283957 w 1738329"/>
                <a:gd name="connsiteY2" fmla="*/ 41183 h 823358"/>
                <a:gd name="connsiteX3" fmla="*/ 601241 w 1738329"/>
                <a:gd name="connsiteY3" fmla="*/ 7338 h 823358"/>
                <a:gd name="connsiteX4" fmla="*/ 1005172 w 1738329"/>
                <a:gd name="connsiteY4" fmla="*/ 28047 h 823358"/>
                <a:gd name="connsiteX5" fmla="*/ 1641286 w 1738329"/>
                <a:gd name="connsiteY5" fmla="*/ 241114 h 823358"/>
                <a:gd name="connsiteX6" fmla="*/ 1738329 w 1738329"/>
                <a:gd name="connsiteY6" fmla="*/ 338157 h 823358"/>
                <a:gd name="connsiteX7" fmla="*/ 1738329 w 1738329"/>
                <a:gd name="connsiteY7" fmla="*/ 726315 h 823358"/>
                <a:gd name="connsiteX8" fmla="*/ 1641286 w 1738329"/>
                <a:gd name="connsiteY8" fmla="*/ 823358 h 823358"/>
                <a:gd name="connsiteX9" fmla="*/ 709318 w 1738329"/>
                <a:gd name="connsiteY9" fmla="*/ 823358 h 823358"/>
                <a:gd name="connsiteX10" fmla="*/ 612275 w 1738329"/>
                <a:gd name="connsiteY10" fmla="*/ 726315 h 823358"/>
                <a:gd name="connsiteX11" fmla="*/ 612275 w 1738329"/>
                <a:gd name="connsiteY11" fmla="*/ 338157 h 823358"/>
                <a:gd name="connsiteX0" fmla="*/ 612275 w 1738329"/>
                <a:gd name="connsiteY0" fmla="*/ 726315 h 823358"/>
                <a:gd name="connsiteX1" fmla="*/ 9903 w 1738329"/>
                <a:gd name="connsiteY1" fmla="*/ 327543 h 823358"/>
                <a:gd name="connsiteX2" fmla="*/ 283957 w 1738329"/>
                <a:gd name="connsiteY2" fmla="*/ 41183 h 823358"/>
                <a:gd name="connsiteX3" fmla="*/ 601241 w 1738329"/>
                <a:gd name="connsiteY3" fmla="*/ 7338 h 823358"/>
                <a:gd name="connsiteX4" fmla="*/ 1005172 w 1738329"/>
                <a:gd name="connsiteY4" fmla="*/ 28047 h 823358"/>
                <a:gd name="connsiteX5" fmla="*/ 1641286 w 1738329"/>
                <a:gd name="connsiteY5" fmla="*/ 241114 h 823358"/>
                <a:gd name="connsiteX6" fmla="*/ 1738329 w 1738329"/>
                <a:gd name="connsiteY6" fmla="*/ 338157 h 823358"/>
                <a:gd name="connsiteX7" fmla="*/ 1738329 w 1738329"/>
                <a:gd name="connsiteY7" fmla="*/ 726315 h 823358"/>
                <a:gd name="connsiteX8" fmla="*/ 1641286 w 1738329"/>
                <a:gd name="connsiteY8" fmla="*/ 823358 h 823358"/>
                <a:gd name="connsiteX9" fmla="*/ 709318 w 1738329"/>
                <a:gd name="connsiteY9" fmla="*/ 823358 h 823358"/>
                <a:gd name="connsiteX10" fmla="*/ 612275 w 1738329"/>
                <a:gd name="connsiteY10" fmla="*/ 726315 h 823358"/>
                <a:gd name="connsiteX0" fmla="*/ 288031 w 1738329"/>
                <a:gd name="connsiteY0" fmla="*/ 819998 h 844721"/>
                <a:gd name="connsiteX1" fmla="*/ 9903 w 1738329"/>
                <a:gd name="connsiteY1" fmla="*/ 327543 h 844721"/>
                <a:gd name="connsiteX2" fmla="*/ 283957 w 1738329"/>
                <a:gd name="connsiteY2" fmla="*/ 41183 h 844721"/>
                <a:gd name="connsiteX3" fmla="*/ 601241 w 1738329"/>
                <a:gd name="connsiteY3" fmla="*/ 7338 h 844721"/>
                <a:gd name="connsiteX4" fmla="*/ 1005172 w 1738329"/>
                <a:gd name="connsiteY4" fmla="*/ 28047 h 844721"/>
                <a:gd name="connsiteX5" fmla="*/ 1641286 w 1738329"/>
                <a:gd name="connsiteY5" fmla="*/ 241114 h 844721"/>
                <a:gd name="connsiteX6" fmla="*/ 1738329 w 1738329"/>
                <a:gd name="connsiteY6" fmla="*/ 338157 h 844721"/>
                <a:gd name="connsiteX7" fmla="*/ 1738329 w 1738329"/>
                <a:gd name="connsiteY7" fmla="*/ 726315 h 844721"/>
                <a:gd name="connsiteX8" fmla="*/ 1641286 w 1738329"/>
                <a:gd name="connsiteY8" fmla="*/ 823358 h 844721"/>
                <a:gd name="connsiteX9" fmla="*/ 709318 w 1738329"/>
                <a:gd name="connsiteY9" fmla="*/ 823358 h 844721"/>
                <a:gd name="connsiteX10" fmla="*/ 288031 w 1738329"/>
                <a:gd name="connsiteY10" fmla="*/ 819998 h 844721"/>
                <a:gd name="connsiteX0" fmla="*/ 288031 w 1871741"/>
                <a:gd name="connsiteY0" fmla="*/ 819998 h 844721"/>
                <a:gd name="connsiteX1" fmla="*/ 9903 w 1871741"/>
                <a:gd name="connsiteY1" fmla="*/ 327543 h 844721"/>
                <a:gd name="connsiteX2" fmla="*/ 283957 w 1871741"/>
                <a:gd name="connsiteY2" fmla="*/ 41183 h 844721"/>
                <a:gd name="connsiteX3" fmla="*/ 601241 w 1871741"/>
                <a:gd name="connsiteY3" fmla="*/ 7338 h 844721"/>
                <a:gd name="connsiteX4" fmla="*/ 1005172 w 1871741"/>
                <a:gd name="connsiteY4" fmla="*/ 28047 h 844721"/>
                <a:gd name="connsiteX5" fmla="*/ 1861629 w 1871741"/>
                <a:gd name="connsiteY5" fmla="*/ 84803 h 844721"/>
                <a:gd name="connsiteX6" fmla="*/ 1738329 w 1871741"/>
                <a:gd name="connsiteY6" fmla="*/ 338157 h 844721"/>
                <a:gd name="connsiteX7" fmla="*/ 1738329 w 1871741"/>
                <a:gd name="connsiteY7" fmla="*/ 726315 h 844721"/>
                <a:gd name="connsiteX8" fmla="*/ 1641286 w 1871741"/>
                <a:gd name="connsiteY8" fmla="*/ 823358 h 844721"/>
                <a:gd name="connsiteX9" fmla="*/ 709318 w 1871741"/>
                <a:gd name="connsiteY9" fmla="*/ 823358 h 844721"/>
                <a:gd name="connsiteX10" fmla="*/ 288031 w 1871741"/>
                <a:gd name="connsiteY10" fmla="*/ 819998 h 844721"/>
                <a:gd name="connsiteX0" fmla="*/ 288031 w 2133446"/>
                <a:gd name="connsiteY0" fmla="*/ 819998 h 844721"/>
                <a:gd name="connsiteX1" fmla="*/ 9903 w 2133446"/>
                <a:gd name="connsiteY1" fmla="*/ 327543 h 844721"/>
                <a:gd name="connsiteX2" fmla="*/ 283957 w 2133446"/>
                <a:gd name="connsiteY2" fmla="*/ 41183 h 844721"/>
                <a:gd name="connsiteX3" fmla="*/ 601241 w 2133446"/>
                <a:gd name="connsiteY3" fmla="*/ 7338 h 844721"/>
                <a:gd name="connsiteX4" fmla="*/ 1005172 w 2133446"/>
                <a:gd name="connsiteY4" fmla="*/ 28047 h 844721"/>
                <a:gd name="connsiteX5" fmla="*/ 1861629 w 2133446"/>
                <a:gd name="connsiteY5" fmla="*/ 84803 h 844721"/>
                <a:gd name="connsiteX6" fmla="*/ 2133446 w 2133446"/>
                <a:gd name="connsiteY6" fmla="*/ 347733 h 844721"/>
                <a:gd name="connsiteX7" fmla="*/ 1738329 w 2133446"/>
                <a:gd name="connsiteY7" fmla="*/ 726315 h 844721"/>
                <a:gd name="connsiteX8" fmla="*/ 1641286 w 2133446"/>
                <a:gd name="connsiteY8" fmla="*/ 823358 h 844721"/>
                <a:gd name="connsiteX9" fmla="*/ 709318 w 2133446"/>
                <a:gd name="connsiteY9" fmla="*/ 823358 h 844721"/>
                <a:gd name="connsiteX10" fmla="*/ 288031 w 2133446"/>
                <a:gd name="connsiteY10" fmla="*/ 819998 h 844721"/>
                <a:gd name="connsiteX0" fmla="*/ 288031 w 2133446"/>
                <a:gd name="connsiteY0" fmla="*/ 819998 h 844721"/>
                <a:gd name="connsiteX1" fmla="*/ 9903 w 2133446"/>
                <a:gd name="connsiteY1" fmla="*/ 327543 h 844721"/>
                <a:gd name="connsiteX2" fmla="*/ 283957 w 2133446"/>
                <a:gd name="connsiteY2" fmla="*/ 41183 h 844721"/>
                <a:gd name="connsiteX3" fmla="*/ 601241 w 2133446"/>
                <a:gd name="connsiteY3" fmla="*/ 7338 h 844721"/>
                <a:gd name="connsiteX4" fmla="*/ 1005172 w 2133446"/>
                <a:gd name="connsiteY4" fmla="*/ 28047 h 844721"/>
                <a:gd name="connsiteX5" fmla="*/ 1861629 w 2133446"/>
                <a:gd name="connsiteY5" fmla="*/ 84803 h 844721"/>
                <a:gd name="connsiteX6" fmla="*/ 2133446 w 2133446"/>
                <a:gd name="connsiteY6" fmla="*/ 347733 h 844721"/>
                <a:gd name="connsiteX7" fmla="*/ 2112389 w 2133446"/>
                <a:gd name="connsiteY7" fmla="*/ 690987 h 844721"/>
                <a:gd name="connsiteX8" fmla="*/ 1641286 w 2133446"/>
                <a:gd name="connsiteY8" fmla="*/ 823358 h 844721"/>
                <a:gd name="connsiteX9" fmla="*/ 709318 w 2133446"/>
                <a:gd name="connsiteY9" fmla="*/ 823358 h 844721"/>
                <a:gd name="connsiteX10" fmla="*/ 288031 w 2133446"/>
                <a:gd name="connsiteY10" fmla="*/ 819998 h 844721"/>
                <a:gd name="connsiteX0" fmla="*/ 288031 w 2148834"/>
                <a:gd name="connsiteY0" fmla="*/ 819998 h 844721"/>
                <a:gd name="connsiteX1" fmla="*/ 9903 w 2148834"/>
                <a:gd name="connsiteY1" fmla="*/ 327543 h 844721"/>
                <a:gd name="connsiteX2" fmla="*/ 283957 w 2148834"/>
                <a:gd name="connsiteY2" fmla="*/ 41183 h 844721"/>
                <a:gd name="connsiteX3" fmla="*/ 601241 w 2148834"/>
                <a:gd name="connsiteY3" fmla="*/ 7338 h 844721"/>
                <a:gd name="connsiteX4" fmla="*/ 1005172 w 2148834"/>
                <a:gd name="connsiteY4" fmla="*/ 28047 h 844721"/>
                <a:gd name="connsiteX5" fmla="*/ 1861629 w 2148834"/>
                <a:gd name="connsiteY5" fmla="*/ 84803 h 844721"/>
                <a:gd name="connsiteX6" fmla="*/ 2133446 w 2148834"/>
                <a:gd name="connsiteY6" fmla="*/ 347733 h 844721"/>
                <a:gd name="connsiteX7" fmla="*/ 2112389 w 2148834"/>
                <a:gd name="connsiteY7" fmla="*/ 690987 h 844721"/>
                <a:gd name="connsiteX8" fmla="*/ 1641286 w 2148834"/>
                <a:gd name="connsiteY8" fmla="*/ 823358 h 844721"/>
                <a:gd name="connsiteX9" fmla="*/ 709318 w 2148834"/>
                <a:gd name="connsiteY9" fmla="*/ 823358 h 844721"/>
                <a:gd name="connsiteX10" fmla="*/ 288031 w 2148834"/>
                <a:gd name="connsiteY10" fmla="*/ 819998 h 844721"/>
                <a:gd name="connsiteX0" fmla="*/ 288031 w 2148834"/>
                <a:gd name="connsiteY0" fmla="*/ 819998 h 844721"/>
                <a:gd name="connsiteX1" fmla="*/ 9903 w 2148834"/>
                <a:gd name="connsiteY1" fmla="*/ 327543 h 844721"/>
                <a:gd name="connsiteX2" fmla="*/ 283957 w 2148834"/>
                <a:gd name="connsiteY2" fmla="*/ 41183 h 844721"/>
                <a:gd name="connsiteX3" fmla="*/ 601241 w 2148834"/>
                <a:gd name="connsiteY3" fmla="*/ 7338 h 844721"/>
                <a:gd name="connsiteX4" fmla="*/ 1005172 w 2148834"/>
                <a:gd name="connsiteY4" fmla="*/ 28047 h 844721"/>
                <a:gd name="connsiteX5" fmla="*/ 1861629 w 2148834"/>
                <a:gd name="connsiteY5" fmla="*/ 84803 h 844721"/>
                <a:gd name="connsiteX6" fmla="*/ 2133446 w 2148834"/>
                <a:gd name="connsiteY6" fmla="*/ 347733 h 844721"/>
                <a:gd name="connsiteX7" fmla="*/ 2112389 w 2148834"/>
                <a:gd name="connsiteY7" fmla="*/ 690987 h 844721"/>
                <a:gd name="connsiteX8" fmla="*/ 1911704 w 2148834"/>
                <a:gd name="connsiteY8" fmla="*/ 802650 h 844721"/>
                <a:gd name="connsiteX9" fmla="*/ 1641286 w 2148834"/>
                <a:gd name="connsiteY9" fmla="*/ 823358 h 844721"/>
                <a:gd name="connsiteX10" fmla="*/ 709318 w 2148834"/>
                <a:gd name="connsiteY10" fmla="*/ 823358 h 844721"/>
                <a:gd name="connsiteX11" fmla="*/ 288031 w 2148834"/>
                <a:gd name="connsiteY11" fmla="*/ 819998 h 844721"/>
                <a:gd name="connsiteX0" fmla="*/ 288031 w 2154261"/>
                <a:gd name="connsiteY0" fmla="*/ 819998 h 844721"/>
                <a:gd name="connsiteX1" fmla="*/ 9903 w 2154261"/>
                <a:gd name="connsiteY1" fmla="*/ 327543 h 844721"/>
                <a:gd name="connsiteX2" fmla="*/ 283957 w 2154261"/>
                <a:gd name="connsiteY2" fmla="*/ 41183 h 844721"/>
                <a:gd name="connsiteX3" fmla="*/ 601241 w 2154261"/>
                <a:gd name="connsiteY3" fmla="*/ 7338 h 844721"/>
                <a:gd name="connsiteX4" fmla="*/ 1005172 w 2154261"/>
                <a:gd name="connsiteY4" fmla="*/ 28047 h 844721"/>
                <a:gd name="connsiteX5" fmla="*/ 1861629 w 2154261"/>
                <a:gd name="connsiteY5" fmla="*/ 84803 h 844721"/>
                <a:gd name="connsiteX6" fmla="*/ 2147269 w 2154261"/>
                <a:gd name="connsiteY6" fmla="*/ 333169 h 844721"/>
                <a:gd name="connsiteX7" fmla="*/ 2112389 w 2154261"/>
                <a:gd name="connsiteY7" fmla="*/ 690987 h 844721"/>
                <a:gd name="connsiteX8" fmla="*/ 1911704 w 2154261"/>
                <a:gd name="connsiteY8" fmla="*/ 802650 h 844721"/>
                <a:gd name="connsiteX9" fmla="*/ 1641286 w 2154261"/>
                <a:gd name="connsiteY9" fmla="*/ 823358 h 844721"/>
                <a:gd name="connsiteX10" fmla="*/ 709318 w 2154261"/>
                <a:gd name="connsiteY10" fmla="*/ 823358 h 844721"/>
                <a:gd name="connsiteX11" fmla="*/ 288031 w 2154261"/>
                <a:gd name="connsiteY11" fmla="*/ 819998 h 844721"/>
                <a:gd name="connsiteX0" fmla="*/ 288031 w 2112770"/>
                <a:gd name="connsiteY0" fmla="*/ 819998 h 844721"/>
                <a:gd name="connsiteX1" fmla="*/ 9903 w 2112770"/>
                <a:gd name="connsiteY1" fmla="*/ 327543 h 844721"/>
                <a:gd name="connsiteX2" fmla="*/ 283957 w 2112770"/>
                <a:gd name="connsiteY2" fmla="*/ 41183 h 844721"/>
                <a:gd name="connsiteX3" fmla="*/ 601241 w 2112770"/>
                <a:gd name="connsiteY3" fmla="*/ 7338 h 844721"/>
                <a:gd name="connsiteX4" fmla="*/ 1005172 w 2112770"/>
                <a:gd name="connsiteY4" fmla="*/ 28047 h 844721"/>
                <a:gd name="connsiteX5" fmla="*/ 1861629 w 2112770"/>
                <a:gd name="connsiteY5" fmla="*/ 84803 h 844721"/>
                <a:gd name="connsiteX6" fmla="*/ 2112389 w 2112770"/>
                <a:gd name="connsiteY6" fmla="*/ 690987 h 844721"/>
                <a:gd name="connsiteX7" fmla="*/ 1911704 w 2112770"/>
                <a:gd name="connsiteY7" fmla="*/ 802650 h 844721"/>
                <a:gd name="connsiteX8" fmla="*/ 1641286 w 2112770"/>
                <a:gd name="connsiteY8" fmla="*/ 823358 h 844721"/>
                <a:gd name="connsiteX9" fmla="*/ 709318 w 2112770"/>
                <a:gd name="connsiteY9" fmla="*/ 823358 h 844721"/>
                <a:gd name="connsiteX10" fmla="*/ 288031 w 2112770"/>
                <a:gd name="connsiteY10" fmla="*/ 819998 h 844721"/>
                <a:gd name="connsiteX0" fmla="*/ 288031 w 2166422"/>
                <a:gd name="connsiteY0" fmla="*/ 819998 h 844721"/>
                <a:gd name="connsiteX1" fmla="*/ 9903 w 2166422"/>
                <a:gd name="connsiteY1" fmla="*/ 327543 h 844721"/>
                <a:gd name="connsiteX2" fmla="*/ 283957 w 2166422"/>
                <a:gd name="connsiteY2" fmla="*/ 41183 h 844721"/>
                <a:gd name="connsiteX3" fmla="*/ 601241 w 2166422"/>
                <a:gd name="connsiteY3" fmla="*/ 7338 h 844721"/>
                <a:gd name="connsiteX4" fmla="*/ 1005172 w 2166422"/>
                <a:gd name="connsiteY4" fmla="*/ 28047 h 844721"/>
                <a:gd name="connsiteX5" fmla="*/ 1861629 w 2166422"/>
                <a:gd name="connsiteY5" fmla="*/ 84803 h 844721"/>
                <a:gd name="connsiteX6" fmla="*/ 2151918 w 2166422"/>
                <a:gd name="connsiteY6" fmla="*/ 319132 h 844721"/>
                <a:gd name="connsiteX7" fmla="*/ 2112389 w 2166422"/>
                <a:gd name="connsiteY7" fmla="*/ 690987 h 844721"/>
                <a:gd name="connsiteX8" fmla="*/ 1911704 w 2166422"/>
                <a:gd name="connsiteY8" fmla="*/ 802650 h 844721"/>
                <a:gd name="connsiteX9" fmla="*/ 1641286 w 2166422"/>
                <a:gd name="connsiteY9" fmla="*/ 823358 h 844721"/>
                <a:gd name="connsiteX10" fmla="*/ 709318 w 2166422"/>
                <a:gd name="connsiteY10" fmla="*/ 823358 h 844721"/>
                <a:gd name="connsiteX11" fmla="*/ 288031 w 2166422"/>
                <a:gd name="connsiteY11" fmla="*/ 819998 h 844721"/>
                <a:gd name="connsiteX0" fmla="*/ 288031 w 2164157"/>
                <a:gd name="connsiteY0" fmla="*/ 819998 h 844721"/>
                <a:gd name="connsiteX1" fmla="*/ 9903 w 2164157"/>
                <a:gd name="connsiteY1" fmla="*/ 327543 h 844721"/>
                <a:gd name="connsiteX2" fmla="*/ 283957 w 2164157"/>
                <a:gd name="connsiteY2" fmla="*/ 41183 h 844721"/>
                <a:gd name="connsiteX3" fmla="*/ 601241 w 2164157"/>
                <a:gd name="connsiteY3" fmla="*/ 7338 h 844721"/>
                <a:gd name="connsiteX4" fmla="*/ 1005172 w 2164157"/>
                <a:gd name="connsiteY4" fmla="*/ 28047 h 844721"/>
                <a:gd name="connsiteX5" fmla="*/ 1861629 w 2164157"/>
                <a:gd name="connsiteY5" fmla="*/ 84803 h 844721"/>
                <a:gd name="connsiteX6" fmla="*/ 2151918 w 2164157"/>
                <a:gd name="connsiteY6" fmla="*/ 319132 h 844721"/>
                <a:gd name="connsiteX7" fmla="*/ 2095134 w 2164157"/>
                <a:gd name="connsiteY7" fmla="*/ 682915 h 844721"/>
                <a:gd name="connsiteX8" fmla="*/ 1911704 w 2164157"/>
                <a:gd name="connsiteY8" fmla="*/ 802650 h 844721"/>
                <a:gd name="connsiteX9" fmla="*/ 1641286 w 2164157"/>
                <a:gd name="connsiteY9" fmla="*/ 823358 h 844721"/>
                <a:gd name="connsiteX10" fmla="*/ 709318 w 2164157"/>
                <a:gd name="connsiteY10" fmla="*/ 823358 h 844721"/>
                <a:gd name="connsiteX11" fmla="*/ 288031 w 2164157"/>
                <a:gd name="connsiteY11" fmla="*/ 819998 h 844721"/>
                <a:gd name="connsiteX0" fmla="*/ 288031 w 2140268"/>
                <a:gd name="connsiteY0" fmla="*/ 819998 h 844721"/>
                <a:gd name="connsiteX1" fmla="*/ 9903 w 2140268"/>
                <a:gd name="connsiteY1" fmla="*/ 327543 h 844721"/>
                <a:gd name="connsiteX2" fmla="*/ 283957 w 2140268"/>
                <a:gd name="connsiteY2" fmla="*/ 41183 h 844721"/>
                <a:gd name="connsiteX3" fmla="*/ 601241 w 2140268"/>
                <a:gd name="connsiteY3" fmla="*/ 7338 h 844721"/>
                <a:gd name="connsiteX4" fmla="*/ 1005172 w 2140268"/>
                <a:gd name="connsiteY4" fmla="*/ 28047 h 844721"/>
                <a:gd name="connsiteX5" fmla="*/ 1861629 w 2140268"/>
                <a:gd name="connsiteY5" fmla="*/ 84803 h 844721"/>
                <a:gd name="connsiteX6" fmla="*/ 2123900 w 2140268"/>
                <a:gd name="connsiteY6" fmla="*/ 334066 h 844721"/>
                <a:gd name="connsiteX7" fmla="*/ 2095134 w 2140268"/>
                <a:gd name="connsiteY7" fmla="*/ 682915 h 844721"/>
                <a:gd name="connsiteX8" fmla="*/ 1911704 w 2140268"/>
                <a:gd name="connsiteY8" fmla="*/ 802650 h 844721"/>
                <a:gd name="connsiteX9" fmla="*/ 1641286 w 2140268"/>
                <a:gd name="connsiteY9" fmla="*/ 823358 h 844721"/>
                <a:gd name="connsiteX10" fmla="*/ 709318 w 2140268"/>
                <a:gd name="connsiteY10" fmla="*/ 823358 h 844721"/>
                <a:gd name="connsiteX11" fmla="*/ 288031 w 2140268"/>
                <a:gd name="connsiteY11" fmla="*/ 819998 h 844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0268" h="844721">
                  <a:moveTo>
                    <a:pt x="288031" y="819998"/>
                  </a:moveTo>
                  <a:lnTo>
                    <a:pt x="9903" y="327543"/>
                  </a:lnTo>
                  <a:cubicBezTo>
                    <a:pt x="-49178" y="292365"/>
                    <a:pt x="170635" y="91148"/>
                    <a:pt x="283957" y="41183"/>
                  </a:cubicBezTo>
                  <a:cubicBezTo>
                    <a:pt x="397279" y="-8782"/>
                    <a:pt x="476678" y="23845"/>
                    <a:pt x="601241" y="7338"/>
                  </a:cubicBezTo>
                  <a:cubicBezTo>
                    <a:pt x="725805" y="-9169"/>
                    <a:pt x="818966" y="4097"/>
                    <a:pt x="1005172" y="28047"/>
                  </a:cubicBezTo>
                  <a:cubicBezTo>
                    <a:pt x="1191378" y="51997"/>
                    <a:pt x="1688859" y="32022"/>
                    <a:pt x="1861629" y="84803"/>
                  </a:cubicBezTo>
                  <a:cubicBezTo>
                    <a:pt x="2034399" y="137584"/>
                    <a:pt x="2082107" y="233035"/>
                    <a:pt x="2123900" y="334066"/>
                  </a:cubicBezTo>
                  <a:cubicBezTo>
                    <a:pt x="2165693" y="435097"/>
                    <a:pt x="2116816" y="606595"/>
                    <a:pt x="2095134" y="682915"/>
                  </a:cubicBezTo>
                  <a:cubicBezTo>
                    <a:pt x="2073452" y="759235"/>
                    <a:pt x="1990221" y="780588"/>
                    <a:pt x="1911704" y="802650"/>
                  </a:cubicBezTo>
                  <a:cubicBezTo>
                    <a:pt x="1833187" y="824712"/>
                    <a:pt x="1838298" y="817154"/>
                    <a:pt x="1641286" y="823358"/>
                  </a:cubicBezTo>
                  <a:lnTo>
                    <a:pt x="709318" y="823358"/>
                  </a:lnTo>
                  <a:cubicBezTo>
                    <a:pt x="655723" y="823358"/>
                    <a:pt x="288031" y="873593"/>
                    <a:pt x="288031" y="81999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: Rounded Corners 62">
              <a:extLst>
                <a:ext uri="{FF2B5EF4-FFF2-40B4-BE49-F238E27FC236}">
                  <a16:creationId xmlns:a16="http://schemas.microsoft.com/office/drawing/2014/main" id="{E52A6F24-D2C5-40CB-9172-581B5C9BCA28}"/>
                </a:ext>
              </a:extLst>
            </p:cNvPr>
            <p:cNvSpPr/>
            <p:nvPr/>
          </p:nvSpPr>
          <p:spPr>
            <a:xfrm rot="712364">
              <a:off x="4339014" y="4210409"/>
              <a:ext cx="2182433" cy="299459"/>
            </a:xfrm>
            <a:custGeom>
              <a:avLst/>
              <a:gdLst>
                <a:gd name="connsiteX0" fmla="*/ 0 w 4547287"/>
                <a:gd name="connsiteY0" fmla="*/ 202303 h 428454"/>
                <a:gd name="connsiteX1" fmla="*/ 202303 w 4547287"/>
                <a:gd name="connsiteY1" fmla="*/ 0 h 428454"/>
                <a:gd name="connsiteX2" fmla="*/ 4344984 w 4547287"/>
                <a:gd name="connsiteY2" fmla="*/ 0 h 428454"/>
                <a:gd name="connsiteX3" fmla="*/ 4547287 w 4547287"/>
                <a:gd name="connsiteY3" fmla="*/ 202303 h 428454"/>
                <a:gd name="connsiteX4" fmla="*/ 4547287 w 4547287"/>
                <a:gd name="connsiteY4" fmla="*/ 226151 h 428454"/>
                <a:gd name="connsiteX5" fmla="*/ 4344984 w 4547287"/>
                <a:gd name="connsiteY5" fmla="*/ 428454 h 428454"/>
                <a:gd name="connsiteX6" fmla="*/ 202303 w 4547287"/>
                <a:gd name="connsiteY6" fmla="*/ 428454 h 428454"/>
                <a:gd name="connsiteX7" fmla="*/ 0 w 4547287"/>
                <a:gd name="connsiteY7" fmla="*/ 226151 h 428454"/>
                <a:gd name="connsiteX8" fmla="*/ 0 w 4547287"/>
                <a:gd name="connsiteY8" fmla="*/ 202303 h 428454"/>
                <a:gd name="connsiteX0" fmla="*/ 0 w 4547287"/>
                <a:gd name="connsiteY0" fmla="*/ 290983 h 517134"/>
                <a:gd name="connsiteX1" fmla="*/ 202303 w 4547287"/>
                <a:gd name="connsiteY1" fmla="*/ 88680 h 517134"/>
                <a:gd name="connsiteX2" fmla="*/ 4396419 w 4547287"/>
                <a:gd name="connsiteY2" fmla="*/ 0 h 517134"/>
                <a:gd name="connsiteX3" fmla="*/ 4547287 w 4547287"/>
                <a:gd name="connsiteY3" fmla="*/ 290983 h 517134"/>
                <a:gd name="connsiteX4" fmla="*/ 4547287 w 4547287"/>
                <a:gd name="connsiteY4" fmla="*/ 314831 h 517134"/>
                <a:gd name="connsiteX5" fmla="*/ 4344984 w 4547287"/>
                <a:gd name="connsiteY5" fmla="*/ 517134 h 517134"/>
                <a:gd name="connsiteX6" fmla="*/ 202303 w 4547287"/>
                <a:gd name="connsiteY6" fmla="*/ 517134 h 517134"/>
                <a:gd name="connsiteX7" fmla="*/ 0 w 4547287"/>
                <a:gd name="connsiteY7" fmla="*/ 314831 h 517134"/>
                <a:gd name="connsiteX8" fmla="*/ 0 w 4547287"/>
                <a:gd name="connsiteY8" fmla="*/ 290983 h 517134"/>
                <a:gd name="connsiteX0" fmla="*/ 0 w 4547287"/>
                <a:gd name="connsiteY0" fmla="*/ 290983 h 517134"/>
                <a:gd name="connsiteX1" fmla="*/ 202303 w 4547287"/>
                <a:gd name="connsiteY1" fmla="*/ 88680 h 517134"/>
                <a:gd name="connsiteX2" fmla="*/ 4396419 w 4547287"/>
                <a:gd name="connsiteY2" fmla="*/ 0 h 517134"/>
                <a:gd name="connsiteX3" fmla="*/ 4547287 w 4547287"/>
                <a:gd name="connsiteY3" fmla="*/ 290983 h 517134"/>
                <a:gd name="connsiteX4" fmla="*/ 4547287 w 4547287"/>
                <a:gd name="connsiteY4" fmla="*/ 314831 h 517134"/>
                <a:gd name="connsiteX5" fmla="*/ 4420358 w 4547287"/>
                <a:gd name="connsiteY5" fmla="*/ 431209 h 517134"/>
                <a:gd name="connsiteX6" fmla="*/ 202303 w 4547287"/>
                <a:gd name="connsiteY6" fmla="*/ 517134 h 517134"/>
                <a:gd name="connsiteX7" fmla="*/ 0 w 4547287"/>
                <a:gd name="connsiteY7" fmla="*/ 314831 h 517134"/>
                <a:gd name="connsiteX8" fmla="*/ 0 w 4547287"/>
                <a:gd name="connsiteY8" fmla="*/ 290983 h 517134"/>
                <a:gd name="connsiteX0" fmla="*/ 973 w 4548260"/>
                <a:gd name="connsiteY0" fmla="*/ 290983 h 517134"/>
                <a:gd name="connsiteX1" fmla="*/ 95361 w 4548260"/>
                <a:gd name="connsiteY1" fmla="*/ 56862 h 517134"/>
                <a:gd name="connsiteX2" fmla="*/ 4397392 w 4548260"/>
                <a:gd name="connsiteY2" fmla="*/ 0 h 517134"/>
                <a:gd name="connsiteX3" fmla="*/ 4548260 w 4548260"/>
                <a:gd name="connsiteY3" fmla="*/ 290983 h 517134"/>
                <a:gd name="connsiteX4" fmla="*/ 4548260 w 4548260"/>
                <a:gd name="connsiteY4" fmla="*/ 314831 h 517134"/>
                <a:gd name="connsiteX5" fmla="*/ 4421331 w 4548260"/>
                <a:gd name="connsiteY5" fmla="*/ 431209 h 517134"/>
                <a:gd name="connsiteX6" fmla="*/ 203276 w 4548260"/>
                <a:gd name="connsiteY6" fmla="*/ 517134 h 517134"/>
                <a:gd name="connsiteX7" fmla="*/ 973 w 4548260"/>
                <a:gd name="connsiteY7" fmla="*/ 314831 h 517134"/>
                <a:gd name="connsiteX8" fmla="*/ 973 w 4548260"/>
                <a:gd name="connsiteY8" fmla="*/ 290983 h 517134"/>
                <a:gd name="connsiteX0" fmla="*/ 973 w 4548260"/>
                <a:gd name="connsiteY0" fmla="*/ 290983 h 524973"/>
                <a:gd name="connsiteX1" fmla="*/ 95361 w 4548260"/>
                <a:gd name="connsiteY1" fmla="*/ 56862 h 524973"/>
                <a:gd name="connsiteX2" fmla="*/ 4397392 w 4548260"/>
                <a:gd name="connsiteY2" fmla="*/ 0 h 524973"/>
                <a:gd name="connsiteX3" fmla="*/ 4548260 w 4548260"/>
                <a:gd name="connsiteY3" fmla="*/ 290983 h 524973"/>
                <a:gd name="connsiteX4" fmla="*/ 4548260 w 4548260"/>
                <a:gd name="connsiteY4" fmla="*/ 314831 h 524973"/>
                <a:gd name="connsiteX5" fmla="*/ 4421331 w 4548260"/>
                <a:gd name="connsiteY5" fmla="*/ 431209 h 524973"/>
                <a:gd name="connsiteX6" fmla="*/ 165990 w 4548260"/>
                <a:gd name="connsiteY6" fmla="*/ 524973 h 524973"/>
                <a:gd name="connsiteX7" fmla="*/ 973 w 4548260"/>
                <a:gd name="connsiteY7" fmla="*/ 314831 h 524973"/>
                <a:gd name="connsiteX8" fmla="*/ 973 w 4548260"/>
                <a:gd name="connsiteY8" fmla="*/ 290983 h 524973"/>
                <a:gd name="connsiteX0" fmla="*/ 973 w 4548260"/>
                <a:gd name="connsiteY0" fmla="*/ 352588 h 586578"/>
                <a:gd name="connsiteX1" fmla="*/ 95361 w 4548260"/>
                <a:gd name="connsiteY1" fmla="*/ 118467 h 586578"/>
                <a:gd name="connsiteX2" fmla="*/ 4431160 w 4548260"/>
                <a:gd name="connsiteY2" fmla="*/ 0 h 586578"/>
                <a:gd name="connsiteX3" fmla="*/ 4548260 w 4548260"/>
                <a:gd name="connsiteY3" fmla="*/ 352588 h 586578"/>
                <a:gd name="connsiteX4" fmla="*/ 4548260 w 4548260"/>
                <a:gd name="connsiteY4" fmla="*/ 376436 h 586578"/>
                <a:gd name="connsiteX5" fmla="*/ 4421331 w 4548260"/>
                <a:gd name="connsiteY5" fmla="*/ 492814 h 586578"/>
                <a:gd name="connsiteX6" fmla="*/ 165990 w 4548260"/>
                <a:gd name="connsiteY6" fmla="*/ 586578 h 586578"/>
                <a:gd name="connsiteX7" fmla="*/ 973 w 4548260"/>
                <a:gd name="connsiteY7" fmla="*/ 376436 h 586578"/>
                <a:gd name="connsiteX8" fmla="*/ 973 w 4548260"/>
                <a:gd name="connsiteY8" fmla="*/ 352588 h 586578"/>
                <a:gd name="connsiteX0" fmla="*/ 973 w 4550032"/>
                <a:gd name="connsiteY0" fmla="*/ 352588 h 586578"/>
                <a:gd name="connsiteX1" fmla="*/ 95361 w 4550032"/>
                <a:gd name="connsiteY1" fmla="*/ 118467 h 586578"/>
                <a:gd name="connsiteX2" fmla="*/ 4431160 w 4550032"/>
                <a:gd name="connsiteY2" fmla="*/ 0 h 586578"/>
                <a:gd name="connsiteX3" fmla="*/ 4548260 w 4550032"/>
                <a:gd name="connsiteY3" fmla="*/ 352588 h 586578"/>
                <a:gd name="connsiteX4" fmla="*/ 4548260 w 4550032"/>
                <a:gd name="connsiteY4" fmla="*/ 376436 h 586578"/>
                <a:gd name="connsiteX5" fmla="*/ 4458616 w 4550032"/>
                <a:gd name="connsiteY5" fmla="*/ 484976 h 586578"/>
                <a:gd name="connsiteX6" fmla="*/ 165990 w 4550032"/>
                <a:gd name="connsiteY6" fmla="*/ 586578 h 586578"/>
                <a:gd name="connsiteX7" fmla="*/ 973 w 4550032"/>
                <a:gd name="connsiteY7" fmla="*/ 376436 h 586578"/>
                <a:gd name="connsiteX8" fmla="*/ 973 w 4550032"/>
                <a:gd name="connsiteY8" fmla="*/ 352588 h 586578"/>
                <a:gd name="connsiteX0" fmla="*/ 40716 w 4589775"/>
                <a:gd name="connsiteY0" fmla="*/ 352588 h 586578"/>
                <a:gd name="connsiteX1" fmla="*/ 53077 w 4589775"/>
                <a:gd name="connsiteY1" fmla="*/ 135712 h 586578"/>
                <a:gd name="connsiteX2" fmla="*/ 4470903 w 4589775"/>
                <a:gd name="connsiteY2" fmla="*/ 0 h 586578"/>
                <a:gd name="connsiteX3" fmla="*/ 4588003 w 4589775"/>
                <a:gd name="connsiteY3" fmla="*/ 352588 h 586578"/>
                <a:gd name="connsiteX4" fmla="*/ 4588003 w 4589775"/>
                <a:gd name="connsiteY4" fmla="*/ 376436 h 586578"/>
                <a:gd name="connsiteX5" fmla="*/ 4498359 w 4589775"/>
                <a:gd name="connsiteY5" fmla="*/ 484976 h 586578"/>
                <a:gd name="connsiteX6" fmla="*/ 205733 w 4589775"/>
                <a:gd name="connsiteY6" fmla="*/ 586578 h 586578"/>
                <a:gd name="connsiteX7" fmla="*/ 40716 w 4589775"/>
                <a:gd name="connsiteY7" fmla="*/ 376436 h 586578"/>
                <a:gd name="connsiteX8" fmla="*/ 40716 w 4589775"/>
                <a:gd name="connsiteY8" fmla="*/ 352588 h 586578"/>
                <a:gd name="connsiteX0" fmla="*/ 20478 w 4600933"/>
                <a:gd name="connsiteY0" fmla="*/ 351402 h 586578"/>
                <a:gd name="connsiteX1" fmla="*/ 64235 w 4600933"/>
                <a:gd name="connsiteY1" fmla="*/ 135712 h 586578"/>
                <a:gd name="connsiteX2" fmla="*/ 4482061 w 4600933"/>
                <a:gd name="connsiteY2" fmla="*/ 0 h 586578"/>
                <a:gd name="connsiteX3" fmla="*/ 4599161 w 4600933"/>
                <a:gd name="connsiteY3" fmla="*/ 352588 h 586578"/>
                <a:gd name="connsiteX4" fmla="*/ 4599161 w 4600933"/>
                <a:gd name="connsiteY4" fmla="*/ 376436 h 586578"/>
                <a:gd name="connsiteX5" fmla="*/ 4509517 w 4600933"/>
                <a:gd name="connsiteY5" fmla="*/ 484976 h 586578"/>
                <a:gd name="connsiteX6" fmla="*/ 216891 w 4600933"/>
                <a:gd name="connsiteY6" fmla="*/ 586578 h 586578"/>
                <a:gd name="connsiteX7" fmla="*/ 51874 w 4600933"/>
                <a:gd name="connsiteY7" fmla="*/ 376436 h 586578"/>
                <a:gd name="connsiteX8" fmla="*/ 20478 w 4600933"/>
                <a:gd name="connsiteY8" fmla="*/ 351402 h 58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0933" h="586578">
                  <a:moveTo>
                    <a:pt x="20478" y="351402"/>
                  </a:moveTo>
                  <a:cubicBezTo>
                    <a:pt x="20478" y="239673"/>
                    <a:pt x="-47494" y="135712"/>
                    <a:pt x="64235" y="135712"/>
                  </a:cubicBezTo>
                  <a:cubicBezTo>
                    <a:pt x="1445129" y="135712"/>
                    <a:pt x="3101167" y="0"/>
                    <a:pt x="4482061" y="0"/>
                  </a:cubicBezTo>
                  <a:cubicBezTo>
                    <a:pt x="4593790" y="0"/>
                    <a:pt x="4599161" y="240859"/>
                    <a:pt x="4599161" y="352588"/>
                  </a:cubicBezTo>
                  <a:lnTo>
                    <a:pt x="4599161" y="376436"/>
                  </a:lnTo>
                  <a:cubicBezTo>
                    <a:pt x="4599161" y="488165"/>
                    <a:pt x="4621246" y="484976"/>
                    <a:pt x="4509517" y="484976"/>
                  </a:cubicBezTo>
                  <a:lnTo>
                    <a:pt x="216891" y="586578"/>
                  </a:lnTo>
                  <a:cubicBezTo>
                    <a:pt x="105162" y="586578"/>
                    <a:pt x="51874" y="488165"/>
                    <a:pt x="51874" y="376436"/>
                  </a:cubicBezTo>
                  <a:lnTo>
                    <a:pt x="20478" y="351402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1">
              <a:extLst>
                <a:ext uri="{FF2B5EF4-FFF2-40B4-BE49-F238E27FC236}">
                  <a16:creationId xmlns:a16="http://schemas.microsoft.com/office/drawing/2014/main" id="{B863F70C-34D4-4E13-9B33-ABBDD03C8861}"/>
                </a:ext>
              </a:extLst>
            </p:cNvPr>
            <p:cNvSpPr/>
            <p:nvPr/>
          </p:nvSpPr>
          <p:spPr>
            <a:xfrm>
              <a:off x="4140115" y="3552413"/>
              <a:ext cx="301063" cy="752432"/>
            </a:xfrm>
            <a:custGeom>
              <a:avLst/>
              <a:gdLst>
                <a:gd name="connsiteX0" fmla="*/ 0 w 429732"/>
                <a:gd name="connsiteY0" fmla="*/ 0 h 1453371"/>
                <a:gd name="connsiteX1" fmla="*/ 429732 w 429732"/>
                <a:gd name="connsiteY1" fmla="*/ 0 h 1453371"/>
                <a:gd name="connsiteX2" fmla="*/ 429732 w 429732"/>
                <a:gd name="connsiteY2" fmla="*/ 1453371 h 1453371"/>
                <a:gd name="connsiteX3" fmla="*/ 0 w 429732"/>
                <a:gd name="connsiteY3" fmla="*/ 1453371 h 1453371"/>
                <a:gd name="connsiteX4" fmla="*/ 0 w 429732"/>
                <a:gd name="connsiteY4" fmla="*/ 0 h 1453371"/>
                <a:gd name="connsiteX0" fmla="*/ 0 w 429732"/>
                <a:gd name="connsiteY0" fmla="*/ 0 h 1453371"/>
                <a:gd name="connsiteX1" fmla="*/ 309082 w 429732"/>
                <a:gd name="connsiteY1" fmla="*/ 44450 h 1453371"/>
                <a:gd name="connsiteX2" fmla="*/ 429732 w 429732"/>
                <a:gd name="connsiteY2" fmla="*/ 1453371 h 1453371"/>
                <a:gd name="connsiteX3" fmla="*/ 0 w 429732"/>
                <a:gd name="connsiteY3" fmla="*/ 1453371 h 1453371"/>
                <a:gd name="connsiteX4" fmla="*/ 0 w 429732"/>
                <a:gd name="connsiteY4" fmla="*/ 0 h 1453371"/>
                <a:gd name="connsiteX0" fmla="*/ 0 w 429732"/>
                <a:gd name="connsiteY0" fmla="*/ 11923 h 1465294"/>
                <a:gd name="connsiteX1" fmla="*/ 309082 w 429732"/>
                <a:gd name="connsiteY1" fmla="*/ 56373 h 1465294"/>
                <a:gd name="connsiteX2" fmla="*/ 429732 w 429732"/>
                <a:gd name="connsiteY2" fmla="*/ 1465294 h 1465294"/>
                <a:gd name="connsiteX3" fmla="*/ 0 w 429732"/>
                <a:gd name="connsiteY3" fmla="*/ 1465294 h 1465294"/>
                <a:gd name="connsiteX4" fmla="*/ 0 w 429732"/>
                <a:gd name="connsiteY4" fmla="*/ 11923 h 1465294"/>
                <a:gd name="connsiteX0" fmla="*/ 0 w 429732"/>
                <a:gd name="connsiteY0" fmla="*/ 11923 h 1465294"/>
                <a:gd name="connsiteX1" fmla="*/ 309082 w 429732"/>
                <a:gd name="connsiteY1" fmla="*/ 56373 h 1465294"/>
                <a:gd name="connsiteX2" fmla="*/ 429732 w 429732"/>
                <a:gd name="connsiteY2" fmla="*/ 1465294 h 1465294"/>
                <a:gd name="connsiteX3" fmla="*/ 0 w 429732"/>
                <a:gd name="connsiteY3" fmla="*/ 1465294 h 1465294"/>
                <a:gd name="connsiteX4" fmla="*/ 0 w 429732"/>
                <a:gd name="connsiteY4" fmla="*/ 11923 h 1465294"/>
                <a:gd name="connsiteX0" fmla="*/ 0 w 429732"/>
                <a:gd name="connsiteY0" fmla="*/ 11923 h 1465294"/>
                <a:gd name="connsiteX1" fmla="*/ 309082 w 429732"/>
                <a:gd name="connsiteY1" fmla="*/ 56373 h 1465294"/>
                <a:gd name="connsiteX2" fmla="*/ 429732 w 429732"/>
                <a:gd name="connsiteY2" fmla="*/ 1465294 h 1465294"/>
                <a:gd name="connsiteX3" fmla="*/ 0 w 429732"/>
                <a:gd name="connsiteY3" fmla="*/ 1465294 h 1465294"/>
                <a:gd name="connsiteX4" fmla="*/ 0 w 429732"/>
                <a:gd name="connsiteY4" fmla="*/ 11923 h 1465294"/>
                <a:gd name="connsiteX0" fmla="*/ 0 w 429732"/>
                <a:gd name="connsiteY0" fmla="*/ 55934 h 1509305"/>
                <a:gd name="connsiteX1" fmla="*/ 309082 w 429732"/>
                <a:gd name="connsiteY1" fmla="*/ 100384 h 1509305"/>
                <a:gd name="connsiteX2" fmla="*/ 429732 w 429732"/>
                <a:gd name="connsiteY2" fmla="*/ 1509305 h 1509305"/>
                <a:gd name="connsiteX3" fmla="*/ 0 w 429732"/>
                <a:gd name="connsiteY3" fmla="*/ 1509305 h 1509305"/>
                <a:gd name="connsiteX4" fmla="*/ 0 w 429732"/>
                <a:gd name="connsiteY4" fmla="*/ 55934 h 1509305"/>
                <a:gd name="connsiteX0" fmla="*/ 0 w 531332"/>
                <a:gd name="connsiteY0" fmla="*/ 107663 h 1491184"/>
                <a:gd name="connsiteX1" fmla="*/ 410682 w 531332"/>
                <a:gd name="connsiteY1" fmla="*/ 82263 h 1491184"/>
                <a:gd name="connsiteX2" fmla="*/ 531332 w 531332"/>
                <a:gd name="connsiteY2" fmla="*/ 1491184 h 1491184"/>
                <a:gd name="connsiteX3" fmla="*/ 101600 w 531332"/>
                <a:gd name="connsiteY3" fmla="*/ 1491184 h 1491184"/>
                <a:gd name="connsiteX4" fmla="*/ 0 w 531332"/>
                <a:gd name="connsiteY4" fmla="*/ 107663 h 1491184"/>
                <a:gd name="connsiteX0" fmla="*/ 0 w 531332"/>
                <a:gd name="connsiteY0" fmla="*/ 107663 h 1491184"/>
                <a:gd name="connsiteX1" fmla="*/ 410682 w 531332"/>
                <a:gd name="connsiteY1" fmla="*/ 82263 h 1491184"/>
                <a:gd name="connsiteX2" fmla="*/ 531332 w 531332"/>
                <a:gd name="connsiteY2" fmla="*/ 1491184 h 1491184"/>
                <a:gd name="connsiteX3" fmla="*/ 101600 w 531332"/>
                <a:gd name="connsiteY3" fmla="*/ 1491184 h 1491184"/>
                <a:gd name="connsiteX4" fmla="*/ 0 w 531332"/>
                <a:gd name="connsiteY4" fmla="*/ 107663 h 1491184"/>
                <a:gd name="connsiteX0" fmla="*/ 31916 w 563248"/>
                <a:gd name="connsiteY0" fmla="*/ 107663 h 1491184"/>
                <a:gd name="connsiteX1" fmla="*/ 442598 w 563248"/>
                <a:gd name="connsiteY1" fmla="*/ 82263 h 1491184"/>
                <a:gd name="connsiteX2" fmla="*/ 563248 w 563248"/>
                <a:gd name="connsiteY2" fmla="*/ 1491184 h 1491184"/>
                <a:gd name="connsiteX3" fmla="*/ 133516 w 563248"/>
                <a:gd name="connsiteY3" fmla="*/ 1491184 h 1491184"/>
                <a:gd name="connsiteX4" fmla="*/ 28176 w 563248"/>
                <a:gd name="connsiteY4" fmla="*/ 307982 h 1491184"/>
                <a:gd name="connsiteX5" fmla="*/ 31916 w 563248"/>
                <a:gd name="connsiteY5" fmla="*/ 107663 h 1491184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115289 w 545021"/>
                <a:gd name="connsiteY3" fmla="*/ 150186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115289 w 545021"/>
                <a:gd name="connsiteY3" fmla="*/ 150186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115289 w 545021"/>
                <a:gd name="connsiteY3" fmla="*/ 150186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229589 w 545021"/>
                <a:gd name="connsiteY3" fmla="*/ 147011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641566"/>
                <a:gd name="connsiteX1" fmla="*/ 424371 w 545021"/>
                <a:gd name="connsiteY1" fmla="*/ 92945 h 1641566"/>
                <a:gd name="connsiteX2" fmla="*/ 545021 w 545021"/>
                <a:gd name="connsiteY2" fmla="*/ 1501866 h 1641566"/>
                <a:gd name="connsiteX3" fmla="*/ 483589 w 545021"/>
                <a:gd name="connsiteY3" fmla="*/ 1641566 h 1641566"/>
                <a:gd name="connsiteX4" fmla="*/ 9949 w 545021"/>
                <a:gd name="connsiteY4" fmla="*/ 318664 h 1641566"/>
                <a:gd name="connsiteX5" fmla="*/ 51789 w 545021"/>
                <a:gd name="connsiteY5" fmla="*/ 73895 h 1641566"/>
                <a:gd name="connsiteX0" fmla="*/ 51789 w 545021"/>
                <a:gd name="connsiteY0" fmla="*/ 73895 h 1641566"/>
                <a:gd name="connsiteX1" fmla="*/ 424371 w 545021"/>
                <a:gd name="connsiteY1" fmla="*/ 92945 h 1641566"/>
                <a:gd name="connsiteX2" fmla="*/ 545021 w 545021"/>
                <a:gd name="connsiteY2" fmla="*/ 1501866 h 1641566"/>
                <a:gd name="connsiteX3" fmla="*/ 483589 w 545021"/>
                <a:gd name="connsiteY3" fmla="*/ 1641566 h 1641566"/>
                <a:gd name="connsiteX4" fmla="*/ 9949 w 545021"/>
                <a:gd name="connsiteY4" fmla="*/ 318664 h 1641566"/>
                <a:gd name="connsiteX5" fmla="*/ 51789 w 545021"/>
                <a:gd name="connsiteY5" fmla="*/ 73895 h 1641566"/>
                <a:gd name="connsiteX0" fmla="*/ 51789 w 621221"/>
                <a:gd name="connsiteY0" fmla="*/ 73895 h 1641566"/>
                <a:gd name="connsiteX1" fmla="*/ 424371 w 621221"/>
                <a:gd name="connsiteY1" fmla="*/ 92945 h 1641566"/>
                <a:gd name="connsiteX2" fmla="*/ 621221 w 621221"/>
                <a:gd name="connsiteY2" fmla="*/ 1635216 h 1641566"/>
                <a:gd name="connsiteX3" fmla="*/ 483589 w 621221"/>
                <a:gd name="connsiteY3" fmla="*/ 1641566 h 1641566"/>
                <a:gd name="connsiteX4" fmla="*/ 9949 w 621221"/>
                <a:gd name="connsiteY4" fmla="*/ 318664 h 1641566"/>
                <a:gd name="connsiteX5" fmla="*/ 51789 w 621221"/>
                <a:gd name="connsiteY5" fmla="*/ 73895 h 1641566"/>
                <a:gd name="connsiteX0" fmla="*/ 51789 w 633921"/>
                <a:gd name="connsiteY0" fmla="*/ 73895 h 1641566"/>
                <a:gd name="connsiteX1" fmla="*/ 424371 w 633921"/>
                <a:gd name="connsiteY1" fmla="*/ 92945 h 1641566"/>
                <a:gd name="connsiteX2" fmla="*/ 633921 w 633921"/>
                <a:gd name="connsiteY2" fmla="*/ 1635216 h 1641566"/>
                <a:gd name="connsiteX3" fmla="*/ 483589 w 633921"/>
                <a:gd name="connsiteY3" fmla="*/ 1641566 h 1641566"/>
                <a:gd name="connsiteX4" fmla="*/ 9949 w 633921"/>
                <a:gd name="connsiteY4" fmla="*/ 318664 h 1641566"/>
                <a:gd name="connsiteX5" fmla="*/ 51789 w 633921"/>
                <a:gd name="connsiteY5" fmla="*/ 73895 h 164156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9949 w 633921"/>
                <a:gd name="connsiteY4" fmla="*/ 318664 h 1635216"/>
                <a:gd name="connsiteX5" fmla="*/ 51789 w 633921"/>
                <a:gd name="connsiteY5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0 w 623972"/>
                <a:gd name="connsiteY0" fmla="*/ 296871 h 1613423"/>
                <a:gd name="connsiteX1" fmla="*/ 414422 w 623972"/>
                <a:gd name="connsiteY1" fmla="*/ 71152 h 1613423"/>
                <a:gd name="connsiteX2" fmla="*/ 623972 w 623972"/>
                <a:gd name="connsiteY2" fmla="*/ 1613423 h 1613423"/>
                <a:gd name="connsiteX3" fmla="*/ 460940 w 623972"/>
                <a:gd name="connsiteY3" fmla="*/ 1613423 h 1613423"/>
                <a:gd name="connsiteX4" fmla="*/ 266700 w 623972"/>
                <a:gd name="connsiteY4" fmla="*/ 646121 h 1613423"/>
                <a:gd name="connsiteX5" fmla="*/ 0 w 623972"/>
                <a:gd name="connsiteY5" fmla="*/ 296871 h 1613423"/>
                <a:gd name="connsiteX0" fmla="*/ 7735 w 631707"/>
                <a:gd name="connsiteY0" fmla="*/ 352343 h 1668895"/>
                <a:gd name="connsiteX1" fmla="*/ 77584 w 631707"/>
                <a:gd name="connsiteY1" fmla="*/ 111043 h 1668895"/>
                <a:gd name="connsiteX2" fmla="*/ 422157 w 631707"/>
                <a:gd name="connsiteY2" fmla="*/ 126624 h 1668895"/>
                <a:gd name="connsiteX3" fmla="*/ 631707 w 631707"/>
                <a:gd name="connsiteY3" fmla="*/ 1668895 h 1668895"/>
                <a:gd name="connsiteX4" fmla="*/ 468675 w 631707"/>
                <a:gd name="connsiteY4" fmla="*/ 1668895 h 1668895"/>
                <a:gd name="connsiteX5" fmla="*/ 274435 w 631707"/>
                <a:gd name="connsiteY5" fmla="*/ 701593 h 1668895"/>
                <a:gd name="connsiteX6" fmla="*/ 7735 w 631707"/>
                <a:gd name="connsiteY6" fmla="*/ 352343 h 1668895"/>
                <a:gd name="connsiteX0" fmla="*/ 7735 w 631707"/>
                <a:gd name="connsiteY0" fmla="*/ 352343 h 1668895"/>
                <a:gd name="connsiteX1" fmla="*/ 77584 w 631707"/>
                <a:gd name="connsiteY1" fmla="*/ 111043 h 1668895"/>
                <a:gd name="connsiteX2" fmla="*/ 422157 w 631707"/>
                <a:gd name="connsiteY2" fmla="*/ 126624 h 1668895"/>
                <a:gd name="connsiteX3" fmla="*/ 631707 w 631707"/>
                <a:gd name="connsiteY3" fmla="*/ 1668895 h 1668895"/>
                <a:gd name="connsiteX4" fmla="*/ 468675 w 631707"/>
                <a:gd name="connsiteY4" fmla="*/ 1668895 h 1668895"/>
                <a:gd name="connsiteX5" fmla="*/ 274435 w 631707"/>
                <a:gd name="connsiteY5" fmla="*/ 701593 h 1668895"/>
                <a:gd name="connsiteX6" fmla="*/ 7735 w 631707"/>
                <a:gd name="connsiteY6" fmla="*/ 352343 h 1668895"/>
                <a:gd name="connsiteX0" fmla="*/ 7735 w 631707"/>
                <a:gd name="connsiteY0" fmla="*/ 316263 h 1632815"/>
                <a:gd name="connsiteX1" fmla="*/ 77584 w 631707"/>
                <a:gd name="connsiteY1" fmla="*/ 74963 h 1632815"/>
                <a:gd name="connsiteX2" fmla="*/ 422157 w 631707"/>
                <a:gd name="connsiteY2" fmla="*/ 90544 h 1632815"/>
                <a:gd name="connsiteX3" fmla="*/ 631707 w 631707"/>
                <a:gd name="connsiteY3" fmla="*/ 1632815 h 1632815"/>
                <a:gd name="connsiteX4" fmla="*/ 468675 w 631707"/>
                <a:gd name="connsiteY4" fmla="*/ 1632815 h 1632815"/>
                <a:gd name="connsiteX5" fmla="*/ 274435 w 631707"/>
                <a:gd name="connsiteY5" fmla="*/ 665513 h 1632815"/>
                <a:gd name="connsiteX6" fmla="*/ 7735 w 631707"/>
                <a:gd name="connsiteY6" fmla="*/ 316263 h 1632815"/>
                <a:gd name="connsiteX0" fmla="*/ 8776 w 632748"/>
                <a:gd name="connsiteY0" fmla="*/ 32332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69716 w 632748"/>
                <a:gd name="connsiteY4" fmla="*/ 1639873 h 1639873"/>
                <a:gd name="connsiteX5" fmla="*/ 275476 w 632748"/>
                <a:gd name="connsiteY5" fmla="*/ 672571 h 1639873"/>
                <a:gd name="connsiteX6" fmla="*/ 8776 w 632748"/>
                <a:gd name="connsiteY6" fmla="*/ 32332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69716 w 632748"/>
                <a:gd name="connsiteY4" fmla="*/ 1639873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88766 w 632748"/>
                <a:gd name="connsiteY4" fmla="*/ 1620823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88766 w 632748"/>
                <a:gd name="connsiteY4" fmla="*/ 1620823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2748" h="1639873">
                  <a:moveTo>
                    <a:pt x="8776" y="329671"/>
                  </a:moveTo>
                  <a:cubicBezTo>
                    <a:pt x="-12391" y="236538"/>
                    <a:pt x="3205" y="100591"/>
                    <a:pt x="72275" y="62971"/>
                  </a:cubicBezTo>
                  <a:cubicBezTo>
                    <a:pt x="141345" y="25351"/>
                    <a:pt x="272636" y="-74198"/>
                    <a:pt x="423198" y="97602"/>
                  </a:cubicBezTo>
                  <a:cubicBezTo>
                    <a:pt x="603115" y="433892"/>
                    <a:pt x="592531" y="1170233"/>
                    <a:pt x="632748" y="1639873"/>
                  </a:cubicBezTo>
                  <a:lnTo>
                    <a:pt x="488766" y="1620823"/>
                  </a:lnTo>
                  <a:cubicBezTo>
                    <a:pt x="387946" y="1483948"/>
                    <a:pt x="257049" y="930096"/>
                    <a:pt x="275476" y="672571"/>
                  </a:cubicBezTo>
                  <a:cubicBezTo>
                    <a:pt x="109753" y="561096"/>
                    <a:pt x="36728" y="427616"/>
                    <a:pt x="8776" y="32967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1">
              <a:extLst>
                <a:ext uri="{FF2B5EF4-FFF2-40B4-BE49-F238E27FC236}">
                  <a16:creationId xmlns:a16="http://schemas.microsoft.com/office/drawing/2014/main" id="{21563EF4-2694-443D-8142-614F70A74E27}"/>
                </a:ext>
              </a:extLst>
            </p:cNvPr>
            <p:cNvSpPr/>
            <p:nvPr/>
          </p:nvSpPr>
          <p:spPr>
            <a:xfrm rot="21359927" flipH="1">
              <a:off x="6381562" y="3855865"/>
              <a:ext cx="421544" cy="810752"/>
            </a:xfrm>
            <a:custGeom>
              <a:avLst/>
              <a:gdLst>
                <a:gd name="connsiteX0" fmla="*/ 0 w 429732"/>
                <a:gd name="connsiteY0" fmla="*/ 0 h 1453371"/>
                <a:gd name="connsiteX1" fmla="*/ 429732 w 429732"/>
                <a:gd name="connsiteY1" fmla="*/ 0 h 1453371"/>
                <a:gd name="connsiteX2" fmla="*/ 429732 w 429732"/>
                <a:gd name="connsiteY2" fmla="*/ 1453371 h 1453371"/>
                <a:gd name="connsiteX3" fmla="*/ 0 w 429732"/>
                <a:gd name="connsiteY3" fmla="*/ 1453371 h 1453371"/>
                <a:gd name="connsiteX4" fmla="*/ 0 w 429732"/>
                <a:gd name="connsiteY4" fmla="*/ 0 h 1453371"/>
                <a:gd name="connsiteX0" fmla="*/ 0 w 429732"/>
                <a:gd name="connsiteY0" fmla="*/ 0 h 1453371"/>
                <a:gd name="connsiteX1" fmla="*/ 309082 w 429732"/>
                <a:gd name="connsiteY1" fmla="*/ 44450 h 1453371"/>
                <a:gd name="connsiteX2" fmla="*/ 429732 w 429732"/>
                <a:gd name="connsiteY2" fmla="*/ 1453371 h 1453371"/>
                <a:gd name="connsiteX3" fmla="*/ 0 w 429732"/>
                <a:gd name="connsiteY3" fmla="*/ 1453371 h 1453371"/>
                <a:gd name="connsiteX4" fmla="*/ 0 w 429732"/>
                <a:gd name="connsiteY4" fmla="*/ 0 h 1453371"/>
                <a:gd name="connsiteX0" fmla="*/ 0 w 429732"/>
                <a:gd name="connsiteY0" fmla="*/ 11923 h 1465294"/>
                <a:gd name="connsiteX1" fmla="*/ 309082 w 429732"/>
                <a:gd name="connsiteY1" fmla="*/ 56373 h 1465294"/>
                <a:gd name="connsiteX2" fmla="*/ 429732 w 429732"/>
                <a:gd name="connsiteY2" fmla="*/ 1465294 h 1465294"/>
                <a:gd name="connsiteX3" fmla="*/ 0 w 429732"/>
                <a:gd name="connsiteY3" fmla="*/ 1465294 h 1465294"/>
                <a:gd name="connsiteX4" fmla="*/ 0 w 429732"/>
                <a:gd name="connsiteY4" fmla="*/ 11923 h 1465294"/>
                <a:gd name="connsiteX0" fmla="*/ 0 w 429732"/>
                <a:gd name="connsiteY0" fmla="*/ 11923 h 1465294"/>
                <a:gd name="connsiteX1" fmla="*/ 309082 w 429732"/>
                <a:gd name="connsiteY1" fmla="*/ 56373 h 1465294"/>
                <a:gd name="connsiteX2" fmla="*/ 429732 w 429732"/>
                <a:gd name="connsiteY2" fmla="*/ 1465294 h 1465294"/>
                <a:gd name="connsiteX3" fmla="*/ 0 w 429732"/>
                <a:gd name="connsiteY3" fmla="*/ 1465294 h 1465294"/>
                <a:gd name="connsiteX4" fmla="*/ 0 w 429732"/>
                <a:gd name="connsiteY4" fmla="*/ 11923 h 1465294"/>
                <a:gd name="connsiteX0" fmla="*/ 0 w 429732"/>
                <a:gd name="connsiteY0" fmla="*/ 11923 h 1465294"/>
                <a:gd name="connsiteX1" fmla="*/ 309082 w 429732"/>
                <a:gd name="connsiteY1" fmla="*/ 56373 h 1465294"/>
                <a:gd name="connsiteX2" fmla="*/ 429732 w 429732"/>
                <a:gd name="connsiteY2" fmla="*/ 1465294 h 1465294"/>
                <a:gd name="connsiteX3" fmla="*/ 0 w 429732"/>
                <a:gd name="connsiteY3" fmla="*/ 1465294 h 1465294"/>
                <a:gd name="connsiteX4" fmla="*/ 0 w 429732"/>
                <a:gd name="connsiteY4" fmla="*/ 11923 h 1465294"/>
                <a:gd name="connsiteX0" fmla="*/ 0 w 429732"/>
                <a:gd name="connsiteY0" fmla="*/ 55934 h 1509305"/>
                <a:gd name="connsiteX1" fmla="*/ 309082 w 429732"/>
                <a:gd name="connsiteY1" fmla="*/ 100384 h 1509305"/>
                <a:gd name="connsiteX2" fmla="*/ 429732 w 429732"/>
                <a:gd name="connsiteY2" fmla="*/ 1509305 h 1509305"/>
                <a:gd name="connsiteX3" fmla="*/ 0 w 429732"/>
                <a:gd name="connsiteY3" fmla="*/ 1509305 h 1509305"/>
                <a:gd name="connsiteX4" fmla="*/ 0 w 429732"/>
                <a:gd name="connsiteY4" fmla="*/ 55934 h 1509305"/>
                <a:gd name="connsiteX0" fmla="*/ 0 w 531332"/>
                <a:gd name="connsiteY0" fmla="*/ 107663 h 1491184"/>
                <a:gd name="connsiteX1" fmla="*/ 410682 w 531332"/>
                <a:gd name="connsiteY1" fmla="*/ 82263 h 1491184"/>
                <a:gd name="connsiteX2" fmla="*/ 531332 w 531332"/>
                <a:gd name="connsiteY2" fmla="*/ 1491184 h 1491184"/>
                <a:gd name="connsiteX3" fmla="*/ 101600 w 531332"/>
                <a:gd name="connsiteY3" fmla="*/ 1491184 h 1491184"/>
                <a:gd name="connsiteX4" fmla="*/ 0 w 531332"/>
                <a:gd name="connsiteY4" fmla="*/ 107663 h 1491184"/>
                <a:gd name="connsiteX0" fmla="*/ 0 w 531332"/>
                <a:gd name="connsiteY0" fmla="*/ 107663 h 1491184"/>
                <a:gd name="connsiteX1" fmla="*/ 410682 w 531332"/>
                <a:gd name="connsiteY1" fmla="*/ 82263 h 1491184"/>
                <a:gd name="connsiteX2" fmla="*/ 531332 w 531332"/>
                <a:gd name="connsiteY2" fmla="*/ 1491184 h 1491184"/>
                <a:gd name="connsiteX3" fmla="*/ 101600 w 531332"/>
                <a:gd name="connsiteY3" fmla="*/ 1491184 h 1491184"/>
                <a:gd name="connsiteX4" fmla="*/ 0 w 531332"/>
                <a:gd name="connsiteY4" fmla="*/ 107663 h 1491184"/>
                <a:gd name="connsiteX0" fmla="*/ 31916 w 563248"/>
                <a:gd name="connsiteY0" fmla="*/ 107663 h 1491184"/>
                <a:gd name="connsiteX1" fmla="*/ 442598 w 563248"/>
                <a:gd name="connsiteY1" fmla="*/ 82263 h 1491184"/>
                <a:gd name="connsiteX2" fmla="*/ 563248 w 563248"/>
                <a:gd name="connsiteY2" fmla="*/ 1491184 h 1491184"/>
                <a:gd name="connsiteX3" fmla="*/ 133516 w 563248"/>
                <a:gd name="connsiteY3" fmla="*/ 1491184 h 1491184"/>
                <a:gd name="connsiteX4" fmla="*/ 28176 w 563248"/>
                <a:gd name="connsiteY4" fmla="*/ 307982 h 1491184"/>
                <a:gd name="connsiteX5" fmla="*/ 31916 w 563248"/>
                <a:gd name="connsiteY5" fmla="*/ 107663 h 1491184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115289 w 545021"/>
                <a:gd name="connsiteY3" fmla="*/ 150186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115289 w 545021"/>
                <a:gd name="connsiteY3" fmla="*/ 150186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115289 w 545021"/>
                <a:gd name="connsiteY3" fmla="*/ 150186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229589 w 545021"/>
                <a:gd name="connsiteY3" fmla="*/ 147011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641566"/>
                <a:gd name="connsiteX1" fmla="*/ 424371 w 545021"/>
                <a:gd name="connsiteY1" fmla="*/ 92945 h 1641566"/>
                <a:gd name="connsiteX2" fmla="*/ 545021 w 545021"/>
                <a:gd name="connsiteY2" fmla="*/ 1501866 h 1641566"/>
                <a:gd name="connsiteX3" fmla="*/ 483589 w 545021"/>
                <a:gd name="connsiteY3" fmla="*/ 1641566 h 1641566"/>
                <a:gd name="connsiteX4" fmla="*/ 9949 w 545021"/>
                <a:gd name="connsiteY4" fmla="*/ 318664 h 1641566"/>
                <a:gd name="connsiteX5" fmla="*/ 51789 w 545021"/>
                <a:gd name="connsiteY5" fmla="*/ 73895 h 1641566"/>
                <a:gd name="connsiteX0" fmla="*/ 51789 w 545021"/>
                <a:gd name="connsiteY0" fmla="*/ 73895 h 1641566"/>
                <a:gd name="connsiteX1" fmla="*/ 424371 w 545021"/>
                <a:gd name="connsiteY1" fmla="*/ 92945 h 1641566"/>
                <a:gd name="connsiteX2" fmla="*/ 545021 w 545021"/>
                <a:gd name="connsiteY2" fmla="*/ 1501866 h 1641566"/>
                <a:gd name="connsiteX3" fmla="*/ 483589 w 545021"/>
                <a:gd name="connsiteY3" fmla="*/ 1641566 h 1641566"/>
                <a:gd name="connsiteX4" fmla="*/ 9949 w 545021"/>
                <a:gd name="connsiteY4" fmla="*/ 318664 h 1641566"/>
                <a:gd name="connsiteX5" fmla="*/ 51789 w 545021"/>
                <a:gd name="connsiteY5" fmla="*/ 73895 h 1641566"/>
                <a:gd name="connsiteX0" fmla="*/ 51789 w 621221"/>
                <a:gd name="connsiteY0" fmla="*/ 73895 h 1641566"/>
                <a:gd name="connsiteX1" fmla="*/ 424371 w 621221"/>
                <a:gd name="connsiteY1" fmla="*/ 92945 h 1641566"/>
                <a:gd name="connsiteX2" fmla="*/ 621221 w 621221"/>
                <a:gd name="connsiteY2" fmla="*/ 1635216 h 1641566"/>
                <a:gd name="connsiteX3" fmla="*/ 483589 w 621221"/>
                <a:gd name="connsiteY3" fmla="*/ 1641566 h 1641566"/>
                <a:gd name="connsiteX4" fmla="*/ 9949 w 621221"/>
                <a:gd name="connsiteY4" fmla="*/ 318664 h 1641566"/>
                <a:gd name="connsiteX5" fmla="*/ 51789 w 621221"/>
                <a:gd name="connsiteY5" fmla="*/ 73895 h 1641566"/>
                <a:gd name="connsiteX0" fmla="*/ 51789 w 633921"/>
                <a:gd name="connsiteY0" fmla="*/ 73895 h 1641566"/>
                <a:gd name="connsiteX1" fmla="*/ 424371 w 633921"/>
                <a:gd name="connsiteY1" fmla="*/ 92945 h 1641566"/>
                <a:gd name="connsiteX2" fmla="*/ 633921 w 633921"/>
                <a:gd name="connsiteY2" fmla="*/ 1635216 h 1641566"/>
                <a:gd name="connsiteX3" fmla="*/ 483589 w 633921"/>
                <a:gd name="connsiteY3" fmla="*/ 1641566 h 1641566"/>
                <a:gd name="connsiteX4" fmla="*/ 9949 w 633921"/>
                <a:gd name="connsiteY4" fmla="*/ 318664 h 1641566"/>
                <a:gd name="connsiteX5" fmla="*/ 51789 w 633921"/>
                <a:gd name="connsiteY5" fmla="*/ 73895 h 164156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9949 w 633921"/>
                <a:gd name="connsiteY4" fmla="*/ 318664 h 1635216"/>
                <a:gd name="connsiteX5" fmla="*/ 51789 w 633921"/>
                <a:gd name="connsiteY5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0 w 623972"/>
                <a:gd name="connsiteY0" fmla="*/ 296871 h 1613423"/>
                <a:gd name="connsiteX1" fmla="*/ 414422 w 623972"/>
                <a:gd name="connsiteY1" fmla="*/ 71152 h 1613423"/>
                <a:gd name="connsiteX2" fmla="*/ 623972 w 623972"/>
                <a:gd name="connsiteY2" fmla="*/ 1613423 h 1613423"/>
                <a:gd name="connsiteX3" fmla="*/ 460940 w 623972"/>
                <a:gd name="connsiteY3" fmla="*/ 1613423 h 1613423"/>
                <a:gd name="connsiteX4" fmla="*/ 266700 w 623972"/>
                <a:gd name="connsiteY4" fmla="*/ 646121 h 1613423"/>
                <a:gd name="connsiteX5" fmla="*/ 0 w 623972"/>
                <a:gd name="connsiteY5" fmla="*/ 296871 h 1613423"/>
                <a:gd name="connsiteX0" fmla="*/ 7735 w 631707"/>
                <a:gd name="connsiteY0" fmla="*/ 352343 h 1668895"/>
                <a:gd name="connsiteX1" fmla="*/ 77584 w 631707"/>
                <a:gd name="connsiteY1" fmla="*/ 111043 h 1668895"/>
                <a:gd name="connsiteX2" fmla="*/ 422157 w 631707"/>
                <a:gd name="connsiteY2" fmla="*/ 126624 h 1668895"/>
                <a:gd name="connsiteX3" fmla="*/ 631707 w 631707"/>
                <a:gd name="connsiteY3" fmla="*/ 1668895 h 1668895"/>
                <a:gd name="connsiteX4" fmla="*/ 468675 w 631707"/>
                <a:gd name="connsiteY4" fmla="*/ 1668895 h 1668895"/>
                <a:gd name="connsiteX5" fmla="*/ 274435 w 631707"/>
                <a:gd name="connsiteY5" fmla="*/ 701593 h 1668895"/>
                <a:gd name="connsiteX6" fmla="*/ 7735 w 631707"/>
                <a:gd name="connsiteY6" fmla="*/ 352343 h 1668895"/>
                <a:gd name="connsiteX0" fmla="*/ 7735 w 631707"/>
                <a:gd name="connsiteY0" fmla="*/ 352343 h 1668895"/>
                <a:gd name="connsiteX1" fmla="*/ 77584 w 631707"/>
                <a:gd name="connsiteY1" fmla="*/ 111043 h 1668895"/>
                <a:gd name="connsiteX2" fmla="*/ 422157 w 631707"/>
                <a:gd name="connsiteY2" fmla="*/ 126624 h 1668895"/>
                <a:gd name="connsiteX3" fmla="*/ 631707 w 631707"/>
                <a:gd name="connsiteY3" fmla="*/ 1668895 h 1668895"/>
                <a:gd name="connsiteX4" fmla="*/ 468675 w 631707"/>
                <a:gd name="connsiteY4" fmla="*/ 1668895 h 1668895"/>
                <a:gd name="connsiteX5" fmla="*/ 274435 w 631707"/>
                <a:gd name="connsiteY5" fmla="*/ 701593 h 1668895"/>
                <a:gd name="connsiteX6" fmla="*/ 7735 w 631707"/>
                <a:gd name="connsiteY6" fmla="*/ 352343 h 1668895"/>
                <a:gd name="connsiteX0" fmla="*/ 7735 w 631707"/>
                <a:gd name="connsiteY0" fmla="*/ 316263 h 1632815"/>
                <a:gd name="connsiteX1" fmla="*/ 77584 w 631707"/>
                <a:gd name="connsiteY1" fmla="*/ 74963 h 1632815"/>
                <a:gd name="connsiteX2" fmla="*/ 422157 w 631707"/>
                <a:gd name="connsiteY2" fmla="*/ 90544 h 1632815"/>
                <a:gd name="connsiteX3" fmla="*/ 631707 w 631707"/>
                <a:gd name="connsiteY3" fmla="*/ 1632815 h 1632815"/>
                <a:gd name="connsiteX4" fmla="*/ 468675 w 631707"/>
                <a:gd name="connsiteY4" fmla="*/ 1632815 h 1632815"/>
                <a:gd name="connsiteX5" fmla="*/ 274435 w 631707"/>
                <a:gd name="connsiteY5" fmla="*/ 665513 h 1632815"/>
                <a:gd name="connsiteX6" fmla="*/ 7735 w 631707"/>
                <a:gd name="connsiteY6" fmla="*/ 316263 h 1632815"/>
                <a:gd name="connsiteX0" fmla="*/ 8776 w 632748"/>
                <a:gd name="connsiteY0" fmla="*/ 32332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69716 w 632748"/>
                <a:gd name="connsiteY4" fmla="*/ 1639873 h 1639873"/>
                <a:gd name="connsiteX5" fmla="*/ 275476 w 632748"/>
                <a:gd name="connsiteY5" fmla="*/ 672571 h 1639873"/>
                <a:gd name="connsiteX6" fmla="*/ 8776 w 632748"/>
                <a:gd name="connsiteY6" fmla="*/ 32332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69716 w 632748"/>
                <a:gd name="connsiteY4" fmla="*/ 1639873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88766 w 632748"/>
                <a:gd name="connsiteY4" fmla="*/ 1620823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88766 w 632748"/>
                <a:gd name="connsiteY4" fmla="*/ 1620823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21347 w 632748"/>
                <a:gd name="connsiteY4" fmla="*/ 1627187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05789 w 632748"/>
                <a:gd name="connsiteY4" fmla="*/ 1628656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05789 w 632748"/>
                <a:gd name="connsiteY4" fmla="*/ 1628656 h 1639873"/>
                <a:gd name="connsiteX5" fmla="*/ 250271 w 632748"/>
                <a:gd name="connsiteY5" fmla="*/ 689019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05789 w 632748"/>
                <a:gd name="connsiteY4" fmla="*/ 1628656 h 1639873"/>
                <a:gd name="connsiteX5" fmla="*/ 239899 w 632748"/>
                <a:gd name="connsiteY5" fmla="*/ 689998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05789 w 632748"/>
                <a:gd name="connsiteY4" fmla="*/ 1628656 h 1639873"/>
                <a:gd name="connsiteX5" fmla="*/ 230176 w 632748"/>
                <a:gd name="connsiteY5" fmla="*/ 690915 h 1639873"/>
                <a:gd name="connsiteX6" fmla="*/ 8776 w 632748"/>
                <a:gd name="connsiteY6" fmla="*/ 329671 h 1639873"/>
                <a:gd name="connsiteX0" fmla="*/ 8776 w 632748"/>
                <a:gd name="connsiteY0" fmla="*/ 329671 h 1668731"/>
                <a:gd name="connsiteX1" fmla="*/ 72275 w 632748"/>
                <a:gd name="connsiteY1" fmla="*/ 62971 h 1668731"/>
                <a:gd name="connsiteX2" fmla="*/ 423198 w 632748"/>
                <a:gd name="connsiteY2" fmla="*/ 97602 h 1668731"/>
                <a:gd name="connsiteX3" fmla="*/ 632748 w 632748"/>
                <a:gd name="connsiteY3" fmla="*/ 1639873 h 1668731"/>
                <a:gd name="connsiteX4" fmla="*/ 446952 w 632748"/>
                <a:gd name="connsiteY4" fmla="*/ 1668731 h 1668731"/>
                <a:gd name="connsiteX5" fmla="*/ 230176 w 632748"/>
                <a:gd name="connsiteY5" fmla="*/ 690915 h 1668731"/>
                <a:gd name="connsiteX6" fmla="*/ 8776 w 632748"/>
                <a:gd name="connsiteY6" fmla="*/ 329671 h 1668731"/>
                <a:gd name="connsiteX0" fmla="*/ 8776 w 632748"/>
                <a:gd name="connsiteY0" fmla="*/ 329671 h 1689381"/>
                <a:gd name="connsiteX1" fmla="*/ 72275 w 632748"/>
                <a:gd name="connsiteY1" fmla="*/ 62971 h 1689381"/>
                <a:gd name="connsiteX2" fmla="*/ 423198 w 632748"/>
                <a:gd name="connsiteY2" fmla="*/ 97602 h 1689381"/>
                <a:gd name="connsiteX3" fmla="*/ 632748 w 632748"/>
                <a:gd name="connsiteY3" fmla="*/ 1639873 h 1689381"/>
                <a:gd name="connsiteX4" fmla="*/ 461051 w 632748"/>
                <a:gd name="connsiteY4" fmla="*/ 1689381 h 1689381"/>
                <a:gd name="connsiteX5" fmla="*/ 230176 w 632748"/>
                <a:gd name="connsiteY5" fmla="*/ 690915 h 1689381"/>
                <a:gd name="connsiteX6" fmla="*/ 8776 w 632748"/>
                <a:gd name="connsiteY6" fmla="*/ 329671 h 1689381"/>
                <a:gd name="connsiteX0" fmla="*/ 8776 w 632748"/>
                <a:gd name="connsiteY0" fmla="*/ 329671 h 1660892"/>
                <a:gd name="connsiteX1" fmla="*/ 72275 w 632748"/>
                <a:gd name="connsiteY1" fmla="*/ 62971 h 1660892"/>
                <a:gd name="connsiteX2" fmla="*/ 423198 w 632748"/>
                <a:gd name="connsiteY2" fmla="*/ 97602 h 1660892"/>
                <a:gd name="connsiteX3" fmla="*/ 632748 w 632748"/>
                <a:gd name="connsiteY3" fmla="*/ 1639873 h 1660892"/>
                <a:gd name="connsiteX4" fmla="*/ 464786 w 632748"/>
                <a:gd name="connsiteY4" fmla="*/ 1660892 h 1660892"/>
                <a:gd name="connsiteX5" fmla="*/ 230176 w 632748"/>
                <a:gd name="connsiteY5" fmla="*/ 690915 h 1660892"/>
                <a:gd name="connsiteX6" fmla="*/ 8776 w 632748"/>
                <a:gd name="connsiteY6" fmla="*/ 329671 h 1660892"/>
                <a:gd name="connsiteX0" fmla="*/ 8776 w 631690"/>
                <a:gd name="connsiteY0" fmla="*/ 329671 h 1660892"/>
                <a:gd name="connsiteX1" fmla="*/ 72275 w 631690"/>
                <a:gd name="connsiteY1" fmla="*/ 62971 h 1660892"/>
                <a:gd name="connsiteX2" fmla="*/ 423198 w 631690"/>
                <a:gd name="connsiteY2" fmla="*/ 97602 h 1660892"/>
                <a:gd name="connsiteX3" fmla="*/ 631690 w 631690"/>
                <a:gd name="connsiteY3" fmla="*/ 1619459 h 1660892"/>
                <a:gd name="connsiteX4" fmla="*/ 464786 w 631690"/>
                <a:gd name="connsiteY4" fmla="*/ 1660892 h 1660892"/>
                <a:gd name="connsiteX5" fmla="*/ 230176 w 631690"/>
                <a:gd name="connsiteY5" fmla="*/ 690915 h 1660892"/>
                <a:gd name="connsiteX6" fmla="*/ 8776 w 631690"/>
                <a:gd name="connsiteY6" fmla="*/ 329671 h 1660892"/>
                <a:gd name="connsiteX0" fmla="*/ 8776 w 631690"/>
                <a:gd name="connsiteY0" fmla="*/ 329671 h 1630708"/>
                <a:gd name="connsiteX1" fmla="*/ 72275 w 631690"/>
                <a:gd name="connsiteY1" fmla="*/ 62971 h 1630708"/>
                <a:gd name="connsiteX2" fmla="*/ 423198 w 631690"/>
                <a:gd name="connsiteY2" fmla="*/ 97602 h 1630708"/>
                <a:gd name="connsiteX3" fmla="*/ 631690 w 631690"/>
                <a:gd name="connsiteY3" fmla="*/ 1619459 h 1630708"/>
                <a:gd name="connsiteX4" fmla="*/ 474078 w 631690"/>
                <a:gd name="connsiteY4" fmla="*/ 1630708 h 1630708"/>
                <a:gd name="connsiteX5" fmla="*/ 230176 w 631690"/>
                <a:gd name="connsiteY5" fmla="*/ 690915 h 1630708"/>
                <a:gd name="connsiteX6" fmla="*/ 8776 w 631690"/>
                <a:gd name="connsiteY6" fmla="*/ 329671 h 1630708"/>
                <a:gd name="connsiteX0" fmla="*/ 8776 w 631690"/>
                <a:gd name="connsiteY0" fmla="*/ 329671 h 1645148"/>
                <a:gd name="connsiteX1" fmla="*/ 72275 w 631690"/>
                <a:gd name="connsiteY1" fmla="*/ 62971 h 1645148"/>
                <a:gd name="connsiteX2" fmla="*/ 423198 w 631690"/>
                <a:gd name="connsiteY2" fmla="*/ 97602 h 1645148"/>
                <a:gd name="connsiteX3" fmla="*/ 631690 w 631690"/>
                <a:gd name="connsiteY3" fmla="*/ 1619459 h 1645148"/>
                <a:gd name="connsiteX4" fmla="*/ 507398 w 631690"/>
                <a:gd name="connsiteY4" fmla="*/ 1645148 h 1645148"/>
                <a:gd name="connsiteX5" fmla="*/ 230176 w 631690"/>
                <a:gd name="connsiteY5" fmla="*/ 690915 h 1645148"/>
                <a:gd name="connsiteX6" fmla="*/ 8776 w 631690"/>
                <a:gd name="connsiteY6" fmla="*/ 329671 h 1645148"/>
                <a:gd name="connsiteX0" fmla="*/ 8776 w 631690"/>
                <a:gd name="connsiteY0" fmla="*/ 329671 h 1637215"/>
                <a:gd name="connsiteX1" fmla="*/ 72275 w 631690"/>
                <a:gd name="connsiteY1" fmla="*/ 62971 h 1637215"/>
                <a:gd name="connsiteX2" fmla="*/ 423198 w 631690"/>
                <a:gd name="connsiteY2" fmla="*/ 97602 h 1637215"/>
                <a:gd name="connsiteX3" fmla="*/ 631690 w 631690"/>
                <a:gd name="connsiteY3" fmla="*/ 1619459 h 1637215"/>
                <a:gd name="connsiteX4" fmla="*/ 498301 w 631690"/>
                <a:gd name="connsiteY4" fmla="*/ 1637215 h 1637215"/>
                <a:gd name="connsiteX5" fmla="*/ 230176 w 631690"/>
                <a:gd name="connsiteY5" fmla="*/ 690915 h 1637215"/>
                <a:gd name="connsiteX6" fmla="*/ 8776 w 631690"/>
                <a:gd name="connsiteY6" fmla="*/ 329671 h 1637215"/>
                <a:gd name="connsiteX0" fmla="*/ 8776 w 631690"/>
                <a:gd name="connsiteY0" fmla="*/ 329671 h 1637827"/>
                <a:gd name="connsiteX1" fmla="*/ 72275 w 631690"/>
                <a:gd name="connsiteY1" fmla="*/ 62971 h 1637827"/>
                <a:gd name="connsiteX2" fmla="*/ 423198 w 631690"/>
                <a:gd name="connsiteY2" fmla="*/ 97602 h 1637827"/>
                <a:gd name="connsiteX3" fmla="*/ 631690 w 631690"/>
                <a:gd name="connsiteY3" fmla="*/ 1619459 h 1637827"/>
                <a:gd name="connsiteX4" fmla="*/ 491818 w 631690"/>
                <a:gd name="connsiteY4" fmla="*/ 1637827 h 1637827"/>
                <a:gd name="connsiteX5" fmla="*/ 230176 w 631690"/>
                <a:gd name="connsiteY5" fmla="*/ 690915 h 1637827"/>
                <a:gd name="connsiteX6" fmla="*/ 8776 w 631690"/>
                <a:gd name="connsiteY6" fmla="*/ 329671 h 1637827"/>
                <a:gd name="connsiteX0" fmla="*/ 8776 w 631690"/>
                <a:gd name="connsiteY0" fmla="*/ 329671 h 1638134"/>
                <a:gd name="connsiteX1" fmla="*/ 72275 w 631690"/>
                <a:gd name="connsiteY1" fmla="*/ 62971 h 1638134"/>
                <a:gd name="connsiteX2" fmla="*/ 423198 w 631690"/>
                <a:gd name="connsiteY2" fmla="*/ 97602 h 1638134"/>
                <a:gd name="connsiteX3" fmla="*/ 631690 w 631690"/>
                <a:gd name="connsiteY3" fmla="*/ 1619459 h 1638134"/>
                <a:gd name="connsiteX4" fmla="*/ 491818 w 631690"/>
                <a:gd name="connsiteY4" fmla="*/ 1637827 h 1638134"/>
                <a:gd name="connsiteX5" fmla="*/ 230176 w 631690"/>
                <a:gd name="connsiteY5" fmla="*/ 690915 h 1638134"/>
                <a:gd name="connsiteX6" fmla="*/ 8776 w 631690"/>
                <a:gd name="connsiteY6" fmla="*/ 329671 h 1638134"/>
                <a:gd name="connsiteX0" fmla="*/ 8776 w 631690"/>
                <a:gd name="connsiteY0" fmla="*/ 329671 h 1639759"/>
                <a:gd name="connsiteX1" fmla="*/ 72275 w 631690"/>
                <a:gd name="connsiteY1" fmla="*/ 62971 h 1639759"/>
                <a:gd name="connsiteX2" fmla="*/ 423198 w 631690"/>
                <a:gd name="connsiteY2" fmla="*/ 97602 h 1639759"/>
                <a:gd name="connsiteX3" fmla="*/ 631690 w 631690"/>
                <a:gd name="connsiteY3" fmla="*/ 1619459 h 1639759"/>
                <a:gd name="connsiteX4" fmla="*/ 491818 w 631690"/>
                <a:gd name="connsiteY4" fmla="*/ 1637827 h 1639759"/>
                <a:gd name="connsiteX5" fmla="*/ 230176 w 631690"/>
                <a:gd name="connsiteY5" fmla="*/ 690915 h 1639759"/>
                <a:gd name="connsiteX6" fmla="*/ 8776 w 631690"/>
                <a:gd name="connsiteY6" fmla="*/ 329671 h 16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1690" h="1639759">
                  <a:moveTo>
                    <a:pt x="8776" y="329671"/>
                  </a:moveTo>
                  <a:cubicBezTo>
                    <a:pt x="-12391" y="236538"/>
                    <a:pt x="3205" y="100591"/>
                    <a:pt x="72275" y="62971"/>
                  </a:cubicBezTo>
                  <a:cubicBezTo>
                    <a:pt x="141345" y="25351"/>
                    <a:pt x="272636" y="-74198"/>
                    <a:pt x="423198" y="97602"/>
                  </a:cubicBezTo>
                  <a:cubicBezTo>
                    <a:pt x="603115" y="433892"/>
                    <a:pt x="591473" y="1149819"/>
                    <a:pt x="631690" y="1619459"/>
                  </a:cubicBezTo>
                  <a:cubicBezTo>
                    <a:pt x="585066" y="1625582"/>
                    <a:pt x="541359" y="1646084"/>
                    <a:pt x="491818" y="1637827"/>
                  </a:cubicBezTo>
                  <a:cubicBezTo>
                    <a:pt x="390998" y="1500952"/>
                    <a:pt x="211749" y="948440"/>
                    <a:pt x="230176" y="690915"/>
                  </a:cubicBezTo>
                  <a:cubicBezTo>
                    <a:pt x="64453" y="579440"/>
                    <a:pt x="36728" y="427616"/>
                    <a:pt x="8776" y="32967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AC06DBA-78D3-4194-9029-5400446455A4}"/>
              </a:ext>
            </a:extLst>
          </p:cNvPr>
          <p:cNvGrpSpPr/>
          <p:nvPr/>
        </p:nvGrpSpPr>
        <p:grpSpPr>
          <a:xfrm>
            <a:off x="5420192" y="2413267"/>
            <a:ext cx="1756350" cy="815045"/>
            <a:chOff x="2695449" y="3149598"/>
            <a:chExt cx="3139296" cy="174980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9754FD-C61A-46B2-A05D-E79A8EBB53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7751" y="4598280"/>
              <a:ext cx="202818" cy="2919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9EBE4E4-7535-46B8-8A31-EF45CAC86CED}"/>
                </a:ext>
              </a:extLst>
            </p:cNvPr>
            <p:cNvCxnSpPr>
              <a:cxnSpLocks/>
            </p:cNvCxnSpPr>
            <p:nvPr/>
          </p:nvCxnSpPr>
          <p:spPr>
            <a:xfrm>
              <a:off x="5074786" y="4549591"/>
              <a:ext cx="202818" cy="3394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0E3FF7F-B014-410D-B4BA-CA89D1EF1C85}"/>
                </a:ext>
              </a:extLst>
            </p:cNvPr>
            <p:cNvCxnSpPr>
              <a:cxnSpLocks/>
            </p:cNvCxnSpPr>
            <p:nvPr/>
          </p:nvCxnSpPr>
          <p:spPr>
            <a:xfrm>
              <a:off x="2953204" y="4899399"/>
              <a:ext cx="248561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88BAF4E-F3EF-47D7-9936-73D11C54F3A4}"/>
                </a:ext>
              </a:extLst>
            </p:cNvPr>
            <p:cNvSpPr/>
            <p:nvPr/>
          </p:nvSpPr>
          <p:spPr>
            <a:xfrm>
              <a:off x="2695449" y="3149598"/>
              <a:ext cx="3139296" cy="1557342"/>
            </a:xfrm>
            <a:custGeom>
              <a:avLst/>
              <a:gdLst>
                <a:gd name="connsiteX0" fmla="*/ 3072583 w 3192100"/>
                <a:gd name="connsiteY0" fmla="*/ 83007 h 1661945"/>
                <a:gd name="connsiteX1" fmla="*/ 2622640 w 3192100"/>
                <a:gd name="connsiteY1" fmla="*/ 591007 h 1661945"/>
                <a:gd name="connsiteX2" fmla="*/ 2433955 w 3192100"/>
                <a:gd name="connsiteY2" fmla="*/ 1040950 h 1661945"/>
                <a:gd name="connsiteX3" fmla="*/ 1969497 w 3192100"/>
                <a:gd name="connsiteY3" fmla="*/ 1200607 h 1661945"/>
                <a:gd name="connsiteX4" fmla="*/ 1388926 w 3192100"/>
                <a:gd name="connsiteY4" fmla="*/ 1171578 h 1661945"/>
                <a:gd name="connsiteX5" fmla="*/ 735783 w 3192100"/>
                <a:gd name="connsiteY5" fmla="*/ 1142550 h 1661945"/>
                <a:gd name="connsiteX6" fmla="*/ 24583 w 3192100"/>
                <a:gd name="connsiteY6" fmla="*/ 1331236 h 1661945"/>
                <a:gd name="connsiteX7" fmla="*/ 184240 w 3192100"/>
                <a:gd name="connsiteY7" fmla="*/ 1534436 h 1661945"/>
                <a:gd name="connsiteX8" fmla="*/ 387440 w 3192100"/>
                <a:gd name="connsiteY8" fmla="*/ 1592493 h 1661945"/>
                <a:gd name="connsiteX9" fmla="*/ 1490526 w 3192100"/>
                <a:gd name="connsiteY9" fmla="*/ 1577978 h 1661945"/>
                <a:gd name="connsiteX10" fmla="*/ 1490526 w 3192100"/>
                <a:gd name="connsiteY10" fmla="*/ 1577978 h 1661945"/>
                <a:gd name="connsiteX11" fmla="*/ 2303326 w 3192100"/>
                <a:gd name="connsiteY11" fmla="*/ 1636036 h 1661945"/>
                <a:gd name="connsiteX12" fmla="*/ 2753269 w 3192100"/>
                <a:gd name="connsiteY12" fmla="*/ 1577978 h 1661945"/>
                <a:gd name="connsiteX13" fmla="*/ 3159669 w 3192100"/>
                <a:gd name="connsiteY13" fmla="*/ 765178 h 1661945"/>
                <a:gd name="connsiteX14" fmla="*/ 3145155 w 3192100"/>
                <a:gd name="connsiteY14" fmla="*/ 24950 h 1661945"/>
                <a:gd name="connsiteX15" fmla="*/ 2970983 w 3192100"/>
                <a:gd name="connsiteY15" fmla="*/ 170093 h 1661945"/>
                <a:gd name="connsiteX16" fmla="*/ 3029040 w 3192100"/>
                <a:gd name="connsiteY16" fmla="*/ 126550 h 1661945"/>
                <a:gd name="connsiteX0" fmla="*/ 3072583 w 3192100"/>
                <a:gd name="connsiteY0" fmla="*/ 83007 h 1661945"/>
                <a:gd name="connsiteX1" fmla="*/ 2433955 w 3192100"/>
                <a:gd name="connsiteY1" fmla="*/ 1040950 h 1661945"/>
                <a:gd name="connsiteX2" fmla="*/ 1969497 w 3192100"/>
                <a:gd name="connsiteY2" fmla="*/ 1200607 h 1661945"/>
                <a:gd name="connsiteX3" fmla="*/ 1388926 w 3192100"/>
                <a:gd name="connsiteY3" fmla="*/ 1171578 h 1661945"/>
                <a:gd name="connsiteX4" fmla="*/ 735783 w 3192100"/>
                <a:gd name="connsiteY4" fmla="*/ 1142550 h 1661945"/>
                <a:gd name="connsiteX5" fmla="*/ 24583 w 3192100"/>
                <a:gd name="connsiteY5" fmla="*/ 1331236 h 1661945"/>
                <a:gd name="connsiteX6" fmla="*/ 184240 w 3192100"/>
                <a:gd name="connsiteY6" fmla="*/ 1534436 h 1661945"/>
                <a:gd name="connsiteX7" fmla="*/ 387440 w 3192100"/>
                <a:gd name="connsiteY7" fmla="*/ 1592493 h 1661945"/>
                <a:gd name="connsiteX8" fmla="*/ 1490526 w 3192100"/>
                <a:gd name="connsiteY8" fmla="*/ 1577978 h 1661945"/>
                <a:gd name="connsiteX9" fmla="*/ 1490526 w 3192100"/>
                <a:gd name="connsiteY9" fmla="*/ 1577978 h 1661945"/>
                <a:gd name="connsiteX10" fmla="*/ 2303326 w 3192100"/>
                <a:gd name="connsiteY10" fmla="*/ 1636036 h 1661945"/>
                <a:gd name="connsiteX11" fmla="*/ 2753269 w 3192100"/>
                <a:gd name="connsiteY11" fmla="*/ 1577978 h 1661945"/>
                <a:gd name="connsiteX12" fmla="*/ 3159669 w 3192100"/>
                <a:gd name="connsiteY12" fmla="*/ 765178 h 1661945"/>
                <a:gd name="connsiteX13" fmla="*/ 3145155 w 3192100"/>
                <a:gd name="connsiteY13" fmla="*/ 24950 h 1661945"/>
                <a:gd name="connsiteX14" fmla="*/ 2970983 w 3192100"/>
                <a:gd name="connsiteY14" fmla="*/ 170093 h 1661945"/>
                <a:gd name="connsiteX15" fmla="*/ 3029040 w 3192100"/>
                <a:gd name="connsiteY15" fmla="*/ 126550 h 1661945"/>
                <a:gd name="connsiteX0" fmla="*/ 3072583 w 3192100"/>
                <a:gd name="connsiteY0" fmla="*/ 83007 h 1661945"/>
                <a:gd name="connsiteX1" fmla="*/ 2433955 w 3192100"/>
                <a:gd name="connsiteY1" fmla="*/ 1040950 h 1661945"/>
                <a:gd name="connsiteX2" fmla="*/ 1969497 w 3192100"/>
                <a:gd name="connsiteY2" fmla="*/ 1200607 h 1661945"/>
                <a:gd name="connsiteX3" fmla="*/ 1388926 w 3192100"/>
                <a:gd name="connsiteY3" fmla="*/ 1171578 h 1661945"/>
                <a:gd name="connsiteX4" fmla="*/ 735783 w 3192100"/>
                <a:gd name="connsiteY4" fmla="*/ 1142550 h 1661945"/>
                <a:gd name="connsiteX5" fmla="*/ 24583 w 3192100"/>
                <a:gd name="connsiteY5" fmla="*/ 1331236 h 1661945"/>
                <a:gd name="connsiteX6" fmla="*/ 184240 w 3192100"/>
                <a:gd name="connsiteY6" fmla="*/ 1534436 h 1661945"/>
                <a:gd name="connsiteX7" fmla="*/ 387440 w 3192100"/>
                <a:gd name="connsiteY7" fmla="*/ 1592493 h 1661945"/>
                <a:gd name="connsiteX8" fmla="*/ 1490526 w 3192100"/>
                <a:gd name="connsiteY8" fmla="*/ 1577978 h 1661945"/>
                <a:gd name="connsiteX9" fmla="*/ 1490526 w 3192100"/>
                <a:gd name="connsiteY9" fmla="*/ 1577978 h 1661945"/>
                <a:gd name="connsiteX10" fmla="*/ 2303326 w 3192100"/>
                <a:gd name="connsiteY10" fmla="*/ 1636036 h 1661945"/>
                <a:gd name="connsiteX11" fmla="*/ 2753269 w 3192100"/>
                <a:gd name="connsiteY11" fmla="*/ 1577978 h 1661945"/>
                <a:gd name="connsiteX12" fmla="*/ 3159669 w 3192100"/>
                <a:gd name="connsiteY12" fmla="*/ 765178 h 1661945"/>
                <a:gd name="connsiteX13" fmla="*/ 3145155 w 3192100"/>
                <a:gd name="connsiteY13" fmla="*/ 24950 h 1661945"/>
                <a:gd name="connsiteX14" fmla="*/ 2970983 w 3192100"/>
                <a:gd name="connsiteY14" fmla="*/ 170093 h 1661945"/>
                <a:gd name="connsiteX0" fmla="*/ 3072583 w 3192100"/>
                <a:gd name="connsiteY0" fmla="*/ 58056 h 1636994"/>
                <a:gd name="connsiteX1" fmla="*/ 2433955 w 3192100"/>
                <a:gd name="connsiteY1" fmla="*/ 1015999 h 1636994"/>
                <a:gd name="connsiteX2" fmla="*/ 1969497 w 3192100"/>
                <a:gd name="connsiteY2" fmla="*/ 1175656 h 1636994"/>
                <a:gd name="connsiteX3" fmla="*/ 1388926 w 3192100"/>
                <a:gd name="connsiteY3" fmla="*/ 1146627 h 1636994"/>
                <a:gd name="connsiteX4" fmla="*/ 735783 w 3192100"/>
                <a:gd name="connsiteY4" fmla="*/ 1117599 h 1636994"/>
                <a:gd name="connsiteX5" fmla="*/ 24583 w 3192100"/>
                <a:gd name="connsiteY5" fmla="*/ 1306285 h 1636994"/>
                <a:gd name="connsiteX6" fmla="*/ 184240 w 3192100"/>
                <a:gd name="connsiteY6" fmla="*/ 1509485 h 1636994"/>
                <a:gd name="connsiteX7" fmla="*/ 387440 w 3192100"/>
                <a:gd name="connsiteY7" fmla="*/ 1567542 h 1636994"/>
                <a:gd name="connsiteX8" fmla="*/ 1490526 w 3192100"/>
                <a:gd name="connsiteY8" fmla="*/ 1553027 h 1636994"/>
                <a:gd name="connsiteX9" fmla="*/ 1490526 w 3192100"/>
                <a:gd name="connsiteY9" fmla="*/ 1553027 h 1636994"/>
                <a:gd name="connsiteX10" fmla="*/ 2303326 w 3192100"/>
                <a:gd name="connsiteY10" fmla="*/ 1611085 h 1636994"/>
                <a:gd name="connsiteX11" fmla="*/ 2753269 w 3192100"/>
                <a:gd name="connsiteY11" fmla="*/ 1553027 h 1636994"/>
                <a:gd name="connsiteX12" fmla="*/ 3159669 w 3192100"/>
                <a:gd name="connsiteY12" fmla="*/ 740227 h 1636994"/>
                <a:gd name="connsiteX13" fmla="*/ 3145155 w 3192100"/>
                <a:gd name="connsiteY13" fmla="*/ -1 h 1636994"/>
                <a:gd name="connsiteX0" fmla="*/ 3072583 w 3159669"/>
                <a:gd name="connsiteY0" fmla="*/ 0 h 1578938"/>
                <a:gd name="connsiteX1" fmla="*/ 2433955 w 3159669"/>
                <a:gd name="connsiteY1" fmla="*/ 957943 h 1578938"/>
                <a:gd name="connsiteX2" fmla="*/ 1969497 w 3159669"/>
                <a:gd name="connsiteY2" fmla="*/ 1117600 h 1578938"/>
                <a:gd name="connsiteX3" fmla="*/ 1388926 w 3159669"/>
                <a:gd name="connsiteY3" fmla="*/ 1088571 h 1578938"/>
                <a:gd name="connsiteX4" fmla="*/ 735783 w 3159669"/>
                <a:gd name="connsiteY4" fmla="*/ 1059543 h 1578938"/>
                <a:gd name="connsiteX5" fmla="*/ 24583 w 3159669"/>
                <a:gd name="connsiteY5" fmla="*/ 1248229 h 1578938"/>
                <a:gd name="connsiteX6" fmla="*/ 184240 w 3159669"/>
                <a:gd name="connsiteY6" fmla="*/ 1451429 h 1578938"/>
                <a:gd name="connsiteX7" fmla="*/ 387440 w 3159669"/>
                <a:gd name="connsiteY7" fmla="*/ 1509486 h 1578938"/>
                <a:gd name="connsiteX8" fmla="*/ 1490526 w 3159669"/>
                <a:gd name="connsiteY8" fmla="*/ 1494971 h 1578938"/>
                <a:gd name="connsiteX9" fmla="*/ 1490526 w 3159669"/>
                <a:gd name="connsiteY9" fmla="*/ 1494971 h 1578938"/>
                <a:gd name="connsiteX10" fmla="*/ 2303326 w 3159669"/>
                <a:gd name="connsiteY10" fmla="*/ 1553029 h 1578938"/>
                <a:gd name="connsiteX11" fmla="*/ 2753269 w 3159669"/>
                <a:gd name="connsiteY11" fmla="*/ 1494971 h 1578938"/>
                <a:gd name="connsiteX12" fmla="*/ 3159669 w 3159669"/>
                <a:gd name="connsiteY12" fmla="*/ 682171 h 1578938"/>
                <a:gd name="connsiteX0" fmla="*/ 3072583 w 3159669"/>
                <a:gd name="connsiteY0" fmla="*/ 0 h 1578938"/>
                <a:gd name="connsiteX1" fmla="*/ 2433955 w 3159669"/>
                <a:gd name="connsiteY1" fmla="*/ 957943 h 1578938"/>
                <a:gd name="connsiteX2" fmla="*/ 1969497 w 3159669"/>
                <a:gd name="connsiteY2" fmla="*/ 1117600 h 1578938"/>
                <a:gd name="connsiteX3" fmla="*/ 1388926 w 3159669"/>
                <a:gd name="connsiteY3" fmla="*/ 1088571 h 1578938"/>
                <a:gd name="connsiteX4" fmla="*/ 735783 w 3159669"/>
                <a:gd name="connsiteY4" fmla="*/ 1059543 h 1578938"/>
                <a:gd name="connsiteX5" fmla="*/ 24583 w 3159669"/>
                <a:gd name="connsiteY5" fmla="*/ 1248229 h 1578938"/>
                <a:gd name="connsiteX6" fmla="*/ 184240 w 3159669"/>
                <a:gd name="connsiteY6" fmla="*/ 1451429 h 1578938"/>
                <a:gd name="connsiteX7" fmla="*/ 387440 w 3159669"/>
                <a:gd name="connsiteY7" fmla="*/ 1509486 h 1578938"/>
                <a:gd name="connsiteX8" fmla="*/ 1490526 w 3159669"/>
                <a:gd name="connsiteY8" fmla="*/ 1494971 h 1578938"/>
                <a:gd name="connsiteX9" fmla="*/ 1490526 w 3159669"/>
                <a:gd name="connsiteY9" fmla="*/ 1494971 h 1578938"/>
                <a:gd name="connsiteX10" fmla="*/ 2303326 w 3159669"/>
                <a:gd name="connsiteY10" fmla="*/ 1553029 h 1578938"/>
                <a:gd name="connsiteX11" fmla="*/ 2753269 w 3159669"/>
                <a:gd name="connsiteY11" fmla="*/ 1494971 h 1578938"/>
                <a:gd name="connsiteX12" fmla="*/ 3159669 w 3159669"/>
                <a:gd name="connsiteY12" fmla="*/ 682171 h 1578938"/>
                <a:gd name="connsiteX0" fmla="*/ 3072583 w 3159669"/>
                <a:gd name="connsiteY0" fmla="*/ 0 h 1578938"/>
                <a:gd name="connsiteX1" fmla="*/ 2433955 w 3159669"/>
                <a:gd name="connsiteY1" fmla="*/ 957943 h 1578938"/>
                <a:gd name="connsiteX2" fmla="*/ 1969497 w 3159669"/>
                <a:gd name="connsiteY2" fmla="*/ 1117600 h 1578938"/>
                <a:gd name="connsiteX3" fmla="*/ 1388926 w 3159669"/>
                <a:gd name="connsiteY3" fmla="*/ 1088571 h 1578938"/>
                <a:gd name="connsiteX4" fmla="*/ 735783 w 3159669"/>
                <a:gd name="connsiteY4" fmla="*/ 1059543 h 1578938"/>
                <a:gd name="connsiteX5" fmla="*/ 24583 w 3159669"/>
                <a:gd name="connsiteY5" fmla="*/ 1248229 h 1578938"/>
                <a:gd name="connsiteX6" fmla="*/ 184240 w 3159669"/>
                <a:gd name="connsiteY6" fmla="*/ 1451429 h 1578938"/>
                <a:gd name="connsiteX7" fmla="*/ 387440 w 3159669"/>
                <a:gd name="connsiteY7" fmla="*/ 1509486 h 1578938"/>
                <a:gd name="connsiteX8" fmla="*/ 1490526 w 3159669"/>
                <a:gd name="connsiteY8" fmla="*/ 1494971 h 1578938"/>
                <a:gd name="connsiteX9" fmla="*/ 1490526 w 3159669"/>
                <a:gd name="connsiteY9" fmla="*/ 1494971 h 1578938"/>
                <a:gd name="connsiteX10" fmla="*/ 2303326 w 3159669"/>
                <a:gd name="connsiteY10" fmla="*/ 1553029 h 1578938"/>
                <a:gd name="connsiteX11" fmla="*/ 2753269 w 3159669"/>
                <a:gd name="connsiteY11" fmla="*/ 1494971 h 1578938"/>
                <a:gd name="connsiteX12" fmla="*/ 3159669 w 3159669"/>
                <a:gd name="connsiteY12" fmla="*/ 682171 h 1578938"/>
                <a:gd name="connsiteX0" fmla="*/ 3072583 w 3159669"/>
                <a:gd name="connsiteY0" fmla="*/ 0 h 1578938"/>
                <a:gd name="connsiteX1" fmla="*/ 2433955 w 3159669"/>
                <a:gd name="connsiteY1" fmla="*/ 957943 h 1578938"/>
                <a:gd name="connsiteX2" fmla="*/ 1969497 w 3159669"/>
                <a:gd name="connsiteY2" fmla="*/ 1117600 h 1578938"/>
                <a:gd name="connsiteX3" fmla="*/ 1388926 w 3159669"/>
                <a:gd name="connsiteY3" fmla="*/ 1088571 h 1578938"/>
                <a:gd name="connsiteX4" fmla="*/ 735783 w 3159669"/>
                <a:gd name="connsiteY4" fmla="*/ 1059543 h 1578938"/>
                <a:gd name="connsiteX5" fmla="*/ 24583 w 3159669"/>
                <a:gd name="connsiteY5" fmla="*/ 1248229 h 1578938"/>
                <a:gd name="connsiteX6" fmla="*/ 184240 w 3159669"/>
                <a:gd name="connsiteY6" fmla="*/ 1451429 h 1578938"/>
                <a:gd name="connsiteX7" fmla="*/ 387440 w 3159669"/>
                <a:gd name="connsiteY7" fmla="*/ 1509486 h 1578938"/>
                <a:gd name="connsiteX8" fmla="*/ 1490526 w 3159669"/>
                <a:gd name="connsiteY8" fmla="*/ 1494971 h 1578938"/>
                <a:gd name="connsiteX9" fmla="*/ 1490526 w 3159669"/>
                <a:gd name="connsiteY9" fmla="*/ 1494971 h 1578938"/>
                <a:gd name="connsiteX10" fmla="*/ 2303326 w 3159669"/>
                <a:gd name="connsiteY10" fmla="*/ 1553029 h 1578938"/>
                <a:gd name="connsiteX11" fmla="*/ 2753269 w 3159669"/>
                <a:gd name="connsiteY11" fmla="*/ 1494971 h 1578938"/>
                <a:gd name="connsiteX12" fmla="*/ 3159669 w 3159669"/>
                <a:gd name="connsiteY12" fmla="*/ 682171 h 1578938"/>
                <a:gd name="connsiteX0" fmla="*/ 3072583 w 3159669"/>
                <a:gd name="connsiteY0" fmla="*/ 0 h 1578938"/>
                <a:gd name="connsiteX1" fmla="*/ 2433955 w 3159669"/>
                <a:gd name="connsiteY1" fmla="*/ 957943 h 1578938"/>
                <a:gd name="connsiteX2" fmla="*/ 1969497 w 3159669"/>
                <a:gd name="connsiteY2" fmla="*/ 1117600 h 1578938"/>
                <a:gd name="connsiteX3" fmla="*/ 1388926 w 3159669"/>
                <a:gd name="connsiteY3" fmla="*/ 1088571 h 1578938"/>
                <a:gd name="connsiteX4" fmla="*/ 735783 w 3159669"/>
                <a:gd name="connsiteY4" fmla="*/ 1059543 h 1578938"/>
                <a:gd name="connsiteX5" fmla="*/ 24583 w 3159669"/>
                <a:gd name="connsiteY5" fmla="*/ 1248229 h 1578938"/>
                <a:gd name="connsiteX6" fmla="*/ 184240 w 3159669"/>
                <a:gd name="connsiteY6" fmla="*/ 1451429 h 1578938"/>
                <a:gd name="connsiteX7" fmla="*/ 387440 w 3159669"/>
                <a:gd name="connsiteY7" fmla="*/ 1509486 h 1578938"/>
                <a:gd name="connsiteX8" fmla="*/ 1490526 w 3159669"/>
                <a:gd name="connsiteY8" fmla="*/ 1494971 h 1578938"/>
                <a:gd name="connsiteX9" fmla="*/ 1490526 w 3159669"/>
                <a:gd name="connsiteY9" fmla="*/ 1494971 h 1578938"/>
                <a:gd name="connsiteX10" fmla="*/ 2303326 w 3159669"/>
                <a:gd name="connsiteY10" fmla="*/ 1553029 h 1578938"/>
                <a:gd name="connsiteX11" fmla="*/ 2753269 w 3159669"/>
                <a:gd name="connsiteY11" fmla="*/ 1494971 h 1578938"/>
                <a:gd name="connsiteX12" fmla="*/ 3159669 w 3159669"/>
                <a:gd name="connsiteY12" fmla="*/ 682171 h 1578938"/>
                <a:gd name="connsiteX0" fmla="*/ 3072583 w 3159669"/>
                <a:gd name="connsiteY0" fmla="*/ 0 h 1578938"/>
                <a:gd name="connsiteX1" fmla="*/ 2433955 w 3159669"/>
                <a:gd name="connsiteY1" fmla="*/ 957943 h 1578938"/>
                <a:gd name="connsiteX2" fmla="*/ 1969497 w 3159669"/>
                <a:gd name="connsiteY2" fmla="*/ 1117600 h 1578938"/>
                <a:gd name="connsiteX3" fmla="*/ 1388926 w 3159669"/>
                <a:gd name="connsiteY3" fmla="*/ 1088571 h 1578938"/>
                <a:gd name="connsiteX4" fmla="*/ 735783 w 3159669"/>
                <a:gd name="connsiteY4" fmla="*/ 1059543 h 1578938"/>
                <a:gd name="connsiteX5" fmla="*/ 24583 w 3159669"/>
                <a:gd name="connsiteY5" fmla="*/ 1248229 h 1578938"/>
                <a:gd name="connsiteX6" fmla="*/ 184240 w 3159669"/>
                <a:gd name="connsiteY6" fmla="*/ 1451429 h 1578938"/>
                <a:gd name="connsiteX7" fmla="*/ 387440 w 3159669"/>
                <a:gd name="connsiteY7" fmla="*/ 1509486 h 1578938"/>
                <a:gd name="connsiteX8" fmla="*/ 1490526 w 3159669"/>
                <a:gd name="connsiteY8" fmla="*/ 1494971 h 1578938"/>
                <a:gd name="connsiteX9" fmla="*/ 1490526 w 3159669"/>
                <a:gd name="connsiteY9" fmla="*/ 1494971 h 1578938"/>
                <a:gd name="connsiteX10" fmla="*/ 2303326 w 3159669"/>
                <a:gd name="connsiteY10" fmla="*/ 1553029 h 1578938"/>
                <a:gd name="connsiteX11" fmla="*/ 2753269 w 3159669"/>
                <a:gd name="connsiteY11" fmla="*/ 1494971 h 1578938"/>
                <a:gd name="connsiteX12" fmla="*/ 3159669 w 3159669"/>
                <a:gd name="connsiteY12" fmla="*/ 682171 h 1578938"/>
                <a:gd name="connsiteX0" fmla="*/ 3072583 w 3159669"/>
                <a:gd name="connsiteY0" fmla="*/ 0 h 1578938"/>
                <a:gd name="connsiteX1" fmla="*/ 2433955 w 3159669"/>
                <a:gd name="connsiteY1" fmla="*/ 957943 h 1578938"/>
                <a:gd name="connsiteX2" fmla="*/ 1969497 w 3159669"/>
                <a:gd name="connsiteY2" fmla="*/ 1117600 h 1578938"/>
                <a:gd name="connsiteX3" fmla="*/ 1388926 w 3159669"/>
                <a:gd name="connsiteY3" fmla="*/ 924980 h 1578938"/>
                <a:gd name="connsiteX4" fmla="*/ 735783 w 3159669"/>
                <a:gd name="connsiteY4" fmla="*/ 1059543 h 1578938"/>
                <a:gd name="connsiteX5" fmla="*/ 24583 w 3159669"/>
                <a:gd name="connsiteY5" fmla="*/ 1248229 h 1578938"/>
                <a:gd name="connsiteX6" fmla="*/ 184240 w 3159669"/>
                <a:gd name="connsiteY6" fmla="*/ 1451429 h 1578938"/>
                <a:gd name="connsiteX7" fmla="*/ 387440 w 3159669"/>
                <a:gd name="connsiteY7" fmla="*/ 1509486 h 1578938"/>
                <a:gd name="connsiteX8" fmla="*/ 1490526 w 3159669"/>
                <a:gd name="connsiteY8" fmla="*/ 1494971 h 1578938"/>
                <a:gd name="connsiteX9" fmla="*/ 1490526 w 3159669"/>
                <a:gd name="connsiteY9" fmla="*/ 1494971 h 1578938"/>
                <a:gd name="connsiteX10" fmla="*/ 2303326 w 3159669"/>
                <a:gd name="connsiteY10" fmla="*/ 1553029 h 1578938"/>
                <a:gd name="connsiteX11" fmla="*/ 2753269 w 3159669"/>
                <a:gd name="connsiteY11" fmla="*/ 1494971 h 1578938"/>
                <a:gd name="connsiteX12" fmla="*/ 3159669 w 3159669"/>
                <a:gd name="connsiteY12" fmla="*/ 682171 h 1578938"/>
                <a:gd name="connsiteX0" fmla="*/ 3116288 w 3203374"/>
                <a:gd name="connsiteY0" fmla="*/ 0 h 1578938"/>
                <a:gd name="connsiteX1" fmla="*/ 2477660 w 3203374"/>
                <a:gd name="connsiteY1" fmla="*/ 957943 h 1578938"/>
                <a:gd name="connsiteX2" fmla="*/ 2013202 w 3203374"/>
                <a:gd name="connsiteY2" fmla="*/ 1117600 h 1578938"/>
                <a:gd name="connsiteX3" fmla="*/ 1432631 w 3203374"/>
                <a:gd name="connsiteY3" fmla="*/ 924980 h 1578938"/>
                <a:gd name="connsiteX4" fmla="*/ 68288 w 3203374"/>
                <a:gd name="connsiteY4" fmla="*/ 1248229 h 1578938"/>
                <a:gd name="connsiteX5" fmla="*/ 227945 w 3203374"/>
                <a:gd name="connsiteY5" fmla="*/ 1451429 h 1578938"/>
                <a:gd name="connsiteX6" fmla="*/ 431145 w 3203374"/>
                <a:gd name="connsiteY6" fmla="*/ 1509486 h 1578938"/>
                <a:gd name="connsiteX7" fmla="*/ 1534231 w 3203374"/>
                <a:gd name="connsiteY7" fmla="*/ 1494971 h 1578938"/>
                <a:gd name="connsiteX8" fmla="*/ 1534231 w 3203374"/>
                <a:gd name="connsiteY8" fmla="*/ 1494971 h 1578938"/>
                <a:gd name="connsiteX9" fmla="*/ 2347031 w 3203374"/>
                <a:gd name="connsiteY9" fmla="*/ 1553029 h 1578938"/>
                <a:gd name="connsiteX10" fmla="*/ 2796974 w 3203374"/>
                <a:gd name="connsiteY10" fmla="*/ 1494971 h 1578938"/>
                <a:gd name="connsiteX11" fmla="*/ 3203374 w 3203374"/>
                <a:gd name="connsiteY11" fmla="*/ 682171 h 1578938"/>
                <a:gd name="connsiteX0" fmla="*/ 3116288 w 3203374"/>
                <a:gd name="connsiteY0" fmla="*/ 0 h 1578938"/>
                <a:gd name="connsiteX1" fmla="*/ 2477660 w 3203374"/>
                <a:gd name="connsiteY1" fmla="*/ 957943 h 1578938"/>
                <a:gd name="connsiteX2" fmla="*/ 2013202 w 3203374"/>
                <a:gd name="connsiteY2" fmla="*/ 1117600 h 1578938"/>
                <a:gd name="connsiteX3" fmla="*/ 1432631 w 3203374"/>
                <a:gd name="connsiteY3" fmla="*/ 924980 h 1578938"/>
                <a:gd name="connsiteX4" fmla="*/ 68288 w 3203374"/>
                <a:gd name="connsiteY4" fmla="*/ 1248229 h 1578938"/>
                <a:gd name="connsiteX5" fmla="*/ 227945 w 3203374"/>
                <a:gd name="connsiteY5" fmla="*/ 1451429 h 1578938"/>
                <a:gd name="connsiteX6" fmla="*/ 431145 w 3203374"/>
                <a:gd name="connsiteY6" fmla="*/ 1509486 h 1578938"/>
                <a:gd name="connsiteX7" fmla="*/ 1534231 w 3203374"/>
                <a:gd name="connsiteY7" fmla="*/ 1494971 h 1578938"/>
                <a:gd name="connsiteX8" fmla="*/ 1534231 w 3203374"/>
                <a:gd name="connsiteY8" fmla="*/ 1494971 h 1578938"/>
                <a:gd name="connsiteX9" fmla="*/ 2347031 w 3203374"/>
                <a:gd name="connsiteY9" fmla="*/ 1553029 h 1578938"/>
                <a:gd name="connsiteX10" fmla="*/ 2796974 w 3203374"/>
                <a:gd name="connsiteY10" fmla="*/ 1494971 h 1578938"/>
                <a:gd name="connsiteX11" fmla="*/ 3203374 w 3203374"/>
                <a:gd name="connsiteY11" fmla="*/ 682171 h 1578938"/>
                <a:gd name="connsiteX0" fmla="*/ 3157466 w 3244552"/>
                <a:gd name="connsiteY0" fmla="*/ 0 h 1578938"/>
                <a:gd name="connsiteX1" fmla="*/ 2518838 w 3244552"/>
                <a:gd name="connsiteY1" fmla="*/ 957943 h 1578938"/>
                <a:gd name="connsiteX2" fmla="*/ 2054380 w 3244552"/>
                <a:gd name="connsiteY2" fmla="*/ 1117600 h 1578938"/>
                <a:gd name="connsiteX3" fmla="*/ 109466 w 3244552"/>
                <a:gd name="connsiteY3" fmla="*/ 1248229 h 1578938"/>
                <a:gd name="connsiteX4" fmla="*/ 269123 w 3244552"/>
                <a:gd name="connsiteY4" fmla="*/ 1451429 h 1578938"/>
                <a:gd name="connsiteX5" fmla="*/ 472323 w 3244552"/>
                <a:gd name="connsiteY5" fmla="*/ 1509486 h 1578938"/>
                <a:gd name="connsiteX6" fmla="*/ 1575409 w 3244552"/>
                <a:gd name="connsiteY6" fmla="*/ 1494971 h 1578938"/>
                <a:gd name="connsiteX7" fmla="*/ 1575409 w 3244552"/>
                <a:gd name="connsiteY7" fmla="*/ 1494971 h 1578938"/>
                <a:gd name="connsiteX8" fmla="*/ 2388209 w 3244552"/>
                <a:gd name="connsiteY8" fmla="*/ 1553029 h 1578938"/>
                <a:gd name="connsiteX9" fmla="*/ 2838152 w 3244552"/>
                <a:gd name="connsiteY9" fmla="*/ 1494971 h 1578938"/>
                <a:gd name="connsiteX10" fmla="*/ 3244552 w 3244552"/>
                <a:gd name="connsiteY10" fmla="*/ 682171 h 1578938"/>
                <a:gd name="connsiteX0" fmla="*/ 3046367 w 3133453"/>
                <a:gd name="connsiteY0" fmla="*/ 0 h 1578938"/>
                <a:gd name="connsiteX1" fmla="*/ 2407739 w 3133453"/>
                <a:gd name="connsiteY1" fmla="*/ 957943 h 1578938"/>
                <a:gd name="connsiteX2" fmla="*/ 1943281 w 3133453"/>
                <a:gd name="connsiteY2" fmla="*/ 1117600 h 1578938"/>
                <a:gd name="connsiteX3" fmla="*/ 134566 w 3133453"/>
                <a:gd name="connsiteY3" fmla="*/ 1125535 h 1578938"/>
                <a:gd name="connsiteX4" fmla="*/ 158024 w 3133453"/>
                <a:gd name="connsiteY4" fmla="*/ 1451429 h 1578938"/>
                <a:gd name="connsiteX5" fmla="*/ 361224 w 3133453"/>
                <a:gd name="connsiteY5" fmla="*/ 1509486 h 1578938"/>
                <a:gd name="connsiteX6" fmla="*/ 1464310 w 3133453"/>
                <a:gd name="connsiteY6" fmla="*/ 1494971 h 1578938"/>
                <a:gd name="connsiteX7" fmla="*/ 1464310 w 3133453"/>
                <a:gd name="connsiteY7" fmla="*/ 1494971 h 1578938"/>
                <a:gd name="connsiteX8" fmla="*/ 2277110 w 3133453"/>
                <a:gd name="connsiteY8" fmla="*/ 1553029 h 1578938"/>
                <a:gd name="connsiteX9" fmla="*/ 2727053 w 3133453"/>
                <a:gd name="connsiteY9" fmla="*/ 1494971 h 1578938"/>
                <a:gd name="connsiteX10" fmla="*/ 3133453 w 3133453"/>
                <a:gd name="connsiteY10" fmla="*/ 682171 h 1578938"/>
                <a:gd name="connsiteX0" fmla="*/ 3046367 w 3133453"/>
                <a:gd name="connsiteY0" fmla="*/ 0 h 1578938"/>
                <a:gd name="connsiteX1" fmla="*/ 2407739 w 3133453"/>
                <a:gd name="connsiteY1" fmla="*/ 957943 h 1578938"/>
                <a:gd name="connsiteX2" fmla="*/ 1943281 w 3133453"/>
                <a:gd name="connsiteY2" fmla="*/ 1117600 h 1578938"/>
                <a:gd name="connsiteX3" fmla="*/ 134566 w 3133453"/>
                <a:gd name="connsiteY3" fmla="*/ 1125535 h 1578938"/>
                <a:gd name="connsiteX4" fmla="*/ 158024 w 3133453"/>
                <a:gd name="connsiteY4" fmla="*/ 1451429 h 1578938"/>
                <a:gd name="connsiteX5" fmla="*/ 361224 w 3133453"/>
                <a:gd name="connsiteY5" fmla="*/ 1509486 h 1578938"/>
                <a:gd name="connsiteX6" fmla="*/ 1464310 w 3133453"/>
                <a:gd name="connsiteY6" fmla="*/ 1494971 h 1578938"/>
                <a:gd name="connsiteX7" fmla="*/ 1464310 w 3133453"/>
                <a:gd name="connsiteY7" fmla="*/ 1494971 h 1578938"/>
                <a:gd name="connsiteX8" fmla="*/ 2277110 w 3133453"/>
                <a:gd name="connsiteY8" fmla="*/ 1553029 h 1578938"/>
                <a:gd name="connsiteX9" fmla="*/ 2727053 w 3133453"/>
                <a:gd name="connsiteY9" fmla="*/ 1494971 h 1578938"/>
                <a:gd name="connsiteX10" fmla="*/ 3133453 w 3133453"/>
                <a:gd name="connsiteY10" fmla="*/ 682171 h 1578938"/>
                <a:gd name="connsiteX0" fmla="*/ 3029975 w 3117061"/>
                <a:gd name="connsiteY0" fmla="*/ 0 h 1578938"/>
                <a:gd name="connsiteX1" fmla="*/ 2391347 w 3117061"/>
                <a:gd name="connsiteY1" fmla="*/ 957943 h 1578938"/>
                <a:gd name="connsiteX2" fmla="*/ 1705564 w 3117061"/>
                <a:gd name="connsiteY2" fmla="*/ 1076702 h 1578938"/>
                <a:gd name="connsiteX3" fmla="*/ 118174 w 3117061"/>
                <a:gd name="connsiteY3" fmla="*/ 1125535 h 1578938"/>
                <a:gd name="connsiteX4" fmla="*/ 141632 w 3117061"/>
                <a:gd name="connsiteY4" fmla="*/ 1451429 h 1578938"/>
                <a:gd name="connsiteX5" fmla="*/ 344832 w 3117061"/>
                <a:gd name="connsiteY5" fmla="*/ 1509486 h 1578938"/>
                <a:gd name="connsiteX6" fmla="*/ 1447918 w 3117061"/>
                <a:gd name="connsiteY6" fmla="*/ 1494971 h 1578938"/>
                <a:gd name="connsiteX7" fmla="*/ 1447918 w 3117061"/>
                <a:gd name="connsiteY7" fmla="*/ 1494971 h 1578938"/>
                <a:gd name="connsiteX8" fmla="*/ 2260718 w 3117061"/>
                <a:gd name="connsiteY8" fmla="*/ 1553029 h 1578938"/>
                <a:gd name="connsiteX9" fmla="*/ 2710661 w 3117061"/>
                <a:gd name="connsiteY9" fmla="*/ 1494971 h 1578938"/>
                <a:gd name="connsiteX10" fmla="*/ 3117061 w 3117061"/>
                <a:gd name="connsiteY10" fmla="*/ 682171 h 1578938"/>
                <a:gd name="connsiteX0" fmla="*/ 3029973 w 3117059"/>
                <a:gd name="connsiteY0" fmla="*/ 0 h 1578938"/>
                <a:gd name="connsiteX1" fmla="*/ 2391345 w 3117059"/>
                <a:gd name="connsiteY1" fmla="*/ 957943 h 1578938"/>
                <a:gd name="connsiteX2" fmla="*/ 1705562 w 3117059"/>
                <a:gd name="connsiteY2" fmla="*/ 1076702 h 1578938"/>
                <a:gd name="connsiteX3" fmla="*/ 118172 w 3117059"/>
                <a:gd name="connsiteY3" fmla="*/ 1125535 h 1578938"/>
                <a:gd name="connsiteX4" fmla="*/ 141630 w 3117059"/>
                <a:gd name="connsiteY4" fmla="*/ 1451429 h 1578938"/>
                <a:gd name="connsiteX5" fmla="*/ 344830 w 3117059"/>
                <a:gd name="connsiteY5" fmla="*/ 1509486 h 1578938"/>
                <a:gd name="connsiteX6" fmla="*/ 1447916 w 3117059"/>
                <a:gd name="connsiteY6" fmla="*/ 1494971 h 1578938"/>
                <a:gd name="connsiteX7" fmla="*/ 1447916 w 3117059"/>
                <a:gd name="connsiteY7" fmla="*/ 1494971 h 1578938"/>
                <a:gd name="connsiteX8" fmla="*/ 2260716 w 3117059"/>
                <a:gd name="connsiteY8" fmla="*/ 1553029 h 1578938"/>
                <a:gd name="connsiteX9" fmla="*/ 2710659 w 3117059"/>
                <a:gd name="connsiteY9" fmla="*/ 1494971 h 1578938"/>
                <a:gd name="connsiteX10" fmla="*/ 3117059 w 3117059"/>
                <a:gd name="connsiteY10" fmla="*/ 682171 h 1578938"/>
                <a:gd name="connsiteX0" fmla="*/ 3029973 w 3117059"/>
                <a:gd name="connsiteY0" fmla="*/ 0 h 1578938"/>
                <a:gd name="connsiteX1" fmla="*/ 2391345 w 3117059"/>
                <a:gd name="connsiteY1" fmla="*/ 957943 h 1578938"/>
                <a:gd name="connsiteX2" fmla="*/ 1705562 w 3117059"/>
                <a:gd name="connsiteY2" fmla="*/ 1076702 h 1578938"/>
                <a:gd name="connsiteX3" fmla="*/ 118172 w 3117059"/>
                <a:gd name="connsiteY3" fmla="*/ 1125535 h 1578938"/>
                <a:gd name="connsiteX4" fmla="*/ 141630 w 3117059"/>
                <a:gd name="connsiteY4" fmla="*/ 1451429 h 1578938"/>
                <a:gd name="connsiteX5" fmla="*/ 344830 w 3117059"/>
                <a:gd name="connsiteY5" fmla="*/ 1509486 h 1578938"/>
                <a:gd name="connsiteX6" fmla="*/ 1447916 w 3117059"/>
                <a:gd name="connsiteY6" fmla="*/ 1494971 h 1578938"/>
                <a:gd name="connsiteX7" fmla="*/ 1447916 w 3117059"/>
                <a:gd name="connsiteY7" fmla="*/ 1494971 h 1578938"/>
                <a:gd name="connsiteX8" fmla="*/ 2260716 w 3117059"/>
                <a:gd name="connsiteY8" fmla="*/ 1553029 h 1578938"/>
                <a:gd name="connsiteX9" fmla="*/ 2710659 w 3117059"/>
                <a:gd name="connsiteY9" fmla="*/ 1494971 h 1578938"/>
                <a:gd name="connsiteX10" fmla="*/ 3117059 w 3117059"/>
                <a:gd name="connsiteY10" fmla="*/ 682171 h 1578938"/>
                <a:gd name="connsiteX0" fmla="*/ 3016943 w 3104029"/>
                <a:gd name="connsiteY0" fmla="*/ 0 h 1578938"/>
                <a:gd name="connsiteX1" fmla="*/ 2378315 w 3104029"/>
                <a:gd name="connsiteY1" fmla="*/ 957943 h 1578938"/>
                <a:gd name="connsiteX2" fmla="*/ 1692532 w 3104029"/>
                <a:gd name="connsiteY2" fmla="*/ 1076702 h 1578938"/>
                <a:gd name="connsiteX3" fmla="*/ 122167 w 3104029"/>
                <a:gd name="connsiteY3" fmla="*/ 941494 h 1578938"/>
                <a:gd name="connsiteX4" fmla="*/ 128600 w 3104029"/>
                <a:gd name="connsiteY4" fmla="*/ 1451429 h 1578938"/>
                <a:gd name="connsiteX5" fmla="*/ 331800 w 3104029"/>
                <a:gd name="connsiteY5" fmla="*/ 1509486 h 1578938"/>
                <a:gd name="connsiteX6" fmla="*/ 1434886 w 3104029"/>
                <a:gd name="connsiteY6" fmla="*/ 1494971 h 1578938"/>
                <a:gd name="connsiteX7" fmla="*/ 1434886 w 3104029"/>
                <a:gd name="connsiteY7" fmla="*/ 1494971 h 1578938"/>
                <a:gd name="connsiteX8" fmla="*/ 2247686 w 3104029"/>
                <a:gd name="connsiteY8" fmla="*/ 1553029 h 1578938"/>
                <a:gd name="connsiteX9" fmla="*/ 2697629 w 3104029"/>
                <a:gd name="connsiteY9" fmla="*/ 1494971 h 1578938"/>
                <a:gd name="connsiteX10" fmla="*/ 3104029 w 3104029"/>
                <a:gd name="connsiteY10" fmla="*/ 682171 h 1578938"/>
                <a:gd name="connsiteX0" fmla="*/ 3052208 w 3139294"/>
                <a:gd name="connsiteY0" fmla="*/ 0 h 1578938"/>
                <a:gd name="connsiteX1" fmla="*/ 2413580 w 3139294"/>
                <a:gd name="connsiteY1" fmla="*/ 957943 h 1578938"/>
                <a:gd name="connsiteX2" fmla="*/ 1727797 w 3139294"/>
                <a:gd name="connsiteY2" fmla="*/ 1076702 h 1578938"/>
                <a:gd name="connsiteX3" fmla="*/ 157432 w 3139294"/>
                <a:gd name="connsiteY3" fmla="*/ 941494 h 1578938"/>
                <a:gd name="connsiteX4" fmla="*/ 78740 w 3139294"/>
                <a:gd name="connsiteY4" fmla="*/ 1451429 h 1578938"/>
                <a:gd name="connsiteX5" fmla="*/ 367065 w 3139294"/>
                <a:gd name="connsiteY5" fmla="*/ 1509486 h 1578938"/>
                <a:gd name="connsiteX6" fmla="*/ 1470151 w 3139294"/>
                <a:gd name="connsiteY6" fmla="*/ 1494971 h 1578938"/>
                <a:gd name="connsiteX7" fmla="*/ 1470151 w 3139294"/>
                <a:gd name="connsiteY7" fmla="*/ 1494971 h 1578938"/>
                <a:gd name="connsiteX8" fmla="*/ 2282951 w 3139294"/>
                <a:gd name="connsiteY8" fmla="*/ 1553029 h 1578938"/>
                <a:gd name="connsiteX9" fmla="*/ 2732894 w 3139294"/>
                <a:gd name="connsiteY9" fmla="*/ 1494971 h 1578938"/>
                <a:gd name="connsiteX10" fmla="*/ 3139294 w 3139294"/>
                <a:gd name="connsiteY10" fmla="*/ 682171 h 1578938"/>
                <a:gd name="connsiteX0" fmla="*/ 3052210 w 3139296"/>
                <a:gd name="connsiteY0" fmla="*/ 0 h 1578938"/>
                <a:gd name="connsiteX1" fmla="*/ 2413582 w 3139296"/>
                <a:gd name="connsiteY1" fmla="*/ 957943 h 1578938"/>
                <a:gd name="connsiteX2" fmla="*/ 1727799 w 3139296"/>
                <a:gd name="connsiteY2" fmla="*/ 1076702 h 1578938"/>
                <a:gd name="connsiteX3" fmla="*/ 157434 w 3139296"/>
                <a:gd name="connsiteY3" fmla="*/ 941494 h 1578938"/>
                <a:gd name="connsiteX4" fmla="*/ 78742 w 3139296"/>
                <a:gd name="connsiteY4" fmla="*/ 1451429 h 1578938"/>
                <a:gd name="connsiteX5" fmla="*/ 367067 w 3139296"/>
                <a:gd name="connsiteY5" fmla="*/ 1509486 h 1578938"/>
                <a:gd name="connsiteX6" fmla="*/ 1470153 w 3139296"/>
                <a:gd name="connsiteY6" fmla="*/ 1494971 h 1578938"/>
                <a:gd name="connsiteX7" fmla="*/ 2282953 w 3139296"/>
                <a:gd name="connsiteY7" fmla="*/ 1553029 h 1578938"/>
                <a:gd name="connsiteX8" fmla="*/ 2732896 w 3139296"/>
                <a:gd name="connsiteY8" fmla="*/ 1494971 h 1578938"/>
                <a:gd name="connsiteX9" fmla="*/ 3139296 w 3139296"/>
                <a:gd name="connsiteY9" fmla="*/ 682171 h 1578938"/>
                <a:gd name="connsiteX0" fmla="*/ 3052210 w 3139296"/>
                <a:gd name="connsiteY0" fmla="*/ 0 h 1578938"/>
                <a:gd name="connsiteX1" fmla="*/ 2413582 w 3139296"/>
                <a:gd name="connsiteY1" fmla="*/ 957943 h 1578938"/>
                <a:gd name="connsiteX2" fmla="*/ 1727799 w 3139296"/>
                <a:gd name="connsiteY2" fmla="*/ 1076702 h 1578938"/>
                <a:gd name="connsiteX3" fmla="*/ 157434 w 3139296"/>
                <a:gd name="connsiteY3" fmla="*/ 941494 h 1578938"/>
                <a:gd name="connsiteX4" fmla="*/ 78742 w 3139296"/>
                <a:gd name="connsiteY4" fmla="*/ 1451429 h 1578938"/>
                <a:gd name="connsiteX5" fmla="*/ 367067 w 3139296"/>
                <a:gd name="connsiteY5" fmla="*/ 1509486 h 1578938"/>
                <a:gd name="connsiteX6" fmla="*/ 2282953 w 3139296"/>
                <a:gd name="connsiteY6" fmla="*/ 1553029 h 1578938"/>
                <a:gd name="connsiteX7" fmla="*/ 2732896 w 3139296"/>
                <a:gd name="connsiteY7" fmla="*/ 1494971 h 1578938"/>
                <a:gd name="connsiteX8" fmla="*/ 3139296 w 3139296"/>
                <a:gd name="connsiteY8" fmla="*/ 682171 h 1578938"/>
                <a:gd name="connsiteX0" fmla="*/ 3052210 w 3139296"/>
                <a:gd name="connsiteY0" fmla="*/ 0 h 1556007"/>
                <a:gd name="connsiteX1" fmla="*/ 2413582 w 3139296"/>
                <a:gd name="connsiteY1" fmla="*/ 957943 h 1556007"/>
                <a:gd name="connsiteX2" fmla="*/ 1727799 w 3139296"/>
                <a:gd name="connsiteY2" fmla="*/ 1076702 h 1556007"/>
                <a:gd name="connsiteX3" fmla="*/ 157434 w 3139296"/>
                <a:gd name="connsiteY3" fmla="*/ 941494 h 1556007"/>
                <a:gd name="connsiteX4" fmla="*/ 78742 w 3139296"/>
                <a:gd name="connsiteY4" fmla="*/ 1451429 h 1556007"/>
                <a:gd name="connsiteX5" fmla="*/ 367067 w 3139296"/>
                <a:gd name="connsiteY5" fmla="*/ 1509486 h 1556007"/>
                <a:gd name="connsiteX6" fmla="*/ 2282953 w 3139296"/>
                <a:gd name="connsiteY6" fmla="*/ 1553029 h 1556007"/>
                <a:gd name="connsiteX7" fmla="*/ 2732895 w 3139296"/>
                <a:gd name="connsiteY7" fmla="*/ 1454073 h 1556007"/>
                <a:gd name="connsiteX8" fmla="*/ 3139296 w 3139296"/>
                <a:gd name="connsiteY8" fmla="*/ 682171 h 1556007"/>
                <a:gd name="connsiteX0" fmla="*/ 3052210 w 3139296"/>
                <a:gd name="connsiteY0" fmla="*/ 0 h 1557342"/>
                <a:gd name="connsiteX1" fmla="*/ 2413582 w 3139296"/>
                <a:gd name="connsiteY1" fmla="*/ 957943 h 1557342"/>
                <a:gd name="connsiteX2" fmla="*/ 1727799 w 3139296"/>
                <a:gd name="connsiteY2" fmla="*/ 1076702 h 1557342"/>
                <a:gd name="connsiteX3" fmla="*/ 157434 w 3139296"/>
                <a:gd name="connsiteY3" fmla="*/ 941494 h 1557342"/>
                <a:gd name="connsiteX4" fmla="*/ 78742 w 3139296"/>
                <a:gd name="connsiteY4" fmla="*/ 1451429 h 1557342"/>
                <a:gd name="connsiteX5" fmla="*/ 367067 w 3139296"/>
                <a:gd name="connsiteY5" fmla="*/ 1509486 h 1557342"/>
                <a:gd name="connsiteX6" fmla="*/ 2282953 w 3139296"/>
                <a:gd name="connsiteY6" fmla="*/ 1553029 h 1557342"/>
                <a:gd name="connsiteX7" fmla="*/ 2732895 w 3139296"/>
                <a:gd name="connsiteY7" fmla="*/ 1399543 h 1557342"/>
                <a:gd name="connsiteX8" fmla="*/ 3139296 w 3139296"/>
                <a:gd name="connsiteY8" fmla="*/ 682171 h 15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9296" h="1557342">
                  <a:moveTo>
                    <a:pt x="3052210" y="0"/>
                  </a:moveTo>
                  <a:cubicBezTo>
                    <a:pt x="2673776" y="158674"/>
                    <a:pt x="2634317" y="778493"/>
                    <a:pt x="2413582" y="957943"/>
                  </a:cubicBezTo>
                  <a:cubicBezTo>
                    <a:pt x="2192847" y="1137393"/>
                    <a:pt x="2103824" y="1079444"/>
                    <a:pt x="1727799" y="1076702"/>
                  </a:cubicBezTo>
                  <a:cubicBezTo>
                    <a:pt x="1351774" y="1073961"/>
                    <a:pt x="432277" y="879039"/>
                    <a:pt x="157434" y="941494"/>
                  </a:cubicBezTo>
                  <a:cubicBezTo>
                    <a:pt x="-117409" y="1003949"/>
                    <a:pt x="43803" y="1356764"/>
                    <a:pt x="78742" y="1451429"/>
                  </a:cubicBezTo>
                  <a:cubicBezTo>
                    <a:pt x="113681" y="1546094"/>
                    <a:pt x="-301" y="1492553"/>
                    <a:pt x="367067" y="1509486"/>
                  </a:cubicBezTo>
                  <a:cubicBezTo>
                    <a:pt x="734435" y="1526419"/>
                    <a:pt x="1888648" y="1571353"/>
                    <a:pt x="2282953" y="1553029"/>
                  </a:cubicBezTo>
                  <a:cubicBezTo>
                    <a:pt x="2677258" y="1534705"/>
                    <a:pt x="2590171" y="1544686"/>
                    <a:pt x="2732895" y="1399543"/>
                  </a:cubicBezTo>
                  <a:cubicBezTo>
                    <a:pt x="2875619" y="1254400"/>
                    <a:pt x="3073982" y="941009"/>
                    <a:pt x="3139296" y="682171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2F30182-1988-4220-A11C-E41D2BB6F8FF}"/>
              </a:ext>
            </a:extLst>
          </p:cNvPr>
          <p:cNvGrpSpPr/>
          <p:nvPr/>
        </p:nvGrpSpPr>
        <p:grpSpPr>
          <a:xfrm>
            <a:off x="346799" y="2135835"/>
            <a:ext cx="2301240" cy="1559077"/>
            <a:chOff x="2606040" y="3442581"/>
            <a:chExt cx="2301240" cy="155907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FD9FFE8-2A9F-4901-89E4-05FC6C19DDA7}"/>
                </a:ext>
              </a:extLst>
            </p:cNvPr>
            <p:cNvSpPr/>
            <p:nvPr/>
          </p:nvSpPr>
          <p:spPr>
            <a:xfrm>
              <a:off x="2899526" y="4766524"/>
              <a:ext cx="45719" cy="235134"/>
            </a:xfrm>
            <a:prstGeom prst="roundRect">
              <a:avLst>
                <a:gd name="adj" fmla="val 50000"/>
              </a:avLst>
            </a:prstGeom>
            <a:noFill/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4FF5A3BC-D9FC-4063-B78B-D18E46D055D8}"/>
                </a:ext>
              </a:extLst>
            </p:cNvPr>
            <p:cNvSpPr/>
            <p:nvPr/>
          </p:nvSpPr>
          <p:spPr>
            <a:xfrm>
              <a:off x="3938592" y="4766524"/>
              <a:ext cx="45719" cy="235134"/>
            </a:xfrm>
            <a:prstGeom prst="roundRect">
              <a:avLst>
                <a:gd name="adj" fmla="val 50000"/>
              </a:avLst>
            </a:prstGeom>
            <a:noFill/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50043890-626A-46B6-9314-A59BF6140884}"/>
                </a:ext>
              </a:extLst>
            </p:cNvPr>
            <p:cNvSpPr/>
            <p:nvPr/>
          </p:nvSpPr>
          <p:spPr>
            <a:xfrm>
              <a:off x="4796928" y="4078728"/>
              <a:ext cx="45719" cy="235134"/>
            </a:xfrm>
            <a:prstGeom prst="roundRect">
              <a:avLst>
                <a:gd name="adj" fmla="val 50000"/>
              </a:avLst>
            </a:prstGeom>
            <a:noFill/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Rectangle 2">
              <a:extLst>
                <a:ext uri="{FF2B5EF4-FFF2-40B4-BE49-F238E27FC236}">
                  <a16:creationId xmlns:a16="http://schemas.microsoft.com/office/drawing/2014/main" id="{A07C16EE-D1F6-4381-86E4-E257EDFBDE99}"/>
                </a:ext>
              </a:extLst>
            </p:cNvPr>
            <p:cNvSpPr/>
            <p:nvPr/>
          </p:nvSpPr>
          <p:spPr>
            <a:xfrm>
              <a:off x="2606040" y="3442581"/>
              <a:ext cx="2301240" cy="1365639"/>
            </a:xfrm>
            <a:custGeom>
              <a:avLst/>
              <a:gdLst>
                <a:gd name="connsiteX0" fmla="*/ 0 w 800100"/>
                <a:gd name="connsiteY0" fmla="*/ 0 h 281940"/>
                <a:gd name="connsiteX1" fmla="*/ 800100 w 800100"/>
                <a:gd name="connsiteY1" fmla="*/ 0 h 281940"/>
                <a:gd name="connsiteX2" fmla="*/ 800100 w 800100"/>
                <a:gd name="connsiteY2" fmla="*/ 281940 h 281940"/>
                <a:gd name="connsiteX3" fmla="*/ 0 w 800100"/>
                <a:gd name="connsiteY3" fmla="*/ 281940 h 281940"/>
                <a:gd name="connsiteX4" fmla="*/ 0 w 800100"/>
                <a:gd name="connsiteY4" fmla="*/ 0 h 281940"/>
                <a:gd name="connsiteX0" fmla="*/ 0 w 1607820"/>
                <a:gd name="connsiteY0" fmla="*/ 236220 h 518160"/>
                <a:gd name="connsiteX1" fmla="*/ 1607820 w 1607820"/>
                <a:gd name="connsiteY1" fmla="*/ 0 h 518160"/>
                <a:gd name="connsiteX2" fmla="*/ 800100 w 1607820"/>
                <a:gd name="connsiteY2" fmla="*/ 518160 h 518160"/>
                <a:gd name="connsiteX3" fmla="*/ 0 w 1607820"/>
                <a:gd name="connsiteY3" fmla="*/ 518160 h 518160"/>
                <a:gd name="connsiteX4" fmla="*/ 0 w 1607820"/>
                <a:gd name="connsiteY4" fmla="*/ 236220 h 518160"/>
                <a:gd name="connsiteX0" fmla="*/ 0 w 1607820"/>
                <a:gd name="connsiteY0" fmla="*/ 236220 h 1333500"/>
                <a:gd name="connsiteX1" fmla="*/ 1607820 w 1607820"/>
                <a:gd name="connsiteY1" fmla="*/ 0 h 1333500"/>
                <a:gd name="connsiteX2" fmla="*/ 800100 w 1607820"/>
                <a:gd name="connsiteY2" fmla="*/ 518160 h 1333500"/>
                <a:gd name="connsiteX3" fmla="*/ 198120 w 1607820"/>
                <a:gd name="connsiteY3" fmla="*/ 1333500 h 1333500"/>
                <a:gd name="connsiteX4" fmla="*/ 0 w 1607820"/>
                <a:gd name="connsiteY4" fmla="*/ 236220 h 1333500"/>
                <a:gd name="connsiteX0" fmla="*/ 0 w 1607820"/>
                <a:gd name="connsiteY0" fmla="*/ 236220 h 1363980"/>
                <a:gd name="connsiteX1" fmla="*/ 1607820 w 1607820"/>
                <a:gd name="connsiteY1" fmla="*/ 0 h 1363980"/>
                <a:gd name="connsiteX2" fmla="*/ 1356360 w 1607820"/>
                <a:gd name="connsiteY2" fmla="*/ 1363980 h 1363980"/>
                <a:gd name="connsiteX3" fmla="*/ 198120 w 1607820"/>
                <a:gd name="connsiteY3" fmla="*/ 1333500 h 1363980"/>
                <a:gd name="connsiteX4" fmla="*/ 0 w 1607820"/>
                <a:gd name="connsiteY4" fmla="*/ 236220 h 1363980"/>
                <a:gd name="connsiteX0" fmla="*/ 0 w 1607820"/>
                <a:gd name="connsiteY0" fmla="*/ 236220 h 1363980"/>
                <a:gd name="connsiteX1" fmla="*/ 1607820 w 1607820"/>
                <a:gd name="connsiteY1" fmla="*/ 0 h 1363980"/>
                <a:gd name="connsiteX2" fmla="*/ 1356360 w 1607820"/>
                <a:gd name="connsiteY2" fmla="*/ 1363980 h 1363980"/>
                <a:gd name="connsiteX3" fmla="*/ 198120 w 1607820"/>
                <a:gd name="connsiteY3" fmla="*/ 1333500 h 1363980"/>
                <a:gd name="connsiteX4" fmla="*/ 0 w 1607820"/>
                <a:gd name="connsiteY4" fmla="*/ 236220 h 1363980"/>
                <a:gd name="connsiteX0" fmla="*/ 0 w 2302785"/>
                <a:gd name="connsiteY0" fmla="*/ 236220 h 1363980"/>
                <a:gd name="connsiteX1" fmla="*/ 1607820 w 2302785"/>
                <a:gd name="connsiteY1" fmla="*/ 0 h 1363980"/>
                <a:gd name="connsiteX2" fmla="*/ 2301240 w 2302785"/>
                <a:gd name="connsiteY2" fmla="*/ 731520 h 1363980"/>
                <a:gd name="connsiteX3" fmla="*/ 1356360 w 2302785"/>
                <a:gd name="connsiteY3" fmla="*/ 1363980 h 1363980"/>
                <a:gd name="connsiteX4" fmla="*/ 198120 w 2302785"/>
                <a:gd name="connsiteY4" fmla="*/ 1333500 h 1363980"/>
                <a:gd name="connsiteX5" fmla="*/ 0 w 2302785"/>
                <a:gd name="connsiteY5" fmla="*/ 236220 h 1363980"/>
                <a:gd name="connsiteX0" fmla="*/ 0 w 2362631"/>
                <a:gd name="connsiteY0" fmla="*/ 236220 h 1363980"/>
                <a:gd name="connsiteX1" fmla="*/ 1607820 w 2362631"/>
                <a:gd name="connsiteY1" fmla="*/ 0 h 1363980"/>
                <a:gd name="connsiteX2" fmla="*/ 2263140 w 2362631"/>
                <a:gd name="connsiteY2" fmla="*/ 236220 h 1363980"/>
                <a:gd name="connsiteX3" fmla="*/ 2301240 w 2362631"/>
                <a:gd name="connsiteY3" fmla="*/ 731520 h 1363980"/>
                <a:gd name="connsiteX4" fmla="*/ 1356360 w 2362631"/>
                <a:gd name="connsiteY4" fmla="*/ 1363980 h 1363980"/>
                <a:gd name="connsiteX5" fmla="*/ 198120 w 2362631"/>
                <a:gd name="connsiteY5" fmla="*/ 1333500 h 1363980"/>
                <a:gd name="connsiteX6" fmla="*/ 0 w 2362631"/>
                <a:gd name="connsiteY6" fmla="*/ 236220 h 1363980"/>
                <a:gd name="connsiteX0" fmla="*/ 0 w 2362631"/>
                <a:gd name="connsiteY0" fmla="*/ 236220 h 1363980"/>
                <a:gd name="connsiteX1" fmla="*/ 1607820 w 2362631"/>
                <a:gd name="connsiteY1" fmla="*/ 0 h 1363980"/>
                <a:gd name="connsiteX2" fmla="*/ 2263140 w 2362631"/>
                <a:gd name="connsiteY2" fmla="*/ 236220 h 1363980"/>
                <a:gd name="connsiteX3" fmla="*/ 2301240 w 2362631"/>
                <a:gd name="connsiteY3" fmla="*/ 731520 h 1363980"/>
                <a:gd name="connsiteX4" fmla="*/ 1356360 w 2362631"/>
                <a:gd name="connsiteY4" fmla="*/ 1363980 h 1363980"/>
                <a:gd name="connsiteX5" fmla="*/ 198120 w 2362631"/>
                <a:gd name="connsiteY5" fmla="*/ 1333500 h 1363980"/>
                <a:gd name="connsiteX6" fmla="*/ 0 w 2362631"/>
                <a:gd name="connsiteY6" fmla="*/ 236220 h 1363980"/>
                <a:gd name="connsiteX0" fmla="*/ 0 w 2362631"/>
                <a:gd name="connsiteY0" fmla="*/ 239080 h 1366840"/>
                <a:gd name="connsiteX1" fmla="*/ 1607820 w 2362631"/>
                <a:gd name="connsiteY1" fmla="*/ 2860 h 1366840"/>
                <a:gd name="connsiteX2" fmla="*/ 1737360 w 2362631"/>
                <a:gd name="connsiteY2" fmla="*/ 216220 h 1366840"/>
                <a:gd name="connsiteX3" fmla="*/ 2263140 w 2362631"/>
                <a:gd name="connsiteY3" fmla="*/ 239080 h 1366840"/>
                <a:gd name="connsiteX4" fmla="*/ 2301240 w 2362631"/>
                <a:gd name="connsiteY4" fmla="*/ 734380 h 1366840"/>
                <a:gd name="connsiteX5" fmla="*/ 1356360 w 2362631"/>
                <a:gd name="connsiteY5" fmla="*/ 1366840 h 1366840"/>
                <a:gd name="connsiteX6" fmla="*/ 198120 w 2362631"/>
                <a:gd name="connsiteY6" fmla="*/ 1336360 h 1366840"/>
                <a:gd name="connsiteX7" fmla="*/ 0 w 2362631"/>
                <a:gd name="connsiteY7" fmla="*/ 239080 h 1366840"/>
                <a:gd name="connsiteX0" fmla="*/ 0 w 2362631"/>
                <a:gd name="connsiteY0" fmla="*/ 237879 h 1365639"/>
                <a:gd name="connsiteX1" fmla="*/ 1607820 w 2362631"/>
                <a:gd name="connsiteY1" fmla="*/ 1659 h 1365639"/>
                <a:gd name="connsiteX2" fmla="*/ 1737360 w 2362631"/>
                <a:gd name="connsiteY2" fmla="*/ 215019 h 1365639"/>
                <a:gd name="connsiteX3" fmla="*/ 2263140 w 2362631"/>
                <a:gd name="connsiteY3" fmla="*/ 237879 h 1365639"/>
                <a:gd name="connsiteX4" fmla="*/ 2301240 w 2362631"/>
                <a:gd name="connsiteY4" fmla="*/ 733179 h 1365639"/>
                <a:gd name="connsiteX5" fmla="*/ 1356360 w 2362631"/>
                <a:gd name="connsiteY5" fmla="*/ 1365639 h 1365639"/>
                <a:gd name="connsiteX6" fmla="*/ 198120 w 2362631"/>
                <a:gd name="connsiteY6" fmla="*/ 1335159 h 1365639"/>
                <a:gd name="connsiteX7" fmla="*/ 0 w 2362631"/>
                <a:gd name="connsiteY7" fmla="*/ 237879 h 1365639"/>
                <a:gd name="connsiteX0" fmla="*/ 0 w 2339588"/>
                <a:gd name="connsiteY0" fmla="*/ 237879 h 1365639"/>
                <a:gd name="connsiteX1" fmla="*/ 1607820 w 2339588"/>
                <a:gd name="connsiteY1" fmla="*/ 1659 h 1365639"/>
                <a:gd name="connsiteX2" fmla="*/ 1737360 w 2339588"/>
                <a:gd name="connsiteY2" fmla="*/ 215019 h 1365639"/>
                <a:gd name="connsiteX3" fmla="*/ 2263140 w 2339588"/>
                <a:gd name="connsiteY3" fmla="*/ 237879 h 1365639"/>
                <a:gd name="connsiteX4" fmla="*/ 2301240 w 2339588"/>
                <a:gd name="connsiteY4" fmla="*/ 733179 h 1365639"/>
                <a:gd name="connsiteX5" fmla="*/ 1356360 w 2339588"/>
                <a:gd name="connsiteY5" fmla="*/ 1365639 h 1365639"/>
                <a:gd name="connsiteX6" fmla="*/ 198120 w 2339588"/>
                <a:gd name="connsiteY6" fmla="*/ 1335159 h 1365639"/>
                <a:gd name="connsiteX7" fmla="*/ 0 w 2339588"/>
                <a:gd name="connsiteY7" fmla="*/ 237879 h 1365639"/>
                <a:gd name="connsiteX0" fmla="*/ 0 w 2301240"/>
                <a:gd name="connsiteY0" fmla="*/ 237879 h 1365639"/>
                <a:gd name="connsiteX1" fmla="*/ 1607820 w 2301240"/>
                <a:gd name="connsiteY1" fmla="*/ 1659 h 1365639"/>
                <a:gd name="connsiteX2" fmla="*/ 1737360 w 2301240"/>
                <a:gd name="connsiteY2" fmla="*/ 215019 h 1365639"/>
                <a:gd name="connsiteX3" fmla="*/ 2263140 w 2301240"/>
                <a:gd name="connsiteY3" fmla="*/ 237879 h 1365639"/>
                <a:gd name="connsiteX4" fmla="*/ 2301240 w 2301240"/>
                <a:gd name="connsiteY4" fmla="*/ 733179 h 1365639"/>
                <a:gd name="connsiteX5" fmla="*/ 1356360 w 2301240"/>
                <a:gd name="connsiteY5" fmla="*/ 1365639 h 1365639"/>
                <a:gd name="connsiteX6" fmla="*/ 198120 w 2301240"/>
                <a:gd name="connsiteY6" fmla="*/ 1335159 h 1365639"/>
                <a:gd name="connsiteX7" fmla="*/ 0 w 2301240"/>
                <a:gd name="connsiteY7" fmla="*/ 237879 h 13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1240" h="1365639">
                  <a:moveTo>
                    <a:pt x="0" y="237879"/>
                  </a:moveTo>
                  <a:lnTo>
                    <a:pt x="1607820" y="1659"/>
                  </a:lnTo>
                  <a:cubicBezTo>
                    <a:pt x="1639570" y="-19931"/>
                    <a:pt x="1628140" y="175649"/>
                    <a:pt x="1737360" y="215019"/>
                  </a:cubicBezTo>
                  <a:cubicBezTo>
                    <a:pt x="1846580" y="254389"/>
                    <a:pt x="2193290" y="126119"/>
                    <a:pt x="2263140" y="237879"/>
                  </a:cubicBezTo>
                  <a:cubicBezTo>
                    <a:pt x="2287270" y="397899"/>
                    <a:pt x="2282190" y="554109"/>
                    <a:pt x="2301240" y="733179"/>
                  </a:cubicBezTo>
                  <a:lnTo>
                    <a:pt x="1356360" y="1365639"/>
                  </a:lnTo>
                  <a:lnTo>
                    <a:pt x="198120" y="1335159"/>
                  </a:lnTo>
                  <a:lnTo>
                    <a:pt x="0" y="237879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Rectangle 3">
              <a:extLst>
                <a:ext uri="{FF2B5EF4-FFF2-40B4-BE49-F238E27FC236}">
                  <a16:creationId xmlns:a16="http://schemas.microsoft.com/office/drawing/2014/main" id="{232E11CD-697F-4FB0-9BB1-AE729D4349B8}"/>
                </a:ext>
              </a:extLst>
            </p:cNvPr>
            <p:cNvSpPr/>
            <p:nvPr/>
          </p:nvSpPr>
          <p:spPr>
            <a:xfrm>
              <a:off x="3145208" y="3862377"/>
              <a:ext cx="1738368" cy="667836"/>
            </a:xfrm>
            <a:custGeom>
              <a:avLst/>
              <a:gdLst>
                <a:gd name="connsiteX0" fmla="*/ 0 w 762000"/>
                <a:gd name="connsiteY0" fmla="*/ 0 h 269680"/>
                <a:gd name="connsiteX1" fmla="*/ 762000 w 762000"/>
                <a:gd name="connsiteY1" fmla="*/ 0 h 269680"/>
                <a:gd name="connsiteX2" fmla="*/ 762000 w 762000"/>
                <a:gd name="connsiteY2" fmla="*/ 269680 h 269680"/>
                <a:gd name="connsiteX3" fmla="*/ 0 w 762000"/>
                <a:gd name="connsiteY3" fmla="*/ 269680 h 269680"/>
                <a:gd name="connsiteX4" fmla="*/ 0 w 762000"/>
                <a:gd name="connsiteY4" fmla="*/ 0 h 269680"/>
                <a:gd name="connsiteX0" fmla="*/ 0 w 819150"/>
                <a:gd name="connsiteY0" fmla="*/ 0 h 269680"/>
                <a:gd name="connsiteX1" fmla="*/ 819150 w 819150"/>
                <a:gd name="connsiteY1" fmla="*/ 28575 h 269680"/>
                <a:gd name="connsiteX2" fmla="*/ 762000 w 819150"/>
                <a:gd name="connsiteY2" fmla="*/ 269680 h 269680"/>
                <a:gd name="connsiteX3" fmla="*/ 0 w 819150"/>
                <a:gd name="connsiteY3" fmla="*/ 269680 h 269680"/>
                <a:gd name="connsiteX4" fmla="*/ 0 w 819150"/>
                <a:gd name="connsiteY4" fmla="*/ 0 h 269680"/>
                <a:gd name="connsiteX0" fmla="*/ 0 w 840239"/>
                <a:gd name="connsiteY0" fmla="*/ 0 h 269680"/>
                <a:gd name="connsiteX1" fmla="*/ 819150 w 840239"/>
                <a:gd name="connsiteY1" fmla="*/ 28575 h 269680"/>
                <a:gd name="connsiteX2" fmla="*/ 839153 w 840239"/>
                <a:gd name="connsiteY2" fmla="*/ 144780 h 269680"/>
                <a:gd name="connsiteX3" fmla="*/ 762000 w 840239"/>
                <a:gd name="connsiteY3" fmla="*/ 269680 h 269680"/>
                <a:gd name="connsiteX4" fmla="*/ 0 w 840239"/>
                <a:gd name="connsiteY4" fmla="*/ 269680 h 269680"/>
                <a:gd name="connsiteX5" fmla="*/ 0 w 840239"/>
                <a:gd name="connsiteY5" fmla="*/ 0 h 269680"/>
                <a:gd name="connsiteX0" fmla="*/ 0 w 840239"/>
                <a:gd name="connsiteY0" fmla="*/ 0 h 674493"/>
                <a:gd name="connsiteX1" fmla="*/ 819150 w 840239"/>
                <a:gd name="connsiteY1" fmla="*/ 28575 h 674493"/>
                <a:gd name="connsiteX2" fmla="*/ 839153 w 840239"/>
                <a:gd name="connsiteY2" fmla="*/ 144780 h 674493"/>
                <a:gd name="connsiteX3" fmla="*/ 42863 w 840239"/>
                <a:gd name="connsiteY3" fmla="*/ 674493 h 674493"/>
                <a:gd name="connsiteX4" fmla="*/ 0 w 840239"/>
                <a:gd name="connsiteY4" fmla="*/ 269680 h 674493"/>
                <a:gd name="connsiteX5" fmla="*/ 0 w 840239"/>
                <a:gd name="connsiteY5" fmla="*/ 0 h 674493"/>
                <a:gd name="connsiteX0" fmla="*/ 0 w 840239"/>
                <a:gd name="connsiteY0" fmla="*/ 36283 h 710776"/>
                <a:gd name="connsiteX1" fmla="*/ 401003 w 840239"/>
                <a:gd name="connsiteY1" fmla="*/ 88 h 710776"/>
                <a:gd name="connsiteX2" fmla="*/ 819150 w 840239"/>
                <a:gd name="connsiteY2" fmla="*/ 64858 h 710776"/>
                <a:gd name="connsiteX3" fmla="*/ 839153 w 840239"/>
                <a:gd name="connsiteY3" fmla="*/ 181063 h 710776"/>
                <a:gd name="connsiteX4" fmla="*/ 42863 w 840239"/>
                <a:gd name="connsiteY4" fmla="*/ 710776 h 710776"/>
                <a:gd name="connsiteX5" fmla="*/ 0 w 840239"/>
                <a:gd name="connsiteY5" fmla="*/ 305963 h 710776"/>
                <a:gd name="connsiteX6" fmla="*/ 0 w 840239"/>
                <a:gd name="connsiteY6" fmla="*/ 36283 h 710776"/>
                <a:gd name="connsiteX0" fmla="*/ 0 w 1321252"/>
                <a:gd name="connsiteY0" fmla="*/ 379105 h 710698"/>
                <a:gd name="connsiteX1" fmla="*/ 882016 w 1321252"/>
                <a:gd name="connsiteY1" fmla="*/ 10 h 710698"/>
                <a:gd name="connsiteX2" fmla="*/ 1300163 w 1321252"/>
                <a:gd name="connsiteY2" fmla="*/ 64780 h 710698"/>
                <a:gd name="connsiteX3" fmla="*/ 1320166 w 1321252"/>
                <a:gd name="connsiteY3" fmla="*/ 180985 h 710698"/>
                <a:gd name="connsiteX4" fmla="*/ 523876 w 1321252"/>
                <a:gd name="connsiteY4" fmla="*/ 710698 h 710698"/>
                <a:gd name="connsiteX5" fmla="*/ 481013 w 1321252"/>
                <a:gd name="connsiteY5" fmla="*/ 305885 h 710698"/>
                <a:gd name="connsiteX6" fmla="*/ 0 w 1321252"/>
                <a:gd name="connsiteY6" fmla="*/ 379105 h 710698"/>
                <a:gd name="connsiteX0" fmla="*/ 0 w 1559377"/>
                <a:gd name="connsiteY0" fmla="*/ 388630 h 710698"/>
                <a:gd name="connsiteX1" fmla="*/ 1120141 w 1559377"/>
                <a:gd name="connsiteY1" fmla="*/ 10 h 710698"/>
                <a:gd name="connsiteX2" fmla="*/ 1538288 w 1559377"/>
                <a:gd name="connsiteY2" fmla="*/ 64780 h 710698"/>
                <a:gd name="connsiteX3" fmla="*/ 1558291 w 1559377"/>
                <a:gd name="connsiteY3" fmla="*/ 180985 h 710698"/>
                <a:gd name="connsiteX4" fmla="*/ 762001 w 1559377"/>
                <a:gd name="connsiteY4" fmla="*/ 710698 h 710698"/>
                <a:gd name="connsiteX5" fmla="*/ 719138 w 1559377"/>
                <a:gd name="connsiteY5" fmla="*/ 305885 h 710698"/>
                <a:gd name="connsiteX6" fmla="*/ 0 w 1559377"/>
                <a:gd name="connsiteY6" fmla="*/ 388630 h 710698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38123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42885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52410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60693"/>
                <a:gd name="connsiteY0" fmla="*/ 345768 h 667836"/>
                <a:gd name="connsiteX1" fmla="*/ 1129666 w 1560693"/>
                <a:gd name="connsiteY1" fmla="*/ 11 h 667836"/>
                <a:gd name="connsiteX2" fmla="*/ 1559897 w 1560693"/>
                <a:gd name="connsiteY2" fmla="*/ 21918 h 667836"/>
                <a:gd name="connsiteX3" fmla="*/ 1558291 w 1560693"/>
                <a:gd name="connsiteY3" fmla="*/ 152410 h 667836"/>
                <a:gd name="connsiteX4" fmla="*/ 762001 w 1560693"/>
                <a:gd name="connsiteY4" fmla="*/ 667836 h 667836"/>
                <a:gd name="connsiteX5" fmla="*/ 719138 w 1560693"/>
                <a:gd name="connsiteY5" fmla="*/ 263023 h 667836"/>
                <a:gd name="connsiteX6" fmla="*/ 0 w 1560693"/>
                <a:gd name="connsiteY6" fmla="*/ 345768 h 667836"/>
                <a:gd name="connsiteX0" fmla="*/ 0 w 1576796"/>
                <a:gd name="connsiteY0" fmla="*/ 345768 h 667836"/>
                <a:gd name="connsiteX1" fmla="*/ 1129666 w 1576796"/>
                <a:gd name="connsiteY1" fmla="*/ 11 h 667836"/>
                <a:gd name="connsiteX2" fmla="*/ 1559897 w 1576796"/>
                <a:gd name="connsiteY2" fmla="*/ 21918 h 667836"/>
                <a:gd name="connsiteX3" fmla="*/ 1575578 w 1576796"/>
                <a:gd name="connsiteY3" fmla="*/ 147647 h 667836"/>
                <a:gd name="connsiteX4" fmla="*/ 762001 w 1576796"/>
                <a:gd name="connsiteY4" fmla="*/ 667836 h 667836"/>
                <a:gd name="connsiteX5" fmla="*/ 719138 w 1576796"/>
                <a:gd name="connsiteY5" fmla="*/ 263023 h 667836"/>
                <a:gd name="connsiteX6" fmla="*/ 0 w 1576796"/>
                <a:gd name="connsiteY6" fmla="*/ 345768 h 667836"/>
                <a:gd name="connsiteX0" fmla="*/ 0 w 1577505"/>
                <a:gd name="connsiteY0" fmla="*/ 345768 h 667836"/>
                <a:gd name="connsiteX1" fmla="*/ 1129666 w 1577505"/>
                <a:gd name="connsiteY1" fmla="*/ 11 h 667836"/>
                <a:gd name="connsiteX2" fmla="*/ 1572863 w 1577505"/>
                <a:gd name="connsiteY2" fmla="*/ 7630 h 667836"/>
                <a:gd name="connsiteX3" fmla="*/ 1575578 w 1577505"/>
                <a:gd name="connsiteY3" fmla="*/ 147647 h 667836"/>
                <a:gd name="connsiteX4" fmla="*/ 762001 w 1577505"/>
                <a:gd name="connsiteY4" fmla="*/ 667836 h 667836"/>
                <a:gd name="connsiteX5" fmla="*/ 719138 w 1577505"/>
                <a:gd name="connsiteY5" fmla="*/ 263023 h 667836"/>
                <a:gd name="connsiteX6" fmla="*/ 0 w 1577505"/>
                <a:gd name="connsiteY6" fmla="*/ 345768 h 66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7505" h="667836">
                  <a:moveTo>
                    <a:pt x="0" y="345768"/>
                  </a:moveTo>
                  <a:cubicBezTo>
                    <a:pt x="120968" y="347991"/>
                    <a:pt x="1008698" y="-2212"/>
                    <a:pt x="1129666" y="11"/>
                  </a:cubicBezTo>
                  <a:lnTo>
                    <a:pt x="1572863" y="7630"/>
                  </a:lnTo>
                  <a:cubicBezTo>
                    <a:pt x="1565243" y="46365"/>
                    <a:pt x="1583198" y="108912"/>
                    <a:pt x="1575578" y="147647"/>
                  </a:cubicBezTo>
                  <a:lnTo>
                    <a:pt x="762001" y="667836"/>
                  </a:lnTo>
                  <a:lnTo>
                    <a:pt x="719138" y="263023"/>
                  </a:lnTo>
                  <a:lnTo>
                    <a:pt x="0" y="34576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Rectangle 4">
              <a:extLst>
                <a:ext uri="{FF2B5EF4-FFF2-40B4-BE49-F238E27FC236}">
                  <a16:creationId xmlns:a16="http://schemas.microsoft.com/office/drawing/2014/main" id="{5A2D51AC-290A-4536-A0A9-DB15975B1926}"/>
                </a:ext>
              </a:extLst>
            </p:cNvPr>
            <p:cNvSpPr/>
            <p:nvPr/>
          </p:nvSpPr>
          <p:spPr>
            <a:xfrm>
              <a:off x="2606041" y="3668548"/>
              <a:ext cx="1378270" cy="1139672"/>
            </a:xfrm>
            <a:custGeom>
              <a:avLst/>
              <a:gdLst>
                <a:gd name="connsiteX0" fmla="*/ 0 w 884873"/>
                <a:gd name="connsiteY0" fmla="*/ 0 h 1098232"/>
                <a:gd name="connsiteX1" fmla="*/ 884873 w 884873"/>
                <a:gd name="connsiteY1" fmla="*/ 0 h 1098232"/>
                <a:gd name="connsiteX2" fmla="*/ 884873 w 884873"/>
                <a:gd name="connsiteY2" fmla="*/ 1098232 h 1098232"/>
                <a:gd name="connsiteX3" fmla="*/ 0 w 884873"/>
                <a:gd name="connsiteY3" fmla="*/ 1098232 h 1098232"/>
                <a:gd name="connsiteX4" fmla="*/ 0 w 884873"/>
                <a:gd name="connsiteY4" fmla="*/ 0 h 1098232"/>
                <a:gd name="connsiteX0" fmla="*/ 0 w 884873"/>
                <a:gd name="connsiteY0" fmla="*/ 0 h 1098232"/>
                <a:gd name="connsiteX1" fmla="*/ 399098 w 884873"/>
                <a:gd name="connsiteY1" fmla="*/ 233362 h 1098232"/>
                <a:gd name="connsiteX2" fmla="*/ 884873 w 884873"/>
                <a:gd name="connsiteY2" fmla="*/ 0 h 1098232"/>
                <a:gd name="connsiteX3" fmla="*/ 884873 w 884873"/>
                <a:gd name="connsiteY3" fmla="*/ 1098232 h 1098232"/>
                <a:gd name="connsiteX4" fmla="*/ 0 w 884873"/>
                <a:gd name="connsiteY4" fmla="*/ 1098232 h 1098232"/>
                <a:gd name="connsiteX5" fmla="*/ 0 w 884873"/>
                <a:gd name="connsiteY5" fmla="*/ 0 h 1098232"/>
                <a:gd name="connsiteX0" fmla="*/ 0 w 884873"/>
                <a:gd name="connsiteY0" fmla="*/ 47481 h 1145713"/>
                <a:gd name="connsiteX1" fmla="*/ 399098 w 884873"/>
                <a:gd name="connsiteY1" fmla="*/ 280843 h 1145713"/>
                <a:gd name="connsiteX2" fmla="*/ 884873 w 884873"/>
                <a:gd name="connsiteY2" fmla="*/ 47481 h 1145713"/>
                <a:gd name="connsiteX3" fmla="*/ 884873 w 884873"/>
                <a:gd name="connsiteY3" fmla="*/ 1145713 h 1145713"/>
                <a:gd name="connsiteX4" fmla="*/ 0 w 884873"/>
                <a:gd name="connsiteY4" fmla="*/ 1145713 h 1145713"/>
                <a:gd name="connsiteX5" fmla="*/ 0 w 884873"/>
                <a:gd name="connsiteY5" fmla="*/ 47481 h 1145713"/>
                <a:gd name="connsiteX0" fmla="*/ 0 w 884873"/>
                <a:gd name="connsiteY0" fmla="*/ 48323 h 1146555"/>
                <a:gd name="connsiteX1" fmla="*/ 341948 w 884873"/>
                <a:gd name="connsiteY1" fmla="*/ 272160 h 1146555"/>
                <a:gd name="connsiteX2" fmla="*/ 884873 w 884873"/>
                <a:gd name="connsiteY2" fmla="*/ 48323 h 1146555"/>
                <a:gd name="connsiteX3" fmla="*/ 884873 w 884873"/>
                <a:gd name="connsiteY3" fmla="*/ 1146555 h 1146555"/>
                <a:gd name="connsiteX4" fmla="*/ 0 w 884873"/>
                <a:gd name="connsiteY4" fmla="*/ 1146555 h 1146555"/>
                <a:gd name="connsiteX5" fmla="*/ 0 w 884873"/>
                <a:gd name="connsiteY5" fmla="*/ 48323 h 1146555"/>
                <a:gd name="connsiteX0" fmla="*/ 0 w 1413510"/>
                <a:gd name="connsiteY0" fmla="*/ 48323 h 1146555"/>
                <a:gd name="connsiteX1" fmla="*/ 341948 w 1413510"/>
                <a:gd name="connsiteY1" fmla="*/ 272160 h 1146555"/>
                <a:gd name="connsiteX2" fmla="*/ 1413510 w 1413510"/>
                <a:gd name="connsiteY2" fmla="*/ 343598 h 1146555"/>
                <a:gd name="connsiteX3" fmla="*/ 884873 w 1413510"/>
                <a:gd name="connsiteY3" fmla="*/ 1146555 h 1146555"/>
                <a:gd name="connsiteX4" fmla="*/ 0 w 1413510"/>
                <a:gd name="connsiteY4" fmla="*/ 1146555 h 1146555"/>
                <a:gd name="connsiteX5" fmla="*/ 0 w 1413510"/>
                <a:gd name="connsiteY5" fmla="*/ 48323 h 1146555"/>
                <a:gd name="connsiteX0" fmla="*/ 0 w 1446848"/>
                <a:gd name="connsiteY0" fmla="*/ 48323 h 1146555"/>
                <a:gd name="connsiteX1" fmla="*/ 341948 w 1446848"/>
                <a:gd name="connsiteY1" fmla="*/ 272160 h 1146555"/>
                <a:gd name="connsiteX2" fmla="*/ 1413510 w 1446848"/>
                <a:gd name="connsiteY2" fmla="*/ 343598 h 1146555"/>
                <a:gd name="connsiteX3" fmla="*/ 1446848 w 1446848"/>
                <a:gd name="connsiteY3" fmla="*/ 1103693 h 1146555"/>
                <a:gd name="connsiteX4" fmla="*/ 0 w 1446848"/>
                <a:gd name="connsiteY4" fmla="*/ 1146555 h 1146555"/>
                <a:gd name="connsiteX5" fmla="*/ 0 w 1446848"/>
                <a:gd name="connsiteY5" fmla="*/ 48323 h 1146555"/>
                <a:gd name="connsiteX0" fmla="*/ 0 w 1418273"/>
                <a:gd name="connsiteY0" fmla="*/ 48323 h 1146555"/>
                <a:gd name="connsiteX1" fmla="*/ 341948 w 1418273"/>
                <a:gd name="connsiteY1" fmla="*/ 272160 h 1146555"/>
                <a:gd name="connsiteX2" fmla="*/ 1413510 w 1418273"/>
                <a:gd name="connsiteY2" fmla="*/ 343598 h 1146555"/>
                <a:gd name="connsiteX3" fmla="*/ 1418273 w 1418273"/>
                <a:gd name="connsiteY3" fmla="*/ 1137030 h 1146555"/>
                <a:gd name="connsiteX4" fmla="*/ 0 w 1418273"/>
                <a:gd name="connsiteY4" fmla="*/ 1146555 h 1146555"/>
                <a:gd name="connsiteX5" fmla="*/ 0 w 1418273"/>
                <a:gd name="connsiteY5" fmla="*/ 48323 h 1146555"/>
                <a:gd name="connsiteX0" fmla="*/ 0 w 1446848"/>
                <a:gd name="connsiteY0" fmla="*/ 48323 h 1146555"/>
                <a:gd name="connsiteX1" fmla="*/ 341948 w 1446848"/>
                <a:gd name="connsiteY1" fmla="*/ 272160 h 1146555"/>
                <a:gd name="connsiteX2" fmla="*/ 1413510 w 1446848"/>
                <a:gd name="connsiteY2" fmla="*/ 343598 h 1146555"/>
                <a:gd name="connsiteX3" fmla="*/ 1446848 w 1446848"/>
                <a:gd name="connsiteY3" fmla="*/ 1122742 h 1146555"/>
                <a:gd name="connsiteX4" fmla="*/ 0 w 1446848"/>
                <a:gd name="connsiteY4" fmla="*/ 1146555 h 1146555"/>
                <a:gd name="connsiteX5" fmla="*/ 0 w 1446848"/>
                <a:gd name="connsiteY5" fmla="*/ 48323 h 1146555"/>
                <a:gd name="connsiteX0" fmla="*/ 0 w 1446848"/>
                <a:gd name="connsiteY0" fmla="*/ 48323 h 1132268"/>
                <a:gd name="connsiteX1" fmla="*/ 341948 w 1446848"/>
                <a:gd name="connsiteY1" fmla="*/ 272160 h 1132268"/>
                <a:gd name="connsiteX2" fmla="*/ 1413510 w 1446848"/>
                <a:gd name="connsiteY2" fmla="*/ 343598 h 1132268"/>
                <a:gd name="connsiteX3" fmla="*/ 1446848 w 1446848"/>
                <a:gd name="connsiteY3" fmla="*/ 1122742 h 1132268"/>
                <a:gd name="connsiteX4" fmla="*/ 200025 w 1446848"/>
                <a:gd name="connsiteY4" fmla="*/ 1132268 h 1132268"/>
                <a:gd name="connsiteX5" fmla="*/ 0 w 1446848"/>
                <a:gd name="connsiteY5" fmla="*/ 48323 h 1132268"/>
                <a:gd name="connsiteX0" fmla="*/ 0 w 1437323"/>
                <a:gd name="connsiteY0" fmla="*/ 48323 h 1132268"/>
                <a:gd name="connsiteX1" fmla="*/ 341948 w 1437323"/>
                <a:gd name="connsiteY1" fmla="*/ 272160 h 1132268"/>
                <a:gd name="connsiteX2" fmla="*/ 1413510 w 1437323"/>
                <a:gd name="connsiteY2" fmla="*/ 343598 h 1132268"/>
                <a:gd name="connsiteX3" fmla="*/ 1437323 w 1437323"/>
                <a:gd name="connsiteY3" fmla="*/ 1132267 h 1132268"/>
                <a:gd name="connsiteX4" fmla="*/ 200025 w 1437323"/>
                <a:gd name="connsiteY4" fmla="*/ 1132268 h 1132268"/>
                <a:gd name="connsiteX5" fmla="*/ 0 w 1437323"/>
                <a:gd name="connsiteY5" fmla="*/ 48323 h 1132268"/>
                <a:gd name="connsiteX0" fmla="*/ 0 w 1446848"/>
                <a:gd name="connsiteY0" fmla="*/ 48323 h 1132268"/>
                <a:gd name="connsiteX1" fmla="*/ 341948 w 1446848"/>
                <a:gd name="connsiteY1" fmla="*/ 272160 h 1132268"/>
                <a:gd name="connsiteX2" fmla="*/ 1413510 w 1446848"/>
                <a:gd name="connsiteY2" fmla="*/ 343598 h 1132268"/>
                <a:gd name="connsiteX3" fmla="*/ 1446848 w 1446848"/>
                <a:gd name="connsiteY3" fmla="*/ 1117980 h 1132268"/>
                <a:gd name="connsiteX4" fmla="*/ 200025 w 1446848"/>
                <a:gd name="connsiteY4" fmla="*/ 1132268 h 1132268"/>
                <a:gd name="connsiteX5" fmla="*/ 0 w 1446848"/>
                <a:gd name="connsiteY5" fmla="*/ 48323 h 1132268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048 h 1124993"/>
                <a:gd name="connsiteX1" fmla="*/ 446724 w 1446848"/>
                <a:gd name="connsiteY1" fmla="*/ 360134 h 1124993"/>
                <a:gd name="connsiteX2" fmla="*/ 1413510 w 1446848"/>
                <a:gd name="connsiteY2" fmla="*/ 336323 h 1124993"/>
                <a:gd name="connsiteX3" fmla="*/ 1446848 w 1446848"/>
                <a:gd name="connsiteY3" fmla="*/ 1110705 h 1124993"/>
                <a:gd name="connsiteX4" fmla="*/ 200025 w 1446848"/>
                <a:gd name="connsiteY4" fmla="*/ 1124993 h 1124993"/>
                <a:gd name="connsiteX5" fmla="*/ 0 w 1446848"/>
                <a:gd name="connsiteY5" fmla="*/ 41048 h 1124993"/>
                <a:gd name="connsiteX0" fmla="*/ 0 w 1446848"/>
                <a:gd name="connsiteY0" fmla="*/ 41434 h 1125379"/>
                <a:gd name="connsiteX1" fmla="*/ 446724 w 1446848"/>
                <a:gd name="connsiteY1" fmla="*/ 360520 h 1125379"/>
                <a:gd name="connsiteX2" fmla="*/ 1413510 w 1446848"/>
                <a:gd name="connsiteY2" fmla="*/ 336709 h 1125379"/>
                <a:gd name="connsiteX3" fmla="*/ 1446848 w 1446848"/>
                <a:gd name="connsiteY3" fmla="*/ 1111091 h 1125379"/>
                <a:gd name="connsiteX4" fmla="*/ 200025 w 1446848"/>
                <a:gd name="connsiteY4" fmla="*/ 1125379 h 1125379"/>
                <a:gd name="connsiteX5" fmla="*/ 0 w 1446848"/>
                <a:gd name="connsiteY5" fmla="*/ 41434 h 112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848" h="1125379">
                  <a:moveTo>
                    <a:pt x="0" y="41434"/>
                  </a:moveTo>
                  <a:cubicBezTo>
                    <a:pt x="180657" y="-144303"/>
                    <a:pt x="156575" y="354250"/>
                    <a:pt x="446724" y="360520"/>
                  </a:cubicBezTo>
                  <a:cubicBezTo>
                    <a:pt x="805499" y="347820"/>
                    <a:pt x="1088072" y="292259"/>
                    <a:pt x="1413510" y="336709"/>
                  </a:cubicBezTo>
                  <a:cubicBezTo>
                    <a:pt x="1415098" y="601186"/>
                    <a:pt x="1445260" y="846614"/>
                    <a:pt x="1446848" y="1111091"/>
                  </a:cubicBezTo>
                  <a:lnTo>
                    <a:pt x="200025" y="1125379"/>
                  </a:lnTo>
                  <a:lnTo>
                    <a:pt x="0" y="4143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3722500D-40C1-4937-ACE6-68BB100C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6912" y="5232544"/>
            <a:ext cx="2556347" cy="1401257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F6510425-F110-4CDC-A1D8-3358381CB061}"/>
              </a:ext>
            </a:extLst>
          </p:cNvPr>
          <p:cNvGrpSpPr/>
          <p:nvPr/>
        </p:nvGrpSpPr>
        <p:grpSpPr>
          <a:xfrm>
            <a:off x="-2752727" y="5117963"/>
            <a:ext cx="2473753" cy="1074548"/>
            <a:chOff x="2053719" y="2773518"/>
            <a:chExt cx="5538639" cy="240587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13B0BBF-30D9-4ADD-862D-0210C4F3EBAC}"/>
                </a:ext>
              </a:extLst>
            </p:cNvPr>
            <p:cNvGrpSpPr/>
            <p:nvPr/>
          </p:nvGrpSpPr>
          <p:grpSpPr>
            <a:xfrm>
              <a:off x="2298157" y="2773518"/>
              <a:ext cx="5031791" cy="2183390"/>
              <a:chOff x="2312454" y="2755900"/>
              <a:chExt cx="5031791" cy="2183390"/>
            </a:xfrm>
          </p:grpSpPr>
          <p:sp>
            <p:nvSpPr>
              <p:cNvPr id="69" name="Rectangle 3">
                <a:extLst>
                  <a:ext uri="{FF2B5EF4-FFF2-40B4-BE49-F238E27FC236}">
                    <a16:creationId xmlns:a16="http://schemas.microsoft.com/office/drawing/2014/main" id="{4B4CB34A-6B9D-41AA-8089-1B133FDF7773}"/>
                  </a:ext>
                </a:extLst>
              </p:cNvPr>
              <p:cNvSpPr/>
              <p:nvPr/>
            </p:nvSpPr>
            <p:spPr>
              <a:xfrm rot="1382307">
                <a:off x="5524137" y="2883916"/>
                <a:ext cx="841786" cy="717837"/>
              </a:xfrm>
              <a:custGeom>
                <a:avLst/>
                <a:gdLst>
                  <a:gd name="connsiteX0" fmla="*/ 0 w 646671"/>
                  <a:gd name="connsiteY0" fmla="*/ 0 h 421295"/>
                  <a:gd name="connsiteX1" fmla="*/ 646671 w 646671"/>
                  <a:gd name="connsiteY1" fmla="*/ 0 h 421295"/>
                  <a:gd name="connsiteX2" fmla="*/ 646671 w 646671"/>
                  <a:gd name="connsiteY2" fmla="*/ 421295 h 421295"/>
                  <a:gd name="connsiteX3" fmla="*/ 0 w 646671"/>
                  <a:gd name="connsiteY3" fmla="*/ 421295 h 421295"/>
                  <a:gd name="connsiteX4" fmla="*/ 0 w 646671"/>
                  <a:gd name="connsiteY4" fmla="*/ 0 h 421295"/>
                  <a:gd name="connsiteX0" fmla="*/ 0 w 710816"/>
                  <a:gd name="connsiteY0" fmla="*/ 0 h 421295"/>
                  <a:gd name="connsiteX1" fmla="*/ 710816 w 710816"/>
                  <a:gd name="connsiteY1" fmla="*/ 21024 h 421295"/>
                  <a:gd name="connsiteX2" fmla="*/ 646671 w 710816"/>
                  <a:gd name="connsiteY2" fmla="*/ 421295 h 421295"/>
                  <a:gd name="connsiteX3" fmla="*/ 0 w 710816"/>
                  <a:gd name="connsiteY3" fmla="*/ 421295 h 421295"/>
                  <a:gd name="connsiteX4" fmla="*/ 0 w 710816"/>
                  <a:gd name="connsiteY4" fmla="*/ 0 h 421295"/>
                  <a:gd name="connsiteX0" fmla="*/ 0 w 734929"/>
                  <a:gd name="connsiteY0" fmla="*/ 0 h 445541"/>
                  <a:gd name="connsiteX1" fmla="*/ 734929 w 734929"/>
                  <a:gd name="connsiteY1" fmla="*/ 45270 h 445541"/>
                  <a:gd name="connsiteX2" fmla="*/ 670784 w 734929"/>
                  <a:gd name="connsiteY2" fmla="*/ 445541 h 445541"/>
                  <a:gd name="connsiteX3" fmla="*/ 24113 w 734929"/>
                  <a:gd name="connsiteY3" fmla="*/ 445541 h 445541"/>
                  <a:gd name="connsiteX4" fmla="*/ 0 w 734929"/>
                  <a:gd name="connsiteY4" fmla="*/ 0 h 445541"/>
                  <a:gd name="connsiteX0" fmla="*/ 0 w 734929"/>
                  <a:gd name="connsiteY0" fmla="*/ 0 h 709509"/>
                  <a:gd name="connsiteX1" fmla="*/ 734929 w 734929"/>
                  <a:gd name="connsiteY1" fmla="*/ 45270 h 709509"/>
                  <a:gd name="connsiteX2" fmla="*/ 670784 w 734929"/>
                  <a:gd name="connsiteY2" fmla="*/ 445541 h 709509"/>
                  <a:gd name="connsiteX3" fmla="*/ 198473 w 734929"/>
                  <a:gd name="connsiteY3" fmla="*/ 709509 h 709509"/>
                  <a:gd name="connsiteX4" fmla="*/ 0 w 734929"/>
                  <a:gd name="connsiteY4" fmla="*/ 0 h 709509"/>
                  <a:gd name="connsiteX0" fmla="*/ 0 w 763409"/>
                  <a:gd name="connsiteY0" fmla="*/ 1343 h 664239"/>
                  <a:gd name="connsiteX1" fmla="*/ 763409 w 763409"/>
                  <a:gd name="connsiteY1" fmla="*/ 0 h 664239"/>
                  <a:gd name="connsiteX2" fmla="*/ 699264 w 763409"/>
                  <a:gd name="connsiteY2" fmla="*/ 400271 h 664239"/>
                  <a:gd name="connsiteX3" fmla="*/ 226953 w 763409"/>
                  <a:gd name="connsiteY3" fmla="*/ 664239 h 664239"/>
                  <a:gd name="connsiteX4" fmla="*/ 0 w 763409"/>
                  <a:gd name="connsiteY4" fmla="*/ 1343 h 664239"/>
                  <a:gd name="connsiteX0" fmla="*/ 0 w 695772"/>
                  <a:gd name="connsiteY0" fmla="*/ 0 h 698560"/>
                  <a:gd name="connsiteX1" fmla="*/ 695772 w 695772"/>
                  <a:gd name="connsiteY1" fmla="*/ 34321 h 698560"/>
                  <a:gd name="connsiteX2" fmla="*/ 631627 w 695772"/>
                  <a:gd name="connsiteY2" fmla="*/ 434592 h 698560"/>
                  <a:gd name="connsiteX3" fmla="*/ 159316 w 695772"/>
                  <a:gd name="connsiteY3" fmla="*/ 698560 h 698560"/>
                  <a:gd name="connsiteX4" fmla="*/ 0 w 695772"/>
                  <a:gd name="connsiteY4" fmla="*/ 0 h 698560"/>
                  <a:gd name="connsiteX0" fmla="*/ 0 w 789330"/>
                  <a:gd name="connsiteY0" fmla="*/ 0 h 698560"/>
                  <a:gd name="connsiteX1" fmla="*/ 695772 w 789330"/>
                  <a:gd name="connsiteY1" fmla="*/ 34321 h 698560"/>
                  <a:gd name="connsiteX2" fmla="*/ 789330 w 789330"/>
                  <a:gd name="connsiteY2" fmla="*/ 691843 h 698560"/>
                  <a:gd name="connsiteX3" fmla="*/ 159316 w 789330"/>
                  <a:gd name="connsiteY3" fmla="*/ 698560 h 698560"/>
                  <a:gd name="connsiteX4" fmla="*/ 0 w 789330"/>
                  <a:gd name="connsiteY4" fmla="*/ 0 h 698560"/>
                  <a:gd name="connsiteX0" fmla="*/ 0 w 789330"/>
                  <a:gd name="connsiteY0" fmla="*/ 0 h 691843"/>
                  <a:gd name="connsiteX1" fmla="*/ 695772 w 789330"/>
                  <a:gd name="connsiteY1" fmla="*/ 34321 h 691843"/>
                  <a:gd name="connsiteX2" fmla="*/ 789330 w 789330"/>
                  <a:gd name="connsiteY2" fmla="*/ 691843 h 691843"/>
                  <a:gd name="connsiteX3" fmla="*/ 163548 w 789330"/>
                  <a:gd name="connsiteY3" fmla="*/ 676059 h 691843"/>
                  <a:gd name="connsiteX4" fmla="*/ 0 w 789330"/>
                  <a:gd name="connsiteY4" fmla="*/ 0 h 691843"/>
                  <a:gd name="connsiteX0" fmla="*/ 0 w 767568"/>
                  <a:gd name="connsiteY0" fmla="*/ 0 h 721799"/>
                  <a:gd name="connsiteX1" fmla="*/ 695772 w 767568"/>
                  <a:gd name="connsiteY1" fmla="*/ 34321 h 721799"/>
                  <a:gd name="connsiteX2" fmla="*/ 767568 w 767568"/>
                  <a:gd name="connsiteY2" fmla="*/ 721799 h 721799"/>
                  <a:gd name="connsiteX3" fmla="*/ 163548 w 767568"/>
                  <a:gd name="connsiteY3" fmla="*/ 676059 h 721799"/>
                  <a:gd name="connsiteX4" fmla="*/ 0 w 767568"/>
                  <a:gd name="connsiteY4" fmla="*/ 0 h 721799"/>
                  <a:gd name="connsiteX0" fmla="*/ 0 w 767568"/>
                  <a:gd name="connsiteY0" fmla="*/ 0 h 721799"/>
                  <a:gd name="connsiteX1" fmla="*/ 695772 w 767568"/>
                  <a:gd name="connsiteY1" fmla="*/ 34321 h 721799"/>
                  <a:gd name="connsiteX2" fmla="*/ 767568 w 767568"/>
                  <a:gd name="connsiteY2" fmla="*/ 721799 h 721799"/>
                  <a:gd name="connsiteX3" fmla="*/ 175235 w 767568"/>
                  <a:gd name="connsiteY3" fmla="*/ 671089 h 721799"/>
                  <a:gd name="connsiteX4" fmla="*/ 0 w 767568"/>
                  <a:gd name="connsiteY4" fmla="*/ 0 h 721799"/>
                  <a:gd name="connsiteX0" fmla="*/ 0 w 830099"/>
                  <a:gd name="connsiteY0" fmla="*/ 0 h 722808"/>
                  <a:gd name="connsiteX1" fmla="*/ 758303 w 830099"/>
                  <a:gd name="connsiteY1" fmla="*/ 35330 h 722808"/>
                  <a:gd name="connsiteX2" fmla="*/ 830099 w 830099"/>
                  <a:gd name="connsiteY2" fmla="*/ 722808 h 722808"/>
                  <a:gd name="connsiteX3" fmla="*/ 237766 w 830099"/>
                  <a:gd name="connsiteY3" fmla="*/ 672098 h 722808"/>
                  <a:gd name="connsiteX4" fmla="*/ 0 w 830099"/>
                  <a:gd name="connsiteY4" fmla="*/ 0 h 722808"/>
                  <a:gd name="connsiteX0" fmla="*/ 0 w 841786"/>
                  <a:gd name="connsiteY0" fmla="*/ 0 h 717837"/>
                  <a:gd name="connsiteX1" fmla="*/ 769990 w 841786"/>
                  <a:gd name="connsiteY1" fmla="*/ 30359 h 717837"/>
                  <a:gd name="connsiteX2" fmla="*/ 841786 w 841786"/>
                  <a:gd name="connsiteY2" fmla="*/ 717837 h 717837"/>
                  <a:gd name="connsiteX3" fmla="*/ 249453 w 841786"/>
                  <a:gd name="connsiteY3" fmla="*/ 667127 h 717837"/>
                  <a:gd name="connsiteX4" fmla="*/ 0 w 841786"/>
                  <a:gd name="connsiteY4" fmla="*/ 0 h 71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1786" h="717837">
                    <a:moveTo>
                      <a:pt x="0" y="0"/>
                    </a:moveTo>
                    <a:lnTo>
                      <a:pt x="769990" y="30359"/>
                    </a:lnTo>
                    <a:lnTo>
                      <a:pt x="841786" y="717837"/>
                    </a:lnTo>
                    <a:lnTo>
                      <a:pt x="249453" y="66712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4">
                <a:extLst>
                  <a:ext uri="{FF2B5EF4-FFF2-40B4-BE49-F238E27FC236}">
                    <a16:creationId xmlns:a16="http://schemas.microsoft.com/office/drawing/2014/main" id="{848A1DB5-11D3-4B4B-900B-9159C77647B6}"/>
                  </a:ext>
                </a:extLst>
              </p:cNvPr>
              <p:cNvSpPr/>
              <p:nvPr/>
            </p:nvSpPr>
            <p:spPr>
              <a:xfrm>
                <a:off x="6205687" y="3081036"/>
                <a:ext cx="1138558" cy="1162020"/>
              </a:xfrm>
              <a:custGeom>
                <a:avLst/>
                <a:gdLst>
                  <a:gd name="connsiteX0" fmla="*/ 0 w 465458"/>
                  <a:gd name="connsiteY0" fmla="*/ 0 h 406370"/>
                  <a:gd name="connsiteX1" fmla="*/ 465458 w 465458"/>
                  <a:gd name="connsiteY1" fmla="*/ 0 h 406370"/>
                  <a:gd name="connsiteX2" fmla="*/ 465458 w 465458"/>
                  <a:gd name="connsiteY2" fmla="*/ 406370 h 406370"/>
                  <a:gd name="connsiteX3" fmla="*/ 0 w 465458"/>
                  <a:gd name="connsiteY3" fmla="*/ 406370 h 406370"/>
                  <a:gd name="connsiteX4" fmla="*/ 0 w 465458"/>
                  <a:gd name="connsiteY4" fmla="*/ 0 h 406370"/>
                  <a:gd name="connsiteX0" fmla="*/ 0 w 954408"/>
                  <a:gd name="connsiteY0" fmla="*/ 0 h 476250"/>
                  <a:gd name="connsiteX1" fmla="*/ 954408 w 954408"/>
                  <a:gd name="connsiteY1" fmla="*/ 476250 h 476250"/>
                  <a:gd name="connsiteX2" fmla="*/ 465458 w 954408"/>
                  <a:gd name="connsiteY2" fmla="*/ 406370 h 476250"/>
                  <a:gd name="connsiteX3" fmla="*/ 0 w 954408"/>
                  <a:gd name="connsiteY3" fmla="*/ 406370 h 476250"/>
                  <a:gd name="connsiteX4" fmla="*/ 0 w 954408"/>
                  <a:gd name="connsiteY4" fmla="*/ 0 h 476250"/>
                  <a:gd name="connsiteX0" fmla="*/ 190500 w 1144908"/>
                  <a:gd name="connsiteY0" fmla="*/ 0 h 685770"/>
                  <a:gd name="connsiteX1" fmla="*/ 1144908 w 1144908"/>
                  <a:gd name="connsiteY1" fmla="*/ 476250 h 685770"/>
                  <a:gd name="connsiteX2" fmla="*/ 655958 w 1144908"/>
                  <a:gd name="connsiteY2" fmla="*/ 406370 h 685770"/>
                  <a:gd name="connsiteX3" fmla="*/ 0 w 1144908"/>
                  <a:gd name="connsiteY3" fmla="*/ 685770 h 685770"/>
                  <a:gd name="connsiteX4" fmla="*/ 190500 w 1144908"/>
                  <a:gd name="connsiteY4" fmla="*/ 0 h 685770"/>
                  <a:gd name="connsiteX0" fmla="*/ 190500 w 1144908"/>
                  <a:gd name="connsiteY0" fmla="*/ 0 h 1162020"/>
                  <a:gd name="connsiteX1" fmla="*/ 1144908 w 1144908"/>
                  <a:gd name="connsiteY1" fmla="*/ 476250 h 1162020"/>
                  <a:gd name="connsiteX2" fmla="*/ 973458 w 1144908"/>
                  <a:gd name="connsiteY2" fmla="*/ 1162020 h 1162020"/>
                  <a:gd name="connsiteX3" fmla="*/ 0 w 1144908"/>
                  <a:gd name="connsiteY3" fmla="*/ 685770 h 1162020"/>
                  <a:gd name="connsiteX4" fmla="*/ 190500 w 1144908"/>
                  <a:gd name="connsiteY4" fmla="*/ 0 h 1162020"/>
                  <a:gd name="connsiteX0" fmla="*/ 38100 w 992508"/>
                  <a:gd name="connsiteY0" fmla="*/ 0 h 1162020"/>
                  <a:gd name="connsiteX1" fmla="*/ 992508 w 992508"/>
                  <a:gd name="connsiteY1" fmla="*/ 476250 h 1162020"/>
                  <a:gd name="connsiteX2" fmla="*/ 821058 w 992508"/>
                  <a:gd name="connsiteY2" fmla="*/ 1162020 h 1162020"/>
                  <a:gd name="connsiteX3" fmla="*/ 0 w 992508"/>
                  <a:gd name="connsiteY3" fmla="*/ 577820 h 1162020"/>
                  <a:gd name="connsiteX4" fmla="*/ 38100 w 992508"/>
                  <a:gd name="connsiteY4" fmla="*/ 0 h 1162020"/>
                  <a:gd name="connsiteX0" fmla="*/ 184150 w 1138558"/>
                  <a:gd name="connsiteY0" fmla="*/ 0 h 1162020"/>
                  <a:gd name="connsiteX1" fmla="*/ 1138558 w 1138558"/>
                  <a:gd name="connsiteY1" fmla="*/ 476250 h 1162020"/>
                  <a:gd name="connsiteX2" fmla="*/ 967108 w 1138558"/>
                  <a:gd name="connsiteY2" fmla="*/ 1162020 h 1162020"/>
                  <a:gd name="connsiteX3" fmla="*/ 0 w 1138558"/>
                  <a:gd name="connsiteY3" fmla="*/ 679420 h 1162020"/>
                  <a:gd name="connsiteX4" fmla="*/ 184150 w 1138558"/>
                  <a:gd name="connsiteY4" fmla="*/ 0 h 116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8558" h="1162020">
                    <a:moveTo>
                      <a:pt x="184150" y="0"/>
                    </a:moveTo>
                    <a:lnTo>
                      <a:pt x="1138558" y="476250"/>
                    </a:lnTo>
                    <a:lnTo>
                      <a:pt x="967108" y="1162020"/>
                    </a:lnTo>
                    <a:lnTo>
                      <a:pt x="0" y="679420"/>
                    </a:lnTo>
                    <a:lnTo>
                      <a:pt x="18415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5">
                <a:extLst>
                  <a:ext uri="{FF2B5EF4-FFF2-40B4-BE49-F238E27FC236}">
                    <a16:creationId xmlns:a16="http://schemas.microsoft.com/office/drawing/2014/main" id="{5F6B2E91-5D83-4FA6-A8B1-0C6559A342A8}"/>
                  </a:ext>
                </a:extLst>
              </p:cNvPr>
              <p:cNvSpPr/>
              <p:nvPr/>
            </p:nvSpPr>
            <p:spPr>
              <a:xfrm>
                <a:off x="4737100" y="2755900"/>
                <a:ext cx="939174" cy="897338"/>
              </a:xfrm>
              <a:custGeom>
                <a:avLst/>
                <a:gdLst>
                  <a:gd name="connsiteX0" fmla="*/ 0 w 640724"/>
                  <a:gd name="connsiteY0" fmla="*/ 0 h 211538"/>
                  <a:gd name="connsiteX1" fmla="*/ 640724 w 640724"/>
                  <a:gd name="connsiteY1" fmla="*/ 0 h 211538"/>
                  <a:gd name="connsiteX2" fmla="*/ 640724 w 640724"/>
                  <a:gd name="connsiteY2" fmla="*/ 211538 h 211538"/>
                  <a:gd name="connsiteX3" fmla="*/ 0 w 640724"/>
                  <a:gd name="connsiteY3" fmla="*/ 211538 h 211538"/>
                  <a:gd name="connsiteX4" fmla="*/ 0 w 640724"/>
                  <a:gd name="connsiteY4" fmla="*/ 0 h 211538"/>
                  <a:gd name="connsiteX0" fmla="*/ 0 w 805824"/>
                  <a:gd name="connsiteY0" fmla="*/ 69850 h 281388"/>
                  <a:gd name="connsiteX1" fmla="*/ 805824 w 805824"/>
                  <a:gd name="connsiteY1" fmla="*/ 0 h 281388"/>
                  <a:gd name="connsiteX2" fmla="*/ 640724 w 805824"/>
                  <a:gd name="connsiteY2" fmla="*/ 281388 h 281388"/>
                  <a:gd name="connsiteX3" fmla="*/ 0 w 805824"/>
                  <a:gd name="connsiteY3" fmla="*/ 281388 h 281388"/>
                  <a:gd name="connsiteX4" fmla="*/ 0 w 805824"/>
                  <a:gd name="connsiteY4" fmla="*/ 69850 h 281388"/>
                  <a:gd name="connsiteX0" fmla="*/ 0 w 913774"/>
                  <a:gd name="connsiteY0" fmla="*/ 69850 h 681438"/>
                  <a:gd name="connsiteX1" fmla="*/ 805824 w 913774"/>
                  <a:gd name="connsiteY1" fmla="*/ 0 h 681438"/>
                  <a:gd name="connsiteX2" fmla="*/ 913774 w 913774"/>
                  <a:gd name="connsiteY2" fmla="*/ 681438 h 681438"/>
                  <a:gd name="connsiteX3" fmla="*/ 0 w 913774"/>
                  <a:gd name="connsiteY3" fmla="*/ 281388 h 681438"/>
                  <a:gd name="connsiteX4" fmla="*/ 0 w 913774"/>
                  <a:gd name="connsiteY4" fmla="*/ 69850 h 681438"/>
                  <a:gd name="connsiteX0" fmla="*/ 0 w 913774"/>
                  <a:gd name="connsiteY0" fmla="*/ 69850 h 884638"/>
                  <a:gd name="connsiteX1" fmla="*/ 805824 w 913774"/>
                  <a:gd name="connsiteY1" fmla="*/ 0 h 884638"/>
                  <a:gd name="connsiteX2" fmla="*/ 913774 w 913774"/>
                  <a:gd name="connsiteY2" fmla="*/ 681438 h 884638"/>
                  <a:gd name="connsiteX3" fmla="*/ 165100 w 913774"/>
                  <a:gd name="connsiteY3" fmla="*/ 884638 h 884638"/>
                  <a:gd name="connsiteX4" fmla="*/ 0 w 913774"/>
                  <a:gd name="connsiteY4" fmla="*/ 69850 h 884638"/>
                  <a:gd name="connsiteX0" fmla="*/ 0 w 926474"/>
                  <a:gd name="connsiteY0" fmla="*/ 234950 h 884638"/>
                  <a:gd name="connsiteX1" fmla="*/ 818524 w 926474"/>
                  <a:gd name="connsiteY1" fmla="*/ 0 h 884638"/>
                  <a:gd name="connsiteX2" fmla="*/ 926474 w 926474"/>
                  <a:gd name="connsiteY2" fmla="*/ 681438 h 884638"/>
                  <a:gd name="connsiteX3" fmla="*/ 177800 w 926474"/>
                  <a:gd name="connsiteY3" fmla="*/ 884638 h 884638"/>
                  <a:gd name="connsiteX4" fmla="*/ 0 w 926474"/>
                  <a:gd name="connsiteY4" fmla="*/ 234950 h 884638"/>
                  <a:gd name="connsiteX0" fmla="*/ 0 w 926474"/>
                  <a:gd name="connsiteY0" fmla="*/ 196850 h 846538"/>
                  <a:gd name="connsiteX1" fmla="*/ 907424 w 926474"/>
                  <a:gd name="connsiteY1" fmla="*/ 0 h 846538"/>
                  <a:gd name="connsiteX2" fmla="*/ 926474 w 926474"/>
                  <a:gd name="connsiteY2" fmla="*/ 643338 h 846538"/>
                  <a:gd name="connsiteX3" fmla="*/ 177800 w 926474"/>
                  <a:gd name="connsiteY3" fmla="*/ 846538 h 846538"/>
                  <a:gd name="connsiteX4" fmla="*/ 0 w 926474"/>
                  <a:gd name="connsiteY4" fmla="*/ 196850 h 846538"/>
                  <a:gd name="connsiteX0" fmla="*/ 0 w 926474"/>
                  <a:gd name="connsiteY0" fmla="*/ 222250 h 871938"/>
                  <a:gd name="connsiteX1" fmla="*/ 850274 w 926474"/>
                  <a:gd name="connsiteY1" fmla="*/ 0 h 871938"/>
                  <a:gd name="connsiteX2" fmla="*/ 926474 w 926474"/>
                  <a:gd name="connsiteY2" fmla="*/ 668738 h 871938"/>
                  <a:gd name="connsiteX3" fmla="*/ 177800 w 926474"/>
                  <a:gd name="connsiteY3" fmla="*/ 871938 h 871938"/>
                  <a:gd name="connsiteX4" fmla="*/ 0 w 926474"/>
                  <a:gd name="connsiteY4" fmla="*/ 222250 h 871938"/>
                  <a:gd name="connsiteX0" fmla="*/ 0 w 939174"/>
                  <a:gd name="connsiteY0" fmla="*/ 247650 h 897338"/>
                  <a:gd name="connsiteX1" fmla="*/ 939174 w 939174"/>
                  <a:gd name="connsiteY1" fmla="*/ 0 h 897338"/>
                  <a:gd name="connsiteX2" fmla="*/ 926474 w 939174"/>
                  <a:gd name="connsiteY2" fmla="*/ 694138 h 897338"/>
                  <a:gd name="connsiteX3" fmla="*/ 177800 w 939174"/>
                  <a:gd name="connsiteY3" fmla="*/ 897338 h 897338"/>
                  <a:gd name="connsiteX4" fmla="*/ 0 w 939174"/>
                  <a:gd name="connsiteY4" fmla="*/ 247650 h 897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174" h="897338">
                    <a:moveTo>
                      <a:pt x="0" y="247650"/>
                    </a:moveTo>
                    <a:lnTo>
                      <a:pt x="939174" y="0"/>
                    </a:lnTo>
                    <a:lnTo>
                      <a:pt x="926474" y="694138"/>
                    </a:lnTo>
                    <a:lnTo>
                      <a:pt x="177800" y="897338"/>
                    </a:lnTo>
                    <a:lnTo>
                      <a:pt x="0" y="24765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6">
                <a:extLst>
                  <a:ext uri="{FF2B5EF4-FFF2-40B4-BE49-F238E27FC236}">
                    <a16:creationId xmlns:a16="http://schemas.microsoft.com/office/drawing/2014/main" id="{8D4B43DC-B37D-4D9F-B165-85B1031AA928}"/>
                  </a:ext>
                </a:extLst>
              </p:cNvPr>
              <p:cNvSpPr/>
              <p:nvPr/>
            </p:nvSpPr>
            <p:spPr>
              <a:xfrm rot="20564798">
                <a:off x="4936898" y="3469383"/>
                <a:ext cx="1191245" cy="464935"/>
              </a:xfrm>
              <a:custGeom>
                <a:avLst/>
                <a:gdLst>
                  <a:gd name="connsiteX0" fmla="*/ 0 w 743545"/>
                  <a:gd name="connsiteY0" fmla="*/ 0 h 264507"/>
                  <a:gd name="connsiteX1" fmla="*/ 743545 w 743545"/>
                  <a:gd name="connsiteY1" fmla="*/ 0 h 264507"/>
                  <a:gd name="connsiteX2" fmla="*/ 743545 w 743545"/>
                  <a:gd name="connsiteY2" fmla="*/ 264507 h 264507"/>
                  <a:gd name="connsiteX3" fmla="*/ 0 w 743545"/>
                  <a:gd name="connsiteY3" fmla="*/ 264507 h 264507"/>
                  <a:gd name="connsiteX4" fmla="*/ 0 w 743545"/>
                  <a:gd name="connsiteY4" fmla="*/ 0 h 264507"/>
                  <a:gd name="connsiteX0" fmla="*/ 0 w 1153390"/>
                  <a:gd name="connsiteY0" fmla="*/ 0 h 464935"/>
                  <a:gd name="connsiteX1" fmla="*/ 743545 w 1153390"/>
                  <a:gd name="connsiteY1" fmla="*/ 0 h 464935"/>
                  <a:gd name="connsiteX2" fmla="*/ 1153390 w 1153390"/>
                  <a:gd name="connsiteY2" fmla="*/ 464935 h 464935"/>
                  <a:gd name="connsiteX3" fmla="*/ 0 w 1153390"/>
                  <a:gd name="connsiteY3" fmla="*/ 264507 h 464935"/>
                  <a:gd name="connsiteX4" fmla="*/ 0 w 1153390"/>
                  <a:gd name="connsiteY4" fmla="*/ 0 h 464935"/>
                  <a:gd name="connsiteX0" fmla="*/ 0 w 1153390"/>
                  <a:gd name="connsiteY0" fmla="*/ 0 h 464935"/>
                  <a:gd name="connsiteX1" fmla="*/ 743545 w 1153390"/>
                  <a:gd name="connsiteY1" fmla="*/ 0 h 464935"/>
                  <a:gd name="connsiteX2" fmla="*/ 1153390 w 1153390"/>
                  <a:gd name="connsiteY2" fmla="*/ 464935 h 464935"/>
                  <a:gd name="connsiteX3" fmla="*/ 395420 w 1153390"/>
                  <a:gd name="connsiteY3" fmla="*/ 447156 h 464935"/>
                  <a:gd name="connsiteX4" fmla="*/ 0 w 1153390"/>
                  <a:gd name="connsiteY4" fmla="*/ 0 h 464935"/>
                  <a:gd name="connsiteX0" fmla="*/ 0 w 1191245"/>
                  <a:gd name="connsiteY0" fmla="*/ 14840 h 464935"/>
                  <a:gd name="connsiteX1" fmla="*/ 781400 w 1191245"/>
                  <a:gd name="connsiteY1" fmla="*/ 0 h 464935"/>
                  <a:gd name="connsiteX2" fmla="*/ 1191245 w 1191245"/>
                  <a:gd name="connsiteY2" fmla="*/ 464935 h 464935"/>
                  <a:gd name="connsiteX3" fmla="*/ 433275 w 1191245"/>
                  <a:gd name="connsiteY3" fmla="*/ 447156 h 464935"/>
                  <a:gd name="connsiteX4" fmla="*/ 0 w 1191245"/>
                  <a:gd name="connsiteY4" fmla="*/ 14840 h 46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1245" h="464935">
                    <a:moveTo>
                      <a:pt x="0" y="14840"/>
                    </a:moveTo>
                    <a:lnTo>
                      <a:pt x="781400" y="0"/>
                    </a:lnTo>
                    <a:lnTo>
                      <a:pt x="1191245" y="464935"/>
                    </a:lnTo>
                    <a:lnTo>
                      <a:pt x="433275" y="447156"/>
                    </a:lnTo>
                    <a:lnTo>
                      <a:pt x="0" y="1484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">
                <a:extLst>
                  <a:ext uri="{FF2B5EF4-FFF2-40B4-BE49-F238E27FC236}">
                    <a16:creationId xmlns:a16="http://schemas.microsoft.com/office/drawing/2014/main" id="{B8145AC7-7AA5-498B-B4BB-9C55139BE78F}"/>
                  </a:ext>
                </a:extLst>
              </p:cNvPr>
              <p:cNvSpPr/>
              <p:nvPr/>
            </p:nvSpPr>
            <p:spPr>
              <a:xfrm>
                <a:off x="5446864" y="3744189"/>
                <a:ext cx="1399339" cy="669764"/>
              </a:xfrm>
              <a:custGeom>
                <a:avLst/>
                <a:gdLst>
                  <a:gd name="connsiteX0" fmla="*/ 0 w 357939"/>
                  <a:gd name="connsiteY0" fmla="*/ 0 h 295114"/>
                  <a:gd name="connsiteX1" fmla="*/ 357939 w 357939"/>
                  <a:gd name="connsiteY1" fmla="*/ 0 h 295114"/>
                  <a:gd name="connsiteX2" fmla="*/ 357939 w 357939"/>
                  <a:gd name="connsiteY2" fmla="*/ 295114 h 295114"/>
                  <a:gd name="connsiteX3" fmla="*/ 0 w 357939"/>
                  <a:gd name="connsiteY3" fmla="*/ 295114 h 295114"/>
                  <a:gd name="connsiteX4" fmla="*/ 0 w 357939"/>
                  <a:gd name="connsiteY4" fmla="*/ 0 h 295114"/>
                  <a:gd name="connsiteX0" fmla="*/ 57150 w 357939"/>
                  <a:gd name="connsiteY0" fmla="*/ 0 h 307814"/>
                  <a:gd name="connsiteX1" fmla="*/ 357939 w 357939"/>
                  <a:gd name="connsiteY1" fmla="*/ 12700 h 307814"/>
                  <a:gd name="connsiteX2" fmla="*/ 357939 w 357939"/>
                  <a:gd name="connsiteY2" fmla="*/ 307814 h 307814"/>
                  <a:gd name="connsiteX3" fmla="*/ 0 w 357939"/>
                  <a:gd name="connsiteY3" fmla="*/ 307814 h 307814"/>
                  <a:gd name="connsiteX4" fmla="*/ 57150 w 357939"/>
                  <a:gd name="connsiteY4" fmla="*/ 0 h 307814"/>
                  <a:gd name="connsiteX0" fmla="*/ 57150 w 592889"/>
                  <a:gd name="connsiteY0" fmla="*/ 0 h 307814"/>
                  <a:gd name="connsiteX1" fmla="*/ 592889 w 592889"/>
                  <a:gd name="connsiteY1" fmla="*/ 247650 h 307814"/>
                  <a:gd name="connsiteX2" fmla="*/ 357939 w 592889"/>
                  <a:gd name="connsiteY2" fmla="*/ 307814 h 307814"/>
                  <a:gd name="connsiteX3" fmla="*/ 0 w 592889"/>
                  <a:gd name="connsiteY3" fmla="*/ 307814 h 307814"/>
                  <a:gd name="connsiteX4" fmla="*/ 57150 w 592889"/>
                  <a:gd name="connsiteY4" fmla="*/ 0 h 307814"/>
                  <a:gd name="connsiteX0" fmla="*/ 723900 w 1259639"/>
                  <a:gd name="connsiteY0" fmla="*/ 0 h 307814"/>
                  <a:gd name="connsiteX1" fmla="*/ 1259639 w 1259639"/>
                  <a:gd name="connsiteY1" fmla="*/ 247650 h 307814"/>
                  <a:gd name="connsiteX2" fmla="*/ 1024689 w 1259639"/>
                  <a:gd name="connsiteY2" fmla="*/ 307814 h 307814"/>
                  <a:gd name="connsiteX3" fmla="*/ 0 w 1259639"/>
                  <a:gd name="connsiteY3" fmla="*/ 199864 h 307814"/>
                  <a:gd name="connsiteX4" fmla="*/ 723900 w 1259639"/>
                  <a:gd name="connsiteY4" fmla="*/ 0 h 307814"/>
                  <a:gd name="connsiteX0" fmla="*/ 723900 w 1259639"/>
                  <a:gd name="connsiteY0" fmla="*/ 0 h 650714"/>
                  <a:gd name="connsiteX1" fmla="*/ 1259639 w 1259639"/>
                  <a:gd name="connsiteY1" fmla="*/ 247650 h 650714"/>
                  <a:gd name="connsiteX2" fmla="*/ 846889 w 1259639"/>
                  <a:gd name="connsiteY2" fmla="*/ 650714 h 650714"/>
                  <a:gd name="connsiteX3" fmla="*/ 0 w 1259639"/>
                  <a:gd name="connsiteY3" fmla="*/ 199864 h 650714"/>
                  <a:gd name="connsiteX4" fmla="*/ 723900 w 1259639"/>
                  <a:gd name="connsiteY4" fmla="*/ 0 h 650714"/>
                  <a:gd name="connsiteX0" fmla="*/ 723900 w 1361239"/>
                  <a:gd name="connsiteY0" fmla="*/ 0 h 650714"/>
                  <a:gd name="connsiteX1" fmla="*/ 1361239 w 1361239"/>
                  <a:gd name="connsiteY1" fmla="*/ 336550 h 650714"/>
                  <a:gd name="connsiteX2" fmla="*/ 846889 w 1361239"/>
                  <a:gd name="connsiteY2" fmla="*/ 650714 h 650714"/>
                  <a:gd name="connsiteX3" fmla="*/ 0 w 1361239"/>
                  <a:gd name="connsiteY3" fmla="*/ 199864 h 650714"/>
                  <a:gd name="connsiteX4" fmla="*/ 723900 w 1361239"/>
                  <a:gd name="connsiteY4" fmla="*/ 0 h 650714"/>
                  <a:gd name="connsiteX0" fmla="*/ 749300 w 1361239"/>
                  <a:gd name="connsiteY0" fmla="*/ 0 h 669764"/>
                  <a:gd name="connsiteX1" fmla="*/ 1361239 w 1361239"/>
                  <a:gd name="connsiteY1" fmla="*/ 355600 h 669764"/>
                  <a:gd name="connsiteX2" fmla="*/ 846889 w 1361239"/>
                  <a:gd name="connsiteY2" fmla="*/ 669764 h 669764"/>
                  <a:gd name="connsiteX3" fmla="*/ 0 w 1361239"/>
                  <a:gd name="connsiteY3" fmla="*/ 218914 h 669764"/>
                  <a:gd name="connsiteX4" fmla="*/ 749300 w 1361239"/>
                  <a:gd name="connsiteY4" fmla="*/ 0 h 669764"/>
                  <a:gd name="connsiteX0" fmla="*/ 749300 w 1386639"/>
                  <a:gd name="connsiteY0" fmla="*/ 0 h 669764"/>
                  <a:gd name="connsiteX1" fmla="*/ 1386639 w 1386639"/>
                  <a:gd name="connsiteY1" fmla="*/ 304800 h 669764"/>
                  <a:gd name="connsiteX2" fmla="*/ 846889 w 1386639"/>
                  <a:gd name="connsiteY2" fmla="*/ 669764 h 669764"/>
                  <a:gd name="connsiteX3" fmla="*/ 0 w 1386639"/>
                  <a:gd name="connsiteY3" fmla="*/ 218914 h 669764"/>
                  <a:gd name="connsiteX4" fmla="*/ 749300 w 1386639"/>
                  <a:gd name="connsiteY4" fmla="*/ 0 h 669764"/>
                  <a:gd name="connsiteX0" fmla="*/ 749300 w 1386639"/>
                  <a:gd name="connsiteY0" fmla="*/ 0 h 669764"/>
                  <a:gd name="connsiteX1" fmla="*/ 1386639 w 1386639"/>
                  <a:gd name="connsiteY1" fmla="*/ 342900 h 669764"/>
                  <a:gd name="connsiteX2" fmla="*/ 846889 w 1386639"/>
                  <a:gd name="connsiteY2" fmla="*/ 669764 h 669764"/>
                  <a:gd name="connsiteX3" fmla="*/ 0 w 1386639"/>
                  <a:gd name="connsiteY3" fmla="*/ 218914 h 669764"/>
                  <a:gd name="connsiteX4" fmla="*/ 749300 w 1386639"/>
                  <a:gd name="connsiteY4" fmla="*/ 0 h 669764"/>
                  <a:gd name="connsiteX0" fmla="*/ 749300 w 1386639"/>
                  <a:gd name="connsiteY0" fmla="*/ 0 h 669764"/>
                  <a:gd name="connsiteX1" fmla="*/ 1386639 w 1386639"/>
                  <a:gd name="connsiteY1" fmla="*/ 355600 h 669764"/>
                  <a:gd name="connsiteX2" fmla="*/ 846889 w 1386639"/>
                  <a:gd name="connsiteY2" fmla="*/ 669764 h 669764"/>
                  <a:gd name="connsiteX3" fmla="*/ 0 w 1386639"/>
                  <a:gd name="connsiteY3" fmla="*/ 218914 h 669764"/>
                  <a:gd name="connsiteX4" fmla="*/ 749300 w 1386639"/>
                  <a:gd name="connsiteY4" fmla="*/ 0 h 669764"/>
                  <a:gd name="connsiteX0" fmla="*/ 749300 w 1399339"/>
                  <a:gd name="connsiteY0" fmla="*/ 0 h 669764"/>
                  <a:gd name="connsiteX1" fmla="*/ 1399339 w 1399339"/>
                  <a:gd name="connsiteY1" fmla="*/ 336550 h 669764"/>
                  <a:gd name="connsiteX2" fmla="*/ 846889 w 1399339"/>
                  <a:gd name="connsiteY2" fmla="*/ 669764 h 669764"/>
                  <a:gd name="connsiteX3" fmla="*/ 0 w 1399339"/>
                  <a:gd name="connsiteY3" fmla="*/ 218914 h 669764"/>
                  <a:gd name="connsiteX4" fmla="*/ 749300 w 1399339"/>
                  <a:gd name="connsiteY4" fmla="*/ 0 h 66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9339" h="669764">
                    <a:moveTo>
                      <a:pt x="749300" y="0"/>
                    </a:moveTo>
                    <a:lnTo>
                      <a:pt x="1399339" y="336550"/>
                    </a:lnTo>
                    <a:lnTo>
                      <a:pt x="846889" y="669764"/>
                    </a:lnTo>
                    <a:lnTo>
                      <a:pt x="0" y="218914"/>
                    </a:lnTo>
                    <a:lnTo>
                      <a:pt x="74930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8">
                <a:extLst>
                  <a:ext uri="{FF2B5EF4-FFF2-40B4-BE49-F238E27FC236}">
                    <a16:creationId xmlns:a16="http://schemas.microsoft.com/office/drawing/2014/main" id="{00280723-C175-4541-986D-1BB8AD79EAB0}"/>
                  </a:ext>
                </a:extLst>
              </p:cNvPr>
              <p:cNvSpPr/>
              <p:nvPr/>
            </p:nvSpPr>
            <p:spPr>
              <a:xfrm>
                <a:off x="3598113" y="2992033"/>
                <a:ext cx="1312160" cy="998133"/>
              </a:xfrm>
              <a:custGeom>
                <a:avLst/>
                <a:gdLst>
                  <a:gd name="connsiteX0" fmla="*/ 0 w 1007360"/>
                  <a:gd name="connsiteY0" fmla="*/ 0 h 267883"/>
                  <a:gd name="connsiteX1" fmla="*/ 1007360 w 1007360"/>
                  <a:gd name="connsiteY1" fmla="*/ 0 h 267883"/>
                  <a:gd name="connsiteX2" fmla="*/ 1007360 w 1007360"/>
                  <a:gd name="connsiteY2" fmla="*/ 267883 h 267883"/>
                  <a:gd name="connsiteX3" fmla="*/ 0 w 1007360"/>
                  <a:gd name="connsiteY3" fmla="*/ 267883 h 267883"/>
                  <a:gd name="connsiteX4" fmla="*/ 0 w 1007360"/>
                  <a:gd name="connsiteY4" fmla="*/ 0 h 267883"/>
                  <a:gd name="connsiteX0" fmla="*/ 0 w 1115310"/>
                  <a:gd name="connsiteY0" fmla="*/ 311150 h 579033"/>
                  <a:gd name="connsiteX1" fmla="*/ 1115310 w 1115310"/>
                  <a:gd name="connsiteY1" fmla="*/ 0 h 579033"/>
                  <a:gd name="connsiteX2" fmla="*/ 1007360 w 1115310"/>
                  <a:gd name="connsiteY2" fmla="*/ 579033 h 579033"/>
                  <a:gd name="connsiteX3" fmla="*/ 0 w 1115310"/>
                  <a:gd name="connsiteY3" fmla="*/ 579033 h 579033"/>
                  <a:gd name="connsiteX4" fmla="*/ 0 w 1115310"/>
                  <a:gd name="connsiteY4" fmla="*/ 311150 h 579033"/>
                  <a:gd name="connsiteX0" fmla="*/ 0 w 1299460"/>
                  <a:gd name="connsiteY0" fmla="*/ 311150 h 667933"/>
                  <a:gd name="connsiteX1" fmla="*/ 1115310 w 1299460"/>
                  <a:gd name="connsiteY1" fmla="*/ 0 h 667933"/>
                  <a:gd name="connsiteX2" fmla="*/ 1299460 w 1299460"/>
                  <a:gd name="connsiteY2" fmla="*/ 667933 h 667933"/>
                  <a:gd name="connsiteX3" fmla="*/ 0 w 1299460"/>
                  <a:gd name="connsiteY3" fmla="*/ 579033 h 667933"/>
                  <a:gd name="connsiteX4" fmla="*/ 0 w 1299460"/>
                  <a:gd name="connsiteY4" fmla="*/ 311150 h 667933"/>
                  <a:gd name="connsiteX0" fmla="*/ 0 w 1299460"/>
                  <a:gd name="connsiteY0" fmla="*/ 311150 h 1004483"/>
                  <a:gd name="connsiteX1" fmla="*/ 1115310 w 1299460"/>
                  <a:gd name="connsiteY1" fmla="*/ 0 h 1004483"/>
                  <a:gd name="connsiteX2" fmla="*/ 1299460 w 1299460"/>
                  <a:gd name="connsiteY2" fmla="*/ 667933 h 1004483"/>
                  <a:gd name="connsiteX3" fmla="*/ 158750 w 1299460"/>
                  <a:gd name="connsiteY3" fmla="*/ 1004483 h 1004483"/>
                  <a:gd name="connsiteX4" fmla="*/ 0 w 1299460"/>
                  <a:gd name="connsiteY4" fmla="*/ 311150 h 1004483"/>
                  <a:gd name="connsiteX0" fmla="*/ 0 w 1299460"/>
                  <a:gd name="connsiteY0" fmla="*/ 311150 h 1004483"/>
                  <a:gd name="connsiteX1" fmla="*/ 1134360 w 1299460"/>
                  <a:gd name="connsiteY1" fmla="*/ 0 h 1004483"/>
                  <a:gd name="connsiteX2" fmla="*/ 1299460 w 1299460"/>
                  <a:gd name="connsiteY2" fmla="*/ 667933 h 1004483"/>
                  <a:gd name="connsiteX3" fmla="*/ 158750 w 1299460"/>
                  <a:gd name="connsiteY3" fmla="*/ 1004483 h 1004483"/>
                  <a:gd name="connsiteX4" fmla="*/ 0 w 1299460"/>
                  <a:gd name="connsiteY4" fmla="*/ 311150 h 1004483"/>
                  <a:gd name="connsiteX0" fmla="*/ 0 w 1312160"/>
                  <a:gd name="connsiteY0" fmla="*/ 311150 h 1004483"/>
                  <a:gd name="connsiteX1" fmla="*/ 1134360 w 1312160"/>
                  <a:gd name="connsiteY1" fmla="*/ 0 h 1004483"/>
                  <a:gd name="connsiteX2" fmla="*/ 1312160 w 1312160"/>
                  <a:gd name="connsiteY2" fmla="*/ 667933 h 1004483"/>
                  <a:gd name="connsiteX3" fmla="*/ 158750 w 1312160"/>
                  <a:gd name="connsiteY3" fmla="*/ 1004483 h 1004483"/>
                  <a:gd name="connsiteX4" fmla="*/ 0 w 1312160"/>
                  <a:gd name="connsiteY4" fmla="*/ 311150 h 1004483"/>
                  <a:gd name="connsiteX0" fmla="*/ 0 w 1312160"/>
                  <a:gd name="connsiteY0" fmla="*/ 311150 h 979083"/>
                  <a:gd name="connsiteX1" fmla="*/ 1134360 w 1312160"/>
                  <a:gd name="connsiteY1" fmla="*/ 0 h 979083"/>
                  <a:gd name="connsiteX2" fmla="*/ 1312160 w 1312160"/>
                  <a:gd name="connsiteY2" fmla="*/ 667933 h 979083"/>
                  <a:gd name="connsiteX3" fmla="*/ 114300 w 1312160"/>
                  <a:gd name="connsiteY3" fmla="*/ 979083 h 979083"/>
                  <a:gd name="connsiteX4" fmla="*/ 0 w 1312160"/>
                  <a:gd name="connsiteY4" fmla="*/ 311150 h 979083"/>
                  <a:gd name="connsiteX0" fmla="*/ 0 w 1312160"/>
                  <a:gd name="connsiteY0" fmla="*/ 311150 h 998133"/>
                  <a:gd name="connsiteX1" fmla="*/ 1134360 w 1312160"/>
                  <a:gd name="connsiteY1" fmla="*/ 0 h 998133"/>
                  <a:gd name="connsiteX2" fmla="*/ 1312160 w 1312160"/>
                  <a:gd name="connsiteY2" fmla="*/ 667933 h 998133"/>
                  <a:gd name="connsiteX3" fmla="*/ 127000 w 1312160"/>
                  <a:gd name="connsiteY3" fmla="*/ 998133 h 998133"/>
                  <a:gd name="connsiteX4" fmla="*/ 0 w 1312160"/>
                  <a:gd name="connsiteY4" fmla="*/ 311150 h 998133"/>
                  <a:gd name="connsiteX0" fmla="*/ 0 w 1286760"/>
                  <a:gd name="connsiteY0" fmla="*/ 311150 h 998133"/>
                  <a:gd name="connsiteX1" fmla="*/ 1134360 w 1286760"/>
                  <a:gd name="connsiteY1" fmla="*/ 0 h 998133"/>
                  <a:gd name="connsiteX2" fmla="*/ 1286760 w 1286760"/>
                  <a:gd name="connsiteY2" fmla="*/ 655233 h 998133"/>
                  <a:gd name="connsiteX3" fmla="*/ 127000 w 1286760"/>
                  <a:gd name="connsiteY3" fmla="*/ 998133 h 998133"/>
                  <a:gd name="connsiteX4" fmla="*/ 0 w 1286760"/>
                  <a:gd name="connsiteY4" fmla="*/ 311150 h 998133"/>
                  <a:gd name="connsiteX0" fmla="*/ 0 w 1312160"/>
                  <a:gd name="connsiteY0" fmla="*/ 311150 h 998133"/>
                  <a:gd name="connsiteX1" fmla="*/ 1134360 w 1312160"/>
                  <a:gd name="connsiteY1" fmla="*/ 0 h 998133"/>
                  <a:gd name="connsiteX2" fmla="*/ 1312160 w 1312160"/>
                  <a:gd name="connsiteY2" fmla="*/ 655233 h 998133"/>
                  <a:gd name="connsiteX3" fmla="*/ 127000 w 1312160"/>
                  <a:gd name="connsiteY3" fmla="*/ 998133 h 998133"/>
                  <a:gd name="connsiteX4" fmla="*/ 0 w 1312160"/>
                  <a:gd name="connsiteY4" fmla="*/ 311150 h 998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2160" h="998133">
                    <a:moveTo>
                      <a:pt x="0" y="311150"/>
                    </a:moveTo>
                    <a:lnTo>
                      <a:pt x="1134360" y="0"/>
                    </a:lnTo>
                    <a:lnTo>
                      <a:pt x="1312160" y="655233"/>
                    </a:lnTo>
                    <a:lnTo>
                      <a:pt x="127000" y="998133"/>
                    </a:lnTo>
                    <a:lnTo>
                      <a:pt x="0" y="31115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10">
                <a:extLst>
                  <a:ext uri="{FF2B5EF4-FFF2-40B4-BE49-F238E27FC236}">
                    <a16:creationId xmlns:a16="http://schemas.microsoft.com/office/drawing/2014/main" id="{4A7CF148-2F4B-4076-BE49-8E9ECF538897}"/>
                  </a:ext>
                </a:extLst>
              </p:cNvPr>
              <p:cNvSpPr/>
              <p:nvPr/>
            </p:nvSpPr>
            <p:spPr>
              <a:xfrm>
                <a:off x="2312454" y="3318412"/>
                <a:ext cx="1428882" cy="1082920"/>
              </a:xfrm>
              <a:custGeom>
                <a:avLst/>
                <a:gdLst>
                  <a:gd name="connsiteX0" fmla="*/ 0 w 1295532"/>
                  <a:gd name="connsiteY0" fmla="*/ 0 h 593970"/>
                  <a:gd name="connsiteX1" fmla="*/ 1295532 w 1295532"/>
                  <a:gd name="connsiteY1" fmla="*/ 0 h 593970"/>
                  <a:gd name="connsiteX2" fmla="*/ 1295532 w 1295532"/>
                  <a:gd name="connsiteY2" fmla="*/ 593970 h 593970"/>
                  <a:gd name="connsiteX3" fmla="*/ 0 w 1295532"/>
                  <a:gd name="connsiteY3" fmla="*/ 593970 h 593970"/>
                  <a:gd name="connsiteX4" fmla="*/ 0 w 1295532"/>
                  <a:gd name="connsiteY4" fmla="*/ 0 h 593970"/>
                  <a:gd name="connsiteX0" fmla="*/ 0 w 1295532"/>
                  <a:gd name="connsiteY0" fmla="*/ 342900 h 936870"/>
                  <a:gd name="connsiteX1" fmla="*/ 1238382 w 1295532"/>
                  <a:gd name="connsiteY1" fmla="*/ 0 h 936870"/>
                  <a:gd name="connsiteX2" fmla="*/ 1295532 w 1295532"/>
                  <a:gd name="connsiteY2" fmla="*/ 936870 h 936870"/>
                  <a:gd name="connsiteX3" fmla="*/ 0 w 1295532"/>
                  <a:gd name="connsiteY3" fmla="*/ 936870 h 936870"/>
                  <a:gd name="connsiteX4" fmla="*/ 0 w 1295532"/>
                  <a:gd name="connsiteY4" fmla="*/ 342900 h 936870"/>
                  <a:gd name="connsiteX0" fmla="*/ 0 w 1378082"/>
                  <a:gd name="connsiteY0" fmla="*/ 342900 h 936870"/>
                  <a:gd name="connsiteX1" fmla="*/ 1238382 w 1378082"/>
                  <a:gd name="connsiteY1" fmla="*/ 0 h 936870"/>
                  <a:gd name="connsiteX2" fmla="*/ 1378082 w 1378082"/>
                  <a:gd name="connsiteY2" fmla="*/ 670170 h 936870"/>
                  <a:gd name="connsiteX3" fmla="*/ 0 w 1378082"/>
                  <a:gd name="connsiteY3" fmla="*/ 936870 h 936870"/>
                  <a:gd name="connsiteX4" fmla="*/ 0 w 1378082"/>
                  <a:gd name="connsiteY4" fmla="*/ 342900 h 936870"/>
                  <a:gd name="connsiteX0" fmla="*/ 0 w 1378082"/>
                  <a:gd name="connsiteY0" fmla="*/ 342900 h 1063870"/>
                  <a:gd name="connsiteX1" fmla="*/ 1238382 w 1378082"/>
                  <a:gd name="connsiteY1" fmla="*/ 0 h 1063870"/>
                  <a:gd name="connsiteX2" fmla="*/ 1378082 w 1378082"/>
                  <a:gd name="connsiteY2" fmla="*/ 670170 h 1063870"/>
                  <a:gd name="connsiteX3" fmla="*/ 133350 w 1378082"/>
                  <a:gd name="connsiteY3" fmla="*/ 1063870 h 1063870"/>
                  <a:gd name="connsiteX4" fmla="*/ 0 w 1378082"/>
                  <a:gd name="connsiteY4" fmla="*/ 342900 h 1063870"/>
                  <a:gd name="connsiteX0" fmla="*/ 0 w 1428882"/>
                  <a:gd name="connsiteY0" fmla="*/ 355600 h 1063870"/>
                  <a:gd name="connsiteX1" fmla="*/ 1289182 w 1428882"/>
                  <a:gd name="connsiteY1" fmla="*/ 0 h 1063870"/>
                  <a:gd name="connsiteX2" fmla="*/ 1428882 w 1428882"/>
                  <a:gd name="connsiteY2" fmla="*/ 670170 h 1063870"/>
                  <a:gd name="connsiteX3" fmla="*/ 184150 w 1428882"/>
                  <a:gd name="connsiteY3" fmla="*/ 1063870 h 1063870"/>
                  <a:gd name="connsiteX4" fmla="*/ 0 w 1428882"/>
                  <a:gd name="connsiteY4" fmla="*/ 355600 h 1063870"/>
                  <a:gd name="connsiteX0" fmla="*/ 0 w 1428882"/>
                  <a:gd name="connsiteY0" fmla="*/ 355600 h 1032120"/>
                  <a:gd name="connsiteX1" fmla="*/ 1289182 w 1428882"/>
                  <a:gd name="connsiteY1" fmla="*/ 0 h 1032120"/>
                  <a:gd name="connsiteX2" fmla="*/ 1428882 w 1428882"/>
                  <a:gd name="connsiteY2" fmla="*/ 670170 h 1032120"/>
                  <a:gd name="connsiteX3" fmla="*/ 107950 w 1428882"/>
                  <a:gd name="connsiteY3" fmla="*/ 1032120 h 1032120"/>
                  <a:gd name="connsiteX4" fmla="*/ 0 w 1428882"/>
                  <a:gd name="connsiteY4" fmla="*/ 355600 h 1032120"/>
                  <a:gd name="connsiteX0" fmla="*/ 0 w 1428882"/>
                  <a:gd name="connsiteY0" fmla="*/ 355600 h 1082920"/>
                  <a:gd name="connsiteX1" fmla="*/ 1289182 w 1428882"/>
                  <a:gd name="connsiteY1" fmla="*/ 0 h 1082920"/>
                  <a:gd name="connsiteX2" fmla="*/ 1428882 w 1428882"/>
                  <a:gd name="connsiteY2" fmla="*/ 670170 h 1082920"/>
                  <a:gd name="connsiteX3" fmla="*/ 165100 w 1428882"/>
                  <a:gd name="connsiteY3" fmla="*/ 1082920 h 1082920"/>
                  <a:gd name="connsiteX4" fmla="*/ 0 w 1428882"/>
                  <a:gd name="connsiteY4" fmla="*/ 355600 h 108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882" h="1082920">
                    <a:moveTo>
                      <a:pt x="0" y="355600"/>
                    </a:moveTo>
                    <a:lnTo>
                      <a:pt x="1289182" y="0"/>
                    </a:lnTo>
                    <a:lnTo>
                      <a:pt x="1428882" y="670170"/>
                    </a:lnTo>
                    <a:lnTo>
                      <a:pt x="165100" y="1082920"/>
                    </a:lnTo>
                    <a:lnTo>
                      <a:pt x="0" y="35560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11">
                <a:extLst>
                  <a:ext uri="{FF2B5EF4-FFF2-40B4-BE49-F238E27FC236}">
                    <a16:creationId xmlns:a16="http://schemas.microsoft.com/office/drawing/2014/main" id="{679E6476-DA42-4736-B357-C51D2AADC08E}"/>
                  </a:ext>
                </a:extLst>
              </p:cNvPr>
              <p:cNvSpPr/>
              <p:nvPr/>
            </p:nvSpPr>
            <p:spPr>
              <a:xfrm>
                <a:off x="3726152" y="3650220"/>
                <a:ext cx="1676520" cy="647216"/>
              </a:xfrm>
              <a:custGeom>
                <a:avLst/>
                <a:gdLst>
                  <a:gd name="connsiteX0" fmla="*/ 0 w 1070095"/>
                  <a:gd name="connsiteY0" fmla="*/ 0 h 386866"/>
                  <a:gd name="connsiteX1" fmla="*/ 1070095 w 1070095"/>
                  <a:gd name="connsiteY1" fmla="*/ 0 h 386866"/>
                  <a:gd name="connsiteX2" fmla="*/ 1070095 w 1070095"/>
                  <a:gd name="connsiteY2" fmla="*/ 386866 h 386866"/>
                  <a:gd name="connsiteX3" fmla="*/ 0 w 1070095"/>
                  <a:gd name="connsiteY3" fmla="*/ 386866 h 386866"/>
                  <a:gd name="connsiteX4" fmla="*/ 0 w 1070095"/>
                  <a:gd name="connsiteY4" fmla="*/ 0 h 386866"/>
                  <a:gd name="connsiteX0" fmla="*/ 0 w 1070095"/>
                  <a:gd name="connsiteY0" fmla="*/ 158750 h 545616"/>
                  <a:gd name="connsiteX1" fmla="*/ 1044695 w 1070095"/>
                  <a:gd name="connsiteY1" fmla="*/ 0 h 545616"/>
                  <a:gd name="connsiteX2" fmla="*/ 1070095 w 1070095"/>
                  <a:gd name="connsiteY2" fmla="*/ 545616 h 545616"/>
                  <a:gd name="connsiteX3" fmla="*/ 0 w 1070095"/>
                  <a:gd name="connsiteY3" fmla="*/ 545616 h 545616"/>
                  <a:gd name="connsiteX4" fmla="*/ 0 w 1070095"/>
                  <a:gd name="connsiteY4" fmla="*/ 158750 h 545616"/>
                  <a:gd name="connsiteX0" fmla="*/ 0 w 1146295"/>
                  <a:gd name="connsiteY0" fmla="*/ 330200 h 545616"/>
                  <a:gd name="connsiteX1" fmla="*/ 1120895 w 1146295"/>
                  <a:gd name="connsiteY1" fmla="*/ 0 h 545616"/>
                  <a:gd name="connsiteX2" fmla="*/ 1146295 w 1146295"/>
                  <a:gd name="connsiteY2" fmla="*/ 545616 h 545616"/>
                  <a:gd name="connsiteX3" fmla="*/ 76200 w 1146295"/>
                  <a:gd name="connsiteY3" fmla="*/ 545616 h 545616"/>
                  <a:gd name="connsiteX4" fmla="*/ 0 w 1146295"/>
                  <a:gd name="connsiteY4" fmla="*/ 330200 h 545616"/>
                  <a:gd name="connsiteX0" fmla="*/ 0 w 1165345"/>
                  <a:gd name="connsiteY0" fmla="*/ 311150 h 545616"/>
                  <a:gd name="connsiteX1" fmla="*/ 1139945 w 1165345"/>
                  <a:gd name="connsiteY1" fmla="*/ 0 h 545616"/>
                  <a:gd name="connsiteX2" fmla="*/ 1165345 w 1165345"/>
                  <a:gd name="connsiteY2" fmla="*/ 545616 h 545616"/>
                  <a:gd name="connsiteX3" fmla="*/ 95250 w 1165345"/>
                  <a:gd name="connsiteY3" fmla="*/ 545616 h 545616"/>
                  <a:gd name="connsiteX4" fmla="*/ 0 w 1165345"/>
                  <a:gd name="connsiteY4" fmla="*/ 311150 h 545616"/>
                  <a:gd name="connsiteX0" fmla="*/ 0 w 1165345"/>
                  <a:gd name="connsiteY0" fmla="*/ 330200 h 564666"/>
                  <a:gd name="connsiteX1" fmla="*/ 1133595 w 1165345"/>
                  <a:gd name="connsiteY1" fmla="*/ 0 h 564666"/>
                  <a:gd name="connsiteX2" fmla="*/ 1165345 w 1165345"/>
                  <a:gd name="connsiteY2" fmla="*/ 564666 h 564666"/>
                  <a:gd name="connsiteX3" fmla="*/ 95250 w 1165345"/>
                  <a:gd name="connsiteY3" fmla="*/ 564666 h 564666"/>
                  <a:gd name="connsiteX4" fmla="*/ 0 w 1165345"/>
                  <a:gd name="connsiteY4" fmla="*/ 330200 h 564666"/>
                  <a:gd name="connsiteX0" fmla="*/ 0 w 1616195"/>
                  <a:gd name="connsiteY0" fmla="*/ 330200 h 564666"/>
                  <a:gd name="connsiteX1" fmla="*/ 1133595 w 1616195"/>
                  <a:gd name="connsiteY1" fmla="*/ 0 h 564666"/>
                  <a:gd name="connsiteX2" fmla="*/ 1616195 w 1616195"/>
                  <a:gd name="connsiteY2" fmla="*/ 278916 h 564666"/>
                  <a:gd name="connsiteX3" fmla="*/ 95250 w 1616195"/>
                  <a:gd name="connsiteY3" fmla="*/ 564666 h 564666"/>
                  <a:gd name="connsiteX4" fmla="*/ 0 w 1616195"/>
                  <a:gd name="connsiteY4" fmla="*/ 330200 h 564666"/>
                  <a:gd name="connsiteX0" fmla="*/ 0 w 1616195"/>
                  <a:gd name="connsiteY0" fmla="*/ 330200 h 647216"/>
                  <a:gd name="connsiteX1" fmla="*/ 1133595 w 1616195"/>
                  <a:gd name="connsiteY1" fmla="*/ 0 h 647216"/>
                  <a:gd name="connsiteX2" fmla="*/ 1616195 w 1616195"/>
                  <a:gd name="connsiteY2" fmla="*/ 278916 h 647216"/>
                  <a:gd name="connsiteX3" fmla="*/ 514350 w 1616195"/>
                  <a:gd name="connsiteY3" fmla="*/ 647216 h 647216"/>
                  <a:gd name="connsiteX4" fmla="*/ 0 w 1616195"/>
                  <a:gd name="connsiteY4" fmla="*/ 330200 h 647216"/>
                  <a:gd name="connsiteX0" fmla="*/ 0 w 1647945"/>
                  <a:gd name="connsiteY0" fmla="*/ 342900 h 647216"/>
                  <a:gd name="connsiteX1" fmla="*/ 1165345 w 1647945"/>
                  <a:gd name="connsiteY1" fmla="*/ 0 h 647216"/>
                  <a:gd name="connsiteX2" fmla="*/ 1647945 w 1647945"/>
                  <a:gd name="connsiteY2" fmla="*/ 278916 h 647216"/>
                  <a:gd name="connsiteX3" fmla="*/ 546100 w 1647945"/>
                  <a:gd name="connsiteY3" fmla="*/ 647216 h 647216"/>
                  <a:gd name="connsiteX4" fmla="*/ 0 w 1647945"/>
                  <a:gd name="connsiteY4" fmla="*/ 342900 h 647216"/>
                  <a:gd name="connsiteX0" fmla="*/ 0 w 1662232"/>
                  <a:gd name="connsiteY0" fmla="*/ 342900 h 647216"/>
                  <a:gd name="connsiteX1" fmla="*/ 1165345 w 1662232"/>
                  <a:gd name="connsiteY1" fmla="*/ 0 h 647216"/>
                  <a:gd name="connsiteX2" fmla="*/ 1662232 w 1662232"/>
                  <a:gd name="connsiteY2" fmla="*/ 302729 h 647216"/>
                  <a:gd name="connsiteX3" fmla="*/ 546100 w 1662232"/>
                  <a:gd name="connsiteY3" fmla="*/ 647216 h 647216"/>
                  <a:gd name="connsiteX4" fmla="*/ 0 w 1662232"/>
                  <a:gd name="connsiteY4" fmla="*/ 342900 h 647216"/>
                  <a:gd name="connsiteX0" fmla="*/ 0 w 1676520"/>
                  <a:gd name="connsiteY0" fmla="*/ 342900 h 647216"/>
                  <a:gd name="connsiteX1" fmla="*/ 1165345 w 1676520"/>
                  <a:gd name="connsiteY1" fmla="*/ 0 h 647216"/>
                  <a:gd name="connsiteX2" fmla="*/ 1676520 w 1676520"/>
                  <a:gd name="connsiteY2" fmla="*/ 293204 h 647216"/>
                  <a:gd name="connsiteX3" fmla="*/ 546100 w 1676520"/>
                  <a:gd name="connsiteY3" fmla="*/ 647216 h 647216"/>
                  <a:gd name="connsiteX4" fmla="*/ 0 w 1676520"/>
                  <a:gd name="connsiteY4" fmla="*/ 342900 h 64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520" h="647216">
                    <a:moveTo>
                      <a:pt x="0" y="342900"/>
                    </a:moveTo>
                    <a:lnTo>
                      <a:pt x="1165345" y="0"/>
                    </a:lnTo>
                    <a:lnTo>
                      <a:pt x="1676520" y="293204"/>
                    </a:lnTo>
                    <a:lnTo>
                      <a:pt x="546100" y="647216"/>
                    </a:lnTo>
                    <a:lnTo>
                      <a:pt x="0" y="34290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12">
                <a:extLst>
                  <a:ext uri="{FF2B5EF4-FFF2-40B4-BE49-F238E27FC236}">
                    <a16:creationId xmlns:a16="http://schemas.microsoft.com/office/drawing/2014/main" id="{9C169547-7E19-4BA1-AFA0-AC61015ACAE4}"/>
                  </a:ext>
                </a:extLst>
              </p:cNvPr>
              <p:cNvSpPr/>
              <p:nvPr/>
            </p:nvSpPr>
            <p:spPr>
              <a:xfrm>
                <a:off x="2697070" y="4006849"/>
                <a:ext cx="1550325" cy="678489"/>
              </a:xfrm>
              <a:custGeom>
                <a:avLst/>
                <a:gdLst>
                  <a:gd name="connsiteX0" fmla="*/ 0 w 845475"/>
                  <a:gd name="connsiteY0" fmla="*/ 0 h 161954"/>
                  <a:gd name="connsiteX1" fmla="*/ 845475 w 845475"/>
                  <a:gd name="connsiteY1" fmla="*/ 0 h 161954"/>
                  <a:gd name="connsiteX2" fmla="*/ 845475 w 845475"/>
                  <a:gd name="connsiteY2" fmla="*/ 161954 h 161954"/>
                  <a:gd name="connsiteX3" fmla="*/ 0 w 845475"/>
                  <a:gd name="connsiteY3" fmla="*/ 161954 h 161954"/>
                  <a:gd name="connsiteX4" fmla="*/ 0 w 845475"/>
                  <a:gd name="connsiteY4" fmla="*/ 0 h 161954"/>
                  <a:gd name="connsiteX0" fmla="*/ 0 w 851825"/>
                  <a:gd name="connsiteY0" fmla="*/ 273050 h 435004"/>
                  <a:gd name="connsiteX1" fmla="*/ 851825 w 851825"/>
                  <a:gd name="connsiteY1" fmla="*/ 0 h 435004"/>
                  <a:gd name="connsiteX2" fmla="*/ 845475 w 851825"/>
                  <a:gd name="connsiteY2" fmla="*/ 435004 h 435004"/>
                  <a:gd name="connsiteX3" fmla="*/ 0 w 851825"/>
                  <a:gd name="connsiteY3" fmla="*/ 435004 h 435004"/>
                  <a:gd name="connsiteX4" fmla="*/ 0 w 851825"/>
                  <a:gd name="connsiteY4" fmla="*/ 273050 h 435004"/>
                  <a:gd name="connsiteX0" fmla="*/ 0 w 1169335"/>
                  <a:gd name="connsiteY0" fmla="*/ 273050 h 435004"/>
                  <a:gd name="connsiteX1" fmla="*/ 851825 w 1169335"/>
                  <a:gd name="connsiteY1" fmla="*/ 0 h 435004"/>
                  <a:gd name="connsiteX2" fmla="*/ 1169325 w 1169335"/>
                  <a:gd name="connsiteY2" fmla="*/ 269904 h 435004"/>
                  <a:gd name="connsiteX3" fmla="*/ 0 w 1169335"/>
                  <a:gd name="connsiteY3" fmla="*/ 435004 h 435004"/>
                  <a:gd name="connsiteX4" fmla="*/ 0 w 1169335"/>
                  <a:gd name="connsiteY4" fmla="*/ 273050 h 435004"/>
                  <a:gd name="connsiteX0" fmla="*/ 0 w 1169325"/>
                  <a:gd name="connsiteY0" fmla="*/ 3146 h 165100"/>
                  <a:gd name="connsiteX1" fmla="*/ 1169325 w 1169325"/>
                  <a:gd name="connsiteY1" fmla="*/ 0 h 165100"/>
                  <a:gd name="connsiteX2" fmla="*/ 0 w 1169325"/>
                  <a:gd name="connsiteY2" fmla="*/ 165100 h 165100"/>
                  <a:gd name="connsiteX3" fmla="*/ 0 w 1169325"/>
                  <a:gd name="connsiteY3" fmla="*/ 3146 h 165100"/>
                  <a:gd name="connsiteX0" fmla="*/ 0 w 1169325"/>
                  <a:gd name="connsiteY0" fmla="*/ 268885 h 430839"/>
                  <a:gd name="connsiteX1" fmla="*/ 858930 w 1169325"/>
                  <a:gd name="connsiteY1" fmla="*/ 0 h 430839"/>
                  <a:gd name="connsiteX2" fmla="*/ 1169325 w 1169325"/>
                  <a:gd name="connsiteY2" fmla="*/ 265739 h 430839"/>
                  <a:gd name="connsiteX3" fmla="*/ 0 w 1169325"/>
                  <a:gd name="connsiteY3" fmla="*/ 430839 h 430839"/>
                  <a:gd name="connsiteX4" fmla="*/ 0 w 1169325"/>
                  <a:gd name="connsiteY4" fmla="*/ 268885 h 430839"/>
                  <a:gd name="connsiteX0" fmla="*/ 0 w 1353475"/>
                  <a:gd name="connsiteY0" fmla="*/ 268885 h 430839"/>
                  <a:gd name="connsiteX1" fmla="*/ 858930 w 1353475"/>
                  <a:gd name="connsiteY1" fmla="*/ 0 h 430839"/>
                  <a:gd name="connsiteX2" fmla="*/ 1353475 w 1353475"/>
                  <a:gd name="connsiteY2" fmla="*/ 291139 h 430839"/>
                  <a:gd name="connsiteX3" fmla="*/ 0 w 1353475"/>
                  <a:gd name="connsiteY3" fmla="*/ 430839 h 430839"/>
                  <a:gd name="connsiteX4" fmla="*/ 0 w 1353475"/>
                  <a:gd name="connsiteY4" fmla="*/ 268885 h 430839"/>
                  <a:gd name="connsiteX0" fmla="*/ 0 w 1397925"/>
                  <a:gd name="connsiteY0" fmla="*/ 256185 h 430839"/>
                  <a:gd name="connsiteX1" fmla="*/ 903380 w 1397925"/>
                  <a:gd name="connsiteY1" fmla="*/ 0 h 430839"/>
                  <a:gd name="connsiteX2" fmla="*/ 1397925 w 1397925"/>
                  <a:gd name="connsiteY2" fmla="*/ 291139 h 430839"/>
                  <a:gd name="connsiteX3" fmla="*/ 44450 w 1397925"/>
                  <a:gd name="connsiteY3" fmla="*/ 430839 h 430839"/>
                  <a:gd name="connsiteX4" fmla="*/ 0 w 1397925"/>
                  <a:gd name="connsiteY4" fmla="*/ 256185 h 430839"/>
                  <a:gd name="connsiteX0" fmla="*/ 0 w 1397925"/>
                  <a:gd name="connsiteY0" fmla="*/ 256185 h 678489"/>
                  <a:gd name="connsiteX1" fmla="*/ 903380 w 1397925"/>
                  <a:gd name="connsiteY1" fmla="*/ 0 h 678489"/>
                  <a:gd name="connsiteX2" fmla="*/ 1397925 w 1397925"/>
                  <a:gd name="connsiteY2" fmla="*/ 291139 h 678489"/>
                  <a:gd name="connsiteX3" fmla="*/ 184150 w 1397925"/>
                  <a:gd name="connsiteY3" fmla="*/ 678489 h 678489"/>
                  <a:gd name="connsiteX4" fmla="*/ 0 w 1397925"/>
                  <a:gd name="connsiteY4" fmla="*/ 256185 h 678489"/>
                  <a:gd name="connsiteX0" fmla="*/ 0 w 1550325"/>
                  <a:gd name="connsiteY0" fmla="*/ 300635 h 678489"/>
                  <a:gd name="connsiteX1" fmla="*/ 1055780 w 1550325"/>
                  <a:gd name="connsiteY1" fmla="*/ 0 h 678489"/>
                  <a:gd name="connsiteX2" fmla="*/ 1550325 w 1550325"/>
                  <a:gd name="connsiteY2" fmla="*/ 291139 h 678489"/>
                  <a:gd name="connsiteX3" fmla="*/ 336550 w 1550325"/>
                  <a:gd name="connsiteY3" fmla="*/ 678489 h 678489"/>
                  <a:gd name="connsiteX4" fmla="*/ 0 w 1550325"/>
                  <a:gd name="connsiteY4" fmla="*/ 300635 h 678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0325" h="678489">
                    <a:moveTo>
                      <a:pt x="0" y="300635"/>
                    </a:moveTo>
                    <a:cubicBezTo>
                      <a:pt x="178360" y="297790"/>
                      <a:pt x="877420" y="2845"/>
                      <a:pt x="1055780" y="0"/>
                    </a:cubicBezTo>
                    <a:lnTo>
                      <a:pt x="1550325" y="291139"/>
                    </a:lnTo>
                    <a:lnTo>
                      <a:pt x="336550" y="678489"/>
                    </a:lnTo>
                    <a:lnTo>
                      <a:pt x="0" y="300635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13">
                <a:extLst>
                  <a:ext uri="{FF2B5EF4-FFF2-40B4-BE49-F238E27FC236}">
                    <a16:creationId xmlns:a16="http://schemas.microsoft.com/office/drawing/2014/main" id="{D66CE0CA-1634-4EA6-9BD6-9E3DF50978F9}"/>
                  </a:ext>
                </a:extLst>
              </p:cNvPr>
              <p:cNvSpPr/>
              <p:nvPr/>
            </p:nvSpPr>
            <p:spPr>
              <a:xfrm>
                <a:off x="3018741" y="4303462"/>
                <a:ext cx="1265090" cy="545842"/>
              </a:xfrm>
              <a:custGeom>
                <a:avLst/>
                <a:gdLst>
                  <a:gd name="connsiteX0" fmla="*/ 0 w 919333"/>
                  <a:gd name="connsiteY0" fmla="*/ 0 h 286761"/>
                  <a:gd name="connsiteX1" fmla="*/ 919333 w 919333"/>
                  <a:gd name="connsiteY1" fmla="*/ 0 h 286761"/>
                  <a:gd name="connsiteX2" fmla="*/ 919333 w 919333"/>
                  <a:gd name="connsiteY2" fmla="*/ 286761 h 286761"/>
                  <a:gd name="connsiteX3" fmla="*/ 0 w 919333"/>
                  <a:gd name="connsiteY3" fmla="*/ 286761 h 286761"/>
                  <a:gd name="connsiteX4" fmla="*/ 0 w 919333"/>
                  <a:gd name="connsiteY4" fmla="*/ 0 h 286761"/>
                  <a:gd name="connsiteX0" fmla="*/ 0 w 1178413"/>
                  <a:gd name="connsiteY0" fmla="*/ 68580 h 355341"/>
                  <a:gd name="connsiteX1" fmla="*/ 1178413 w 1178413"/>
                  <a:gd name="connsiteY1" fmla="*/ 0 h 355341"/>
                  <a:gd name="connsiteX2" fmla="*/ 919333 w 1178413"/>
                  <a:gd name="connsiteY2" fmla="*/ 355341 h 355341"/>
                  <a:gd name="connsiteX3" fmla="*/ 0 w 1178413"/>
                  <a:gd name="connsiteY3" fmla="*/ 355341 h 355341"/>
                  <a:gd name="connsiteX4" fmla="*/ 0 w 1178413"/>
                  <a:gd name="connsiteY4" fmla="*/ 68580 h 355341"/>
                  <a:gd name="connsiteX0" fmla="*/ 0 w 1216513"/>
                  <a:gd name="connsiteY0" fmla="*/ 68580 h 355341"/>
                  <a:gd name="connsiteX1" fmla="*/ 1178413 w 1216513"/>
                  <a:gd name="connsiteY1" fmla="*/ 0 h 355341"/>
                  <a:gd name="connsiteX2" fmla="*/ 1216513 w 1216513"/>
                  <a:gd name="connsiteY2" fmla="*/ 157221 h 355341"/>
                  <a:gd name="connsiteX3" fmla="*/ 0 w 1216513"/>
                  <a:gd name="connsiteY3" fmla="*/ 355341 h 355341"/>
                  <a:gd name="connsiteX4" fmla="*/ 0 w 1216513"/>
                  <a:gd name="connsiteY4" fmla="*/ 68580 h 355341"/>
                  <a:gd name="connsiteX0" fmla="*/ 0 w 1216513"/>
                  <a:gd name="connsiteY0" fmla="*/ 68580 h 530601"/>
                  <a:gd name="connsiteX1" fmla="*/ 1178413 w 1216513"/>
                  <a:gd name="connsiteY1" fmla="*/ 0 h 530601"/>
                  <a:gd name="connsiteX2" fmla="*/ 1216513 w 1216513"/>
                  <a:gd name="connsiteY2" fmla="*/ 157221 h 530601"/>
                  <a:gd name="connsiteX3" fmla="*/ 0 w 1216513"/>
                  <a:gd name="connsiteY3" fmla="*/ 530601 h 530601"/>
                  <a:gd name="connsiteX4" fmla="*/ 0 w 1216513"/>
                  <a:gd name="connsiteY4" fmla="*/ 68580 h 530601"/>
                  <a:gd name="connsiteX0" fmla="*/ 0 w 1246993"/>
                  <a:gd name="connsiteY0" fmla="*/ 358140 h 530601"/>
                  <a:gd name="connsiteX1" fmla="*/ 1208893 w 1246993"/>
                  <a:gd name="connsiteY1" fmla="*/ 0 h 530601"/>
                  <a:gd name="connsiteX2" fmla="*/ 1246993 w 1246993"/>
                  <a:gd name="connsiteY2" fmla="*/ 157221 h 530601"/>
                  <a:gd name="connsiteX3" fmla="*/ 30480 w 1246993"/>
                  <a:gd name="connsiteY3" fmla="*/ 530601 h 530601"/>
                  <a:gd name="connsiteX4" fmla="*/ 0 w 1246993"/>
                  <a:gd name="connsiteY4" fmla="*/ 358140 h 530601"/>
                  <a:gd name="connsiteX0" fmla="*/ 0 w 1246993"/>
                  <a:gd name="connsiteY0" fmla="*/ 381000 h 553461"/>
                  <a:gd name="connsiteX1" fmla="*/ 1208893 w 1246993"/>
                  <a:gd name="connsiteY1" fmla="*/ 0 h 553461"/>
                  <a:gd name="connsiteX2" fmla="*/ 1246993 w 1246993"/>
                  <a:gd name="connsiteY2" fmla="*/ 180081 h 553461"/>
                  <a:gd name="connsiteX3" fmla="*/ 30480 w 1246993"/>
                  <a:gd name="connsiteY3" fmla="*/ 553461 h 553461"/>
                  <a:gd name="connsiteX4" fmla="*/ 0 w 1246993"/>
                  <a:gd name="connsiteY4" fmla="*/ 381000 h 553461"/>
                  <a:gd name="connsiteX0" fmla="*/ 0 w 1246993"/>
                  <a:gd name="connsiteY0" fmla="*/ 381000 h 591561"/>
                  <a:gd name="connsiteX1" fmla="*/ 1208893 w 1246993"/>
                  <a:gd name="connsiteY1" fmla="*/ 0 h 591561"/>
                  <a:gd name="connsiteX2" fmla="*/ 1246993 w 1246993"/>
                  <a:gd name="connsiteY2" fmla="*/ 180081 h 591561"/>
                  <a:gd name="connsiteX3" fmla="*/ 38100 w 1246993"/>
                  <a:gd name="connsiteY3" fmla="*/ 591561 h 591561"/>
                  <a:gd name="connsiteX4" fmla="*/ 0 w 1246993"/>
                  <a:gd name="connsiteY4" fmla="*/ 381000 h 591561"/>
                  <a:gd name="connsiteX0" fmla="*/ 0 w 1254613"/>
                  <a:gd name="connsiteY0" fmla="*/ 381000 h 591561"/>
                  <a:gd name="connsiteX1" fmla="*/ 1208893 w 1254613"/>
                  <a:gd name="connsiteY1" fmla="*/ 0 h 591561"/>
                  <a:gd name="connsiteX2" fmla="*/ 1254613 w 1254613"/>
                  <a:gd name="connsiteY2" fmla="*/ 233421 h 591561"/>
                  <a:gd name="connsiteX3" fmla="*/ 38100 w 1254613"/>
                  <a:gd name="connsiteY3" fmla="*/ 591561 h 591561"/>
                  <a:gd name="connsiteX4" fmla="*/ 0 w 1254613"/>
                  <a:gd name="connsiteY4" fmla="*/ 381000 h 591561"/>
                  <a:gd name="connsiteX0" fmla="*/ 0 w 1231753"/>
                  <a:gd name="connsiteY0" fmla="*/ 381000 h 591561"/>
                  <a:gd name="connsiteX1" fmla="*/ 1208893 w 1231753"/>
                  <a:gd name="connsiteY1" fmla="*/ 0 h 591561"/>
                  <a:gd name="connsiteX2" fmla="*/ 1231753 w 1231753"/>
                  <a:gd name="connsiteY2" fmla="*/ 202941 h 591561"/>
                  <a:gd name="connsiteX3" fmla="*/ 38100 w 1231753"/>
                  <a:gd name="connsiteY3" fmla="*/ 591561 h 591561"/>
                  <a:gd name="connsiteX4" fmla="*/ 0 w 1231753"/>
                  <a:gd name="connsiteY4" fmla="*/ 381000 h 591561"/>
                  <a:gd name="connsiteX0" fmla="*/ 0 w 1231753"/>
                  <a:gd name="connsiteY0" fmla="*/ 381000 h 591561"/>
                  <a:gd name="connsiteX1" fmla="*/ 1208893 w 1231753"/>
                  <a:gd name="connsiteY1" fmla="*/ 0 h 591561"/>
                  <a:gd name="connsiteX2" fmla="*/ 1231753 w 1231753"/>
                  <a:gd name="connsiteY2" fmla="*/ 164841 h 591561"/>
                  <a:gd name="connsiteX3" fmla="*/ 38100 w 1231753"/>
                  <a:gd name="connsiteY3" fmla="*/ 591561 h 591561"/>
                  <a:gd name="connsiteX4" fmla="*/ 0 w 1231753"/>
                  <a:gd name="connsiteY4" fmla="*/ 381000 h 591561"/>
                  <a:gd name="connsiteX0" fmla="*/ 0 w 1231753"/>
                  <a:gd name="connsiteY0" fmla="*/ 381000 h 538221"/>
                  <a:gd name="connsiteX1" fmla="*/ 1208893 w 1231753"/>
                  <a:gd name="connsiteY1" fmla="*/ 0 h 538221"/>
                  <a:gd name="connsiteX2" fmla="*/ 1231753 w 1231753"/>
                  <a:gd name="connsiteY2" fmla="*/ 164841 h 538221"/>
                  <a:gd name="connsiteX3" fmla="*/ 38100 w 1231753"/>
                  <a:gd name="connsiteY3" fmla="*/ 538221 h 538221"/>
                  <a:gd name="connsiteX4" fmla="*/ 0 w 1231753"/>
                  <a:gd name="connsiteY4" fmla="*/ 381000 h 538221"/>
                  <a:gd name="connsiteX0" fmla="*/ 0 w 1231753"/>
                  <a:gd name="connsiteY0" fmla="*/ 381000 h 561081"/>
                  <a:gd name="connsiteX1" fmla="*/ 1208893 w 1231753"/>
                  <a:gd name="connsiteY1" fmla="*/ 0 h 561081"/>
                  <a:gd name="connsiteX2" fmla="*/ 1231753 w 1231753"/>
                  <a:gd name="connsiteY2" fmla="*/ 164841 h 561081"/>
                  <a:gd name="connsiteX3" fmla="*/ 38100 w 1231753"/>
                  <a:gd name="connsiteY3" fmla="*/ 561081 h 561081"/>
                  <a:gd name="connsiteX4" fmla="*/ 0 w 1231753"/>
                  <a:gd name="connsiteY4" fmla="*/ 381000 h 561081"/>
                  <a:gd name="connsiteX0" fmla="*/ 0 w 1231753"/>
                  <a:gd name="connsiteY0" fmla="*/ 381000 h 545841"/>
                  <a:gd name="connsiteX1" fmla="*/ 1208893 w 1231753"/>
                  <a:gd name="connsiteY1" fmla="*/ 0 h 545841"/>
                  <a:gd name="connsiteX2" fmla="*/ 1231753 w 1231753"/>
                  <a:gd name="connsiteY2" fmla="*/ 164841 h 545841"/>
                  <a:gd name="connsiteX3" fmla="*/ 38100 w 1231753"/>
                  <a:gd name="connsiteY3" fmla="*/ 545841 h 545841"/>
                  <a:gd name="connsiteX4" fmla="*/ 0 w 1231753"/>
                  <a:gd name="connsiteY4" fmla="*/ 381000 h 545841"/>
                  <a:gd name="connsiteX0" fmla="*/ 0 w 1265090"/>
                  <a:gd name="connsiteY0" fmla="*/ 381000 h 545841"/>
                  <a:gd name="connsiteX1" fmla="*/ 1208893 w 1265090"/>
                  <a:gd name="connsiteY1" fmla="*/ 0 h 545841"/>
                  <a:gd name="connsiteX2" fmla="*/ 1265090 w 1265090"/>
                  <a:gd name="connsiteY2" fmla="*/ 155316 h 545841"/>
                  <a:gd name="connsiteX3" fmla="*/ 38100 w 1265090"/>
                  <a:gd name="connsiteY3" fmla="*/ 545841 h 545841"/>
                  <a:gd name="connsiteX4" fmla="*/ 0 w 1265090"/>
                  <a:gd name="connsiteY4" fmla="*/ 381000 h 545841"/>
                  <a:gd name="connsiteX0" fmla="*/ 0 w 1265090"/>
                  <a:gd name="connsiteY0" fmla="*/ 385763 h 550604"/>
                  <a:gd name="connsiteX1" fmla="*/ 1223180 w 1265090"/>
                  <a:gd name="connsiteY1" fmla="*/ 0 h 550604"/>
                  <a:gd name="connsiteX2" fmla="*/ 1265090 w 1265090"/>
                  <a:gd name="connsiteY2" fmla="*/ 160079 h 550604"/>
                  <a:gd name="connsiteX3" fmla="*/ 38100 w 1265090"/>
                  <a:gd name="connsiteY3" fmla="*/ 550604 h 550604"/>
                  <a:gd name="connsiteX4" fmla="*/ 0 w 1265090"/>
                  <a:gd name="connsiteY4" fmla="*/ 385763 h 550604"/>
                  <a:gd name="connsiteX0" fmla="*/ 0 w 1265090"/>
                  <a:gd name="connsiteY0" fmla="*/ 400051 h 564892"/>
                  <a:gd name="connsiteX1" fmla="*/ 1232705 w 1265090"/>
                  <a:gd name="connsiteY1" fmla="*/ 0 h 564892"/>
                  <a:gd name="connsiteX2" fmla="*/ 1265090 w 1265090"/>
                  <a:gd name="connsiteY2" fmla="*/ 174367 h 564892"/>
                  <a:gd name="connsiteX3" fmla="*/ 38100 w 1265090"/>
                  <a:gd name="connsiteY3" fmla="*/ 564892 h 564892"/>
                  <a:gd name="connsiteX4" fmla="*/ 0 w 1265090"/>
                  <a:gd name="connsiteY4" fmla="*/ 400051 h 564892"/>
                  <a:gd name="connsiteX0" fmla="*/ 0 w 1265090"/>
                  <a:gd name="connsiteY0" fmla="*/ 400051 h 564892"/>
                  <a:gd name="connsiteX1" fmla="*/ 1246992 w 1265090"/>
                  <a:gd name="connsiteY1" fmla="*/ 0 h 564892"/>
                  <a:gd name="connsiteX2" fmla="*/ 1265090 w 1265090"/>
                  <a:gd name="connsiteY2" fmla="*/ 174367 h 564892"/>
                  <a:gd name="connsiteX3" fmla="*/ 38100 w 1265090"/>
                  <a:gd name="connsiteY3" fmla="*/ 564892 h 564892"/>
                  <a:gd name="connsiteX4" fmla="*/ 0 w 1265090"/>
                  <a:gd name="connsiteY4" fmla="*/ 400051 h 564892"/>
                  <a:gd name="connsiteX0" fmla="*/ 0 w 1284140"/>
                  <a:gd name="connsiteY0" fmla="*/ 400051 h 564892"/>
                  <a:gd name="connsiteX1" fmla="*/ 1246992 w 1284140"/>
                  <a:gd name="connsiteY1" fmla="*/ 0 h 564892"/>
                  <a:gd name="connsiteX2" fmla="*/ 1284140 w 1284140"/>
                  <a:gd name="connsiteY2" fmla="*/ 174367 h 564892"/>
                  <a:gd name="connsiteX3" fmla="*/ 38100 w 1284140"/>
                  <a:gd name="connsiteY3" fmla="*/ 564892 h 564892"/>
                  <a:gd name="connsiteX4" fmla="*/ 0 w 1284140"/>
                  <a:gd name="connsiteY4" fmla="*/ 400051 h 564892"/>
                  <a:gd name="connsiteX0" fmla="*/ 0 w 1265090"/>
                  <a:gd name="connsiteY0" fmla="*/ 400051 h 564892"/>
                  <a:gd name="connsiteX1" fmla="*/ 1246992 w 1265090"/>
                  <a:gd name="connsiteY1" fmla="*/ 0 h 564892"/>
                  <a:gd name="connsiteX2" fmla="*/ 1265090 w 1265090"/>
                  <a:gd name="connsiteY2" fmla="*/ 164842 h 564892"/>
                  <a:gd name="connsiteX3" fmla="*/ 38100 w 1265090"/>
                  <a:gd name="connsiteY3" fmla="*/ 564892 h 564892"/>
                  <a:gd name="connsiteX4" fmla="*/ 0 w 1265090"/>
                  <a:gd name="connsiteY4" fmla="*/ 400051 h 564892"/>
                  <a:gd name="connsiteX0" fmla="*/ 0 w 1265090"/>
                  <a:gd name="connsiteY0" fmla="*/ 400051 h 545842"/>
                  <a:gd name="connsiteX1" fmla="*/ 1246992 w 1265090"/>
                  <a:gd name="connsiteY1" fmla="*/ 0 h 545842"/>
                  <a:gd name="connsiteX2" fmla="*/ 1265090 w 1265090"/>
                  <a:gd name="connsiteY2" fmla="*/ 164842 h 545842"/>
                  <a:gd name="connsiteX3" fmla="*/ 38100 w 1265090"/>
                  <a:gd name="connsiteY3" fmla="*/ 545842 h 545842"/>
                  <a:gd name="connsiteX4" fmla="*/ 0 w 1265090"/>
                  <a:gd name="connsiteY4" fmla="*/ 400051 h 545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5090" h="545842">
                    <a:moveTo>
                      <a:pt x="0" y="400051"/>
                    </a:moveTo>
                    <a:lnTo>
                      <a:pt x="1246992" y="0"/>
                    </a:lnTo>
                    <a:lnTo>
                      <a:pt x="1265090" y="164842"/>
                    </a:lnTo>
                    <a:lnTo>
                      <a:pt x="38100" y="545842"/>
                    </a:lnTo>
                    <a:lnTo>
                      <a:pt x="0" y="400051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13">
                <a:extLst>
                  <a:ext uri="{FF2B5EF4-FFF2-40B4-BE49-F238E27FC236}">
                    <a16:creationId xmlns:a16="http://schemas.microsoft.com/office/drawing/2014/main" id="{6B0FC430-F9F1-43BD-A002-14788B5B135C}"/>
                  </a:ext>
                </a:extLst>
              </p:cNvPr>
              <p:cNvSpPr/>
              <p:nvPr/>
            </p:nvSpPr>
            <p:spPr>
              <a:xfrm>
                <a:off x="4262685" y="3948388"/>
                <a:ext cx="1181622" cy="514408"/>
              </a:xfrm>
              <a:custGeom>
                <a:avLst/>
                <a:gdLst>
                  <a:gd name="connsiteX0" fmla="*/ 0 w 919333"/>
                  <a:gd name="connsiteY0" fmla="*/ 0 h 286761"/>
                  <a:gd name="connsiteX1" fmla="*/ 919333 w 919333"/>
                  <a:gd name="connsiteY1" fmla="*/ 0 h 286761"/>
                  <a:gd name="connsiteX2" fmla="*/ 919333 w 919333"/>
                  <a:gd name="connsiteY2" fmla="*/ 286761 h 286761"/>
                  <a:gd name="connsiteX3" fmla="*/ 0 w 919333"/>
                  <a:gd name="connsiteY3" fmla="*/ 286761 h 286761"/>
                  <a:gd name="connsiteX4" fmla="*/ 0 w 919333"/>
                  <a:gd name="connsiteY4" fmla="*/ 0 h 286761"/>
                  <a:gd name="connsiteX0" fmla="*/ 0 w 1178413"/>
                  <a:gd name="connsiteY0" fmla="*/ 68580 h 355341"/>
                  <a:gd name="connsiteX1" fmla="*/ 1178413 w 1178413"/>
                  <a:gd name="connsiteY1" fmla="*/ 0 h 355341"/>
                  <a:gd name="connsiteX2" fmla="*/ 919333 w 1178413"/>
                  <a:gd name="connsiteY2" fmla="*/ 355341 h 355341"/>
                  <a:gd name="connsiteX3" fmla="*/ 0 w 1178413"/>
                  <a:gd name="connsiteY3" fmla="*/ 355341 h 355341"/>
                  <a:gd name="connsiteX4" fmla="*/ 0 w 1178413"/>
                  <a:gd name="connsiteY4" fmla="*/ 68580 h 355341"/>
                  <a:gd name="connsiteX0" fmla="*/ 0 w 1216513"/>
                  <a:gd name="connsiteY0" fmla="*/ 68580 h 355341"/>
                  <a:gd name="connsiteX1" fmla="*/ 1178413 w 1216513"/>
                  <a:gd name="connsiteY1" fmla="*/ 0 h 355341"/>
                  <a:gd name="connsiteX2" fmla="*/ 1216513 w 1216513"/>
                  <a:gd name="connsiteY2" fmla="*/ 157221 h 355341"/>
                  <a:gd name="connsiteX3" fmla="*/ 0 w 1216513"/>
                  <a:gd name="connsiteY3" fmla="*/ 355341 h 355341"/>
                  <a:gd name="connsiteX4" fmla="*/ 0 w 1216513"/>
                  <a:gd name="connsiteY4" fmla="*/ 68580 h 355341"/>
                  <a:gd name="connsiteX0" fmla="*/ 0 w 1216513"/>
                  <a:gd name="connsiteY0" fmla="*/ 68580 h 530601"/>
                  <a:gd name="connsiteX1" fmla="*/ 1178413 w 1216513"/>
                  <a:gd name="connsiteY1" fmla="*/ 0 h 530601"/>
                  <a:gd name="connsiteX2" fmla="*/ 1216513 w 1216513"/>
                  <a:gd name="connsiteY2" fmla="*/ 157221 h 530601"/>
                  <a:gd name="connsiteX3" fmla="*/ 0 w 1216513"/>
                  <a:gd name="connsiteY3" fmla="*/ 530601 h 530601"/>
                  <a:gd name="connsiteX4" fmla="*/ 0 w 1216513"/>
                  <a:gd name="connsiteY4" fmla="*/ 68580 h 530601"/>
                  <a:gd name="connsiteX0" fmla="*/ 0 w 1246993"/>
                  <a:gd name="connsiteY0" fmla="*/ 358140 h 530601"/>
                  <a:gd name="connsiteX1" fmla="*/ 1208893 w 1246993"/>
                  <a:gd name="connsiteY1" fmla="*/ 0 h 530601"/>
                  <a:gd name="connsiteX2" fmla="*/ 1246993 w 1246993"/>
                  <a:gd name="connsiteY2" fmla="*/ 157221 h 530601"/>
                  <a:gd name="connsiteX3" fmla="*/ 30480 w 1246993"/>
                  <a:gd name="connsiteY3" fmla="*/ 530601 h 530601"/>
                  <a:gd name="connsiteX4" fmla="*/ 0 w 1246993"/>
                  <a:gd name="connsiteY4" fmla="*/ 358140 h 530601"/>
                  <a:gd name="connsiteX0" fmla="*/ 0 w 1246993"/>
                  <a:gd name="connsiteY0" fmla="*/ 381000 h 553461"/>
                  <a:gd name="connsiteX1" fmla="*/ 1208893 w 1246993"/>
                  <a:gd name="connsiteY1" fmla="*/ 0 h 553461"/>
                  <a:gd name="connsiteX2" fmla="*/ 1246993 w 1246993"/>
                  <a:gd name="connsiteY2" fmla="*/ 180081 h 553461"/>
                  <a:gd name="connsiteX3" fmla="*/ 30480 w 1246993"/>
                  <a:gd name="connsiteY3" fmla="*/ 553461 h 553461"/>
                  <a:gd name="connsiteX4" fmla="*/ 0 w 1246993"/>
                  <a:gd name="connsiteY4" fmla="*/ 381000 h 553461"/>
                  <a:gd name="connsiteX0" fmla="*/ 0 w 1246993"/>
                  <a:gd name="connsiteY0" fmla="*/ 381000 h 591561"/>
                  <a:gd name="connsiteX1" fmla="*/ 1208893 w 1246993"/>
                  <a:gd name="connsiteY1" fmla="*/ 0 h 591561"/>
                  <a:gd name="connsiteX2" fmla="*/ 1246993 w 1246993"/>
                  <a:gd name="connsiteY2" fmla="*/ 180081 h 591561"/>
                  <a:gd name="connsiteX3" fmla="*/ 38100 w 1246993"/>
                  <a:gd name="connsiteY3" fmla="*/ 591561 h 591561"/>
                  <a:gd name="connsiteX4" fmla="*/ 0 w 1246993"/>
                  <a:gd name="connsiteY4" fmla="*/ 381000 h 591561"/>
                  <a:gd name="connsiteX0" fmla="*/ 0 w 1254613"/>
                  <a:gd name="connsiteY0" fmla="*/ 381000 h 591561"/>
                  <a:gd name="connsiteX1" fmla="*/ 1208893 w 1254613"/>
                  <a:gd name="connsiteY1" fmla="*/ 0 h 591561"/>
                  <a:gd name="connsiteX2" fmla="*/ 1254613 w 1254613"/>
                  <a:gd name="connsiteY2" fmla="*/ 233421 h 591561"/>
                  <a:gd name="connsiteX3" fmla="*/ 38100 w 1254613"/>
                  <a:gd name="connsiteY3" fmla="*/ 591561 h 591561"/>
                  <a:gd name="connsiteX4" fmla="*/ 0 w 1254613"/>
                  <a:gd name="connsiteY4" fmla="*/ 381000 h 591561"/>
                  <a:gd name="connsiteX0" fmla="*/ 0 w 1231753"/>
                  <a:gd name="connsiteY0" fmla="*/ 381000 h 591561"/>
                  <a:gd name="connsiteX1" fmla="*/ 1208893 w 1231753"/>
                  <a:gd name="connsiteY1" fmla="*/ 0 h 591561"/>
                  <a:gd name="connsiteX2" fmla="*/ 1231753 w 1231753"/>
                  <a:gd name="connsiteY2" fmla="*/ 202941 h 591561"/>
                  <a:gd name="connsiteX3" fmla="*/ 38100 w 1231753"/>
                  <a:gd name="connsiteY3" fmla="*/ 591561 h 591561"/>
                  <a:gd name="connsiteX4" fmla="*/ 0 w 1231753"/>
                  <a:gd name="connsiteY4" fmla="*/ 381000 h 591561"/>
                  <a:gd name="connsiteX0" fmla="*/ 0 w 1231753"/>
                  <a:gd name="connsiteY0" fmla="*/ 350520 h 561081"/>
                  <a:gd name="connsiteX1" fmla="*/ 1208893 w 1231753"/>
                  <a:gd name="connsiteY1" fmla="*/ 0 h 561081"/>
                  <a:gd name="connsiteX2" fmla="*/ 1231753 w 1231753"/>
                  <a:gd name="connsiteY2" fmla="*/ 172461 h 561081"/>
                  <a:gd name="connsiteX3" fmla="*/ 38100 w 1231753"/>
                  <a:gd name="connsiteY3" fmla="*/ 561081 h 561081"/>
                  <a:gd name="connsiteX4" fmla="*/ 0 w 1231753"/>
                  <a:gd name="connsiteY4" fmla="*/ 350520 h 561081"/>
                  <a:gd name="connsiteX0" fmla="*/ 0 w 1231753"/>
                  <a:gd name="connsiteY0" fmla="*/ 373380 h 583941"/>
                  <a:gd name="connsiteX1" fmla="*/ 1185423 w 1231753"/>
                  <a:gd name="connsiteY1" fmla="*/ 0 h 583941"/>
                  <a:gd name="connsiteX2" fmla="*/ 1231753 w 1231753"/>
                  <a:gd name="connsiteY2" fmla="*/ 195321 h 583941"/>
                  <a:gd name="connsiteX3" fmla="*/ 38100 w 1231753"/>
                  <a:gd name="connsiteY3" fmla="*/ 583941 h 583941"/>
                  <a:gd name="connsiteX4" fmla="*/ 0 w 1231753"/>
                  <a:gd name="connsiteY4" fmla="*/ 373380 h 583941"/>
                  <a:gd name="connsiteX0" fmla="*/ 0 w 1231753"/>
                  <a:gd name="connsiteY0" fmla="*/ 373380 h 553461"/>
                  <a:gd name="connsiteX1" fmla="*/ 1185423 w 1231753"/>
                  <a:gd name="connsiteY1" fmla="*/ 0 h 553461"/>
                  <a:gd name="connsiteX2" fmla="*/ 1231753 w 1231753"/>
                  <a:gd name="connsiteY2" fmla="*/ 195321 h 553461"/>
                  <a:gd name="connsiteX3" fmla="*/ 38100 w 1231753"/>
                  <a:gd name="connsiteY3" fmla="*/ 553461 h 553461"/>
                  <a:gd name="connsiteX4" fmla="*/ 0 w 1231753"/>
                  <a:gd name="connsiteY4" fmla="*/ 373380 h 553461"/>
                  <a:gd name="connsiteX0" fmla="*/ 0 w 1216106"/>
                  <a:gd name="connsiteY0" fmla="*/ 373380 h 553461"/>
                  <a:gd name="connsiteX1" fmla="*/ 1185423 w 1216106"/>
                  <a:gd name="connsiteY1" fmla="*/ 0 h 553461"/>
                  <a:gd name="connsiteX2" fmla="*/ 1216106 w 1216106"/>
                  <a:gd name="connsiteY2" fmla="*/ 195321 h 553461"/>
                  <a:gd name="connsiteX3" fmla="*/ 38100 w 1216106"/>
                  <a:gd name="connsiteY3" fmla="*/ 553461 h 553461"/>
                  <a:gd name="connsiteX4" fmla="*/ 0 w 1216106"/>
                  <a:gd name="connsiteY4" fmla="*/ 373380 h 553461"/>
                  <a:gd name="connsiteX0" fmla="*/ 0 w 1216106"/>
                  <a:gd name="connsiteY0" fmla="*/ 350520 h 530601"/>
                  <a:gd name="connsiteX1" fmla="*/ 1201070 w 1216106"/>
                  <a:gd name="connsiteY1" fmla="*/ 0 h 530601"/>
                  <a:gd name="connsiteX2" fmla="*/ 1216106 w 1216106"/>
                  <a:gd name="connsiteY2" fmla="*/ 172461 h 530601"/>
                  <a:gd name="connsiteX3" fmla="*/ 38100 w 1216106"/>
                  <a:gd name="connsiteY3" fmla="*/ 530601 h 530601"/>
                  <a:gd name="connsiteX4" fmla="*/ 0 w 1216106"/>
                  <a:gd name="connsiteY4" fmla="*/ 350520 h 530601"/>
                  <a:gd name="connsiteX0" fmla="*/ 0 w 1216106"/>
                  <a:gd name="connsiteY0" fmla="*/ 358140 h 538221"/>
                  <a:gd name="connsiteX1" fmla="*/ 1185423 w 1216106"/>
                  <a:gd name="connsiteY1" fmla="*/ 0 h 538221"/>
                  <a:gd name="connsiteX2" fmla="*/ 1216106 w 1216106"/>
                  <a:gd name="connsiteY2" fmla="*/ 180081 h 538221"/>
                  <a:gd name="connsiteX3" fmla="*/ 38100 w 1216106"/>
                  <a:gd name="connsiteY3" fmla="*/ 538221 h 538221"/>
                  <a:gd name="connsiteX4" fmla="*/ 0 w 1216106"/>
                  <a:gd name="connsiteY4" fmla="*/ 358140 h 538221"/>
                  <a:gd name="connsiteX0" fmla="*/ 0 w 1240187"/>
                  <a:gd name="connsiteY0" fmla="*/ 312420 h 492501"/>
                  <a:gd name="connsiteX1" fmla="*/ 1240187 w 1240187"/>
                  <a:gd name="connsiteY1" fmla="*/ 0 h 492501"/>
                  <a:gd name="connsiteX2" fmla="*/ 1216106 w 1240187"/>
                  <a:gd name="connsiteY2" fmla="*/ 134361 h 492501"/>
                  <a:gd name="connsiteX3" fmla="*/ 38100 w 1240187"/>
                  <a:gd name="connsiteY3" fmla="*/ 492501 h 492501"/>
                  <a:gd name="connsiteX4" fmla="*/ 0 w 1240187"/>
                  <a:gd name="connsiteY4" fmla="*/ 312420 h 492501"/>
                  <a:gd name="connsiteX0" fmla="*/ 0 w 1216717"/>
                  <a:gd name="connsiteY0" fmla="*/ 358140 h 538221"/>
                  <a:gd name="connsiteX1" fmla="*/ 1216717 w 1216717"/>
                  <a:gd name="connsiteY1" fmla="*/ 0 h 538221"/>
                  <a:gd name="connsiteX2" fmla="*/ 1216106 w 1216717"/>
                  <a:gd name="connsiteY2" fmla="*/ 180081 h 538221"/>
                  <a:gd name="connsiteX3" fmla="*/ 38100 w 1216717"/>
                  <a:gd name="connsiteY3" fmla="*/ 538221 h 538221"/>
                  <a:gd name="connsiteX4" fmla="*/ 0 w 1216717"/>
                  <a:gd name="connsiteY4" fmla="*/ 358140 h 538221"/>
                  <a:gd name="connsiteX0" fmla="*/ 0 w 1247400"/>
                  <a:gd name="connsiteY0" fmla="*/ 358140 h 538221"/>
                  <a:gd name="connsiteX1" fmla="*/ 1216717 w 1247400"/>
                  <a:gd name="connsiteY1" fmla="*/ 0 h 538221"/>
                  <a:gd name="connsiteX2" fmla="*/ 1247400 w 1247400"/>
                  <a:gd name="connsiteY2" fmla="*/ 195321 h 538221"/>
                  <a:gd name="connsiteX3" fmla="*/ 38100 w 1247400"/>
                  <a:gd name="connsiteY3" fmla="*/ 538221 h 538221"/>
                  <a:gd name="connsiteX4" fmla="*/ 0 w 1247400"/>
                  <a:gd name="connsiteY4" fmla="*/ 358140 h 538221"/>
                  <a:gd name="connsiteX0" fmla="*/ 0 w 1247400"/>
                  <a:gd name="connsiteY0" fmla="*/ 358140 h 538221"/>
                  <a:gd name="connsiteX1" fmla="*/ 1216717 w 1247400"/>
                  <a:gd name="connsiteY1" fmla="*/ 0 h 538221"/>
                  <a:gd name="connsiteX2" fmla="*/ 1247400 w 1247400"/>
                  <a:gd name="connsiteY2" fmla="*/ 195321 h 538221"/>
                  <a:gd name="connsiteX3" fmla="*/ 38100 w 1247400"/>
                  <a:gd name="connsiteY3" fmla="*/ 538221 h 538221"/>
                  <a:gd name="connsiteX4" fmla="*/ 0 w 1247400"/>
                  <a:gd name="connsiteY4" fmla="*/ 358140 h 538221"/>
                  <a:gd name="connsiteX0" fmla="*/ 0 w 1237622"/>
                  <a:gd name="connsiteY0" fmla="*/ 358140 h 538221"/>
                  <a:gd name="connsiteX1" fmla="*/ 1216717 w 1237622"/>
                  <a:gd name="connsiteY1" fmla="*/ 0 h 538221"/>
                  <a:gd name="connsiteX2" fmla="*/ 1237621 w 1237622"/>
                  <a:gd name="connsiteY2" fmla="*/ 161983 h 538221"/>
                  <a:gd name="connsiteX3" fmla="*/ 38100 w 1237622"/>
                  <a:gd name="connsiteY3" fmla="*/ 538221 h 538221"/>
                  <a:gd name="connsiteX4" fmla="*/ 0 w 1237622"/>
                  <a:gd name="connsiteY4" fmla="*/ 358140 h 538221"/>
                  <a:gd name="connsiteX0" fmla="*/ 0 w 1227844"/>
                  <a:gd name="connsiteY0" fmla="*/ 358140 h 538221"/>
                  <a:gd name="connsiteX1" fmla="*/ 1216717 w 1227844"/>
                  <a:gd name="connsiteY1" fmla="*/ 0 h 538221"/>
                  <a:gd name="connsiteX2" fmla="*/ 1227842 w 1227844"/>
                  <a:gd name="connsiteY2" fmla="*/ 157220 h 538221"/>
                  <a:gd name="connsiteX3" fmla="*/ 38100 w 1227844"/>
                  <a:gd name="connsiteY3" fmla="*/ 538221 h 538221"/>
                  <a:gd name="connsiteX4" fmla="*/ 0 w 1227844"/>
                  <a:gd name="connsiteY4" fmla="*/ 358140 h 538221"/>
                  <a:gd name="connsiteX0" fmla="*/ 0 w 1227844"/>
                  <a:gd name="connsiteY0" fmla="*/ 358140 h 538221"/>
                  <a:gd name="connsiteX1" fmla="*/ 1216717 w 1227844"/>
                  <a:gd name="connsiteY1" fmla="*/ 0 h 538221"/>
                  <a:gd name="connsiteX2" fmla="*/ 1227842 w 1227844"/>
                  <a:gd name="connsiteY2" fmla="*/ 157220 h 538221"/>
                  <a:gd name="connsiteX3" fmla="*/ 57659 w 1227844"/>
                  <a:gd name="connsiteY3" fmla="*/ 538221 h 538221"/>
                  <a:gd name="connsiteX4" fmla="*/ 0 w 1227844"/>
                  <a:gd name="connsiteY4" fmla="*/ 358140 h 538221"/>
                  <a:gd name="connsiteX0" fmla="*/ 0 w 1213175"/>
                  <a:gd name="connsiteY0" fmla="*/ 358140 h 538221"/>
                  <a:gd name="connsiteX1" fmla="*/ 1202048 w 1213175"/>
                  <a:gd name="connsiteY1" fmla="*/ 0 h 538221"/>
                  <a:gd name="connsiteX2" fmla="*/ 1213173 w 1213175"/>
                  <a:gd name="connsiteY2" fmla="*/ 157220 h 538221"/>
                  <a:gd name="connsiteX3" fmla="*/ 42990 w 1213175"/>
                  <a:gd name="connsiteY3" fmla="*/ 538221 h 538221"/>
                  <a:gd name="connsiteX4" fmla="*/ 0 w 1213175"/>
                  <a:gd name="connsiteY4" fmla="*/ 358140 h 538221"/>
                  <a:gd name="connsiteX0" fmla="*/ 0 w 1213175"/>
                  <a:gd name="connsiteY0" fmla="*/ 358140 h 514408"/>
                  <a:gd name="connsiteX1" fmla="*/ 1202048 w 1213175"/>
                  <a:gd name="connsiteY1" fmla="*/ 0 h 514408"/>
                  <a:gd name="connsiteX2" fmla="*/ 1213173 w 1213175"/>
                  <a:gd name="connsiteY2" fmla="*/ 157220 h 514408"/>
                  <a:gd name="connsiteX3" fmla="*/ 33211 w 1213175"/>
                  <a:gd name="connsiteY3" fmla="*/ 514408 h 514408"/>
                  <a:gd name="connsiteX4" fmla="*/ 0 w 1213175"/>
                  <a:gd name="connsiteY4" fmla="*/ 358140 h 51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3175" h="514408">
                    <a:moveTo>
                      <a:pt x="0" y="358140"/>
                    </a:moveTo>
                    <a:lnTo>
                      <a:pt x="1202048" y="0"/>
                    </a:lnTo>
                    <a:cubicBezTo>
                      <a:pt x="1201844" y="60027"/>
                      <a:pt x="1213377" y="97193"/>
                      <a:pt x="1213173" y="157220"/>
                    </a:cubicBezTo>
                    <a:lnTo>
                      <a:pt x="33211" y="514408"/>
                    </a:lnTo>
                    <a:lnTo>
                      <a:pt x="0" y="35814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14">
                <a:extLst>
                  <a:ext uri="{FF2B5EF4-FFF2-40B4-BE49-F238E27FC236}">
                    <a16:creationId xmlns:a16="http://schemas.microsoft.com/office/drawing/2014/main" id="{4E5714F1-A006-497D-956C-C5220C2FD426}"/>
                  </a:ext>
                </a:extLst>
              </p:cNvPr>
              <p:cNvSpPr/>
              <p:nvPr/>
            </p:nvSpPr>
            <p:spPr>
              <a:xfrm>
                <a:off x="3016564" y="4100711"/>
                <a:ext cx="2439635" cy="838579"/>
              </a:xfrm>
              <a:custGeom>
                <a:avLst/>
                <a:gdLst>
                  <a:gd name="connsiteX0" fmla="*/ 0 w 1144235"/>
                  <a:gd name="connsiteY0" fmla="*/ 0 h 129919"/>
                  <a:gd name="connsiteX1" fmla="*/ 1144235 w 1144235"/>
                  <a:gd name="connsiteY1" fmla="*/ 0 h 129919"/>
                  <a:gd name="connsiteX2" fmla="*/ 1144235 w 1144235"/>
                  <a:gd name="connsiteY2" fmla="*/ 129919 h 129919"/>
                  <a:gd name="connsiteX3" fmla="*/ 0 w 1144235"/>
                  <a:gd name="connsiteY3" fmla="*/ 129919 h 129919"/>
                  <a:gd name="connsiteX4" fmla="*/ 0 w 1144235"/>
                  <a:gd name="connsiteY4" fmla="*/ 0 h 129919"/>
                  <a:gd name="connsiteX0" fmla="*/ 0 w 2325335"/>
                  <a:gd name="connsiteY0" fmla="*/ 601980 h 731899"/>
                  <a:gd name="connsiteX1" fmla="*/ 2325335 w 2325335"/>
                  <a:gd name="connsiteY1" fmla="*/ 0 h 731899"/>
                  <a:gd name="connsiteX2" fmla="*/ 1144235 w 2325335"/>
                  <a:gd name="connsiteY2" fmla="*/ 731899 h 731899"/>
                  <a:gd name="connsiteX3" fmla="*/ 0 w 2325335"/>
                  <a:gd name="connsiteY3" fmla="*/ 731899 h 731899"/>
                  <a:gd name="connsiteX4" fmla="*/ 0 w 2325335"/>
                  <a:gd name="connsiteY4" fmla="*/ 601980 h 731899"/>
                  <a:gd name="connsiteX0" fmla="*/ 0 w 2363435"/>
                  <a:gd name="connsiteY0" fmla="*/ 632460 h 762379"/>
                  <a:gd name="connsiteX1" fmla="*/ 2363435 w 2363435"/>
                  <a:gd name="connsiteY1" fmla="*/ 0 h 762379"/>
                  <a:gd name="connsiteX2" fmla="*/ 1144235 w 2363435"/>
                  <a:gd name="connsiteY2" fmla="*/ 762379 h 762379"/>
                  <a:gd name="connsiteX3" fmla="*/ 0 w 2363435"/>
                  <a:gd name="connsiteY3" fmla="*/ 762379 h 762379"/>
                  <a:gd name="connsiteX4" fmla="*/ 0 w 2363435"/>
                  <a:gd name="connsiteY4" fmla="*/ 632460 h 762379"/>
                  <a:gd name="connsiteX0" fmla="*/ 0 w 2363435"/>
                  <a:gd name="connsiteY0" fmla="*/ 632460 h 762379"/>
                  <a:gd name="connsiteX1" fmla="*/ 2363435 w 2363435"/>
                  <a:gd name="connsiteY1" fmla="*/ 0 h 762379"/>
                  <a:gd name="connsiteX2" fmla="*/ 2355815 w 2363435"/>
                  <a:gd name="connsiteY2" fmla="*/ 61339 h 762379"/>
                  <a:gd name="connsiteX3" fmla="*/ 0 w 2363435"/>
                  <a:gd name="connsiteY3" fmla="*/ 762379 h 762379"/>
                  <a:gd name="connsiteX4" fmla="*/ 0 w 2363435"/>
                  <a:gd name="connsiteY4" fmla="*/ 632460 h 762379"/>
                  <a:gd name="connsiteX0" fmla="*/ 53340 w 2416775"/>
                  <a:gd name="connsiteY0" fmla="*/ 632460 h 838579"/>
                  <a:gd name="connsiteX1" fmla="*/ 2416775 w 2416775"/>
                  <a:gd name="connsiteY1" fmla="*/ 0 h 838579"/>
                  <a:gd name="connsiteX2" fmla="*/ 2409155 w 2416775"/>
                  <a:gd name="connsiteY2" fmla="*/ 61339 h 838579"/>
                  <a:gd name="connsiteX3" fmla="*/ 0 w 2416775"/>
                  <a:gd name="connsiteY3" fmla="*/ 838579 h 838579"/>
                  <a:gd name="connsiteX4" fmla="*/ 53340 w 2416775"/>
                  <a:gd name="connsiteY4" fmla="*/ 632460 h 838579"/>
                  <a:gd name="connsiteX0" fmla="*/ 0 w 2454875"/>
                  <a:gd name="connsiteY0" fmla="*/ 769620 h 838579"/>
                  <a:gd name="connsiteX1" fmla="*/ 2454875 w 2454875"/>
                  <a:gd name="connsiteY1" fmla="*/ 0 h 838579"/>
                  <a:gd name="connsiteX2" fmla="*/ 2447255 w 2454875"/>
                  <a:gd name="connsiteY2" fmla="*/ 61339 h 838579"/>
                  <a:gd name="connsiteX3" fmla="*/ 38100 w 2454875"/>
                  <a:gd name="connsiteY3" fmla="*/ 838579 h 838579"/>
                  <a:gd name="connsiteX4" fmla="*/ 0 w 2454875"/>
                  <a:gd name="connsiteY4" fmla="*/ 769620 h 838579"/>
                  <a:gd name="connsiteX0" fmla="*/ 0 w 2439635"/>
                  <a:gd name="connsiteY0" fmla="*/ 769620 h 838579"/>
                  <a:gd name="connsiteX1" fmla="*/ 2439635 w 2439635"/>
                  <a:gd name="connsiteY1" fmla="*/ 0 h 838579"/>
                  <a:gd name="connsiteX2" fmla="*/ 2432015 w 2439635"/>
                  <a:gd name="connsiteY2" fmla="*/ 61339 h 838579"/>
                  <a:gd name="connsiteX3" fmla="*/ 22860 w 2439635"/>
                  <a:gd name="connsiteY3" fmla="*/ 838579 h 838579"/>
                  <a:gd name="connsiteX4" fmla="*/ 0 w 2439635"/>
                  <a:gd name="connsiteY4" fmla="*/ 769620 h 83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35" h="838579">
                    <a:moveTo>
                      <a:pt x="0" y="769620"/>
                    </a:moveTo>
                    <a:lnTo>
                      <a:pt x="2439635" y="0"/>
                    </a:lnTo>
                    <a:lnTo>
                      <a:pt x="2432015" y="61339"/>
                    </a:lnTo>
                    <a:lnTo>
                      <a:pt x="22860" y="838579"/>
                    </a:lnTo>
                    <a:lnTo>
                      <a:pt x="0" y="76962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15">
                <a:extLst>
                  <a:ext uri="{FF2B5EF4-FFF2-40B4-BE49-F238E27FC236}">
                    <a16:creationId xmlns:a16="http://schemas.microsoft.com/office/drawing/2014/main" id="{5FA3B4FF-DCA6-45C2-BEFB-C2028E16FF7A}"/>
                  </a:ext>
                </a:extLst>
              </p:cNvPr>
              <p:cNvSpPr/>
              <p:nvPr/>
            </p:nvSpPr>
            <p:spPr>
              <a:xfrm>
                <a:off x="5445810" y="3951591"/>
                <a:ext cx="862618" cy="676447"/>
              </a:xfrm>
              <a:custGeom>
                <a:avLst/>
                <a:gdLst>
                  <a:gd name="connsiteX0" fmla="*/ 0 w 514956"/>
                  <a:gd name="connsiteY0" fmla="*/ 0 h 318307"/>
                  <a:gd name="connsiteX1" fmla="*/ 514956 w 514956"/>
                  <a:gd name="connsiteY1" fmla="*/ 0 h 318307"/>
                  <a:gd name="connsiteX2" fmla="*/ 514956 w 514956"/>
                  <a:gd name="connsiteY2" fmla="*/ 318307 h 318307"/>
                  <a:gd name="connsiteX3" fmla="*/ 0 w 514956"/>
                  <a:gd name="connsiteY3" fmla="*/ 318307 h 318307"/>
                  <a:gd name="connsiteX4" fmla="*/ 0 w 514956"/>
                  <a:gd name="connsiteY4" fmla="*/ 0 h 318307"/>
                  <a:gd name="connsiteX0" fmla="*/ 0 w 819756"/>
                  <a:gd name="connsiteY0" fmla="*/ 0 h 457200"/>
                  <a:gd name="connsiteX1" fmla="*/ 819756 w 819756"/>
                  <a:gd name="connsiteY1" fmla="*/ 457200 h 457200"/>
                  <a:gd name="connsiteX2" fmla="*/ 514956 w 819756"/>
                  <a:gd name="connsiteY2" fmla="*/ 318307 h 457200"/>
                  <a:gd name="connsiteX3" fmla="*/ 0 w 819756"/>
                  <a:gd name="connsiteY3" fmla="*/ 318307 h 457200"/>
                  <a:gd name="connsiteX4" fmla="*/ 0 w 819756"/>
                  <a:gd name="connsiteY4" fmla="*/ 0 h 457200"/>
                  <a:gd name="connsiteX0" fmla="*/ 0 w 819756"/>
                  <a:gd name="connsiteY0" fmla="*/ 0 h 691687"/>
                  <a:gd name="connsiteX1" fmla="*/ 819756 w 819756"/>
                  <a:gd name="connsiteY1" fmla="*/ 457200 h 691687"/>
                  <a:gd name="connsiteX2" fmla="*/ 789276 w 819756"/>
                  <a:gd name="connsiteY2" fmla="*/ 691687 h 691687"/>
                  <a:gd name="connsiteX3" fmla="*/ 0 w 819756"/>
                  <a:gd name="connsiteY3" fmla="*/ 318307 h 691687"/>
                  <a:gd name="connsiteX4" fmla="*/ 0 w 819756"/>
                  <a:gd name="connsiteY4" fmla="*/ 0 h 691687"/>
                  <a:gd name="connsiteX0" fmla="*/ 0 w 819756"/>
                  <a:gd name="connsiteY0" fmla="*/ 0 h 630727"/>
                  <a:gd name="connsiteX1" fmla="*/ 819756 w 819756"/>
                  <a:gd name="connsiteY1" fmla="*/ 457200 h 630727"/>
                  <a:gd name="connsiteX2" fmla="*/ 812136 w 819756"/>
                  <a:gd name="connsiteY2" fmla="*/ 630727 h 630727"/>
                  <a:gd name="connsiteX3" fmla="*/ 0 w 819756"/>
                  <a:gd name="connsiteY3" fmla="*/ 318307 h 630727"/>
                  <a:gd name="connsiteX4" fmla="*/ 0 w 819756"/>
                  <a:gd name="connsiteY4" fmla="*/ 0 h 630727"/>
                  <a:gd name="connsiteX0" fmla="*/ 0 w 819756"/>
                  <a:gd name="connsiteY0" fmla="*/ 0 h 630727"/>
                  <a:gd name="connsiteX1" fmla="*/ 819756 w 819756"/>
                  <a:gd name="connsiteY1" fmla="*/ 457200 h 630727"/>
                  <a:gd name="connsiteX2" fmla="*/ 812136 w 819756"/>
                  <a:gd name="connsiteY2" fmla="*/ 630727 h 630727"/>
                  <a:gd name="connsiteX3" fmla="*/ 0 w 819756"/>
                  <a:gd name="connsiteY3" fmla="*/ 181147 h 630727"/>
                  <a:gd name="connsiteX4" fmla="*/ 0 w 819756"/>
                  <a:gd name="connsiteY4" fmla="*/ 0 h 630727"/>
                  <a:gd name="connsiteX0" fmla="*/ 0 w 819756"/>
                  <a:gd name="connsiteY0" fmla="*/ 0 h 630727"/>
                  <a:gd name="connsiteX1" fmla="*/ 819756 w 819756"/>
                  <a:gd name="connsiteY1" fmla="*/ 457200 h 630727"/>
                  <a:gd name="connsiteX2" fmla="*/ 812136 w 819756"/>
                  <a:gd name="connsiteY2" fmla="*/ 630727 h 630727"/>
                  <a:gd name="connsiteX3" fmla="*/ 0 w 819756"/>
                  <a:gd name="connsiteY3" fmla="*/ 165907 h 630727"/>
                  <a:gd name="connsiteX4" fmla="*/ 0 w 819756"/>
                  <a:gd name="connsiteY4" fmla="*/ 0 h 630727"/>
                  <a:gd name="connsiteX0" fmla="*/ 0 w 827376"/>
                  <a:gd name="connsiteY0" fmla="*/ 0 h 630727"/>
                  <a:gd name="connsiteX1" fmla="*/ 827376 w 827376"/>
                  <a:gd name="connsiteY1" fmla="*/ 434340 h 630727"/>
                  <a:gd name="connsiteX2" fmla="*/ 812136 w 827376"/>
                  <a:gd name="connsiteY2" fmla="*/ 630727 h 630727"/>
                  <a:gd name="connsiteX3" fmla="*/ 0 w 827376"/>
                  <a:gd name="connsiteY3" fmla="*/ 165907 h 630727"/>
                  <a:gd name="connsiteX4" fmla="*/ 0 w 827376"/>
                  <a:gd name="connsiteY4" fmla="*/ 0 h 630727"/>
                  <a:gd name="connsiteX0" fmla="*/ 7620 w 827376"/>
                  <a:gd name="connsiteY0" fmla="*/ 0 h 638347"/>
                  <a:gd name="connsiteX1" fmla="*/ 827376 w 827376"/>
                  <a:gd name="connsiteY1" fmla="*/ 441960 h 638347"/>
                  <a:gd name="connsiteX2" fmla="*/ 812136 w 827376"/>
                  <a:gd name="connsiteY2" fmla="*/ 638347 h 638347"/>
                  <a:gd name="connsiteX3" fmla="*/ 0 w 827376"/>
                  <a:gd name="connsiteY3" fmla="*/ 173527 h 638347"/>
                  <a:gd name="connsiteX4" fmla="*/ 7620 w 827376"/>
                  <a:gd name="connsiteY4" fmla="*/ 0 h 638347"/>
                  <a:gd name="connsiteX0" fmla="*/ 0 w 857856"/>
                  <a:gd name="connsiteY0" fmla="*/ 0 h 676447"/>
                  <a:gd name="connsiteX1" fmla="*/ 857856 w 857856"/>
                  <a:gd name="connsiteY1" fmla="*/ 480060 h 676447"/>
                  <a:gd name="connsiteX2" fmla="*/ 842616 w 857856"/>
                  <a:gd name="connsiteY2" fmla="*/ 676447 h 676447"/>
                  <a:gd name="connsiteX3" fmla="*/ 30480 w 857856"/>
                  <a:gd name="connsiteY3" fmla="*/ 211627 h 676447"/>
                  <a:gd name="connsiteX4" fmla="*/ 0 w 857856"/>
                  <a:gd name="connsiteY4" fmla="*/ 0 h 676447"/>
                  <a:gd name="connsiteX0" fmla="*/ 0 w 862618"/>
                  <a:gd name="connsiteY0" fmla="*/ 0 h 676447"/>
                  <a:gd name="connsiteX1" fmla="*/ 862618 w 862618"/>
                  <a:gd name="connsiteY1" fmla="*/ 480060 h 676447"/>
                  <a:gd name="connsiteX2" fmla="*/ 847378 w 862618"/>
                  <a:gd name="connsiteY2" fmla="*/ 676447 h 676447"/>
                  <a:gd name="connsiteX3" fmla="*/ 35242 w 862618"/>
                  <a:gd name="connsiteY3" fmla="*/ 211627 h 676447"/>
                  <a:gd name="connsiteX4" fmla="*/ 0 w 862618"/>
                  <a:gd name="connsiteY4" fmla="*/ 0 h 676447"/>
                  <a:gd name="connsiteX0" fmla="*/ 0 w 862618"/>
                  <a:gd name="connsiteY0" fmla="*/ 0 h 676447"/>
                  <a:gd name="connsiteX1" fmla="*/ 862618 w 862618"/>
                  <a:gd name="connsiteY1" fmla="*/ 480060 h 676447"/>
                  <a:gd name="connsiteX2" fmla="*/ 847378 w 862618"/>
                  <a:gd name="connsiteY2" fmla="*/ 676447 h 676447"/>
                  <a:gd name="connsiteX3" fmla="*/ 16192 w 862618"/>
                  <a:gd name="connsiteY3" fmla="*/ 197340 h 676447"/>
                  <a:gd name="connsiteX4" fmla="*/ 0 w 862618"/>
                  <a:gd name="connsiteY4" fmla="*/ 0 h 676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618" h="676447">
                    <a:moveTo>
                      <a:pt x="0" y="0"/>
                    </a:moveTo>
                    <a:lnTo>
                      <a:pt x="862618" y="480060"/>
                    </a:lnTo>
                    <a:lnTo>
                      <a:pt x="847378" y="676447"/>
                    </a:lnTo>
                    <a:lnTo>
                      <a:pt x="16192" y="19734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19">
                <a:extLst>
                  <a:ext uri="{FF2B5EF4-FFF2-40B4-BE49-F238E27FC236}">
                    <a16:creationId xmlns:a16="http://schemas.microsoft.com/office/drawing/2014/main" id="{B04CD29C-B112-4E71-AE86-1C724047CFCD}"/>
                  </a:ext>
                </a:extLst>
              </p:cNvPr>
              <p:cNvSpPr/>
              <p:nvPr/>
            </p:nvSpPr>
            <p:spPr>
              <a:xfrm>
                <a:off x="5441912" y="4117263"/>
                <a:ext cx="858227" cy="572344"/>
              </a:xfrm>
              <a:custGeom>
                <a:avLst/>
                <a:gdLst>
                  <a:gd name="connsiteX0" fmla="*/ 0 w 186715"/>
                  <a:gd name="connsiteY0" fmla="*/ 0 h 81807"/>
                  <a:gd name="connsiteX1" fmla="*/ 186715 w 186715"/>
                  <a:gd name="connsiteY1" fmla="*/ 0 h 81807"/>
                  <a:gd name="connsiteX2" fmla="*/ 186715 w 186715"/>
                  <a:gd name="connsiteY2" fmla="*/ 81807 h 81807"/>
                  <a:gd name="connsiteX3" fmla="*/ 0 w 186715"/>
                  <a:gd name="connsiteY3" fmla="*/ 81807 h 81807"/>
                  <a:gd name="connsiteX4" fmla="*/ 0 w 186715"/>
                  <a:gd name="connsiteY4" fmla="*/ 0 h 81807"/>
                  <a:gd name="connsiteX0" fmla="*/ 0 w 820128"/>
                  <a:gd name="connsiteY0" fmla="*/ 0 h 562819"/>
                  <a:gd name="connsiteX1" fmla="*/ 186715 w 820128"/>
                  <a:gd name="connsiteY1" fmla="*/ 0 h 562819"/>
                  <a:gd name="connsiteX2" fmla="*/ 820128 w 820128"/>
                  <a:gd name="connsiteY2" fmla="*/ 562819 h 562819"/>
                  <a:gd name="connsiteX3" fmla="*/ 0 w 820128"/>
                  <a:gd name="connsiteY3" fmla="*/ 81807 h 562819"/>
                  <a:gd name="connsiteX4" fmla="*/ 0 w 820128"/>
                  <a:gd name="connsiteY4" fmla="*/ 0 h 562819"/>
                  <a:gd name="connsiteX0" fmla="*/ 0 w 843940"/>
                  <a:gd name="connsiteY0" fmla="*/ 0 h 562819"/>
                  <a:gd name="connsiteX1" fmla="*/ 843940 w 843940"/>
                  <a:gd name="connsiteY1" fmla="*/ 495300 h 562819"/>
                  <a:gd name="connsiteX2" fmla="*/ 820128 w 843940"/>
                  <a:gd name="connsiteY2" fmla="*/ 562819 h 562819"/>
                  <a:gd name="connsiteX3" fmla="*/ 0 w 843940"/>
                  <a:gd name="connsiteY3" fmla="*/ 81807 h 562819"/>
                  <a:gd name="connsiteX4" fmla="*/ 0 w 843940"/>
                  <a:gd name="connsiteY4" fmla="*/ 0 h 562819"/>
                  <a:gd name="connsiteX0" fmla="*/ 0 w 848702"/>
                  <a:gd name="connsiteY0" fmla="*/ 0 h 572344"/>
                  <a:gd name="connsiteX1" fmla="*/ 848702 w 848702"/>
                  <a:gd name="connsiteY1" fmla="*/ 504825 h 572344"/>
                  <a:gd name="connsiteX2" fmla="*/ 824890 w 848702"/>
                  <a:gd name="connsiteY2" fmla="*/ 572344 h 572344"/>
                  <a:gd name="connsiteX3" fmla="*/ 4762 w 848702"/>
                  <a:gd name="connsiteY3" fmla="*/ 91332 h 572344"/>
                  <a:gd name="connsiteX4" fmla="*/ 0 w 848702"/>
                  <a:gd name="connsiteY4" fmla="*/ 0 h 572344"/>
                  <a:gd name="connsiteX0" fmla="*/ 9525 w 858227"/>
                  <a:gd name="connsiteY0" fmla="*/ 0 h 572344"/>
                  <a:gd name="connsiteX1" fmla="*/ 858227 w 858227"/>
                  <a:gd name="connsiteY1" fmla="*/ 504825 h 572344"/>
                  <a:gd name="connsiteX2" fmla="*/ 834415 w 858227"/>
                  <a:gd name="connsiteY2" fmla="*/ 572344 h 572344"/>
                  <a:gd name="connsiteX3" fmla="*/ 0 w 858227"/>
                  <a:gd name="connsiteY3" fmla="*/ 62757 h 572344"/>
                  <a:gd name="connsiteX4" fmla="*/ 9525 w 858227"/>
                  <a:gd name="connsiteY4" fmla="*/ 0 h 572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8227" h="572344">
                    <a:moveTo>
                      <a:pt x="9525" y="0"/>
                    </a:moveTo>
                    <a:lnTo>
                      <a:pt x="858227" y="504825"/>
                    </a:lnTo>
                    <a:lnTo>
                      <a:pt x="834415" y="572344"/>
                    </a:lnTo>
                    <a:lnTo>
                      <a:pt x="0" y="62757"/>
                    </a:lnTo>
                    <a:lnTo>
                      <a:pt x="9525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818D1E-E7A1-4951-83AF-0FDC97D0F40D}"/>
                </a:ext>
              </a:extLst>
            </p:cNvPr>
            <p:cNvGrpSpPr/>
            <p:nvPr/>
          </p:nvGrpSpPr>
          <p:grpSpPr>
            <a:xfrm>
              <a:off x="2053719" y="3629024"/>
              <a:ext cx="5538639" cy="1550366"/>
              <a:chOff x="2053719" y="3629024"/>
              <a:chExt cx="5538639" cy="1550366"/>
            </a:xfrm>
          </p:grpSpPr>
          <p:sp>
            <p:nvSpPr>
              <p:cNvPr id="64" name="Rectangle 22">
                <a:extLst>
                  <a:ext uri="{FF2B5EF4-FFF2-40B4-BE49-F238E27FC236}">
                    <a16:creationId xmlns:a16="http://schemas.microsoft.com/office/drawing/2014/main" id="{34E8FEA2-62B8-4017-8E7B-CD95FA2C0E2F}"/>
                  </a:ext>
                </a:extLst>
              </p:cNvPr>
              <p:cNvSpPr/>
              <p:nvPr/>
            </p:nvSpPr>
            <p:spPr>
              <a:xfrm>
                <a:off x="2053719" y="3837959"/>
                <a:ext cx="938212" cy="610749"/>
              </a:xfrm>
              <a:custGeom>
                <a:avLst/>
                <a:gdLst>
                  <a:gd name="connsiteX0" fmla="*/ 0 w 176212"/>
                  <a:gd name="connsiteY0" fmla="*/ 0 h 167836"/>
                  <a:gd name="connsiteX1" fmla="*/ 176212 w 176212"/>
                  <a:gd name="connsiteY1" fmla="*/ 0 h 167836"/>
                  <a:gd name="connsiteX2" fmla="*/ 176212 w 176212"/>
                  <a:gd name="connsiteY2" fmla="*/ 167836 h 167836"/>
                  <a:gd name="connsiteX3" fmla="*/ 0 w 176212"/>
                  <a:gd name="connsiteY3" fmla="*/ 167836 h 167836"/>
                  <a:gd name="connsiteX4" fmla="*/ 0 w 176212"/>
                  <a:gd name="connsiteY4" fmla="*/ 0 h 167836"/>
                  <a:gd name="connsiteX0" fmla="*/ 0 w 247649"/>
                  <a:gd name="connsiteY0" fmla="*/ 9525 h 167836"/>
                  <a:gd name="connsiteX1" fmla="*/ 247649 w 247649"/>
                  <a:gd name="connsiteY1" fmla="*/ 0 h 167836"/>
                  <a:gd name="connsiteX2" fmla="*/ 247649 w 247649"/>
                  <a:gd name="connsiteY2" fmla="*/ 167836 h 167836"/>
                  <a:gd name="connsiteX3" fmla="*/ 71437 w 247649"/>
                  <a:gd name="connsiteY3" fmla="*/ 167836 h 167836"/>
                  <a:gd name="connsiteX4" fmla="*/ 0 w 247649"/>
                  <a:gd name="connsiteY4" fmla="*/ 9525 h 167836"/>
                  <a:gd name="connsiteX0" fmla="*/ 0 w 247649"/>
                  <a:gd name="connsiteY0" fmla="*/ 9525 h 167836"/>
                  <a:gd name="connsiteX1" fmla="*/ 247649 w 247649"/>
                  <a:gd name="connsiteY1" fmla="*/ 0 h 167836"/>
                  <a:gd name="connsiteX2" fmla="*/ 247649 w 247649"/>
                  <a:gd name="connsiteY2" fmla="*/ 167836 h 167836"/>
                  <a:gd name="connsiteX3" fmla="*/ 71437 w 247649"/>
                  <a:gd name="connsiteY3" fmla="*/ 167836 h 167836"/>
                  <a:gd name="connsiteX4" fmla="*/ 0 w 247649"/>
                  <a:gd name="connsiteY4" fmla="*/ 9525 h 167836"/>
                  <a:gd name="connsiteX0" fmla="*/ 0 w 247649"/>
                  <a:gd name="connsiteY0" fmla="*/ 23813 h 182124"/>
                  <a:gd name="connsiteX1" fmla="*/ 204787 w 247649"/>
                  <a:gd name="connsiteY1" fmla="*/ 0 h 182124"/>
                  <a:gd name="connsiteX2" fmla="*/ 247649 w 247649"/>
                  <a:gd name="connsiteY2" fmla="*/ 182124 h 182124"/>
                  <a:gd name="connsiteX3" fmla="*/ 71437 w 247649"/>
                  <a:gd name="connsiteY3" fmla="*/ 182124 h 182124"/>
                  <a:gd name="connsiteX4" fmla="*/ 0 w 247649"/>
                  <a:gd name="connsiteY4" fmla="*/ 23813 h 182124"/>
                  <a:gd name="connsiteX0" fmla="*/ 0 w 900112"/>
                  <a:gd name="connsiteY0" fmla="*/ 23813 h 544074"/>
                  <a:gd name="connsiteX1" fmla="*/ 204787 w 900112"/>
                  <a:gd name="connsiteY1" fmla="*/ 0 h 544074"/>
                  <a:gd name="connsiteX2" fmla="*/ 900112 w 900112"/>
                  <a:gd name="connsiteY2" fmla="*/ 544074 h 544074"/>
                  <a:gd name="connsiteX3" fmla="*/ 71437 w 900112"/>
                  <a:gd name="connsiteY3" fmla="*/ 182124 h 544074"/>
                  <a:gd name="connsiteX4" fmla="*/ 0 w 900112"/>
                  <a:gd name="connsiteY4" fmla="*/ 23813 h 544074"/>
                  <a:gd name="connsiteX0" fmla="*/ 0 w 900112"/>
                  <a:gd name="connsiteY0" fmla="*/ 23813 h 591699"/>
                  <a:gd name="connsiteX1" fmla="*/ 204787 w 900112"/>
                  <a:gd name="connsiteY1" fmla="*/ 0 h 591699"/>
                  <a:gd name="connsiteX2" fmla="*/ 900112 w 900112"/>
                  <a:gd name="connsiteY2" fmla="*/ 544074 h 591699"/>
                  <a:gd name="connsiteX3" fmla="*/ 704850 w 900112"/>
                  <a:gd name="connsiteY3" fmla="*/ 591699 h 591699"/>
                  <a:gd name="connsiteX4" fmla="*/ 0 w 900112"/>
                  <a:gd name="connsiteY4" fmla="*/ 23813 h 591699"/>
                  <a:gd name="connsiteX0" fmla="*/ 0 w 923924"/>
                  <a:gd name="connsiteY0" fmla="*/ 57151 h 591699"/>
                  <a:gd name="connsiteX1" fmla="*/ 228599 w 923924"/>
                  <a:gd name="connsiteY1" fmla="*/ 0 h 591699"/>
                  <a:gd name="connsiteX2" fmla="*/ 923924 w 923924"/>
                  <a:gd name="connsiteY2" fmla="*/ 544074 h 591699"/>
                  <a:gd name="connsiteX3" fmla="*/ 728662 w 923924"/>
                  <a:gd name="connsiteY3" fmla="*/ 591699 h 591699"/>
                  <a:gd name="connsiteX4" fmla="*/ 0 w 923924"/>
                  <a:gd name="connsiteY4" fmla="*/ 57151 h 591699"/>
                  <a:gd name="connsiteX0" fmla="*/ 0 w 923924"/>
                  <a:gd name="connsiteY0" fmla="*/ 61914 h 596462"/>
                  <a:gd name="connsiteX1" fmla="*/ 228599 w 923924"/>
                  <a:gd name="connsiteY1" fmla="*/ 0 h 596462"/>
                  <a:gd name="connsiteX2" fmla="*/ 923924 w 923924"/>
                  <a:gd name="connsiteY2" fmla="*/ 548837 h 596462"/>
                  <a:gd name="connsiteX3" fmla="*/ 728662 w 923924"/>
                  <a:gd name="connsiteY3" fmla="*/ 596462 h 596462"/>
                  <a:gd name="connsiteX4" fmla="*/ 0 w 923924"/>
                  <a:gd name="connsiteY4" fmla="*/ 61914 h 596462"/>
                  <a:gd name="connsiteX0" fmla="*/ 0 w 923924"/>
                  <a:gd name="connsiteY0" fmla="*/ 61914 h 610749"/>
                  <a:gd name="connsiteX1" fmla="*/ 228599 w 923924"/>
                  <a:gd name="connsiteY1" fmla="*/ 0 h 610749"/>
                  <a:gd name="connsiteX2" fmla="*/ 923924 w 923924"/>
                  <a:gd name="connsiteY2" fmla="*/ 548837 h 610749"/>
                  <a:gd name="connsiteX3" fmla="*/ 742949 w 923924"/>
                  <a:gd name="connsiteY3" fmla="*/ 610749 h 610749"/>
                  <a:gd name="connsiteX4" fmla="*/ 0 w 923924"/>
                  <a:gd name="connsiteY4" fmla="*/ 61914 h 610749"/>
                  <a:gd name="connsiteX0" fmla="*/ 0 w 938212"/>
                  <a:gd name="connsiteY0" fmla="*/ 61914 h 610749"/>
                  <a:gd name="connsiteX1" fmla="*/ 228599 w 938212"/>
                  <a:gd name="connsiteY1" fmla="*/ 0 h 610749"/>
                  <a:gd name="connsiteX2" fmla="*/ 938212 w 938212"/>
                  <a:gd name="connsiteY2" fmla="*/ 548837 h 610749"/>
                  <a:gd name="connsiteX3" fmla="*/ 742949 w 938212"/>
                  <a:gd name="connsiteY3" fmla="*/ 610749 h 610749"/>
                  <a:gd name="connsiteX4" fmla="*/ 0 w 938212"/>
                  <a:gd name="connsiteY4" fmla="*/ 61914 h 610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8212" h="610749">
                    <a:moveTo>
                      <a:pt x="0" y="61914"/>
                    </a:moveTo>
                    <a:lnTo>
                      <a:pt x="228599" y="0"/>
                    </a:lnTo>
                    <a:lnTo>
                      <a:pt x="938212" y="548837"/>
                    </a:lnTo>
                    <a:lnTo>
                      <a:pt x="742949" y="610749"/>
                    </a:lnTo>
                    <a:lnTo>
                      <a:pt x="0" y="6191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24">
                <a:extLst>
                  <a:ext uri="{FF2B5EF4-FFF2-40B4-BE49-F238E27FC236}">
                    <a16:creationId xmlns:a16="http://schemas.microsoft.com/office/drawing/2014/main" id="{43FB3045-1E6F-4024-AF91-6BF51BA4D399}"/>
                  </a:ext>
                </a:extLst>
              </p:cNvPr>
              <p:cNvSpPr/>
              <p:nvPr/>
            </p:nvSpPr>
            <p:spPr>
              <a:xfrm>
                <a:off x="2058170" y="3912565"/>
                <a:ext cx="780775" cy="1266825"/>
              </a:xfrm>
              <a:custGeom>
                <a:avLst/>
                <a:gdLst>
                  <a:gd name="connsiteX0" fmla="*/ 0 w 366437"/>
                  <a:gd name="connsiteY0" fmla="*/ 0 h 423863"/>
                  <a:gd name="connsiteX1" fmla="*/ 366437 w 366437"/>
                  <a:gd name="connsiteY1" fmla="*/ 0 h 423863"/>
                  <a:gd name="connsiteX2" fmla="*/ 366437 w 366437"/>
                  <a:gd name="connsiteY2" fmla="*/ 423863 h 423863"/>
                  <a:gd name="connsiteX3" fmla="*/ 0 w 366437"/>
                  <a:gd name="connsiteY3" fmla="*/ 423863 h 423863"/>
                  <a:gd name="connsiteX4" fmla="*/ 0 w 366437"/>
                  <a:gd name="connsiteY4" fmla="*/ 0 h 423863"/>
                  <a:gd name="connsiteX0" fmla="*/ 0 w 366437"/>
                  <a:gd name="connsiteY0" fmla="*/ 0 h 762000"/>
                  <a:gd name="connsiteX1" fmla="*/ 366437 w 366437"/>
                  <a:gd name="connsiteY1" fmla="*/ 0 h 762000"/>
                  <a:gd name="connsiteX2" fmla="*/ 366437 w 366437"/>
                  <a:gd name="connsiteY2" fmla="*/ 423863 h 762000"/>
                  <a:gd name="connsiteX3" fmla="*/ 66675 w 366437"/>
                  <a:gd name="connsiteY3" fmla="*/ 762000 h 762000"/>
                  <a:gd name="connsiteX4" fmla="*/ 0 w 366437"/>
                  <a:gd name="connsiteY4" fmla="*/ 0 h 762000"/>
                  <a:gd name="connsiteX0" fmla="*/ 0 w 780775"/>
                  <a:gd name="connsiteY0" fmla="*/ 0 h 1266825"/>
                  <a:gd name="connsiteX1" fmla="*/ 366437 w 780775"/>
                  <a:gd name="connsiteY1" fmla="*/ 0 h 1266825"/>
                  <a:gd name="connsiteX2" fmla="*/ 780775 w 780775"/>
                  <a:gd name="connsiteY2" fmla="*/ 1266825 h 1266825"/>
                  <a:gd name="connsiteX3" fmla="*/ 66675 w 780775"/>
                  <a:gd name="connsiteY3" fmla="*/ 762000 h 1266825"/>
                  <a:gd name="connsiteX4" fmla="*/ 0 w 780775"/>
                  <a:gd name="connsiteY4" fmla="*/ 0 h 1266825"/>
                  <a:gd name="connsiteX0" fmla="*/ 0 w 780775"/>
                  <a:gd name="connsiteY0" fmla="*/ 0 h 1266825"/>
                  <a:gd name="connsiteX1" fmla="*/ 366437 w 780775"/>
                  <a:gd name="connsiteY1" fmla="*/ 0 h 1266825"/>
                  <a:gd name="connsiteX2" fmla="*/ 780775 w 780775"/>
                  <a:gd name="connsiteY2" fmla="*/ 1266825 h 1266825"/>
                  <a:gd name="connsiteX3" fmla="*/ 66675 w 780775"/>
                  <a:gd name="connsiteY3" fmla="*/ 762000 h 1266825"/>
                  <a:gd name="connsiteX4" fmla="*/ 0 w 780775"/>
                  <a:gd name="connsiteY4" fmla="*/ 0 h 1266825"/>
                  <a:gd name="connsiteX0" fmla="*/ 0 w 780775"/>
                  <a:gd name="connsiteY0" fmla="*/ 0 h 1266825"/>
                  <a:gd name="connsiteX1" fmla="*/ 766487 w 780775"/>
                  <a:gd name="connsiteY1" fmla="*/ 566737 h 1266825"/>
                  <a:gd name="connsiteX2" fmla="*/ 780775 w 780775"/>
                  <a:gd name="connsiteY2" fmla="*/ 1266825 h 1266825"/>
                  <a:gd name="connsiteX3" fmla="*/ 66675 w 780775"/>
                  <a:gd name="connsiteY3" fmla="*/ 762000 h 1266825"/>
                  <a:gd name="connsiteX4" fmla="*/ 0 w 780775"/>
                  <a:gd name="connsiteY4" fmla="*/ 0 h 1266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775" h="1266825">
                    <a:moveTo>
                      <a:pt x="0" y="0"/>
                    </a:moveTo>
                    <a:lnTo>
                      <a:pt x="766487" y="566737"/>
                    </a:lnTo>
                    <a:lnTo>
                      <a:pt x="780775" y="1266825"/>
                    </a:lnTo>
                    <a:lnTo>
                      <a:pt x="66675" y="7620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27">
                <a:extLst>
                  <a:ext uri="{FF2B5EF4-FFF2-40B4-BE49-F238E27FC236}">
                    <a16:creationId xmlns:a16="http://schemas.microsoft.com/office/drawing/2014/main" id="{FE703432-175F-43EB-97BD-D057F54D1742}"/>
                  </a:ext>
                </a:extLst>
              </p:cNvPr>
              <p:cNvSpPr/>
              <p:nvPr/>
            </p:nvSpPr>
            <p:spPr>
              <a:xfrm>
                <a:off x="2801915" y="3629024"/>
                <a:ext cx="4790443" cy="1549947"/>
              </a:xfrm>
              <a:custGeom>
                <a:avLst/>
                <a:gdLst>
                  <a:gd name="connsiteX0" fmla="*/ 0 w 231464"/>
                  <a:gd name="connsiteY0" fmla="*/ 0 h 420830"/>
                  <a:gd name="connsiteX1" fmla="*/ 231464 w 231464"/>
                  <a:gd name="connsiteY1" fmla="*/ 0 h 420830"/>
                  <a:gd name="connsiteX2" fmla="*/ 231464 w 231464"/>
                  <a:gd name="connsiteY2" fmla="*/ 420830 h 420830"/>
                  <a:gd name="connsiteX3" fmla="*/ 0 w 231464"/>
                  <a:gd name="connsiteY3" fmla="*/ 420830 h 420830"/>
                  <a:gd name="connsiteX4" fmla="*/ 0 w 231464"/>
                  <a:gd name="connsiteY4" fmla="*/ 0 h 420830"/>
                  <a:gd name="connsiteX0" fmla="*/ 0 w 231464"/>
                  <a:gd name="connsiteY0" fmla="*/ 47625 h 468455"/>
                  <a:gd name="connsiteX1" fmla="*/ 193364 w 231464"/>
                  <a:gd name="connsiteY1" fmla="*/ 0 h 468455"/>
                  <a:gd name="connsiteX2" fmla="*/ 231464 w 231464"/>
                  <a:gd name="connsiteY2" fmla="*/ 468455 h 468455"/>
                  <a:gd name="connsiteX3" fmla="*/ 0 w 231464"/>
                  <a:gd name="connsiteY3" fmla="*/ 468455 h 468455"/>
                  <a:gd name="connsiteX4" fmla="*/ 0 w 231464"/>
                  <a:gd name="connsiteY4" fmla="*/ 47625 h 468455"/>
                  <a:gd name="connsiteX0" fmla="*/ 0 w 212414"/>
                  <a:gd name="connsiteY0" fmla="*/ 47625 h 563705"/>
                  <a:gd name="connsiteX1" fmla="*/ 193364 w 212414"/>
                  <a:gd name="connsiteY1" fmla="*/ 0 h 563705"/>
                  <a:gd name="connsiteX2" fmla="*/ 212414 w 212414"/>
                  <a:gd name="connsiteY2" fmla="*/ 563705 h 563705"/>
                  <a:gd name="connsiteX3" fmla="*/ 0 w 212414"/>
                  <a:gd name="connsiteY3" fmla="*/ 468455 h 563705"/>
                  <a:gd name="connsiteX4" fmla="*/ 0 w 212414"/>
                  <a:gd name="connsiteY4" fmla="*/ 47625 h 563705"/>
                  <a:gd name="connsiteX0" fmla="*/ 0 w 212414"/>
                  <a:gd name="connsiteY0" fmla="*/ 47625 h 811355"/>
                  <a:gd name="connsiteX1" fmla="*/ 193364 w 212414"/>
                  <a:gd name="connsiteY1" fmla="*/ 0 h 811355"/>
                  <a:gd name="connsiteX2" fmla="*/ 212414 w 212414"/>
                  <a:gd name="connsiteY2" fmla="*/ 563705 h 811355"/>
                  <a:gd name="connsiteX3" fmla="*/ 52387 w 212414"/>
                  <a:gd name="connsiteY3" fmla="*/ 811355 h 811355"/>
                  <a:gd name="connsiteX4" fmla="*/ 0 w 212414"/>
                  <a:gd name="connsiteY4" fmla="*/ 47625 h 811355"/>
                  <a:gd name="connsiteX0" fmla="*/ 0 w 212414"/>
                  <a:gd name="connsiteY0" fmla="*/ 47625 h 782780"/>
                  <a:gd name="connsiteX1" fmla="*/ 193364 w 212414"/>
                  <a:gd name="connsiteY1" fmla="*/ 0 h 782780"/>
                  <a:gd name="connsiteX2" fmla="*/ 212414 w 212414"/>
                  <a:gd name="connsiteY2" fmla="*/ 563705 h 782780"/>
                  <a:gd name="connsiteX3" fmla="*/ 38100 w 212414"/>
                  <a:gd name="connsiteY3" fmla="*/ 782780 h 782780"/>
                  <a:gd name="connsiteX4" fmla="*/ 0 w 212414"/>
                  <a:gd name="connsiteY4" fmla="*/ 47625 h 782780"/>
                  <a:gd name="connsiteX0" fmla="*/ 0 w 226701"/>
                  <a:gd name="connsiteY0" fmla="*/ 47625 h 782780"/>
                  <a:gd name="connsiteX1" fmla="*/ 193364 w 226701"/>
                  <a:gd name="connsiteY1" fmla="*/ 0 h 782780"/>
                  <a:gd name="connsiteX2" fmla="*/ 226701 w 226701"/>
                  <a:gd name="connsiteY2" fmla="*/ 720867 h 782780"/>
                  <a:gd name="connsiteX3" fmla="*/ 38100 w 226701"/>
                  <a:gd name="connsiteY3" fmla="*/ 782780 h 782780"/>
                  <a:gd name="connsiteX4" fmla="*/ 0 w 226701"/>
                  <a:gd name="connsiteY4" fmla="*/ 47625 h 782780"/>
                  <a:gd name="connsiteX0" fmla="*/ 0 w 1212878"/>
                  <a:gd name="connsiteY0" fmla="*/ 47625 h 782780"/>
                  <a:gd name="connsiteX1" fmla="*/ 193364 w 1212878"/>
                  <a:gd name="connsiteY1" fmla="*/ 0 h 782780"/>
                  <a:gd name="connsiteX2" fmla="*/ 1212878 w 1212878"/>
                  <a:gd name="connsiteY2" fmla="*/ 404406 h 782780"/>
                  <a:gd name="connsiteX3" fmla="*/ 226701 w 1212878"/>
                  <a:gd name="connsiteY3" fmla="*/ 720867 h 782780"/>
                  <a:gd name="connsiteX4" fmla="*/ 38100 w 1212878"/>
                  <a:gd name="connsiteY4" fmla="*/ 782780 h 782780"/>
                  <a:gd name="connsiteX5" fmla="*/ 0 w 1212878"/>
                  <a:gd name="connsiteY5" fmla="*/ 47625 h 782780"/>
                  <a:gd name="connsiteX0" fmla="*/ 0 w 1213250"/>
                  <a:gd name="connsiteY0" fmla="*/ 47625 h 782780"/>
                  <a:gd name="connsiteX1" fmla="*/ 193364 w 1213250"/>
                  <a:gd name="connsiteY1" fmla="*/ 0 h 782780"/>
                  <a:gd name="connsiteX2" fmla="*/ 341339 w 1213250"/>
                  <a:gd name="connsiteY2" fmla="*/ 580619 h 782780"/>
                  <a:gd name="connsiteX3" fmla="*/ 1212878 w 1213250"/>
                  <a:gd name="connsiteY3" fmla="*/ 404406 h 782780"/>
                  <a:gd name="connsiteX4" fmla="*/ 226701 w 1213250"/>
                  <a:gd name="connsiteY4" fmla="*/ 720867 h 782780"/>
                  <a:gd name="connsiteX5" fmla="*/ 38100 w 1213250"/>
                  <a:gd name="connsiteY5" fmla="*/ 782780 h 782780"/>
                  <a:gd name="connsiteX6" fmla="*/ 0 w 1213250"/>
                  <a:gd name="connsiteY6" fmla="*/ 47625 h 782780"/>
                  <a:gd name="connsiteX0" fmla="*/ 0 w 1213217"/>
                  <a:gd name="connsiteY0" fmla="*/ 47625 h 782780"/>
                  <a:gd name="connsiteX1" fmla="*/ 193364 w 1213217"/>
                  <a:gd name="connsiteY1" fmla="*/ 0 h 782780"/>
                  <a:gd name="connsiteX2" fmla="*/ 269901 w 1213217"/>
                  <a:gd name="connsiteY2" fmla="*/ 575856 h 782780"/>
                  <a:gd name="connsiteX3" fmla="*/ 1212878 w 1213217"/>
                  <a:gd name="connsiteY3" fmla="*/ 404406 h 782780"/>
                  <a:gd name="connsiteX4" fmla="*/ 226701 w 1213217"/>
                  <a:gd name="connsiteY4" fmla="*/ 720867 h 782780"/>
                  <a:gd name="connsiteX5" fmla="*/ 38100 w 1213217"/>
                  <a:gd name="connsiteY5" fmla="*/ 782780 h 782780"/>
                  <a:gd name="connsiteX6" fmla="*/ 0 w 1213217"/>
                  <a:gd name="connsiteY6" fmla="*/ 47625 h 782780"/>
                  <a:gd name="connsiteX0" fmla="*/ 0 w 1213217"/>
                  <a:gd name="connsiteY0" fmla="*/ 47625 h 782780"/>
                  <a:gd name="connsiteX1" fmla="*/ 193364 w 1213217"/>
                  <a:gd name="connsiteY1" fmla="*/ 0 h 782780"/>
                  <a:gd name="connsiteX2" fmla="*/ 269901 w 1213217"/>
                  <a:gd name="connsiteY2" fmla="*/ 575856 h 782780"/>
                  <a:gd name="connsiteX3" fmla="*/ 1212878 w 1213217"/>
                  <a:gd name="connsiteY3" fmla="*/ 404406 h 782780"/>
                  <a:gd name="connsiteX4" fmla="*/ 226701 w 1213217"/>
                  <a:gd name="connsiteY4" fmla="*/ 720867 h 782780"/>
                  <a:gd name="connsiteX5" fmla="*/ 38100 w 1213217"/>
                  <a:gd name="connsiteY5" fmla="*/ 782780 h 782780"/>
                  <a:gd name="connsiteX6" fmla="*/ 0 w 1213217"/>
                  <a:gd name="connsiteY6" fmla="*/ 47625 h 782780"/>
                  <a:gd name="connsiteX0" fmla="*/ 0 w 1222326"/>
                  <a:gd name="connsiteY0" fmla="*/ 47625 h 782780"/>
                  <a:gd name="connsiteX1" fmla="*/ 193364 w 1222326"/>
                  <a:gd name="connsiteY1" fmla="*/ 0 h 782780"/>
                  <a:gd name="connsiteX2" fmla="*/ 269901 w 1222326"/>
                  <a:gd name="connsiteY2" fmla="*/ 575856 h 782780"/>
                  <a:gd name="connsiteX3" fmla="*/ 860453 w 1222326"/>
                  <a:gd name="connsiteY3" fmla="*/ 371069 h 782780"/>
                  <a:gd name="connsiteX4" fmla="*/ 1212878 w 1222326"/>
                  <a:gd name="connsiteY4" fmla="*/ 404406 h 782780"/>
                  <a:gd name="connsiteX5" fmla="*/ 226701 w 1222326"/>
                  <a:gd name="connsiteY5" fmla="*/ 720867 h 782780"/>
                  <a:gd name="connsiteX6" fmla="*/ 38100 w 1222326"/>
                  <a:gd name="connsiteY6" fmla="*/ 782780 h 782780"/>
                  <a:gd name="connsiteX7" fmla="*/ 0 w 1222326"/>
                  <a:gd name="connsiteY7" fmla="*/ 47625 h 782780"/>
                  <a:gd name="connsiteX0" fmla="*/ 0 w 1222326"/>
                  <a:gd name="connsiteY0" fmla="*/ 47625 h 782780"/>
                  <a:gd name="connsiteX1" fmla="*/ 193364 w 1222326"/>
                  <a:gd name="connsiteY1" fmla="*/ 0 h 782780"/>
                  <a:gd name="connsiteX2" fmla="*/ 241326 w 1222326"/>
                  <a:gd name="connsiteY2" fmla="*/ 537756 h 782780"/>
                  <a:gd name="connsiteX3" fmla="*/ 860453 w 1222326"/>
                  <a:gd name="connsiteY3" fmla="*/ 371069 h 782780"/>
                  <a:gd name="connsiteX4" fmla="*/ 1212878 w 1222326"/>
                  <a:gd name="connsiteY4" fmla="*/ 404406 h 782780"/>
                  <a:gd name="connsiteX5" fmla="*/ 226701 w 1222326"/>
                  <a:gd name="connsiteY5" fmla="*/ 720867 h 782780"/>
                  <a:gd name="connsiteX6" fmla="*/ 38100 w 1222326"/>
                  <a:gd name="connsiteY6" fmla="*/ 782780 h 782780"/>
                  <a:gd name="connsiteX7" fmla="*/ 0 w 1222326"/>
                  <a:gd name="connsiteY7" fmla="*/ 47625 h 782780"/>
                  <a:gd name="connsiteX0" fmla="*/ 0 w 1222326"/>
                  <a:gd name="connsiteY0" fmla="*/ 47625 h 782780"/>
                  <a:gd name="connsiteX1" fmla="*/ 193364 w 1222326"/>
                  <a:gd name="connsiteY1" fmla="*/ 0 h 782780"/>
                  <a:gd name="connsiteX2" fmla="*/ 241326 w 1222326"/>
                  <a:gd name="connsiteY2" fmla="*/ 537756 h 782780"/>
                  <a:gd name="connsiteX3" fmla="*/ 860453 w 1222326"/>
                  <a:gd name="connsiteY3" fmla="*/ 371069 h 782780"/>
                  <a:gd name="connsiteX4" fmla="*/ 1212878 w 1222326"/>
                  <a:gd name="connsiteY4" fmla="*/ 404406 h 782780"/>
                  <a:gd name="connsiteX5" fmla="*/ 226701 w 1222326"/>
                  <a:gd name="connsiteY5" fmla="*/ 720867 h 782780"/>
                  <a:gd name="connsiteX6" fmla="*/ 38100 w 1222326"/>
                  <a:gd name="connsiteY6" fmla="*/ 782780 h 782780"/>
                  <a:gd name="connsiteX7" fmla="*/ 0 w 1222326"/>
                  <a:gd name="connsiteY7" fmla="*/ 47625 h 782780"/>
                  <a:gd name="connsiteX0" fmla="*/ 0 w 1222326"/>
                  <a:gd name="connsiteY0" fmla="*/ 47625 h 782780"/>
                  <a:gd name="connsiteX1" fmla="*/ 193364 w 1222326"/>
                  <a:gd name="connsiteY1" fmla="*/ 0 h 782780"/>
                  <a:gd name="connsiteX2" fmla="*/ 241326 w 1222326"/>
                  <a:gd name="connsiteY2" fmla="*/ 537756 h 782780"/>
                  <a:gd name="connsiteX3" fmla="*/ 860453 w 1222326"/>
                  <a:gd name="connsiteY3" fmla="*/ 371069 h 782780"/>
                  <a:gd name="connsiteX4" fmla="*/ 1212878 w 1222326"/>
                  <a:gd name="connsiteY4" fmla="*/ 404406 h 782780"/>
                  <a:gd name="connsiteX5" fmla="*/ 226701 w 1222326"/>
                  <a:gd name="connsiteY5" fmla="*/ 720867 h 782780"/>
                  <a:gd name="connsiteX6" fmla="*/ 38100 w 1222326"/>
                  <a:gd name="connsiteY6" fmla="*/ 782780 h 782780"/>
                  <a:gd name="connsiteX7" fmla="*/ 0 w 1222326"/>
                  <a:gd name="connsiteY7" fmla="*/ 47625 h 782780"/>
                  <a:gd name="connsiteX0" fmla="*/ 0 w 2482875"/>
                  <a:gd name="connsiteY0" fmla="*/ 206251 h 941406"/>
                  <a:gd name="connsiteX1" fmla="*/ 193364 w 2482875"/>
                  <a:gd name="connsiteY1" fmla="*/ 158626 h 941406"/>
                  <a:gd name="connsiteX2" fmla="*/ 241326 w 2482875"/>
                  <a:gd name="connsiteY2" fmla="*/ 696382 h 941406"/>
                  <a:gd name="connsiteX3" fmla="*/ 2470178 w 2482875"/>
                  <a:gd name="connsiteY3" fmla="*/ 1058 h 941406"/>
                  <a:gd name="connsiteX4" fmla="*/ 1212878 w 2482875"/>
                  <a:gd name="connsiteY4" fmla="*/ 563032 h 941406"/>
                  <a:gd name="connsiteX5" fmla="*/ 226701 w 2482875"/>
                  <a:gd name="connsiteY5" fmla="*/ 879493 h 941406"/>
                  <a:gd name="connsiteX6" fmla="*/ 38100 w 2482875"/>
                  <a:gd name="connsiteY6" fmla="*/ 941406 h 941406"/>
                  <a:gd name="connsiteX7" fmla="*/ 0 w 2482875"/>
                  <a:gd name="connsiteY7" fmla="*/ 206251 h 941406"/>
                  <a:gd name="connsiteX0" fmla="*/ 0 w 2586921"/>
                  <a:gd name="connsiteY0" fmla="*/ 235131 h 970286"/>
                  <a:gd name="connsiteX1" fmla="*/ 193364 w 2586921"/>
                  <a:gd name="connsiteY1" fmla="*/ 187506 h 970286"/>
                  <a:gd name="connsiteX2" fmla="*/ 241326 w 2586921"/>
                  <a:gd name="connsiteY2" fmla="*/ 725262 h 970286"/>
                  <a:gd name="connsiteX3" fmla="*/ 2470178 w 2586921"/>
                  <a:gd name="connsiteY3" fmla="*/ 29938 h 970286"/>
                  <a:gd name="connsiteX4" fmla="*/ 2155852 w 2586921"/>
                  <a:gd name="connsiteY4" fmla="*/ 177575 h 970286"/>
                  <a:gd name="connsiteX5" fmla="*/ 1212878 w 2586921"/>
                  <a:gd name="connsiteY5" fmla="*/ 591912 h 970286"/>
                  <a:gd name="connsiteX6" fmla="*/ 226701 w 2586921"/>
                  <a:gd name="connsiteY6" fmla="*/ 908373 h 970286"/>
                  <a:gd name="connsiteX7" fmla="*/ 38100 w 2586921"/>
                  <a:gd name="connsiteY7" fmla="*/ 970286 h 970286"/>
                  <a:gd name="connsiteX8" fmla="*/ 0 w 2586921"/>
                  <a:gd name="connsiteY8" fmla="*/ 235131 h 970286"/>
                  <a:gd name="connsiteX0" fmla="*/ 0 w 2735008"/>
                  <a:gd name="connsiteY0" fmla="*/ 239298 h 974453"/>
                  <a:gd name="connsiteX1" fmla="*/ 193364 w 2735008"/>
                  <a:gd name="connsiteY1" fmla="*/ 191673 h 974453"/>
                  <a:gd name="connsiteX2" fmla="*/ 241326 w 2735008"/>
                  <a:gd name="connsiteY2" fmla="*/ 729429 h 974453"/>
                  <a:gd name="connsiteX3" fmla="*/ 2470178 w 2735008"/>
                  <a:gd name="connsiteY3" fmla="*/ 34105 h 974453"/>
                  <a:gd name="connsiteX4" fmla="*/ 2594002 w 2735008"/>
                  <a:gd name="connsiteY4" fmla="*/ 153167 h 974453"/>
                  <a:gd name="connsiteX5" fmla="*/ 1212878 w 2735008"/>
                  <a:gd name="connsiteY5" fmla="*/ 596079 h 974453"/>
                  <a:gd name="connsiteX6" fmla="*/ 226701 w 2735008"/>
                  <a:gd name="connsiteY6" fmla="*/ 912540 h 974453"/>
                  <a:gd name="connsiteX7" fmla="*/ 38100 w 2735008"/>
                  <a:gd name="connsiteY7" fmla="*/ 974453 h 974453"/>
                  <a:gd name="connsiteX8" fmla="*/ 0 w 2735008"/>
                  <a:gd name="connsiteY8" fmla="*/ 239298 h 974453"/>
                  <a:gd name="connsiteX0" fmla="*/ 0 w 3446644"/>
                  <a:gd name="connsiteY0" fmla="*/ 215155 h 950310"/>
                  <a:gd name="connsiteX1" fmla="*/ 193364 w 3446644"/>
                  <a:gd name="connsiteY1" fmla="*/ 167530 h 950310"/>
                  <a:gd name="connsiteX2" fmla="*/ 241326 w 3446644"/>
                  <a:gd name="connsiteY2" fmla="*/ 705286 h 950310"/>
                  <a:gd name="connsiteX3" fmla="*/ 2470178 w 3446644"/>
                  <a:gd name="connsiteY3" fmla="*/ 9962 h 950310"/>
                  <a:gd name="connsiteX4" fmla="*/ 3413152 w 3446644"/>
                  <a:gd name="connsiteY4" fmla="*/ 605274 h 950310"/>
                  <a:gd name="connsiteX5" fmla="*/ 1212878 w 3446644"/>
                  <a:gd name="connsiteY5" fmla="*/ 571936 h 950310"/>
                  <a:gd name="connsiteX6" fmla="*/ 226701 w 3446644"/>
                  <a:gd name="connsiteY6" fmla="*/ 888397 h 950310"/>
                  <a:gd name="connsiteX7" fmla="*/ 38100 w 3446644"/>
                  <a:gd name="connsiteY7" fmla="*/ 950310 h 950310"/>
                  <a:gd name="connsiteX8" fmla="*/ 0 w 3446644"/>
                  <a:gd name="connsiteY8" fmla="*/ 215155 h 950310"/>
                  <a:gd name="connsiteX0" fmla="*/ 0 w 3451369"/>
                  <a:gd name="connsiteY0" fmla="*/ 262111 h 997266"/>
                  <a:gd name="connsiteX1" fmla="*/ 193364 w 3451369"/>
                  <a:gd name="connsiteY1" fmla="*/ 214486 h 997266"/>
                  <a:gd name="connsiteX2" fmla="*/ 241326 w 3451369"/>
                  <a:gd name="connsiteY2" fmla="*/ 752242 h 997266"/>
                  <a:gd name="connsiteX3" fmla="*/ 2594003 w 3451369"/>
                  <a:gd name="connsiteY3" fmla="*/ 9293 h 997266"/>
                  <a:gd name="connsiteX4" fmla="*/ 3413152 w 3451369"/>
                  <a:gd name="connsiteY4" fmla="*/ 652230 h 997266"/>
                  <a:gd name="connsiteX5" fmla="*/ 1212878 w 3451369"/>
                  <a:gd name="connsiteY5" fmla="*/ 618892 h 997266"/>
                  <a:gd name="connsiteX6" fmla="*/ 226701 w 3451369"/>
                  <a:gd name="connsiteY6" fmla="*/ 935353 h 997266"/>
                  <a:gd name="connsiteX7" fmla="*/ 38100 w 3451369"/>
                  <a:gd name="connsiteY7" fmla="*/ 997266 h 997266"/>
                  <a:gd name="connsiteX8" fmla="*/ 0 w 3451369"/>
                  <a:gd name="connsiteY8" fmla="*/ 262111 h 997266"/>
                  <a:gd name="connsiteX0" fmla="*/ 0 w 3448268"/>
                  <a:gd name="connsiteY0" fmla="*/ 252902 h 988057"/>
                  <a:gd name="connsiteX1" fmla="*/ 193364 w 3448268"/>
                  <a:gd name="connsiteY1" fmla="*/ 205277 h 988057"/>
                  <a:gd name="connsiteX2" fmla="*/ 241326 w 3448268"/>
                  <a:gd name="connsiteY2" fmla="*/ 743033 h 988057"/>
                  <a:gd name="connsiteX3" fmla="*/ 2594003 w 3448268"/>
                  <a:gd name="connsiteY3" fmla="*/ 84 h 988057"/>
                  <a:gd name="connsiteX4" fmla="*/ 3413152 w 3448268"/>
                  <a:gd name="connsiteY4" fmla="*/ 643021 h 988057"/>
                  <a:gd name="connsiteX5" fmla="*/ 1212878 w 3448268"/>
                  <a:gd name="connsiteY5" fmla="*/ 609683 h 988057"/>
                  <a:gd name="connsiteX6" fmla="*/ 226701 w 3448268"/>
                  <a:gd name="connsiteY6" fmla="*/ 926144 h 988057"/>
                  <a:gd name="connsiteX7" fmla="*/ 38100 w 3448268"/>
                  <a:gd name="connsiteY7" fmla="*/ 988057 h 988057"/>
                  <a:gd name="connsiteX8" fmla="*/ 0 w 3448268"/>
                  <a:gd name="connsiteY8" fmla="*/ 252902 h 988057"/>
                  <a:gd name="connsiteX0" fmla="*/ 0 w 3447769"/>
                  <a:gd name="connsiteY0" fmla="*/ 252818 h 987973"/>
                  <a:gd name="connsiteX1" fmla="*/ 193364 w 3447769"/>
                  <a:gd name="connsiteY1" fmla="*/ 205193 h 987973"/>
                  <a:gd name="connsiteX2" fmla="*/ 241326 w 3447769"/>
                  <a:gd name="connsiteY2" fmla="*/ 742949 h 987973"/>
                  <a:gd name="connsiteX3" fmla="*/ 2594003 w 3447769"/>
                  <a:gd name="connsiteY3" fmla="*/ 0 h 987973"/>
                  <a:gd name="connsiteX4" fmla="*/ 3413152 w 3447769"/>
                  <a:gd name="connsiteY4" fmla="*/ 642937 h 987973"/>
                  <a:gd name="connsiteX5" fmla="*/ 1212878 w 3447769"/>
                  <a:gd name="connsiteY5" fmla="*/ 609599 h 987973"/>
                  <a:gd name="connsiteX6" fmla="*/ 226701 w 3447769"/>
                  <a:gd name="connsiteY6" fmla="*/ 926060 h 987973"/>
                  <a:gd name="connsiteX7" fmla="*/ 38100 w 3447769"/>
                  <a:gd name="connsiteY7" fmla="*/ 987973 h 987973"/>
                  <a:gd name="connsiteX8" fmla="*/ 0 w 3447769"/>
                  <a:gd name="connsiteY8" fmla="*/ 252818 h 987973"/>
                  <a:gd name="connsiteX0" fmla="*/ 0 w 3447769"/>
                  <a:gd name="connsiteY0" fmla="*/ 252818 h 987973"/>
                  <a:gd name="connsiteX1" fmla="*/ 193364 w 3447769"/>
                  <a:gd name="connsiteY1" fmla="*/ 205193 h 987973"/>
                  <a:gd name="connsiteX2" fmla="*/ 241326 w 3447769"/>
                  <a:gd name="connsiteY2" fmla="*/ 742949 h 987973"/>
                  <a:gd name="connsiteX3" fmla="*/ 2594003 w 3447769"/>
                  <a:gd name="connsiteY3" fmla="*/ 0 h 987973"/>
                  <a:gd name="connsiteX4" fmla="*/ 3413152 w 3447769"/>
                  <a:gd name="connsiteY4" fmla="*/ 642937 h 987973"/>
                  <a:gd name="connsiteX5" fmla="*/ 2636864 w 3447769"/>
                  <a:gd name="connsiteY5" fmla="*/ 161924 h 987973"/>
                  <a:gd name="connsiteX6" fmla="*/ 1212878 w 3447769"/>
                  <a:gd name="connsiteY6" fmla="*/ 609599 h 987973"/>
                  <a:gd name="connsiteX7" fmla="*/ 226701 w 3447769"/>
                  <a:gd name="connsiteY7" fmla="*/ 926060 h 987973"/>
                  <a:gd name="connsiteX8" fmla="*/ 38100 w 3447769"/>
                  <a:gd name="connsiteY8" fmla="*/ 987973 h 987973"/>
                  <a:gd name="connsiteX9" fmla="*/ 0 w 3447769"/>
                  <a:gd name="connsiteY9" fmla="*/ 252818 h 987973"/>
                  <a:gd name="connsiteX0" fmla="*/ 0 w 3447769"/>
                  <a:gd name="connsiteY0" fmla="*/ 252818 h 987973"/>
                  <a:gd name="connsiteX1" fmla="*/ 193364 w 3447769"/>
                  <a:gd name="connsiteY1" fmla="*/ 205193 h 987973"/>
                  <a:gd name="connsiteX2" fmla="*/ 241326 w 3447769"/>
                  <a:gd name="connsiteY2" fmla="*/ 742949 h 987973"/>
                  <a:gd name="connsiteX3" fmla="*/ 2594003 w 3447769"/>
                  <a:gd name="connsiteY3" fmla="*/ 0 h 987973"/>
                  <a:gd name="connsiteX4" fmla="*/ 3413152 w 3447769"/>
                  <a:gd name="connsiteY4" fmla="*/ 642937 h 987973"/>
                  <a:gd name="connsiteX5" fmla="*/ 2636864 w 3447769"/>
                  <a:gd name="connsiteY5" fmla="*/ 161924 h 987973"/>
                  <a:gd name="connsiteX6" fmla="*/ 1212878 w 3447769"/>
                  <a:gd name="connsiteY6" fmla="*/ 609599 h 987973"/>
                  <a:gd name="connsiteX7" fmla="*/ 226701 w 3447769"/>
                  <a:gd name="connsiteY7" fmla="*/ 926060 h 987973"/>
                  <a:gd name="connsiteX8" fmla="*/ 38100 w 3447769"/>
                  <a:gd name="connsiteY8" fmla="*/ 987973 h 987973"/>
                  <a:gd name="connsiteX9" fmla="*/ 0 w 3447769"/>
                  <a:gd name="connsiteY9" fmla="*/ 252818 h 987973"/>
                  <a:gd name="connsiteX0" fmla="*/ 0 w 3573857"/>
                  <a:gd name="connsiteY0" fmla="*/ 254419 h 989574"/>
                  <a:gd name="connsiteX1" fmla="*/ 193364 w 3573857"/>
                  <a:gd name="connsiteY1" fmla="*/ 206794 h 989574"/>
                  <a:gd name="connsiteX2" fmla="*/ 241326 w 3573857"/>
                  <a:gd name="connsiteY2" fmla="*/ 744550 h 989574"/>
                  <a:gd name="connsiteX3" fmla="*/ 2594003 w 3573857"/>
                  <a:gd name="connsiteY3" fmla="*/ 1601 h 989574"/>
                  <a:gd name="connsiteX4" fmla="*/ 3508402 w 3573857"/>
                  <a:gd name="connsiteY4" fmla="*/ 549288 h 989574"/>
                  <a:gd name="connsiteX5" fmla="*/ 3413152 w 3573857"/>
                  <a:gd name="connsiteY5" fmla="*/ 644538 h 989574"/>
                  <a:gd name="connsiteX6" fmla="*/ 2636864 w 3573857"/>
                  <a:gd name="connsiteY6" fmla="*/ 163525 h 989574"/>
                  <a:gd name="connsiteX7" fmla="*/ 1212878 w 3573857"/>
                  <a:gd name="connsiteY7" fmla="*/ 611200 h 989574"/>
                  <a:gd name="connsiteX8" fmla="*/ 226701 w 3573857"/>
                  <a:gd name="connsiteY8" fmla="*/ 927661 h 989574"/>
                  <a:gd name="connsiteX9" fmla="*/ 38100 w 3573857"/>
                  <a:gd name="connsiteY9" fmla="*/ 989574 h 989574"/>
                  <a:gd name="connsiteX10" fmla="*/ 0 w 3573857"/>
                  <a:gd name="connsiteY10" fmla="*/ 254419 h 989574"/>
                  <a:gd name="connsiteX0" fmla="*/ 0 w 3573857"/>
                  <a:gd name="connsiteY0" fmla="*/ 254419 h 989574"/>
                  <a:gd name="connsiteX1" fmla="*/ 193364 w 3573857"/>
                  <a:gd name="connsiteY1" fmla="*/ 206794 h 989574"/>
                  <a:gd name="connsiteX2" fmla="*/ 241326 w 3573857"/>
                  <a:gd name="connsiteY2" fmla="*/ 744550 h 989574"/>
                  <a:gd name="connsiteX3" fmla="*/ 2594003 w 3573857"/>
                  <a:gd name="connsiteY3" fmla="*/ 1601 h 989574"/>
                  <a:gd name="connsiteX4" fmla="*/ 3508402 w 3573857"/>
                  <a:gd name="connsiteY4" fmla="*/ 549288 h 989574"/>
                  <a:gd name="connsiteX5" fmla="*/ 3413152 w 3573857"/>
                  <a:gd name="connsiteY5" fmla="*/ 644538 h 989574"/>
                  <a:gd name="connsiteX6" fmla="*/ 2636864 w 3573857"/>
                  <a:gd name="connsiteY6" fmla="*/ 163525 h 989574"/>
                  <a:gd name="connsiteX7" fmla="*/ 1212878 w 3573857"/>
                  <a:gd name="connsiteY7" fmla="*/ 611200 h 989574"/>
                  <a:gd name="connsiteX8" fmla="*/ 226701 w 3573857"/>
                  <a:gd name="connsiteY8" fmla="*/ 927661 h 989574"/>
                  <a:gd name="connsiteX9" fmla="*/ 38100 w 3573857"/>
                  <a:gd name="connsiteY9" fmla="*/ 989574 h 989574"/>
                  <a:gd name="connsiteX10" fmla="*/ 0 w 3573857"/>
                  <a:gd name="connsiteY10" fmla="*/ 254419 h 989574"/>
                  <a:gd name="connsiteX0" fmla="*/ 0 w 3573857"/>
                  <a:gd name="connsiteY0" fmla="*/ 254419 h 989574"/>
                  <a:gd name="connsiteX1" fmla="*/ 193364 w 3573857"/>
                  <a:gd name="connsiteY1" fmla="*/ 206794 h 989574"/>
                  <a:gd name="connsiteX2" fmla="*/ 241326 w 3573857"/>
                  <a:gd name="connsiteY2" fmla="*/ 744550 h 989574"/>
                  <a:gd name="connsiteX3" fmla="*/ 2594003 w 3573857"/>
                  <a:gd name="connsiteY3" fmla="*/ 1601 h 989574"/>
                  <a:gd name="connsiteX4" fmla="*/ 3508402 w 3573857"/>
                  <a:gd name="connsiteY4" fmla="*/ 549288 h 989574"/>
                  <a:gd name="connsiteX5" fmla="*/ 3413152 w 3573857"/>
                  <a:gd name="connsiteY5" fmla="*/ 644538 h 989574"/>
                  <a:gd name="connsiteX6" fmla="*/ 2636864 w 3573857"/>
                  <a:gd name="connsiteY6" fmla="*/ 163525 h 989574"/>
                  <a:gd name="connsiteX7" fmla="*/ 1212878 w 3573857"/>
                  <a:gd name="connsiteY7" fmla="*/ 611200 h 989574"/>
                  <a:gd name="connsiteX8" fmla="*/ 226701 w 3573857"/>
                  <a:gd name="connsiteY8" fmla="*/ 927661 h 989574"/>
                  <a:gd name="connsiteX9" fmla="*/ 38100 w 3573857"/>
                  <a:gd name="connsiteY9" fmla="*/ 989574 h 989574"/>
                  <a:gd name="connsiteX10" fmla="*/ 0 w 3573857"/>
                  <a:gd name="connsiteY10" fmla="*/ 254419 h 989574"/>
                  <a:gd name="connsiteX0" fmla="*/ 0 w 3573857"/>
                  <a:gd name="connsiteY0" fmla="*/ 252818 h 987973"/>
                  <a:gd name="connsiteX1" fmla="*/ 193364 w 3573857"/>
                  <a:gd name="connsiteY1" fmla="*/ 205193 h 987973"/>
                  <a:gd name="connsiteX2" fmla="*/ 241326 w 3573857"/>
                  <a:gd name="connsiteY2" fmla="*/ 742949 h 987973"/>
                  <a:gd name="connsiteX3" fmla="*/ 2594003 w 3573857"/>
                  <a:gd name="connsiteY3" fmla="*/ 0 h 987973"/>
                  <a:gd name="connsiteX4" fmla="*/ 3508402 w 3573857"/>
                  <a:gd name="connsiteY4" fmla="*/ 547687 h 987973"/>
                  <a:gd name="connsiteX5" fmla="*/ 3413152 w 3573857"/>
                  <a:gd name="connsiteY5" fmla="*/ 642937 h 987973"/>
                  <a:gd name="connsiteX6" fmla="*/ 2636864 w 3573857"/>
                  <a:gd name="connsiteY6" fmla="*/ 161924 h 987973"/>
                  <a:gd name="connsiteX7" fmla="*/ 1212878 w 3573857"/>
                  <a:gd name="connsiteY7" fmla="*/ 609599 h 987973"/>
                  <a:gd name="connsiteX8" fmla="*/ 226701 w 3573857"/>
                  <a:gd name="connsiteY8" fmla="*/ 926060 h 987973"/>
                  <a:gd name="connsiteX9" fmla="*/ 38100 w 3573857"/>
                  <a:gd name="connsiteY9" fmla="*/ 987973 h 987973"/>
                  <a:gd name="connsiteX10" fmla="*/ 0 w 3573857"/>
                  <a:gd name="connsiteY10" fmla="*/ 252818 h 987973"/>
                  <a:gd name="connsiteX0" fmla="*/ 0 w 3573857"/>
                  <a:gd name="connsiteY0" fmla="*/ 252818 h 987973"/>
                  <a:gd name="connsiteX1" fmla="*/ 193364 w 3573857"/>
                  <a:gd name="connsiteY1" fmla="*/ 205193 h 987973"/>
                  <a:gd name="connsiteX2" fmla="*/ 241326 w 3573857"/>
                  <a:gd name="connsiteY2" fmla="*/ 742949 h 987973"/>
                  <a:gd name="connsiteX3" fmla="*/ 2594003 w 3573857"/>
                  <a:gd name="connsiteY3" fmla="*/ 0 h 987973"/>
                  <a:gd name="connsiteX4" fmla="*/ 3508402 w 3573857"/>
                  <a:gd name="connsiteY4" fmla="*/ 547687 h 987973"/>
                  <a:gd name="connsiteX5" fmla="*/ 3413152 w 3573857"/>
                  <a:gd name="connsiteY5" fmla="*/ 642937 h 987973"/>
                  <a:gd name="connsiteX6" fmla="*/ 2636864 w 3573857"/>
                  <a:gd name="connsiteY6" fmla="*/ 161924 h 987973"/>
                  <a:gd name="connsiteX7" fmla="*/ 1212878 w 3573857"/>
                  <a:gd name="connsiteY7" fmla="*/ 609599 h 987973"/>
                  <a:gd name="connsiteX8" fmla="*/ 226701 w 3573857"/>
                  <a:gd name="connsiteY8" fmla="*/ 926060 h 987973"/>
                  <a:gd name="connsiteX9" fmla="*/ 38100 w 3573857"/>
                  <a:gd name="connsiteY9" fmla="*/ 987973 h 987973"/>
                  <a:gd name="connsiteX10" fmla="*/ 0 w 3573857"/>
                  <a:gd name="connsiteY10" fmla="*/ 252818 h 987973"/>
                  <a:gd name="connsiteX0" fmla="*/ 0 w 3573857"/>
                  <a:gd name="connsiteY0" fmla="*/ 252818 h 987973"/>
                  <a:gd name="connsiteX1" fmla="*/ 193364 w 3573857"/>
                  <a:gd name="connsiteY1" fmla="*/ 205193 h 987973"/>
                  <a:gd name="connsiteX2" fmla="*/ 241326 w 3573857"/>
                  <a:gd name="connsiteY2" fmla="*/ 742949 h 987973"/>
                  <a:gd name="connsiteX3" fmla="*/ 2594003 w 3573857"/>
                  <a:gd name="connsiteY3" fmla="*/ 0 h 987973"/>
                  <a:gd name="connsiteX4" fmla="*/ 3508402 w 3573857"/>
                  <a:gd name="connsiteY4" fmla="*/ 547687 h 987973"/>
                  <a:gd name="connsiteX5" fmla="*/ 3413152 w 3573857"/>
                  <a:gd name="connsiteY5" fmla="*/ 642937 h 987973"/>
                  <a:gd name="connsiteX6" fmla="*/ 2636864 w 3573857"/>
                  <a:gd name="connsiteY6" fmla="*/ 161924 h 987973"/>
                  <a:gd name="connsiteX7" fmla="*/ 1212878 w 3573857"/>
                  <a:gd name="connsiteY7" fmla="*/ 609599 h 987973"/>
                  <a:gd name="connsiteX8" fmla="*/ 226701 w 3573857"/>
                  <a:gd name="connsiteY8" fmla="*/ 926060 h 987973"/>
                  <a:gd name="connsiteX9" fmla="*/ 38100 w 3573857"/>
                  <a:gd name="connsiteY9" fmla="*/ 987973 h 987973"/>
                  <a:gd name="connsiteX10" fmla="*/ 0 w 3573857"/>
                  <a:gd name="connsiteY10" fmla="*/ 252818 h 987973"/>
                  <a:gd name="connsiteX0" fmla="*/ 0 w 3573857"/>
                  <a:gd name="connsiteY0" fmla="*/ 252818 h 987973"/>
                  <a:gd name="connsiteX1" fmla="*/ 193364 w 3573857"/>
                  <a:gd name="connsiteY1" fmla="*/ 205193 h 987973"/>
                  <a:gd name="connsiteX2" fmla="*/ 241326 w 3573857"/>
                  <a:gd name="connsiteY2" fmla="*/ 742949 h 987973"/>
                  <a:gd name="connsiteX3" fmla="*/ 2594003 w 3573857"/>
                  <a:gd name="connsiteY3" fmla="*/ 0 h 987973"/>
                  <a:gd name="connsiteX4" fmla="*/ 3508402 w 3573857"/>
                  <a:gd name="connsiteY4" fmla="*/ 547687 h 987973"/>
                  <a:gd name="connsiteX5" fmla="*/ 3413152 w 3573857"/>
                  <a:gd name="connsiteY5" fmla="*/ 642937 h 987973"/>
                  <a:gd name="connsiteX6" fmla="*/ 2636864 w 3573857"/>
                  <a:gd name="connsiteY6" fmla="*/ 161924 h 987973"/>
                  <a:gd name="connsiteX7" fmla="*/ 1212878 w 3573857"/>
                  <a:gd name="connsiteY7" fmla="*/ 609599 h 987973"/>
                  <a:gd name="connsiteX8" fmla="*/ 226701 w 3573857"/>
                  <a:gd name="connsiteY8" fmla="*/ 926060 h 987973"/>
                  <a:gd name="connsiteX9" fmla="*/ 38100 w 3573857"/>
                  <a:gd name="connsiteY9" fmla="*/ 987973 h 987973"/>
                  <a:gd name="connsiteX10" fmla="*/ 0 w 3573857"/>
                  <a:gd name="connsiteY10" fmla="*/ 252818 h 987973"/>
                  <a:gd name="connsiteX0" fmla="*/ 0 w 3573857"/>
                  <a:gd name="connsiteY0" fmla="*/ 252818 h 987973"/>
                  <a:gd name="connsiteX1" fmla="*/ 193364 w 3573857"/>
                  <a:gd name="connsiteY1" fmla="*/ 205193 h 987973"/>
                  <a:gd name="connsiteX2" fmla="*/ 241326 w 3573857"/>
                  <a:gd name="connsiteY2" fmla="*/ 742949 h 987973"/>
                  <a:gd name="connsiteX3" fmla="*/ 2636866 w 3573857"/>
                  <a:gd name="connsiteY3" fmla="*/ 0 h 987973"/>
                  <a:gd name="connsiteX4" fmla="*/ 3508402 w 3573857"/>
                  <a:gd name="connsiteY4" fmla="*/ 547687 h 987973"/>
                  <a:gd name="connsiteX5" fmla="*/ 3413152 w 3573857"/>
                  <a:gd name="connsiteY5" fmla="*/ 642937 h 987973"/>
                  <a:gd name="connsiteX6" fmla="*/ 2636864 w 3573857"/>
                  <a:gd name="connsiteY6" fmla="*/ 161924 h 987973"/>
                  <a:gd name="connsiteX7" fmla="*/ 1212878 w 3573857"/>
                  <a:gd name="connsiteY7" fmla="*/ 609599 h 987973"/>
                  <a:gd name="connsiteX8" fmla="*/ 226701 w 3573857"/>
                  <a:gd name="connsiteY8" fmla="*/ 926060 h 987973"/>
                  <a:gd name="connsiteX9" fmla="*/ 38100 w 3573857"/>
                  <a:gd name="connsiteY9" fmla="*/ 987973 h 987973"/>
                  <a:gd name="connsiteX10" fmla="*/ 0 w 3573857"/>
                  <a:gd name="connsiteY10" fmla="*/ 252818 h 987973"/>
                  <a:gd name="connsiteX0" fmla="*/ 0 w 3573857"/>
                  <a:gd name="connsiteY0" fmla="*/ 252818 h 987973"/>
                  <a:gd name="connsiteX1" fmla="*/ 193364 w 3573857"/>
                  <a:gd name="connsiteY1" fmla="*/ 205193 h 987973"/>
                  <a:gd name="connsiteX2" fmla="*/ 241326 w 3573857"/>
                  <a:gd name="connsiteY2" fmla="*/ 742949 h 987973"/>
                  <a:gd name="connsiteX3" fmla="*/ 2636866 w 3573857"/>
                  <a:gd name="connsiteY3" fmla="*/ 0 h 987973"/>
                  <a:gd name="connsiteX4" fmla="*/ 3508402 w 3573857"/>
                  <a:gd name="connsiteY4" fmla="*/ 547687 h 987973"/>
                  <a:gd name="connsiteX5" fmla="*/ 3413152 w 3573857"/>
                  <a:gd name="connsiteY5" fmla="*/ 642937 h 987973"/>
                  <a:gd name="connsiteX6" fmla="*/ 2636864 w 3573857"/>
                  <a:gd name="connsiteY6" fmla="*/ 185736 h 987973"/>
                  <a:gd name="connsiteX7" fmla="*/ 1212878 w 3573857"/>
                  <a:gd name="connsiteY7" fmla="*/ 609599 h 987973"/>
                  <a:gd name="connsiteX8" fmla="*/ 226701 w 3573857"/>
                  <a:gd name="connsiteY8" fmla="*/ 926060 h 987973"/>
                  <a:gd name="connsiteX9" fmla="*/ 38100 w 3573857"/>
                  <a:gd name="connsiteY9" fmla="*/ 987973 h 987973"/>
                  <a:gd name="connsiteX10" fmla="*/ 0 w 3573857"/>
                  <a:gd name="connsiteY10" fmla="*/ 252818 h 987973"/>
                  <a:gd name="connsiteX0" fmla="*/ 0 w 3573857"/>
                  <a:gd name="connsiteY0" fmla="*/ 252818 h 987973"/>
                  <a:gd name="connsiteX1" fmla="*/ 193364 w 3573857"/>
                  <a:gd name="connsiteY1" fmla="*/ 205193 h 987973"/>
                  <a:gd name="connsiteX2" fmla="*/ 241326 w 3573857"/>
                  <a:gd name="connsiteY2" fmla="*/ 742949 h 987973"/>
                  <a:gd name="connsiteX3" fmla="*/ 2636866 w 3573857"/>
                  <a:gd name="connsiteY3" fmla="*/ 0 h 987973"/>
                  <a:gd name="connsiteX4" fmla="*/ 3508402 w 3573857"/>
                  <a:gd name="connsiteY4" fmla="*/ 547687 h 987973"/>
                  <a:gd name="connsiteX5" fmla="*/ 3413152 w 3573857"/>
                  <a:gd name="connsiteY5" fmla="*/ 642937 h 987973"/>
                  <a:gd name="connsiteX6" fmla="*/ 2636864 w 3573857"/>
                  <a:gd name="connsiteY6" fmla="*/ 161923 h 987973"/>
                  <a:gd name="connsiteX7" fmla="*/ 1212878 w 3573857"/>
                  <a:gd name="connsiteY7" fmla="*/ 609599 h 987973"/>
                  <a:gd name="connsiteX8" fmla="*/ 226701 w 3573857"/>
                  <a:gd name="connsiteY8" fmla="*/ 926060 h 987973"/>
                  <a:gd name="connsiteX9" fmla="*/ 38100 w 3573857"/>
                  <a:gd name="connsiteY9" fmla="*/ 987973 h 987973"/>
                  <a:gd name="connsiteX10" fmla="*/ 0 w 3573857"/>
                  <a:gd name="connsiteY10" fmla="*/ 252818 h 987973"/>
                  <a:gd name="connsiteX0" fmla="*/ 0 w 3573857"/>
                  <a:gd name="connsiteY0" fmla="*/ 252818 h 987973"/>
                  <a:gd name="connsiteX1" fmla="*/ 193364 w 3573857"/>
                  <a:gd name="connsiteY1" fmla="*/ 205193 h 987973"/>
                  <a:gd name="connsiteX2" fmla="*/ 241326 w 3573857"/>
                  <a:gd name="connsiteY2" fmla="*/ 742949 h 987973"/>
                  <a:gd name="connsiteX3" fmla="*/ 2636866 w 3573857"/>
                  <a:gd name="connsiteY3" fmla="*/ 0 h 987973"/>
                  <a:gd name="connsiteX4" fmla="*/ 3508402 w 3573857"/>
                  <a:gd name="connsiteY4" fmla="*/ 547687 h 987973"/>
                  <a:gd name="connsiteX5" fmla="*/ 3413152 w 3573857"/>
                  <a:gd name="connsiteY5" fmla="*/ 642937 h 987973"/>
                  <a:gd name="connsiteX6" fmla="*/ 2636864 w 3573857"/>
                  <a:gd name="connsiteY6" fmla="*/ 161923 h 987973"/>
                  <a:gd name="connsiteX7" fmla="*/ 1212878 w 3573857"/>
                  <a:gd name="connsiteY7" fmla="*/ 609599 h 987973"/>
                  <a:gd name="connsiteX8" fmla="*/ 226701 w 3573857"/>
                  <a:gd name="connsiteY8" fmla="*/ 926060 h 987973"/>
                  <a:gd name="connsiteX9" fmla="*/ 38100 w 3573857"/>
                  <a:gd name="connsiteY9" fmla="*/ 987973 h 987973"/>
                  <a:gd name="connsiteX10" fmla="*/ 0 w 3573857"/>
                  <a:gd name="connsiteY10" fmla="*/ 252818 h 987973"/>
                  <a:gd name="connsiteX0" fmla="*/ 0 w 3573857"/>
                  <a:gd name="connsiteY0" fmla="*/ 252818 h 987973"/>
                  <a:gd name="connsiteX1" fmla="*/ 193364 w 3573857"/>
                  <a:gd name="connsiteY1" fmla="*/ 205193 h 987973"/>
                  <a:gd name="connsiteX2" fmla="*/ 241326 w 3573857"/>
                  <a:gd name="connsiteY2" fmla="*/ 742949 h 987973"/>
                  <a:gd name="connsiteX3" fmla="*/ 2636866 w 3573857"/>
                  <a:gd name="connsiteY3" fmla="*/ 0 h 987973"/>
                  <a:gd name="connsiteX4" fmla="*/ 3508402 w 3573857"/>
                  <a:gd name="connsiteY4" fmla="*/ 547687 h 987973"/>
                  <a:gd name="connsiteX5" fmla="*/ 3413152 w 3573857"/>
                  <a:gd name="connsiteY5" fmla="*/ 642937 h 987973"/>
                  <a:gd name="connsiteX6" fmla="*/ 2636864 w 3573857"/>
                  <a:gd name="connsiteY6" fmla="*/ 161923 h 987973"/>
                  <a:gd name="connsiteX7" fmla="*/ 1212878 w 3573857"/>
                  <a:gd name="connsiteY7" fmla="*/ 609599 h 987973"/>
                  <a:gd name="connsiteX8" fmla="*/ 226701 w 3573857"/>
                  <a:gd name="connsiteY8" fmla="*/ 926060 h 987973"/>
                  <a:gd name="connsiteX9" fmla="*/ 38100 w 3573857"/>
                  <a:gd name="connsiteY9" fmla="*/ 987973 h 987973"/>
                  <a:gd name="connsiteX10" fmla="*/ 0 w 3573857"/>
                  <a:gd name="connsiteY10" fmla="*/ 252818 h 987973"/>
                  <a:gd name="connsiteX0" fmla="*/ 0 w 3573857"/>
                  <a:gd name="connsiteY0" fmla="*/ 252818 h 987973"/>
                  <a:gd name="connsiteX1" fmla="*/ 193364 w 3573857"/>
                  <a:gd name="connsiteY1" fmla="*/ 205193 h 987973"/>
                  <a:gd name="connsiteX2" fmla="*/ 241326 w 3573857"/>
                  <a:gd name="connsiteY2" fmla="*/ 742949 h 987973"/>
                  <a:gd name="connsiteX3" fmla="*/ 2636866 w 3573857"/>
                  <a:gd name="connsiteY3" fmla="*/ 0 h 987973"/>
                  <a:gd name="connsiteX4" fmla="*/ 3508402 w 3573857"/>
                  <a:gd name="connsiteY4" fmla="*/ 547687 h 987973"/>
                  <a:gd name="connsiteX5" fmla="*/ 3413152 w 3573857"/>
                  <a:gd name="connsiteY5" fmla="*/ 642937 h 987973"/>
                  <a:gd name="connsiteX6" fmla="*/ 2636864 w 3573857"/>
                  <a:gd name="connsiteY6" fmla="*/ 161923 h 987973"/>
                  <a:gd name="connsiteX7" fmla="*/ 1212878 w 3573857"/>
                  <a:gd name="connsiteY7" fmla="*/ 609599 h 987973"/>
                  <a:gd name="connsiteX8" fmla="*/ 226701 w 3573857"/>
                  <a:gd name="connsiteY8" fmla="*/ 926060 h 987973"/>
                  <a:gd name="connsiteX9" fmla="*/ 38100 w 3573857"/>
                  <a:gd name="connsiteY9" fmla="*/ 987973 h 987973"/>
                  <a:gd name="connsiteX10" fmla="*/ 0 w 3573857"/>
                  <a:gd name="connsiteY10" fmla="*/ 252818 h 987973"/>
                  <a:gd name="connsiteX0" fmla="*/ 0 w 3573857"/>
                  <a:gd name="connsiteY0" fmla="*/ 252818 h 987973"/>
                  <a:gd name="connsiteX1" fmla="*/ 193364 w 3573857"/>
                  <a:gd name="connsiteY1" fmla="*/ 205193 h 987973"/>
                  <a:gd name="connsiteX2" fmla="*/ 241326 w 3573857"/>
                  <a:gd name="connsiteY2" fmla="*/ 742949 h 987973"/>
                  <a:gd name="connsiteX3" fmla="*/ 2636866 w 3573857"/>
                  <a:gd name="connsiteY3" fmla="*/ 0 h 987973"/>
                  <a:gd name="connsiteX4" fmla="*/ 3508402 w 3573857"/>
                  <a:gd name="connsiteY4" fmla="*/ 547687 h 987973"/>
                  <a:gd name="connsiteX5" fmla="*/ 3413152 w 3573857"/>
                  <a:gd name="connsiteY5" fmla="*/ 642937 h 987973"/>
                  <a:gd name="connsiteX6" fmla="*/ 2636864 w 3573857"/>
                  <a:gd name="connsiteY6" fmla="*/ 161923 h 987973"/>
                  <a:gd name="connsiteX7" fmla="*/ 1212878 w 3573857"/>
                  <a:gd name="connsiteY7" fmla="*/ 609599 h 987973"/>
                  <a:gd name="connsiteX8" fmla="*/ 226701 w 3573857"/>
                  <a:gd name="connsiteY8" fmla="*/ 926060 h 987973"/>
                  <a:gd name="connsiteX9" fmla="*/ 38100 w 3573857"/>
                  <a:gd name="connsiteY9" fmla="*/ 987973 h 987973"/>
                  <a:gd name="connsiteX10" fmla="*/ 0 w 3573857"/>
                  <a:gd name="connsiteY10" fmla="*/ 252818 h 987973"/>
                  <a:gd name="connsiteX0" fmla="*/ 0 w 3591273"/>
                  <a:gd name="connsiteY0" fmla="*/ 276902 h 1012057"/>
                  <a:gd name="connsiteX1" fmla="*/ 193364 w 3591273"/>
                  <a:gd name="connsiteY1" fmla="*/ 229277 h 1012057"/>
                  <a:gd name="connsiteX2" fmla="*/ 241326 w 3591273"/>
                  <a:gd name="connsiteY2" fmla="*/ 767033 h 1012057"/>
                  <a:gd name="connsiteX3" fmla="*/ 2636866 w 3591273"/>
                  <a:gd name="connsiteY3" fmla="*/ 24084 h 1012057"/>
                  <a:gd name="connsiteX4" fmla="*/ 3508402 w 3591273"/>
                  <a:gd name="connsiteY4" fmla="*/ 571771 h 1012057"/>
                  <a:gd name="connsiteX5" fmla="*/ 3541739 w 3591273"/>
                  <a:gd name="connsiteY5" fmla="*/ 271 h 1012057"/>
                  <a:gd name="connsiteX6" fmla="*/ 3413152 w 3591273"/>
                  <a:gd name="connsiteY6" fmla="*/ 667021 h 1012057"/>
                  <a:gd name="connsiteX7" fmla="*/ 2636864 w 3591273"/>
                  <a:gd name="connsiteY7" fmla="*/ 186007 h 1012057"/>
                  <a:gd name="connsiteX8" fmla="*/ 1212878 w 3591273"/>
                  <a:gd name="connsiteY8" fmla="*/ 633683 h 1012057"/>
                  <a:gd name="connsiteX9" fmla="*/ 226701 w 3591273"/>
                  <a:gd name="connsiteY9" fmla="*/ 950144 h 1012057"/>
                  <a:gd name="connsiteX10" fmla="*/ 38100 w 3591273"/>
                  <a:gd name="connsiteY10" fmla="*/ 1012057 h 1012057"/>
                  <a:gd name="connsiteX11" fmla="*/ 0 w 3591273"/>
                  <a:gd name="connsiteY11" fmla="*/ 276902 h 1012057"/>
                  <a:gd name="connsiteX0" fmla="*/ 0 w 3625397"/>
                  <a:gd name="connsiteY0" fmla="*/ 276902 h 1012057"/>
                  <a:gd name="connsiteX1" fmla="*/ 193364 w 3625397"/>
                  <a:gd name="connsiteY1" fmla="*/ 229277 h 1012057"/>
                  <a:gd name="connsiteX2" fmla="*/ 241326 w 3625397"/>
                  <a:gd name="connsiteY2" fmla="*/ 767033 h 1012057"/>
                  <a:gd name="connsiteX3" fmla="*/ 2636866 w 3625397"/>
                  <a:gd name="connsiteY3" fmla="*/ 24084 h 1012057"/>
                  <a:gd name="connsiteX4" fmla="*/ 3508402 w 3625397"/>
                  <a:gd name="connsiteY4" fmla="*/ 571771 h 1012057"/>
                  <a:gd name="connsiteX5" fmla="*/ 3541739 w 3625397"/>
                  <a:gd name="connsiteY5" fmla="*/ 271 h 1012057"/>
                  <a:gd name="connsiteX6" fmla="*/ 3565552 w 3625397"/>
                  <a:gd name="connsiteY6" fmla="*/ 743221 h 1012057"/>
                  <a:gd name="connsiteX7" fmla="*/ 2636864 w 3625397"/>
                  <a:gd name="connsiteY7" fmla="*/ 186007 h 1012057"/>
                  <a:gd name="connsiteX8" fmla="*/ 1212878 w 3625397"/>
                  <a:gd name="connsiteY8" fmla="*/ 633683 h 1012057"/>
                  <a:gd name="connsiteX9" fmla="*/ 226701 w 3625397"/>
                  <a:gd name="connsiteY9" fmla="*/ 950144 h 1012057"/>
                  <a:gd name="connsiteX10" fmla="*/ 38100 w 3625397"/>
                  <a:gd name="connsiteY10" fmla="*/ 1012057 h 1012057"/>
                  <a:gd name="connsiteX11" fmla="*/ 0 w 3625397"/>
                  <a:gd name="connsiteY11" fmla="*/ 276902 h 1012057"/>
                  <a:gd name="connsiteX0" fmla="*/ 0 w 3625397"/>
                  <a:gd name="connsiteY0" fmla="*/ 277046 h 1012201"/>
                  <a:gd name="connsiteX1" fmla="*/ 193364 w 3625397"/>
                  <a:gd name="connsiteY1" fmla="*/ 229421 h 1012201"/>
                  <a:gd name="connsiteX2" fmla="*/ 241326 w 3625397"/>
                  <a:gd name="connsiteY2" fmla="*/ 767177 h 1012201"/>
                  <a:gd name="connsiteX3" fmla="*/ 2636866 w 3625397"/>
                  <a:gd name="connsiteY3" fmla="*/ 24228 h 1012201"/>
                  <a:gd name="connsiteX4" fmla="*/ 3508402 w 3625397"/>
                  <a:gd name="connsiteY4" fmla="*/ 571915 h 1012201"/>
                  <a:gd name="connsiteX5" fmla="*/ 3541739 w 3625397"/>
                  <a:gd name="connsiteY5" fmla="*/ 415 h 1012201"/>
                  <a:gd name="connsiteX6" fmla="*/ 3565552 w 3625397"/>
                  <a:gd name="connsiteY6" fmla="*/ 743365 h 1012201"/>
                  <a:gd name="connsiteX7" fmla="*/ 2636864 w 3625397"/>
                  <a:gd name="connsiteY7" fmla="*/ 186151 h 1012201"/>
                  <a:gd name="connsiteX8" fmla="*/ 1212878 w 3625397"/>
                  <a:gd name="connsiteY8" fmla="*/ 633827 h 1012201"/>
                  <a:gd name="connsiteX9" fmla="*/ 226701 w 3625397"/>
                  <a:gd name="connsiteY9" fmla="*/ 950288 h 1012201"/>
                  <a:gd name="connsiteX10" fmla="*/ 38100 w 3625397"/>
                  <a:gd name="connsiteY10" fmla="*/ 1012201 h 1012201"/>
                  <a:gd name="connsiteX11" fmla="*/ 0 w 3625397"/>
                  <a:gd name="connsiteY11" fmla="*/ 277046 h 1012201"/>
                  <a:gd name="connsiteX0" fmla="*/ 0 w 3625397"/>
                  <a:gd name="connsiteY0" fmla="*/ 277094 h 1012249"/>
                  <a:gd name="connsiteX1" fmla="*/ 193364 w 3625397"/>
                  <a:gd name="connsiteY1" fmla="*/ 229469 h 1012249"/>
                  <a:gd name="connsiteX2" fmla="*/ 241326 w 3625397"/>
                  <a:gd name="connsiteY2" fmla="*/ 767225 h 1012249"/>
                  <a:gd name="connsiteX3" fmla="*/ 2636866 w 3625397"/>
                  <a:gd name="connsiteY3" fmla="*/ 24276 h 1012249"/>
                  <a:gd name="connsiteX4" fmla="*/ 3484590 w 3625397"/>
                  <a:gd name="connsiteY4" fmla="*/ 524338 h 1012249"/>
                  <a:gd name="connsiteX5" fmla="*/ 3541739 w 3625397"/>
                  <a:gd name="connsiteY5" fmla="*/ 463 h 1012249"/>
                  <a:gd name="connsiteX6" fmla="*/ 3565552 w 3625397"/>
                  <a:gd name="connsiteY6" fmla="*/ 743413 h 1012249"/>
                  <a:gd name="connsiteX7" fmla="*/ 2636864 w 3625397"/>
                  <a:gd name="connsiteY7" fmla="*/ 186199 h 1012249"/>
                  <a:gd name="connsiteX8" fmla="*/ 1212878 w 3625397"/>
                  <a:gd name="connsiteY8" fmla="*/ 633875 h 1012249"/>
                  <a:gd name="connsiteX9" fmla="*/ 226701 w 3625397"/>
                  <a:gd name="connsiteY9" fmla="*/ 950336 h 1012249"/>
                  <a:gd name="connsiteX10" fmla="*/ 38100 w 3625397"/>
                  <a:gd name="connsiteY10" fmla="*/ 1012249 h 1012249"/>
                  <a:gd name="connsiteX11" fmla="*/ 0 w 3625397"/>
                  <a:gd name="connsiteY11" fmla="*/ 277094 h 1012249"/>
                  <a:gd name="connsiteX0" fmla="*/ 0 w 3627484"/>
                  <a:gd name="connsiteY0" fmla="*/ 277094 h 1012249"/>
                  <a:gd name="connsiteX1" fmla="*/ 193364 w 3627484"/>
                  <a:gd name="connsiteY1" fmla="*/ 229469 h 1012249"/>
                  <a:gd name="connsiteX2" fmla="*/ 241326 w 3627484"/>
                  <a:gd name="connsiteY2" fmla="*/ 767225 h 1012249"/>
                  <a:gd name="connsiteX3" fmla="*/ 2636866 w 3627484"/>
                  <a:gd name="connsiteY3" fmla="*/ 24276 h 1012249"/>
                  <a:gd name="connsiteX4" fmla="*/ 3484590 w 3627484"/>
                  <a:gd name="connsiteY4" fmla="*/ 524338 h 1012249"/>
                  <a:gd name="connsiteX5" fmla="*/ 3541739 w 3627484"/>
                  <a:gd name="connsiteY5" fmla="*/ 463 h 1012249"/>
                  <a:gd name="connsiteX6" fmla="*/ 3565552 w 3627484"/>
                  <a:gd name="connsiteY6" fmla="*/ 743413 h 1012249"/>
                  <a:gd name="connsiteX7" fmla="*/ 2636864 w 3627484"/>
                  <a:gd name="connsiteY7" fmla="*/ 186199 h 1012249"/>
                  <a:gd name="connsiteX8" fmla="*/ 1212878 w 3627484"/>
                  <a:gd name="connsiteY8" fmla="*/ 633875 h 1012249"/>
                  <a:gd name="connsiteX9" fmla="*/ 226701 w 3627484"/>
                  <a:gd name="connsiteY9" fmla="*/ 950336 h 1012249"/>
                  <a:gd name="connsiteX10" fmla="*/ 38100 w 3627484"/>
                  <a:gd name="connsiteY10" fmla="*/ 1012249 h 1012249"/>
                  <a:gd name="connsiteX11" fmla="*/ 0 w 3627484"/>
                  <a:gd name="connsiteY11" fmla="*/ 277094 h 1012249"/>
                  <a:gd name="connsiteX0" fmla="*/ 0 w 3627484"/>
                  <a:gd name="connsiteY0" fmla="*/ 277094 h 1012249"/>
                  <a:gd name="connsiteX1" fmla="*/ 193364 w 3627484"/>
                  <a:gd name="connsiteY1" fmla="*/ 229469 h 1012249"/>
                  <a:gd name="connsiteX2" fmla="*/ 241326 w 3627484"/>
                  <a:gd name="connsiteY2" fmla="*/ 767225 h 1012249"/>
                  <a:gd name="connsiteX3" fmla="*/ 2636866 w 3627484"/>
                  <a:gd name="connsiteY3" fmla="*/ 24276 h 1012249"/>
                  <a:gd name="connsiteX4" fmla="*/ 3484590 w 3627484"/>
                  <a:gd name="connsiteY4" fmla="*/ 524338 h 1012249"/>
                  <a:gd name="connsiteX5" fmla="*/ 3541739 w 3627484"/>
                  <a:gd name="connsiteY5" fmla="*/ 463 h 1012249"/>
                  <a:gd name="connsiteX6" fmla="*/ 3565552 w 3627484"/>
                  <a:gd name="connsiteY6" fmla="*/ 743413 h 1012249"/>
                  <a:gd name="connsiteX7" fmla="*/ 2636864 w 3627484"/>
                  <a:gd name="connsiteY7" fmla="*/ 186199 h 1012249"/>
                  <a:gd name="connsiteX8" fmla="*/ 1212878 w 3627484"/>
                  <a:gd name="connsiteY8" fmla="*/ 633875 h 1012249"/>
                  <a:gd name="connsiteX9" fmla="*/ 226701 w 3627484"/>
                  <a:gd name="connsiteY9" fmla="*/ 950336 h 1012249"/>
                  <a:gd name="connsiteX10" fmla="*/ 38100 w 3627484"/>
                  <a:gd name="connsiteY10" fmla="*/ 1012249 h 1012249"/>
                  <a:gd name="connsiteX11" fmla="*/ 0 w 3627484"/>
                  <a:gd name="connsiteY11" fmla="*/ 277094 h 1012249"/>
                  <a:gd name="connsiteX0" fmla="*/ 0 w 3656765"/>
                  <a:gd name="connsiteY0" fmla="*/ 341636 h 1076791"/>
                  <a:gd name="connsiteX1" fmla="*/ 193364 w 3656765"/>
                  <a:gd name="connsiteY1" fmla="*/ 294011 h 1076791"/>
                  <a:gd name="connsiteX2" fmla="*/ 241326 w 3656765"/>
                  <a:gd name="connsiteY2" fmla="*/ 831767 h 1076791"/>
                  <a:gd name="connsiteX3" fmla="*/ 2636866 w 3656765"/>
                  <a:gd name="connsiteY3" fmla="*/ 88818 h 1076791"/>
                  <a:gd name="connsiteX4" fmla="*/ 3484590 w 3656765"/>
                  <a:gd name="connsiteY4" fmla="*/ 588880 h 1076791"/>
                  <a:gd name="connsiteX5" fmla="*/ 3541739 w 3656765"/>
                  <a:gd name="connsiteY5" fmla="*/ 65005 h 1076791"/>
                  <a:gd name="connsiteX6" fmla="*/ 3627463 w 3656765"/>
                  <a:gd name="connsiteY6" fmla="*/ 74530 h 1076791"/>
                  <a:gd name="connsiteX7" fmla="*/ 3565552 w 3656765"/>
                  <a:gd name="connsiteY7" fmla="*/ 807955 h 1076791"/>
                  <a:gd name="connsiteX8" fmla="*/ 2636864 w 3656765"/>
                  <a:gd name="connsiteY8" fmla="*/ 250741 h 1076791"/>
                  <a:gd name="connsiteX9" fmla="*/ 1212878 w 3656765"/>
                  <a:gd name="connsiteY9" fmla="*/ 698417 h 1076791"/>
                  <a:gd name="connsiteX10" fmla="*/ 226701 w 3656765"/>
                  <a:gd name="connsiteY10" fmla="*/ 1014878 h 1076791"/>
                  <a:gd name="connsiteX11" fmla="*/ 38100 w 3656765"/>
                  <a:gd name="connsiteY11" fmla="*/ 1076791 h 1076791"/>
                  <a:gd name="connsiteX12" fmla="*/ 0 w 3656765"/>
                  <a:gd name="connsiteY12" fmla="*/ 341636 h 1076791"/>
                  <a:gd name="connsiteX0" fmla="*/ 0 w 3656765"/>
                  <a:gd name="connsiteY0" fmla="*/ 347910 h 1083065"/>
                  <a:gd name="connsiteX1" fmla="*/ 193364 w 3656765"/>
                  <a:gd name="connsiteY1" fmla="*/ 300285 h 1083065"/>
                  <a:gd name="connsiteX2" fmla="*/ 241326 w 3656765"/>
                  <a:gd name="connsiteY2" fmla="*/ 838041 h 1083065"/>
                  <a:gd name="connsiteX3" fmla="*/ 2636866 w 3656765"/>
                  <a:gd name="connsiteY3" fmla="*/ 95092 h 1083065"/>
                  <a:gd name="connsiteX4" fmla="*/ 3484590 w 3656765"/>
                  <a:gd name="connsiteY4" fmla="*/ 595154 h 1083065"/>
                  <a:gd name="connsiteX5" fmla="*/ 3508402 w 3656765"/>
                  <a:gd name="connsiteY5" fmla="*/ 56992 h 1083065"/>
                  <a:gd name="connsiteX6" fmla="*/ 3627463 w 3656765"/>
                  <a:gd name="connsiteY6" fmla="*/ 80804 h 1083065"/>
                  <a:gd name="connsiteX7" fmla="*/ 3565552 w 3656765"/>
                  <a:gd name="connsiteY7" fmla="*/ 814229 h 1083065"/>
                  <a:gd name="connsiteX8" fmla="*/ 2636864 w 3656765"/>
                  <a:gd name="connsiteY8" fmla="*/ 257015 h 1083065"/>
                  <a:gd name="connsiteX9" fmla="*/ 1212878 w 3656765"/>
                  <a:gd name="connsiteY9" fmla="*/ 704691 h 1083065"/>
                  <a:gd name="connsiteX10" fmla="*/ 226701 w 3656765"/>
                  <a:gd name="connsiteY10" fmla="*/ 1021152 h 1083065"/>
                  <a:gd name="connsiteX11" fmla="*/ 38100 w 3656765"/>
                  <a:gd name="connsiteY11" fmla="*/ 1083065 h 1083065"/>
                  <a:gd name="connsiteX12" fmla="*/ 0 w 3656765"/>
                  <a:gd name="connsiteY12" fmla="*/ 347910 h 1083065"/>
                  <a:gd name="connsiteX0" fmla="*/ 0 w 3645621"/>
                  <a:gd name="connsiteY0" fmla="*/ 347910 h 1083065"/>
                  <a:gd name="connsiteX1" fmla="*/ 193364 w 3645621"/>
                  <a:gd name="connsiteY1" fmla="*/ 300285 h 1083065"/>
                  <a:gd name="connsiteX2" fmla="*/ 241326 w 3645621"/>
                  <a:gd name="connsiteY2" fmla="*/ 838041 h 1083065"/>
                  <a:gd name="connsiteX3" fmla="*/ 2636866 w 3645621"/>
                  <a:gd name="connsiteY3" fmla="*/ 95092 h 1083065"/>
                  <a:gd name="connsiteX4" fmla="*/ 3484590 w 3645621"/>
                  <a:gd name="connsiteY4" fmla="*/ 595154 h 1083065"/>
                  <a:gd name="connsiteX5" fmla="*/ 3508402 w 3645621"/>
                  <a:gd name="connsiteY5" fmla="*/ 56992 h 1083065"/>
                  <a:gd name="connsiteX6" fmla="*/ 3627463 w 3645621"/>
                  <a:gd name="connsiteY6" fmla="*/ 80804 h 1083065"/>
                  <a:gd name="connsiteX7" fmla="*/ 3565552 w 3645621"/>
                  <a:gd name="connsiteY7" fmla="*/ 814229 h 1083065"/>
                  <a:gd name="connsiteX8" fmla="*/ 2636864 w 3645621"/>
                  <a:gd name="connsiteY8" fmla="*/ 257015 h 1083065"/>
                  <a:gd name="connsiteX9" fmla="*/ 1212878 w 3645621"/>
                  <a:gd name="connsiteY9" fmla="*/ 704691 h 1083065"/>
                  <a:gd name="connsiteX10" fmla="*/ 226701 w 3645621"/>
                  <a:gd name="connsiteY10" fmla="*/ 1021152 h 1083065"/>
                  <a:gd name="connsiteX11" fmla="*/ 38100 w 3645621"/>
                  <a:gd name="connsiteY11" fmla="*/ 1083065 h 1083065"/>
                  <a:gd name="connsiteX12" fmla="*/ 0 w 3645621"/>
                  <a:gd name="connsiteY12" fmla="*/ 347910 h 1083065"/>
                  <a:gd name="connsiteX0" fmla="*/ 0 w 3661901"/>
                  <a:gd name="connsiteY0" fmla="*/ 347910 h 1083065"/>
                  <a:gd name="connsiteX1" fmla="*/ 193364 w 3661901"/>
                  <a:gd name="connsiteY1" fmla="*/ 300285 h 1083065"/>
                  <a:gd name="connsiteX2" fmla="*/ 241326 w 3661901"/>
                  <a:gd name="connsiteY2" fmla="*/ 838041 h 1083065"/>
                  <a:gd name="connsiteX3" fmla="*/ 2636866 w 3661901"/>
                  <a:gd name="connsiteY3" fmla="*/ 95092 h 1083065"/>
                  <a:gd name="connsiteX4" fmla="*/ 3484590 w 3661901"/>
                  <a:gd name="connsiteY4" fmla="*/ 595154 h 1083065"/>
                  <a:gd name="connsiteX5" fmla="*/ 3508402 w 3661901"/>
                  <a:gd name="connsiteY5" fmla="*/ 56992 h 1083065"/>
                  <a:gd name="connsiteX6" fmla="*/ 3627463 w 3661901"/>
                  <a:gd name="connsiteY6" fmla="*/ 80804 h 1083065"/>
                  <a:gd name="connsiteX7" fmla="*/ 3594127 w 3661901"/>
                  <a:gd name="connsiteY7" fmla="*/ 828517 h 1083065"/>
                  <a:gd name="connsiteX8" fmla="*/ 2636864 w 3661901"/>
                  <a:gd name="connsiteY8" fmla="*/ 257015 h 1083065"/>
                  <a:gd name="connsiteX9" fmla="*/ 1212878 w 3661901"/>
                  <a:gd name="connsiteY9" fmla="*/ 704691 h 1083065"/>
                  <a:gd name="connsiteX10" fmla="*/ 226701 w 3661901"/>
                  <a:gd name="connsiteY10" fmla="*/ 1021152 h 1083065"/>
                  <a:gd name="connsiteX11" fmla="*/ 38100 w 3661901"/>
                  <a:gd name="connsiteY11" fmla="*/ 1083065 h 1083065"/>
                  <a:gd name="connsiteX12" fmla="*/ 0 w 3661901"/>
                  <a:gd name="connsiteY12" fmla="*/ 347910 h 1083065"/>
                  <a:gd name="connsiteX0" fmla="*/ 0 w 3630828"/>
                  <a:gd name="connsiteY0" fmla="*/ 347910 h 1083065"/>
                  <a:gd name="connsiteX1" fmla="*/ 193364 w 3630828"/>
                  <a:gd name="connsiteY1" fmla="*/ 300285 h 1083065"/>
                  <a:gd name="connsiteX2" fmla="*/ 241326 w 3630828"/>
                  <a:gd name="connsiteY2" fmla="*/ 838041 h 1083065"/>
                  <a:gd name="connsiteX3" fmla="*/ 2636866 w 3630828"/>
                  <a:gd name="connsiteY3" fmla="*/ 95092 h 1083065"/>
                  <a:gd name="connsiteX4" fmla="*/ 3484590 w 3630828"/>
                  <a:gd name="connsiteY4" fmla="*/ 595154 h 1083065"/>
                  <a:gd name="connsiteX5" fmla="*/ 3508402 w 3630828"/>
                  <a:gd name="connsiteY5" fmla="*/ 56992 h 1083065"/>
                  <a:gd name="connsiteX6" fmla="*/ 3627463 w 3630828"/>
                  <a:gd name="connsiteY6" fmla="*/ 80804 h 1083065"/>
                  <a:gd name="connsiteX7" fmla="*/ 3594127 w 3630828"/>
                  <a:gd name="connsiteY7" fmla="*/ 828517 h 1083065"/>
                  <a:gd name="connsiteX8" fmla="*/ 2636864 w 3630828"/>
                  <a:gd name="connsiteY8" fmla="*/ 257015 h 1083065"/>
                  <a:gd name="connsiteX9" fmla="*/ 1212878 w 3630828"/>
                  <a:gd name="connsiteY9" fmla="*/ 704691 h 1083065"/>
                  <a:gd name="connsiteX10" fmla="*/ 226701 w 3630828"/>
                  <a:gd name="connsiteY10" fmla="*/ 1021152 h 1083065"/>
                  <a:gd name="connsiteX11" fmla="*/ 38100 w 3630828"/>
                  <a:gd name="connsiteY11" fmla="*/ 1083065 h 1083065"/>
                  <a:gd name="connsiteX12" fmla="*/ 0 w 3630828"/>
                  <a:gd name="connsiteY12" fmla="*/ 347910 h 1083065"/>
                  <a:gd name="connsiteX0" fmla="*/ 0 w 3634369"/>
                  <a:gd name="connsiteY0" fmla="*/ 347910 h 1083065"/>
                  <a:gd name="connsiteX1" fmla="*/ 193364 w 3634369"/>
                  <a:gd name="connsiteY1" fmla="*/ 300285 h 1083065"/>
                  <a:gd name="connsiteX2" fmla="*/ 241326 w 3634369"/>
                  <a:gd name="connsiteY2" fmla="*/ 838041 h 1083065"/>
                  <a:gd name="connsiteX3" fmla="*/ 2636866 w 3634369"/>
                  <a:gd name="connsiteY3" fmla="*/ 95092 h 1083065"/>
                  <a:gd name="connsiteX4" fmla="*/ 3484590 w 3634369"/>
                  <a:gd name="connsiteY4" fmla="*/ 595154 h 1083065"/>
                  <a:gd name="connsiteX5" fmla="*/ 3508402 w 3634369"/>
                  <a:gd name="connsiteY5" fmla="*/ 56992 h 1083065"/>
                  <a:gd name="connsiteX6" fmla="*/ 3627463 w 3634369"/>
                  <a:gd name="connsiteY6" fmla="*/ 80804 h 1083065"/>
                  <a:gd name="connsiteX7" fmla="*/ 3603652 w 3634369"/>
                  <a:gd name="connsiteY7" fmla="*/ 828517 h 1083065"/>
                  <a:gd name="connsiteX8" fmla="*/ 2636864 w 3634369"/>
                  <a:gd name="connsiteY8" fmla="*/ 257015 h 1083065"/>
                  <a:gd name="connsiteX9" fmla="*/ 1212878 w 3634369"/>
                  <a:gd name="connsiteY9" fmla="*/ 704691 h 1083065"/>
                  <a:gd name="connsiteX10" fmla="*/ 226701 w 3634369"/>
                  <a:gd name="connsiteY10" fmla="*/ 1021152 h 1083065"/>
                  <a:gd name="connsiteX11" fmla="*/ 38100 w 3634369"/>
                  <a:gd name="connsiteY11" fmla="*/ 1083065 h 1083065"/>
                  <a:gd name="connsiteX12" fmla="*/ 0 w 3634369"/>
                  <a:gd name="connsiteY12" fmla="*/ 347910 h 1083065"/>
                  <a:gd name="connsiteX0" fmla="*/ 0 w 3628109"/>
                  <a:gd name="connsiteY0" fmla="*/ 347910 h 1083065"/>
                  <a:gd name="connsiteX1" fmla="*/ 193364 w 3628109"/>
                  <a:gd name="connsiteY1" fmla="*/ 300285 h 1083065"/>
                  <a:gd name="connsiteX2" fmla="*/ 241326 w 3628109"/>
                  <a:gd name="connsiteY2" fmla="*/ 838041 h 1083065"/>
                  <a:gd name="connsiteX3" fmla="*/ 2636866 w 3628109"/>
                  <a:gd name="connsiteY3" fmla="*/ 95092 h 1083065"/>
                  <a:gd name="connsiteX4" fmla="*/ 3484590 w 3628109"/>
                  <a:gd name="connsiteY4" fmla="*/ 595154 h 1083065"/>
                  <a:gd name="connsiteX5" fmla="*/ 3508402 w 3628109"/>
                  <a:gd name="connsiteY5" fmla="*/ 56992 h 1083065"/>
                  <a:gd name="connsiteX6" fmla="*/ 3627463 w 3628109"/>
                  <a:gd name="connsiteY6" fmla="*/ 80804 h 1083065"/>
                  <a:gd name="connsiteX7" fmla="*/ 3603652 w 3628109"/>
                  <a:gd name="connsiteY7" fmla="*/ 828517 h 1083065"/>
                  <a:gd name="connsiteX8" fmla="*/ 2636864 w 3628109"/>
                  <a:gd name="connsiteY8" fmla="*/ 257015 h 1083065"/>
                  <a:gd name="connsiteX9" fmla="*/ 1212878 w 3628109"/>
                  <a:gd name="connsiteY9" fmla="*/ 704691 h 1083065"/>
                  <a:gd name="connsiteX10" fmla="*/ 226701 w 3628109"/>
                  <a:gd name="connsiteY10" fmla="*/ 1021152 h 1083065"/>
                  <a:gd name="connsiteX11" fmla="*/ 38100 w 3628109"/>
                  <a:gd name="connsiteY11" fmla="*/ 1083065 h 1083065"/>
                  <a:gd name="connsiteX12" fmla="*/ 0 w 3628109"/>
                  <a:gd name="connsiteY12" fmla="*/ 347910 h 1083065"/>
                  <a:gd name="connsiteX0" fmla="*/ 0 w 3628109"/>
                  <a:gd name="connsiteY0" fmla="*/ 347910 h 1083065"/>
                  <a:gd name="connsiteX1" fmla="*/ 193364 w 3628109"/>
                  <a:gd name="connsiteY1" fmla="*/ 300285 h 1083065"/>
                  <a:gd name="connsiteX2" fmla="*/ 241326 w 3628109"/>
                  <a:gd name="connsiteY2" fmla="*/ 838041 h 1083065"/>
                  <a:gd name="connsiteX3" fmla="*/ 2636866 w 3628109"/>
                  <a:gd name="connsiteY3" fmla="*/ 95092 h 1083065"/>
                  <a:gd name="connsiteX4" fmla="*/ 3484590 w 3628109"/>
                  <a:gd name="connsiteY4" fmla="*/ 595154 h 1083065"/>
                  <a:gd name="connsiteX5" fmla="*/ 3498877 w 3628109"/>
                  <a:gd name="connsiteY5" fmla="*/ 56992 h 1083065"/>
                  <a:gd name="connsiteX6" fmla="*/ 3627463 w 3628109"/>
                  <a:gd name="connsiteY6" fmla="*/ 80804 h 1083065"/>
                  <a:gd name="connsiteX7" fmla="*/ 3603652 w 3628109"/>
                  <a:gd name="connsiteY7" fmla="*/ 828517 h 1083065"/>
                  <a:gd name="connsiteX8" fmla="*/ 2636864 w 3628109"/>
                  <a:gd name="connsiteY8" fmla="*/ 257015 h 1083065"/>
                  <a:gd name="connsiteX9" fmla="*/ 1212878 w 3628109"/>
                  <a:gd name="connsiteY9" fmla="*/ 704691 h 1083065"/>
                  <a:gd name="connsiteX10" fmla="*/ 226701 w 3628109"/>
                  <a:gd name="connsiteY10" fmla="*/ 1021152 h 1083065"/>
                  <a:gd name="connsiteX11" fmla="*/ 38100 w 3628109"/>
                  <a:gd name="connsiteY11" fmla="*/ 1083065 h 1083065"/>
                  <a:gd name="connsiteX12" fmla="*/ 0 w 3628109"/>
                  <a:gd name="connsiteY12" fmla="*/ 347910 h 1083065"/>
                  <a:gd name="connsiteX0" fmla="*/ 0 w 4361337"/>
                  <a:gd name="connsiteY0" fmla="*/ 552924 h 1288079"/>
                  <a:gd name="connsiteX1" fmla="*/ 193364 w 4361337"/>
                  <a:gd name="connsiteY1" fmla="*/ 505299 h 1288079"/>
                  <a:gd name="connsiteX2" fmla="*/ 241326 w 4361337"/>
                  <a:gd name="connsiteY2" fmla="*/ 1043055 h 1288079"/>
                  <a:gd name="connsiteX3" fmla="*/ 2636866 w 4361337"/>
                  <a:gd name="connsiteY3" fmla="*/ 300106 h 1288079"/>
                  <a:gd name="connsiteX4" fmla="*/ 3484590 w 4361337"/>
                  <a:gd name="connsiteY4" fmla="*/ 800168 h 1288079"/>
                  <a:gd name="connsiteX5" fmla="*/ 3498877 w 4361337"/>
                  <a:gd name="connsiteY5" fmla="*/ 262006 h 1288079"/>
                  <a:gd name="connsiteX6" fmla="*/ 4360888 w 4361337"/>
                  <a:gd name="connsiteY6" fmla="*/ 68 h 1288079"/>
                  <a:gd name="connsiteX7" fmla="*/ 3627463 w 4361337"/>
                  <a:gd name="connsiteY7" fmla="*/ 285818 h 1288079"/>
                  <a:gd name="connsiteX8" fmla="*/ 3603652 w 4361337"/>
                  <a:gd name="connsiteY8" fmla="*/ 1033531 h 1288079"/>
                  <a:gd name="connsiteX9" fmla="*/ 2636864 w 4361337"/>
                  <a:gd name="connsiteY9" fmla="*/ 462029 h 1288079"/>
                  <a:gd name="connsiteX10" fmla="*/ 1212878 w 4361337"/>
                  <a:gd name="connsiteY10" fmla="*/ 909705 h 1288079"/>
                  <a:gd name="connsiteX11" fmla="*/ 226701 w 4361337"/>
                  <a:gd name="connsiteY11" fmla="*/ 1226166 h 1288079"/>
                  <a:gd name="connsiteX12" fmla="*/ 38100 w 4361337"/>
                  <a:gd name="connsiteY12" fmla="*/ 1288079 h 1288079"/>
                  <a:gd name="connsiteX13" fmla="*/ 0 w 4361337"/>
                  <a:gd name="connsiteY13" fmla="*/ 552924 h 1288079"/>
                  <a:gd name="connsiteX0" fmla="*/ 0 w 4361609"/>
                  <a:gd name="connsiteY0" fmla="*/ 552924 h 1288079"/>
                  <a:gd name="connsiteX1" fmla="*/ 193364 w 4361609"/>
                  <a:gd name="connsiteY1" fmla="*/ 505299 h 1288079"/>
                  <a:gd name="connsiteX2" fmla="*/ 241326 w 4361609"/>
                  <a:gd name="connsiteY2" fmla="*/ 1043055 h 1288079"/>
                  <a:gd name="connsiteX3" fmla="*/ 2636866 w 4361609"/>
                  <a:gd name="connsiteY3" fmla="*/ 300106 h 1288079"/>
                  <a:gd name="connsiteX4" fmla="*/ 3484590 w 4361609"/>
                  <a:gd name="connsiteY4" fmla="*/ 800168 h 1288079"/>
                  <a:gd name="connsiteX5" fmla="*/ 3498877 w 4361609"/>
                  <a:gd name="connsiteY5" fmla="*/ 262006 h 1288079"/>
                  <a:gd name="connsiteX6" fmla="*/ 4360888 w 4361609"/>
                  <a:gd name="connsiteY6" fmla="*/ 68 h 1288079"/>
                  <a:gd name="connsiteX7" fmla="*/ 3627463 w 4361609"/>
                  <a:gd name="connsiteY7" fmla="*/ 285818 h 1288079"/>
                  <a:gd name="connsiteX8" fmla="*/ 3603652 w 4361609"/>
                  <a:gd name="connsiteY8" fmla="*/ 1033531 h 1288079"/>
                  <a:gd name="connsiteX9" fmla="*/ 2636864 w 4361609"/>
                  <a:gd name="connsiteY9" fmla="*/ 462029 h 1288079"/>
                  <a:gd name="connsiteX10" fmla="*/ 1212878 w 4361609"/>
                  <a:gd name="connsiteY10" fmla="*/ 909705 h 1288079"/>
                  <a:gd name="connsiteX11" fmla="*/ 226701 w 4361609"/>
                  <a:gd name="connsiteY11" fmla="*/ 1226166 h 1288079"/>
                  <a:gd name="connsiteX12" fmla="*/ 38100 w 4361609"/>
                  <a:gd name="connsiteY12" fmla="*/ 1288079 h 1288079"/>
                  <a:gd name="connsiteX13" fmla="*/ 0 w 4361609"/>
                  <a:gd name="connsiteY13" fmla="*/ 552924 h 1288079"/>
                  <a:gd name="connsiteX0" fmla="*/ 0 w 4361609"/>
                  <a:gd name="connsiteY0" fmla="*/ 552924 h 1288079"/>
                  <a:gd name="connsiteX1" fmla="*/ 193364 w 4361609"/>
                  <a:gd name="connsiteY1" fmla="*/ 505299 h 1288079"/>
                  <a:gd name="connsiteX2" fmla="*/ 241326 w 4361609"/>
                  <a:gd name="connsiteY2" fmla="*/ 1043055 h 1288079"/>
                  <a:gd name="connsiteX3" fmla="*/ 2636866 w 4361609"/>
                  <a:gd name="connsiteY3" fmla="*/ 300106 h 1288079"/>
                  <a:gd name="connsiteX4" fmla="*/ 3484590 w 4361609"/>
                  <a:gd name="connsiteY4" fmla="*/ 800168 h 1288079"/>
                  <a:gd name="connsiteX5" fmla="*/ 3498877 w 4361609"/>
                  <a:gd name="connsiteY5" fmla="*/ 262006 h 1288079"/>
                  <a:gd name="connsiteX6" fmla="*/ 4360888 w 4361609"/>
                  <a:gd name="connsiteY6" fmla="*/ 68 h 1288079"/>
                  <a:gd name="connsiteX7" fmla="*/ 3627463 w 4361609"/>
                  <a:gd name="connsiteY7" fmla="*/ 328681 h 1288079"/>
                  <a:gd name="connsiteX8" fmla="*/ 3603652 w 4361609"/>
                  <a:gd name="connsiteY8" fmla="*/ 1033531 h 1288079"/>
                  <a:gd name="connsiteX9" fmla="*/ 2636864 w 4361609"/>
                  <a:gd name="connsiteY9" fmla="*/ 462029 h 1288079"/>
                  <a:gd name="connsiteX10" fmla="*/ 1212878 w 4361609"/>
                  <a:gd name="connsiteY10" fmla="*/ 909705 h 1288079"/>
                  <a:gd name="connsiteX11" fmla="*/ 226701 w 4361609"/>
                  <a:gd name="connsiteY11" fmla="*/ 1226166 h 1288079"/>
                  <a:gd name="connsiteX12" fmla="*/ 38100 w 4361609"/>
                  <a:gd name="connsiteY12" fmla="*/ 1288079 h 1288079"/>
                  <a:gd name="connsiteX13" fmla="*/ 0 w 4361609"/>
                  <a:gd name="connsiteY13" fmla="*/ 552924 h 1288079"/>
                  <a:gd name="connsiteX0" fmla="*/ 0 w 4498099"/>
                  <a:gd name="connsiteY0" fmla="*/ 562285 h 1297440"/>
                  <a:gd name="connsiteX1" fmla="*/ 193364 w 4498099"/>
                  <a:gd name="connsiteY1" fmla="*/ 514660 h 1297440"/>
                  <a:gd name="connsiteX2" fmla="*/ 241326 w 4498099"/>
                  <a:gd name="connsiteY2" fmla="*/ 1052416 h 1297440"/>
                  <a:gd name="connsiteX3" fmla="*/ 2636866 w 4498099"/>
                  <a:gd name="connsiteY3" fmla="*/ 309467 h 1297440"/>
                  <a:gd name="connsiteX4" fmla="*/ 3484590 w 4498099"/>
                  <a:gd name="connsiteY4" fmla="*/ 809529 h 1297440"/>
                  <a:gd name="connsiteX5" fmla="*/ 3498877 w 4498099"/>
                  <a:gd name="connsiteY5" fmla="*/ 271367 h 1297440"/>
                  <a:gd name="connsiteX6" fmla="*/ 4360888 w 4498099"/>
                  <a:gd name="connsiteY6" fmla="*/ 9429 h 1297440"/>
                  <a:gd name="connsiteX7" fmla="*/ 4437088 w 4498099"/>
                  <a:gd name="connsiteY7" fmla="*/ 71341 h 1297440"/>
                  <a:gd name="connsiteX8" fmla="*/ 3627463 w 4498099"/>
                  <a:gd name="connsiteY8" fmla="*/ 338042 h 1297440"/>
                  <a:gd name="connsiteX9" fmla="*/ 3603652 w 4498099"/>
                  <a:gd name="connsiteY9" fmla="*/ 1042892 h 1297440"/>
                  <a:gd name="connsiteX10" fmla="*/ 2636864 w 4498099"/>
                  <a:gd name="connsiteY10" fmla="*/ 471390 h 1297440"/>
                  <a:gd name="connsiteX11" fmla="*/ 1212878 w 4498099"/>
                  <a:gd name="connsiteY11" fmla="*/ 919066 h 1297440"/>
                  <a:gd name="connsiteX12" fmla="*/ 226701 w 4498099"/>
                  <a:gd name="connsiteY12" fmla="*/ 1235527 h 1297440"/>
                  <a:gd name="connsiteX13" fmla="*/ 38100 w 4498099"/>
                  <a:gd name="connsiteY13" fmla="*/ 1297440 h 1297440"/>
                  <a:gd name="connsiteX14" fmla="*/ 0 w 4498099"/>
                  <a:gd name="connsiteY14" fmla="*/ 562285 h 1297440"/>
                  <a:gd name="connsiteX0" fmla="*/ 0 w 4498099"/>
                  <a:gd name="connsiteY0" fmla="*/ 562285 h 1297440"/>
                  <a:gd name="connsiteX1" fmla="*/ 193364 w 4498099"/>
                  <a:gd name="connsiteY1" fmla="*/ 514660 h 1297440"/>
                  <a:gd name="connsiteX2" fmla="*/ 241326 w 4498099"/>
                  <a:gd name="connsiteY2" fmla="*/ 1052416 h 1297440"/>
                  <a:gd name="connsiteX3" fmla="*/ 2636866 w 4498099"/>
                  <a:gd name="connsiteY3" fmla="*/ 309467 h 1297440"/>
                  <a:gd name="connsiteX4" fmla="*/ 3484590 w 4498099"/>
                  <a:gd name="connsiteY4" fmla="*/ 809529 h 1297440"/>
                  <a:gd name="connsiteX5" fmla="*/ 3498877 w 4498099"/>
                  <a:gd name="connsiteY5" fmla="*/ 271367 h 1297440"/>
                  <a:gd name="connsiteX6" fmla="*/ 4360888 w 4498099"/>
                  <a:gd name="connsiteY6" fmla="*/ 9429 h 1297440"/>
                  <a:gd name="connsiteX7" fmla="*/ 4437088 w 4498099"/>
                  <a:gd name="connsiteY7" fmla="*/ 71341 h 1297440"/>
                  <a:gd name="connsiteX8" fmla="*/ 3627463 w 4498099"/>
                  <a:gd name="connsiteY8" fmla="*/ 338042 h 1297440"/>
                  <a:gd name="connsiteX9" fmla="*/ 3603652 w 4498099"/>
                  <a:gd name="connsiteY9" fmla="*/ 1042892 h 1297440"/>
                  <a:gd name="connsiteX10" fmla="*/ 2636864 w 4498099"/>
                  <a:gd name="connsiteY10" fmla="*/ 471390 h 1297440"/>
                  <a:gd name="connsiteX11" fmla="*/ 1212878 w 4498099"/>
                  <a:gd name="connsiteY11" fmla="*/ 919066 h 1297440"/>
                  <a:gd name="connsiteX12" fmla="*/ 226701 w 4498099"/>
                  <a:gd name="connsiteY12" fmla="*/ 1235527 h 1297440"/>
                  <a:gd name="connsiteX13" fmla="*/ 38100 w 4498099"/>
                  <a:gd name="connsiteY13" fmla="*/ 1297440 h 1297440"/>
                  <a:gd name="connsiteX14" fmla="*/ 0 w 4498099"/>
                  <a:gd name="connsiteY14" fmla="*/ 562285 h 1297440"/>
                  <a:gd name="connsiteX0" fmla="*/ 0 w 4563633"/>
                  <a:gd name="connsiteY0" fmla="*/ 624036 h 1359191"/>
                  <a:gd name="connsiteX1" fmla="*/ 193364 w 4563633"/>
                  <a:gd name="connsiteY1" fmla="*/ 576411 h 1359191"/>
                  <a:gd name="connsiteX2" fmla="*/ 241326 w 4563633"/>
                  <a:gd name="connsiteY2" fmla="*/ 1114167 h 1359191"/>
                  <a:gd name="connsiteX3" fmla="*/ 2636866 w 4563633"/>
                  <a:gd name="connsiteY3" fmla="*/ 371218 h 1359191"/>
                  <a:gd name="connsiteX4" fmla="*/ 3484590 w 4563633"/>
                  <a:gd name="connsiteY4" fmla="*/ 871280 h 1359191"/>
                  <a:gd name="connsiteX5" fmla="*/ 3498877 w 4563633"/>
                  <a:gd name="connsiteY5" fmla="*/ 333118 h 1359191"/>
                  <a:gd name="connsiteX6" fmla="*/ 4499000 w 4563633"/>
                  <a:gd name="connsiteY6" fmla="*/ 4505 h 1359191"/>
                  <a:gd name="connsiteX7" fmla="*/ 4437088 w 4563633"/>
                  <a:gd name="connsiteY7" fmla="*/ 133092 h 1359191"/>
                  <a:gd name="connsiteX8" fmla="*/ 3627463 w 4563633"/>
                  <a:gd name="connsiteY8" fmla="*/ 399793 h 1359191"/>
                  <a:gd name="connsiteX9" fmla="*/ 3603652 w 4563633"/>
                  <a:gd name="connsiteY9" fmla="*/ 1104643 h 1359191"/>
                  <a:gd name="connsiteX10" fmla="*/ 2636864 w 4563633"/>
                  <a:gd name="connsiteY10" fmla="*/ 533141 h 1359191"/>
                  <a:gd name="connsiteX11" fmla="*/ 1212878 w 4563633"/>
                  <a:gd name="connsiteY11" fmla="*/ 980817 h 1359191"/>
                  <a:gd name="connsiteX12" fmla="*/ 226701 w 4563633"/>
                  <a:gd name="connsiteY12" fmla="*/ 1297278 h 1359191"/>
                  <a:gd name="connsiteX13" fmla="*/ 38100 w 4563633"/>
                  <a:gd name="connsiteY13" fmla="*/ 1359191 h 1359191"/>
                  <a:gd name="connsiteX14" fmla="*/ 0 w 4563633"/>
                  <a:gd name="connsiteY14" fmla="*/ 624036 h 1359191"/>
                  <a:gd name="connsiteX0" fmla="*/ 0 w 4707868"/>
                  <a:gd name="connsiteY0" fmla="*/ 632595 h 1367750"/>
                  <a:gd name="connsiteX1" fmla="*/ 193364 w 4707868"/>
                  <a:gd name="connsiteY1" fmla="*/ 584970 h 1367750"/>
                  <a:gd name="connsiteX2" fmla="*/ 241326 w 4707868"/>
                  <a:gd name="connsiteY2" fmla="*/ 1122726 h 1367750"/>
                  <a:gd name="connsiteX3" fmla="*/ 2636866 w 4707868"/>
                  <a:gd name="connsiteY3" fmla="*/ 379777 h 1367750"/>
                  <a:gd name="connsiteX4" fmla="*/ 3484590 w 4707868"/>
                  <a:gd name="connsiteY4" fmla="*/ 879839 h 1367750"/>
                  <a:gd name="connsiteX5" fmla="*/ 3498877 w 4707868"/>
                  <a:gd name="connsiteY5" fmla="*/ 341677 h 1367750"/>
                  <a:gd name="connsiteX6" fmla="*/ 4499000 w 4707868"/>
                  <a:gd name="connsiteY6" fmla="*/ 13064 h 1367750"/>
                  <a:gd name="connsiteX7" fmla="*/ 4665688 w 4707868"/>
                  <a:gd name="connsiteY7" fmla="*/ 55926 h 1367750"/>
                  <a:gd name="connsiteX8" fmla="*/ 3627463 w 4707868"/>
                  <a:gd name="connsiteY8" fmla="*/ 408352 h 1367750"/>
                  <a:gd name="connsiteX9" fmla="*/ 3603652 w 4707868"/>
                  <a:gd name="connsiteY9" fmla="*/ 1113202 h 1367750"/>
                  <a:gd name="connsiteX10" fmla="*/ 2636864 w 4707868"/>
                  <a:gd name="connsiteY10" fmla="*/ 541700 h 1367750"/>
                  <a:gd name="connsiteX11" fmla="*/ 1212878 w 4707868"/>
                  <a:gd name="connsiteY11" fmla="*/ 989376 h 1367750"/>
                  <a:gd name="connsiteX12" fmla="*/ 226701 w 4707868"/>
                  <a:gd name="connsiteY12" fmla="*/ 1305837 h 1367750"/>
                  <a:gd name="connsiteX13" fmla="*/ 38100 w 4707868"/>
                  <a:gd name="connsiteY13" fmla="*/ 1367750 h 1367750"/>
                  <a:gd name="connsiteX14" fmla="*/ 0 w 4707868"/>
                  <a:gd name="connsiteY14" fmla="*/ 632595 h 1367750"/>
                  <a:gd name="connsiteX0" fmla="*/ 0 w 4775003"/>
                  <a:gd name="connsiteY0" fmla="*/ 640788 h 1375943"/>
                  <a:gd name="connsiteX1" fmla="*/ 193364 w 4775003"/>
                  <a:gd name="connsiteY1" fmla="*/ 593163 h 1375943"/>
                  <a:gd name="connsiteX2" fmla="*/ 241326 w 4775003"/>
                  <a:gd name="connsiteY2" fmla="*/ 1130919 h 1375943"/>
                  <a:gd name="connsiteX3" fmla="*/ 2636866 w 4775003"/>
                  <a:gd name="connsiteY3" fmla="*/ 387970 h 1375943"/>
                  <a:gd name="connsiteX4" fmla="*/ 3484590 w 4775003"/>
                  <a:gd name="connsiteY4" fmla="*/ 888032 h 1375943"/>
                  <a:gd name="connsiteX5" fmla="*/ 3498877 w 4775003"/>
                  <a:gd name="connsiteY5" fmla="*/ 349870 h 1375943"/>
                  <a:gd name="connsiteX6" fmla="*/ 4499000 w 4775003"/>
                  <a:gd name="connsiteY6" fmla="*/ 21257 h 1375943"/>
                  <a:gd name="connsiteX7" fmla="*/ 4741888 w 4775003"/>
                  <a:gd name="connsiteY7" fmla="*/ 40306 h 1375943"/>
                  <a:gd name="connsiteX8" fmla="*/ 3627463 w 4775003"/>
                  <a:gd name="connsiteY8" fmla="*/ 416545 h 1375943"/>
                  <a:gd name="connsiteX9" fmla="*/ 3603652 w 4775003"/>
                  <a:gd name="connsiteY9" fmla="*/ 1121395 h 1375943"/>
                  <a:gd name="connsiteX10" fmla="*/ 2636864 w 4775003"/>
                  <a:gd name="connsiteY10" fmla="*/ 549893 h 1375943"/>
                  <a:gd name="connsiteX11" fmla="*/ 1212878 w 4775003"/>
                  <a:gd name="connsiteY11" fmla="*/ 997569 h 1375943"/>
                  <a:gd name="connsiteX12" fmla="*/ 226701 w 4775003"/>
                  <a:gd name="connsiteY12" fmla="*/ 1314030 h 1375943"/>
                  <a:gd name="connsiteX13" fmla="*/ 38100 w 4775003"/>
                  <a:gd name="connsiteY13" fmla="*/ 1375943 h 1375943"/>
                  <a:gd name="connsiteX14" fmla="*/ 0 w 4775003"/>
                  <a:gd name="connsiteY14" fmla="*/ 640788 h 1375943"/>
                  <a:gd name="connsiteX0" fmla="*/ 0 w 4780172"/>
                  <a:gd name="connsiteY0" fmla="*/ 646436 h 1381591"/>
                  <a:gd name="connsiteX1" fmla="*/ 193364 w 4780172"/>
                  <a:gd name="connsiteY1" fmla="*/ 598811 h 1381591"/>
                  <a:gd name="connsiteX2" fmla="*/ 241326 w 4780172"/>
                  <a:gd name="connsiteY2" fmla="*/ 1136567 h 1381591"/>
                  <a:gd name="connsiteX3" fmla="*/ 2636866 w 4780172"/>
                  <a:gd name="connsiteY3" fmla="*/ 393618 h 1381591"/>
                  <a:gd name="connsiteX4" fmla="*/ 3484590 w 4780172"/>
                  <a:gd name="connsiteY4" fmla="*/ 893680 h 1381591"/>
                  <a:gd name="connsiteX5" fmla="*/ 3498877 w 4780172"/>
                  <a:gd name="connsiteY5" fmla="*/ 355518 h 1381591"/>
                  <a:gd name="connsiteX6" fmla="*/ 4546625 w 4780172"/>
                  <a:gd name="connsiteY6" fmla="*/ 17380 h 1381591"/>
                  <a:gd name="connsiteX7" fmla="*/ 4741888 w 4780172"/>
                  <a:gd name="connsiteY7" fmla="*/ 45954 h 1381591"/>
                  <a:gd name="connsiteX8" fmla="*/ 3627463 w 4780172"/>
                  <a:gd name="connsiteY8" fmla="*/ 422193 h 1381591"/>
                  <a:gd name="connsiteX9" fmla="*/ 3603652 w 4780172"/>
                  <a:gd name="connsiteY9" fmla="*/ 1127043 h 1381591"/>
                  <a:gd name="connsiteX10" fmla="*/ 2636864 w 4780172"/>
                  <a:gd name="connsiteY10" fmla="*/ 555541 h 1381591"/>
                  <a:gd name="connsiteX11" fmla="*/ 1212878 w 4780172"/>
                  <a:gd name="connsiteY11" fmla="*/ 1003217 h 1381591"/>
                  <a:gd name="connsiteX12" fmla="*/ 226701 w 4780172"/>
                  <a:gd name="connsiteY12" fmla="*/ 1319678 h 1381591"/>
                  <a:gd name="connsiteX13" fmla="*/ 38100 w 4780172"/>
                  <a:gd name="connsiteY13" fmla="*/ 1381591 h 1381591"/>
                  <a:gd name="connsiteX14" fmla="*/ 0 w 4780172"/>
                  <a:gd name="connsiteY14" fmla="*/ 646436 h 1381591"/>
                  <a:gd name="connsiteX0" fmla="*/ 0 w 4793623"/>
                  <a:gd name="connsiteY0" fmla="*/ 757865 h 1493020"/>
                  <a:gd name="connsiteX1" fmla="*/ 193364 w 4793623"/>
                  <a:gd name="connsiteY1" fmla="*/ 710240 h 1493020"/>
                  <a:gd name="connsiteX2" fmla="*/ 241326 w 4793623"/>
                  <a:gd name="connsiteY2" fmla="*/ 1247996 h 1493020"/>
                  <a:gd name="connsiteX3" fmla="*/ 2636866 w 4793623"/>
                  <a:gd name="connsiteY3" fmla="*/ 505047 h 1493020"/>
                  <a:gd name="connsiteX4" fmla="*/ 3484590 w 4793623"/>
                  <a:gd name="connsiteY4" fmla="*/ 1005109 h 1493020"/>
                  <a:gd name="connsiteX5" fmla="*/ 3498877 w 4793623"/>
                  <a:gd name="connsiteY5" fmla="*/ 466947 h 1493020"/>
                  <a:gd name="connsiteX6" fmla="*/ 4546625 w 4793623"/>
                  <a:gd name="connsiteY6" fmla="*/ 128809 h 1493020"/>
                  <a:gd name="connsiteX7" fmla="*/ 4546624 w 4793623"/>
                  <a:gd name="connsiteY7" fmla="*/ 223 h 1493020"/>
                  <a:gd name="connsiteX8" fmla="*/ 4741888 w 4793623"/>
                  <a:gd name="connsiteY8" fmla="*/ 157383 h 1493020"/>
                  <a:gd name="connsiteX9" fmla="*/ 3627463 w 4793623"/>
                  <a:gd name="connsiteY9" fmla="*/ 533622 h 1493020"/>
                  <a:gd name="connsiteX10" fmla="*/ 3603652 w 4793623"/>
                  <a:gd name="connsiteY10" fmla="*/ 1238472 h 1493020"/>
                  <a:gd name="connsiteX11" fmla="*/ 2636864 w 4793623"/>
                  <a:gd name="connsiteY11" fmla="*/ 666970 h 1493020"/>
                  <a:gd name="connsiteX12" fmla="*/ 1212878 w 4793623"/>
                  <a:gd name="connsiteY12" fmla="*/ 1114646 h 1493020"/>
                  <a:gd name="connsiteX13" fmla="*/ 226701 w 4793623"/>
                  <a:gd name="connsiteY13" fmla="*/ 1431107 h 1493020"/>
                  <a:gd name="connsiteX14" fmla="*/ 38100 w 4793623"/>
                  <a:gd name="connsiteY14" fmla="*/ 1493020 h 1493020"/>
                  <a:gd name="connsiteX15" fmla="*/ 0 w 4793623"/>
                  <a:gd name="connsiteY15" fmla="*/ 757865 h 1493020"/>
                  <a:gd name="connsiteX0" fmla="*/ 0 w 4794150"/>
                  <a:gd name="connsiteY0" fmla="*/ 767365 h 1502520"/>
                  <a:gd name="connsiteX1" fmla="*/ 193364 w 4794150"/>
                  <a:gd name="connsiteY1" fmla="*/ 719740 h 1502520"/>
                  <a:gd name="connsiteX2" fmla="*/ 241326 w 4794150"/>
                  <a:gd name="connsiteY2" fmla="*/ 1257496 h 1502520"/>
                  <a:gd name="connsiteX3" fmla="*/ 2636866 w 4794150"/>
                  <a:gd name="connsiteY3" fmla="*/ 514547 h 1502520"/>
                  <a:gd name="connsiteX4" fmla="*/ 3484590 w 4794150"/>
                  <a:gd name="connsiteY4" fmla="*/ 1014609 h 1502520"/>
                  <a:gd name="connsiteX5" fmla="*/ 3498877 w 4794150"/>
                  <a:gd name="connsiteY5" fmla="*/ 476447 h 1502520"/>
                  <a:gd name="connsiteX6" fmla="*/ 4546625 w 4794150"/>
                  <a:gd name="connsiteY6" fmla="*/ 138309 h 1502520"/>
                  <a:gd name="connsiteX7" fmla="*/ 4551386 w 4794150"/>
                  <a:gd name="connsiteY7" fmla="*/ 198 h 1502520"/>
                  <a:gd name="connsiteX8" fmla="*/ 4741888 w 4794150"/>
                  <a:gd name="connsiteY8" fmla="*/ 166883 h 1502520"/>
                  <a:gd name="connsiteX9" fmla="*/ 3627463 w 4794150"/>
                  <a:gd name="connsiteY9" fmla="*/ 543122 h 1502520"/>
                  <a:gd name="connsiteX10" fmla="*/ 3603652 w 4794150"/>
                  <a:gd name="connsiteY10" fmla="*/ 1247972 h 1502520"/>
                  <a:gd name="connsiteX11" fmla="*/ 2636864 w 4794150"/>
                  <a:gd name="connsiteY11" fmla="*/ 676470 h 1502520"/>
                  <a:gd name="connsiteX12" fmla="*/ 1212878 w 4794150"/>
                  <a:gd name="connsiteY12" fmla="*/ 1124146 h 1502520"/>
                  <a:gd name="connsiteX13" fmla="*/ 226701 w 4794150"/>
                  <a:gd name="connsiteY13" fmla="*/ 1440607 h 1502520"/>
                  <a:gd name="connsiteX14" fmla="*/ 38100 w 4794150"/>
                  <a:gd name="connsiteY14" fmla="*/ 1502520 h 1502520"/>
                  <a:gd name="connsiteX15" fmla="*/ 0 w 4794150"/>
                  <a:gd name="connsiteY15" fmla="*/ 767365 h 1502520"/>
                  <a:gd name="connsiteX0" fmla="*/ 0 w 4794150"/>
                  <a:gd name="connsiteY0" fmla="*/ 767167 h 1502322"/>
                  <a:gd name="connsiteX1" fmla="*/ 193364 w 4794150"/>
                  <a:gd name="connsiteY1" fmla="*/ 719542 h 1502322"/>
                  <a:gd name="connsiteX2" fmla="*/ 241326 w 4794150"/>
                  <a:gd name="connsiteY2" fmla="*/ 1257298 h 1502322"/>
                  <a:gd name="connsiteX3" fmla="*/ 2636866 w 4794150"/>
                  <a:gd name="connsiteY3" fmla="*/ 514349 h 1502322"/>
                  <a:gd name="connsiteX4" fmla="*/ 3484590 w 4794150"/>
                  <a:gd name="connsiteY4" fmla="*/ 1014411 h 1502322"/>
                  <a:gd name="connsiteX5" fmla="*/ 3498877 w 4794150"/>
                  <a:gd name="connsiteY5" fmla="*/ 476249 h 1502322"/>
                  <a:gd name="connsiteX6" fmla="*/ 4546625 w 4794150"/>
                  <a:gd name="connsiteY6" fmla="*/ 138111 h 1502322"/>
                  <a:gd name="connsiteX7" fmla="*/ 4551386 w 4794150"/>
                  <a:gd name="connsiteY7" fmla="*/ 0 h 1502322"/>
                  <a:gd name="connsiteX8" fmla="*/ 4741888 w 4794150"/>
                  <a:gd name="connsiteY8" fmla="*/ 166685 h 1502322"/>
                  <a:gd name="connsiteX9" fmla="*/ 3627463 w 4794150"/>
                  <a:gd name="connsiteY9" fmla="*/ 542924 h 1502322"/>
                  <a:gd name="connsiteX10" fmla="*/ 3603652 w 4794150"/>
                  <a:gd name="connsiteY10" fmla="*/ 1247774 h 1502322"/>
                  <a:gd name="connsiteX11" fmla="*/ 2636864 w 4794150"/>
                  <a:gd name="connsiteY11" fmla="*/ 676272 h 1502322"/>
                  <a:gd name="connsiteX12" fmla="*/ 1212878 w 4794150"/>
                  <a:gd name="connsiteY12" fmla="*/ 1123948 h 1502322"/>
                  <a:gd name="connsiteX13" fmla="*/ 226701 w 4794150"/>
                  <a:gd name="connsiteY13" fmla="*/ 1440409 h 1502322"/>
                  <a:gd name="connsiteX14" fmla="*/ 38100 w 4794150"/>
                  <a:gd name="connsiteY14" fmla="*/ 1502322 h 1502322"/>
                  <a:gd name="connsiteX15" fmla="*/ 0 w 4794150"/>
                  <a:gd name="connsiteY15" fmla="*/ 767167 h 1502322"/>
                  <a:gd name="connsiteX0" fmla="*/ 0 w 4794150"/>
                  <a:gd name="connsiteY0" fmla="*/ 767167 h 1502322"/>
                  <a:gd name="connsiteX1" fmla="*/ 193364 w 4794150"/>
                  <a:gd name="connsiteY1" fmla="*/ 719542 h 1502322"/>
                  <a:gd name="connsiteX2" fmla="*/ 241326 w 4794150"/>
                  <a:gd name="connsiteY2" fmla="*/ 1257298 h 1502322"/>
                  <a:gd name="connsiteX3" fmla="*/ 2636866 w 4794150"/>
                  <a:gd name="connsiteY3" fmla="*/ 514349 h 1502322"/>
                  <a:gd name="connsiteX4" fmla="*/ 3484590 w 4794150"/>
                  <a:gd name="connsiteY4" fmla="*/ 1014411 h 1502322"/>
                  <a:gd name="connsiteX5" fmla="*/ 3498877 w 4794150"/>
                  <a:gd name="connsiteY5" fmla="*/ 476249 h 1502322"/>
                  <a:gd name="connsiteX6" fmla="*/ 4546625 w 4794150"/>
                  <a:gd name="connsiteY6" fmla="*/ 138111 h 1502322"/>
                  <a:gd name="connsiteX7" fmla="*/ 4551386 w 4794150"/>
                  <a:gd name="connsiteY7" fmla="*/ 0 h 1502322"/>
                  <a:gd name="connsiteX8" fmla="*/ 4741888 w 4794150"/>
                  <a:gd name="connsiteY8" fmla="*/ 166685 h 1502322"/>
                  <a:gd name="connsiteX9" fmla="*/ 3627463 w 4794150"/>
                  <a:gd name="connsiteY9" fmla="*/ 542924 h 1502322"/>
                  <a:gd name="connsiteX10" fmla="*/ 3603652 w 4794150"/>
                  <a:gd name="connsiteY10" fmla="*/ 1247774 h 1502322"/>
                  <a:gd name="connsiteX11" fmla="*/ 2636864 w 4794150"/>
                  <a:gd name="connsiteY11" fmla="*/ 676272 h 1502322"/>
                  <a:gd name="connsiteX12" fmla="*/ 1212878 w 4794150"/>
                  <a:gd name="connsiteY12" fmla="*/ 1123948 h 1502322"/>
                  <a:gd name="connsiteX13" fmla="*/ 226701 w 4794150"/>
                  <a:gd name="connsiteY13" fmla="*/ 1440409 h 1502322"/>
                  <a:gd name="connsiteX14" fmla="*/ 38100 w 4794150"/>
                  <a:gd name="connsiteY14" fmla="*/ 1502322 h 1502322"/>
                  <a:gd name="connsiteX15" fmla="*/ 0 w 4794150"/>
                  <a:gd name="connsiteY15" fmla="*/ 767167 h 1502322"/>
                  <a:gd name="connsiteX0" fmla="*/ 0 w 4784564"/>
                  <a:gd name="connsiteY0" fmla="*/ 814792 h 1549947"/>
                  <a:gd name="connsiteX1" fmla="*/ 193364 w 4784564"/>
                  <a:gd name="connsiteY1" fmla="*/ 767167 h 1549947"/>
                  <a:gd name="connsiteX2" fmla="*/ 241326 w 4784564"/>
                  <a:gd name="connsiteY2" fmla="*/ 1304923 h 1549947"/>
                  <a:gd name="connsiteX3" fmla="*/ 2636866 w 4784564"/>
                  <a:gd name="connsiteY3" fmla="*/ 561974 h 1549947"/>
                  <a:gd name="connsiteX4" fmla="*/ 3484590 w 4784564"/>
                  <a:gd name="connsiteY4" fmla="*/ 1062036 h 1549947"/>
                  <a:gd name="connsiteX5" fmla="*/ 3498877 w 4784564"/>
                  <a:gd name="connsiteY5" fmla="*/ 523874 h 1549947"/>
                  <a:gd name="connsiteX6" fmla="*/ 4546625 w 4784564"/>
                  <a:gd name="connsiteY6" fmla="*/ 185736 h 1549947"/>
                  <a:gd name="connsiteX7" fmla="*/ 4446611 w 4784564"/>
                  <a:gd name="connsiteY7" fmla="*/ 0 h 1549947"/>
                  <a:gd name="connsiteX8" fmla="*/ 4741888 w 4784564"/>
                  <a:gd name="connsiteY8" fmla="*/ 214310 h 1549947"/>
                  <a:gd name="connsiteX9" fmla="*/ 3627463 w 4784564"/>
                  <a:gd name="connsiteY9" fmla="*/ 590549 h 1549947"/>
                  <a:gd name="connsiteX10" fmla="*/ 3603652 w 4784564"/>
                  <a:gd name="connsiteY10" fmla="*/ 1295399 h 1549947"/>
                  <a:gd name="connsiteX11" fmla="*/ 2636864 w 4784564"/>
                  <a:gd name="connsiteY11" fmla="*/ 723897 h 1549947"/>
                  <a:gd name="connsiteX12" fmla="*/ 1212878 w 4784564"/>
                  <a:gd name="connsiteY12" fmla="*/ 1171573 h 1549947"/>
                  <a:gd name="connsiteX13" fmla="*/ 226701 w 4784564"/>
                  <a:gd name="connsiteY13" fmla="*/ 1488034 h 1549947"/>
                  <a:gd name="connsiteX14" fmla="*/ 38100 w 4784564"/>
                  <a:gd name="connsiteY14" fmla="*/ 1549947 h 1549947"/>
                  <a:gd name="connsiteX15" fmla="*/ 0 w 4784564"/>
                  <a:gd name="connsiteY15" fmla="*/ 814792 h 1549947"/>
                  <a:gd name="connsiteX0" fmla="*/ 0 w 4784564"/>
                  <a:gd name="connsiteY0" fmla="*/ 814792 h 1549947"/>
                  <a:gd name="connsiteX1" fmla="*/ 193364 w 4784564"/>
                  <a:gd name="connsiteY1" fmla="*/ 767167 h 1549947"/>
                  <a:gd name="connsiteX2" fmla="*/ 241326 w 4784564"/>
                  <a:gd name="connsiteY2" fmla="*/ 1304923 h 1549947"/>
                  <a:gd name="connsiteX3" fmla="*/ 2636866 w 4784564"/>
                  <a:gd name="connsiteY3" fmla="*/ 561974 h 1549947"/>
                  <a:gd name="connsiteX4" fmla="*/ 3484590 w 4784564"/>
                  <a:gd name="connsiteY4" fmla="*/ 1062036 h 1549947"/>
                  <a:gd name="connsiteX5" fmla="*/ 3498877 w 4784564"/>
                  <a:gd name="connsiteY5" fmla="*/ 523874 h 1549947"/>
                  <a:gd name="connsiteX6" fmla="*/ 4546625 w 4784564"/>
                  <a:gd name="connsiteY6" fmla="*/ 185736 h 1549947"/>
                  <a:gd name="connsiteX7" fmla="*/ 4446611 w 4784564"/>
                  <a:gd name="connsiteY7" fmla="*/ 0 h 1549947"/>
                  <a:gd name="connsiteX8" fmla="*/ 4741888 w 4784564"/>
                  <a:gd name="connsiteY8" fmla="*/ 214310 h 1549947"/>
                  <a:gd name="connsiteX9" fmla="*/ 3627463 w 4784564"/>
                  <a:gd name="connsiteY9" fmla="*/ 590549 h 1549947"/>
                  <a:gd name="connsiteX10" fmla="*/ 3603652 w 4784564"/>
                  <a:gd name="connsiteY10" fmla="*/ 1295399 h 1549947"/>
                  <a:gd name="connsiteX11" fmla="*/ 2636864 w 4784564"/>
                  <a:gd name="connsiteY11" fmla="*/ 723897 h 1549947"/>
                  <a:gd name="connsiteX12" fmla="*/ 1212878 w 4784564"/>
                  <a:gd name="connsiteY12" fmla="*/ 1171573 h 1549947"/>
                  <a:gd name="connsiteX13" fmla="*/ 226701 w 4784564"/>
                  <a:gd name="connsiteY13" fmla="*/ 1488034 h 1549947"/>
                  <a:gd name="connsiteX14" fmla="*/ 38100 w 4784564"/>
                  <a:gd name="connsiteY14" fmla="*/ 1549947 h 1549947"/>
                  <a:gd name="connsiteX15" fmla="*/ 0 w 4784564"/>
                  <a:gd name="connsiteY15" fmla="*/ 814792 h 1549947"/>
                  <a:gd name="connsiteX0" fmla="*/ 0 w 4790443"/>
                  <a:gd name="connsiteY0" fmla="*/ 814792 h 1549947"/>
                  <a:gd name="connsiteX1" fmla="*/ 193364 w 4790443"/>
                  <a:gd name="connsiteY1" fmla="*/ 767167 h 1549947"/>
                  <a:gd name="connsiteX2" fmla="*/ 241326 w 4790443"/>
                  <a:gd name="connsiteY2" fmla="*/ 1304923 h 1549947"/>
                  <a:gd name="connsiteX3" fmla="*/ 2636866 w 4790443"/>
                  <a:gd name="connsiteY3" fmla="*/ 561974 h 1549947"/>
                  <a:gd name="connsiteX4" fmla="*/ 3484590 w 4790443"/>
                  <a:gd name="connsiteY4" fmla="*/ 1062036 h 1549947"/>
                  <a:gd name="connsiteX5" fmla="*/ 3498877 w 4790443"/>
                  <a:gd name="connsiteY5" fmla="*/ 523874 h 1549947"/>
                  <a:gd name="connsiteX6" fmla="*/ 4546625 w 4790443"/>
                  <a:gd name="connsiteY6" fmla="*/ 185736 h 1549947"/>
                  <a:gd name="connsiteX7" fmla="*/ 4446611 w 4790443"/>
                  <a:gd name="connsiteY7" fmla="*/ 0 h 1549947"/>
                  <a:gd name="connsiteX8" fmla="*/ 4748238 w 4790443"/>
                  <a:gd name="connsiteY8" fmla="*/ 239710 h 1549947"/>
                  <a:gd name="connsiteX9" fmla="*/ 3627463 w 4790443"/>
                  <a:gd name="connsiteY9" fmla="*/ 590549 h 1549947"/>
                  <a:gd name="connsiteX10" fmla="*/ 3603652 w 4790443"/>
                  <a:gd name="connsiteY10" fmla="*/ 1295399 h 1549947"/>
                  <a:gd name="connsiteX11" fmla="*/ 2636864 w 4790443"/>
                  <a:gd name="connsiteY11" fmla="*/ 723897 h 1549947"/>
                  <a:gd name="connsiteX12" fmla="*/ 1212878 w 4790443"/>
                  <a:gd name="connsiteY12" fmla="*/ 1171573 h 1549947"/>
                  <a:gd name="connsiteX13" fmla="*/ 226701 w 4790443"/>
                  <a:gd name="connsiteY13" fmla="*/ 1488034 h 1549947"/>
                  <a:gd name="connsiteX14" fmla="*/ 38100 w 4790443"/>
                  <a:gd name="connsiteY14" fmla="*/ 1549947 h 1549947"/>
                  <a:gd name="connsiteX15" fmla="*/ 0 w 4790443"/>
                  <a:gd name="connsiteY15" fmla="*/ 814792 h 1549947"/>
                  <a:gd name="connsiteX0" fmla="*/ 0 w 4790443"/>
                  <a:gd name="connsiteY0" fmla="*/ 814792 h 1549947"/>
                  <a:gd name="connsiteX1" fmla="*/ 193364 w 4790443"/>
                  <a:gd name="connsiteY1" fmla="*/ 767167 h 1549947"/>
                  <a:gd name="connsiteX2" fmla="*/ 241326 w 4790443"/>
                  <a:gd name="connsiteY2" fmla="*/ 1304923 h 1549947"/>
                  <a:gd name="connsiteX3" fmla="*/ 2636866 w 4790443"/>
                  <a:gd name="connsiteY3" fmla="*/ 561974 h 1549947"/>
                  <a:gd name="connsiteX4" fmla="*/ 3484590 w 4790443"/>
                  <a:gd name="connsiteY4" fmla="*/ 1062036 h 1549947"/>
                  <a:gd name="connsiteX5" fmla="*/ 3498877 w 4790443"/>
                  <a:gd name="connsiteY5" fmla="*/ 523874 h 1549947"/>
                  <a:gd name="connsiteX6" fmla="*/ 4546625 w 4790443"/>
                  <a:gd name="connsiteY6" fmla="*/ 185736 h 1549947"/>
                  <a:gd name="connsiteX7" fmla="*/ 4446611 w 4790443"/>
                  <a:gd name="connsiteY7" fmla="*/ 0 h 1549947"/>
                  <a:gd name="connsiteX8" fmla="*/ 4748238 w 4790443"/>
                  <a:gd name="connsiteY8" fmla="*/ 239710 h 1549947"/>
                  <a:gd name="connsiteX9" fmla="*/ 3633813 w 4790443"/>
                  <a:gd name="connsiteY9" fmla="*/ 615949 h 1549947"/>
                  <a:gd name="connsiteX10" fmla="*/ 3603652 w 4790443"/>
                  <a:gd name="connsiteY10" fmla="*/ 1295399 h 1549947"/>
                  <a:gd name="connsiteX11" fmla="*/ 2636864 w 4790443"/>
                  <a:gd name="connsiteY11" fmla="*/ 723897 h 1549947"/>
                  <a:gd name="connsiteX12" fmla="*/ 1212878 w 4790443"/>
                  <a:gd name="connsiteY12" fmla="*/ 1171573 h 1549947"/>
                  <a:gd name="connsiteX13" fmla="*/ 226701 w 4790443"/>
                  <a:gd name="connsiteY13" fmla="*/ 1488034 h 1549947"/>
                  <a:gd name="connsiteX14" fmla="*/ 38100 w 4790443"/>
                  <a:gd name="connsiteY14" fmla="*/ 1549947 h 1549947"/>
                  <a:gd name="connsiteX15" fmla="*/ 0 w 4790443"/>
                  <a:gd name="connsiteY15" fmla="*/ 814792 h 1549947"/>
                  <a:gd name="connsiteX0" fmla="*/ 0 w 4790443"/>
                  <a:gd name="connsiteY0" fmla="*/ 814792 h 1549947"/>
                  <a:gd name="connsiteX1" fmla="*/ 193364 w 4790443"/>
                  <a:gd name="connsiteY1" fmla="*/ 767167 h 1549947"/>
                  <a:gd name="connsiteX2" fmla="*/ 241326 w 4790443"/>
                  <a:gd name="connsiteY2" fmla="*/ 1304923 h 1549947"/>
                  <a:gd name="connsiteX3" fmla="*/ 2636866 w 4790443"/>
                  <a:gd name="connsiteY3" fmla="*/ 561974 h 1549947"/>
                  <a:gd name="connsiteX4" fmla="*/ 3484590 w 4790443"/>
                  <a:gd name="connsiteY4" fmla="*/ 1062036 h 1549947"/>
                  <a:gd name="connsiteX5" fmla="*/ 3486177 w 4790443"/>
                  <a:gd name="connsiteY5" fmla="*/ 511174 h 1549947"/>
                  <a:gd name="connsiteX6" fmla="*/ 4546625 w 4790443"/>
                  <a:gd name="connsiteY6" fmla="*/ 185736 h 1549947"/>
                  <a:gd name="connsiteX7" fmla="*/ 4446611 w 4790443"/>
                  <a:gd name="connsiteY7" fmla="*/ 0 h 1549947"/>
                  <a:gd name="connsiteX8" fmla="*/ 4748238 w 4790443"/>
                  <a:gd name="connsiteY8" fmla="*/ 239710 h 1549947"/>
                  <a:gd name="connsiteX9" fmla="*/ 3633813 w 4790443"/>
                  <a:gd name="connsiteY9" fmla="*/ 615949 h 1549947"/>
                  <a:gd name="connsiteX10" fmla="*/ 3603652 w 4790443"/>
                  <a:gd name="connsiteY10" fmla="*/ 1295399 h 1549947"/>
                  <a:gd name="connsiteX11" fmla="*/ 2636864 w 4790443"/>
                  <a:gd name="connsiteY11" fmla="*/ 723897 h 1549947"/>
                  <a:gd name="connsiteX12" fmla="*/ 1212878 w 4790443"/>
                  <a:gd name="connsiteY12" fmla="*/ 1171573 h 1549947"/>
                  <a:gd name="connsiteX13" fmla="*/ 226701 w 4790443"/>
                  <a:gd name="connsiteY13" fmla="*/ 1488034 h 1549947"/>
                  <a:gd name="connsiteX14" fmla="*/ 38100 w 4790443"/>
                  <a:gd name="connsiteY14" fmla="*/ 1549947 h 1549947"/>
                  <a:gd name="connsiteX15" fmla="*/ 0 w 4790443"/>
                  <a:gd name="connsiteY15" fmla="*/ 814792 h 1549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90443" h="1549947">
                    <a:moveTo>
                      <a:pt x="0" y="814792"/>
                    </a:moveTo>
                    <a:lnTo>
                      <a:pt x="193364" y="767167"/>
                    </a:lnTo>
                    <a:cubicBezTo>
                      <a:pt x="250254" y="776624"/>
                      <a:pt x="190470" y="1151797"/>
                      <a:pt x="241326" y="1304923"/>
                    </a:cubicBezTo>
                    <a:cubicBezTo>
                      <a:pt x="332664" y="1308030"/>
                      <a:pt x="2479703" y="590549"/>
                      <a:pt x="2636866" y="561974"/>
                    </a:cubicBezTo>
                    <a:cubicBezTo>
                      <a:pt x="3130579" y="800893"/>
                      <a:pt x="3348065" y="954880"/>
                      <a:pt x="3484590" y="1062036"/>
                    </a:cubicBezTo>
                    <a:cubicBezTo>
                      <a:pt x="3476652" y="918368"/>
                      <a:pt x="3502052" y="495299"/>
                      <a:pt x="3486177" y="511174"/>
                    </a:cubicBezTo>
                    <a:cubicBezTo>
                      <a:pt x="3561584" y="438943"/>
                      <a:pt x="4525194" y="181767"/>
                      <a:pt x="4546625" y="185736"/>
                    </a:cubicBezTo>
                    <a:cubicBezTo>
                      <a:pt x="4666480" y="119854"/>
                      <a:pt x="4142605" y="9525"/>
                      <a:pt x="4446611" y="0"/>
                    </a:cubicBezTo>
                    <a:cubicBezTo>
                      <a:pt x="4479155" y="4762"/>
                      <a:pt x="4927625" y="167479"/>
                      <a:pt x="4748238" y="239710"/>
                    </a:cubicBezTo>
                    <a:cubicBezTo>
                      <a:pt x="4568851" y="311941"/>
                      <a:pt x="3815581" y="522287"/>
                      <a:pt x="3633813" y="615949"/>
                    </a:cubicBezTo>
                    <a:cubicBezTo>
                      <a:pt x="3630638" y="750887"/>
                      <a:pt x="3616352" y="1068387"/>
                      <a:pt x="3603652" y="1295399"/>
                    </a:cubicBezTo>
                    <a:cubicBezTo>
                      <a:pt x="3563171" y="1312068"/>
                      <a:pt x="2936901" y="862803"/>
                      <a:pt x="2636864" y="723897"/>
                    </a:cubicBezTo>
                    <a:cubicBezTo>
                      <a:pt x="2274915" y="832642"/>
                      <a:pt x="1585996" y="1076760"/>
                      <a:pt x="1212878" y="1171573"/>
                    </a:cubicBezTo>
                    <a:lnTo>
                      <a:pt x="226701" y="1488034"/>
                    </a:lnTo>
                    <a:lnTo>
                      <a:pt x="38100" y="1549947"/>
                    </a:lnTo>
                    <a:lnTo>
                      <a:pt x="0" y="81479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CDB344B-8AF4-46C1-BD71-76F96843C18A}"/>
                  </a:ext>
                </a:extLst>
              </p:cNvPr>
              <p:cNvSpPr/>
              <p:nvPr/>
            </p:nvSpPr>
            <p:spPr>
              <a:xfrm>
                <a:off x="6418898" y="3880493"/>
                <a:ext cx="1143942" cy="1066661"/>
              </a:xfrm>
              <a:custGeom>
                <a:avLst/>
                <a:gdLst>
                  <a:gd name="connsiteX0" fmla="*/ 0 w 235755"/>
                  <a:gd name="connsiteY0" fmla="*/ 0 h 581069"/>
                  <a:gd name="connsiteX1" fmla="*/ 235755 w 235755"/>
                  <a:gd name="connsiteY1" fmla="*/ 0 h 581069"/>
                  <a:gd name="connsiteX2" fmla="*/ 235755 w 235755"/>
                  <a:gd name="connsiteY2" fmla="*/ 581069 h 581069"/>
                  <a:gd name="connsiteX3" fmla="*/ 0 w 235755"/>
                  <a:gd name="connsiteY3" fmla="*/ 581069 h 581069"/>
                  <a:gd name="connsiteX4" fmla="*/ 0 w 235755"/>
                  <a:gd name="connsiteY4" fmla="*/ 0 h 581069"/>
                  <a:gd name="connsiteX0" fmla="*/ 0 w 235755"/>
                  <a:gd name="connsiteY0" fmla="*/ 0 h 708069"/>
                  <a:gd name="connsiteX1" fmla="*/ 235755 w 235755"/>
                  <a:gd name="connsiteY1" fmla="*/ 0 h 708069"/>
                  <a:gd name="connsiteX2" fmla="*/ 235755 w 235755"/>
                  <a:gd name="connsiteY2" fmla="*/ 581069 h 708069"/>
                  <a:gd name="connsiteX3" fmla="*/ 6350 w 235755"/>
                  <a:gd name="connsiteY3" fmla="*/ 708069 h 708069"/>
                  <a:gd name="connsiteX4" fmla="*/ 0 w 235755"/>
                  <a:gd name="connsiteY4" fmla="*/ 0 h 708069"/>
                  <a:gd name="connsiteX0" fmla="*/ 0 w 1093005"/>
                  <a:gd name="connsiteY0" fmla="*/ 0 h 708069"/>
                  <a:gd name="connsiteX1" fmla="*/ 235755 w 1093005"/>
                  <a:gd name="connsiteY1" fmla="*/ 0 h 708069"/>
                  <a:gd name="connsiteX2" fmla="*/ 1093005 w 1093005"/>
                  <a:gd name="connsiteY2" fmla="*/ 314369 h 708069"/>
                  <a:gd name="connsiteX3" fmla="*/ 6350 w 1093005"/>
                  <a:gd name="connsiteY3" fmla="*/ 708069 h 708069"/>
                  <a:gd name="connsiteX4" fmla="*/ 0 w 1093005"/>
                  <a:gd name="connsiteY4" fmla="*/ 0 h 708069"/>
                  <a:gd name="connsiteX0" fmla="*/ 0 w 1150155"/>
                  <a:gd name="connsiteY0" fmla="*/ 349250 h 1057319"/>
                  <a:gd name="connsiteX1" fmla="*/ 1150155 w 1150155"/>
                  <a:gd name="connsiteY1" fmla="*/ 0 h 1057319"/>
                  <a:gd name="connsiteX2" fmla="*/ 1093005 w 1150155"/>
                  <a:gd name="connsiteY2" fmla="*/ 663619 h 1057319"/>
                  <a:gd name="connsiteX3" fmla="*/ 6350 w 1150155"/>
                  <a:gd name="connsiteY3" fmla="*/ 1057319 h 1057319"/>
                  <a:gd name="connsiteX4" fmla="*/ 0 w 1150155"/>
                  <a:gd name="connsiteY4" fmla="*/ 349250 h 1057319"/>
                  <a:gd name="connsiteX0" fmla="*/ 19187 w 1143942"/>
                  <a:gd name="connsiteY0" fmla="*/ 355600 h 1057319"/>
                  <a:gd name="connsiteX1" fmla="*/ 1143942 w 1143942"/>
                  <a:gd name="connsiteY1" fmla="*/ 0 h 1057319"/>
                  <a:gd name="connsiteX2" fmla="*/ 1086792 w 1143942"/>
                  <a:gd name="connsiteY2" fmla="*/ 663619 h 1057319"/>
                  <a:gd name="connsiteX3" fmla="*/ 137 w 1143942"/>
                  <a:gd name="connsiteY3" fmla="*/ 1057319 h 1057319"/>
                  <a:gd name="connsiteX4" fmla="*/ 19187 w 1143942"/>
                  <a:gd name="connsiteY4" fmla="*/ 355600 h 1057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942" h="1057319">
                    <a:moveTo>
                      <a:pt x="19187" y="355600"/>
                    </a:moveTo>
                    <a:lnTo>
                      <a:pt x="1143942" y="0"/>
                    </a:lnTo>
                    <a:lnTo>
                      <a:pt x="1086792" y="663619"/>
                    </a:lnTo>
                    <a:lnTo>
                      <a:pt x="137" y="1057319"/>
                    </a:lnTo>
                    <a:cubicBezTo>
                      <a:pt x="-1980" y="821296"/>
                      <a:pt x="21304" y="591623"/>
                      <a:pt x="19187" y="35560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26AB05D8-1F9A-4540-923C-5CCC597BFF2F}"/>
                  </a:ext>
                </a:extLst>
              </p:cNvPr>
              <p:cNvSpPr/>
              <p:nvPr/>
            </p:nvSpPr>
            <p:spPr>
              <a:xfrm>
                <a:off x="2284919" y="3674491"/>
                <a:ext cx="546947" cy="205798"/>
              </a:xfrm>
              <a:custGeom>
                <a:avLst/>
                <a:gdLst>
                  <a:gd name="connsiteX0" fmla="*/ 0 w 324697"/>
                  <a:gd name="connsiteY0" fmla="*/ 0 h 110548"/>
                  <a:gd name="connsiteX1" fmla="*/ 324697 w 324697"/>
                  <a:gd name="connsiteY1" fmla="*/ 0 h 110548"/>
                  <a:gd name="connsiteX2" fmla="*/ 324697 w 324697"/>
                  <a:gd name="connsiteY2" fmla="*/ 110548 h 110548"/>
                  <a:gd name="connsiteX3" fmla="*/ 0 w 324697"/>
                  <a:gd name="connsiteY3" fmla="*/ 110548 h 110548"/>
                  <a:gd name="connsiteX4" fmla="*/ 0 w 324697"/>
                  <a:gd name="connsiteY4" fmla="*/ 0 h 110548"/>
                  <a:gd name="connsiteX0" fmla="*/ 0 w 356447"/>
                  <a:gd name="connsiteY0" fmla="*/ 38100 h 110548"/>
                  <a:gd name="connsiteX1" fmla="*/ 356447 w 356447"/>
                  <a:gd name="connsiteY1" fmla="*/ 0 h 110548"/>
                  <a:gd name="connsiteX2" fmla="*/ 356447 w 356447"/>
                  <a:gd name="connsiteY2" fmla="*/ 110548 h 110548"/>
                  <a:gd name="connsiteX3" fmla="*/ 31750 w 356447"/>
                  <a:gd name="connsiteY3" fmla="*/ 110548 h 110548"/>
                  <a:gd name="connsiteX4" fmla="*/ 0 w 356447"/>
                  <a:gd name="connsiteY4" fmla="*/ 38100 h 110548"/>
                  <a:gd name="connsiteX0" fmla="*/ 0 w 540597"/>
                  <a:gd name="connsiteY0" fmla="*/ 133350 h 205798"/>
                  <a:gd name="connsiteX1" fmla="*/ 540597 w 540597"/>
                  <a:gd name="connsiteY1" fmla="*/ 0 h 205798"/>
                  <a:gd name="connsiteX2" fmla="*/ 356447 w 540597"/>
                  <a:gd name="connsiteY2" fmla="*/ 205798 h 205798"/>
                  <a:gd name="connsiteX3" fmla="*/ 31750 w 540597"/>
                  <a:gd name="connsiteY3" fmla="*/ 205798 h 205798"/>
                  <a:gd name="connsiteX4" fmla="*/ 0 w 540597"/>
                  <a:gd name="connsiteY4" fmla="*/ 133350 h 205798"/>
                  <a:gd name="connsiteX0" fmla="*/ 0 w 546947"/>
                  <a:gd name="connsiteY0" fmla="*/ 133350 h 205798"/>
                  <a:gd name="connsiteX1" fmla="*/ 540597 w 546947"/>
                  <a:gd name="connsiteY1" fmla="*/ 0 h 205798"/>
                  <a:gd name="connsiteX2" fmla="*/ 546947 w 546947"/>
                  <a:gd name="connsiteY2" fmla="*/ 53398 h 205798"/>
                  <a:gd name="connsiteX3" fmla="*/ 31750 w 546947"/>
                  <a:gd name="connsiteY3" fmla="*/ 205798 h 205798"/>
                  <a:gd name="connsiteX4" fmla="*/ 0 w 546947"/>
                  <a:gd name="connsiteY4" fmla="*/ 133350 h 205798"/>
                  <a:gd name="connsiteX0" fmla="*/ 0 w 546947"/>
                  <a:gd name="connsiteY0" fmla="*/ 152400 h 224848"/>
                  <a:gd name="connsiteX1" fmla="*/ 534247 w 546947"/>
                  <a:gd name="connsiteY1" fmla="*/ 0 h 224848"/>
                  <a:gd name="connsiteX2" fmla="*/ 546947 w 546947"/>
                  <a:gd name="connsiteY2" fmla="*/ 72448 h 224848"/>
                  <a:gd name="connsiteX3" fmla="*/ 31750 w 546947"/>
                  <a:gd name="connsiteY3" fmla="*/ 224848 h 224848"/>
                  <a:gd name="connsiteX4" fmla="*/ 0 w 546947"/>
                  <a:gd name="connsiteY4" fmla="*/ 152400 h 224848"/>
                  <a:gd name="connsiteX0" fmla="*/ 0 w 546947"/>
                  <a:gd name="connsiteY0" fmla="*/ 165100 h 224848"/>
                  <a:gd name="connsiteX1" fmla="*/ 534247 w 546947"/>
                  <a:gd name="connsiteY1" fmla="*/ 0 h 224848"/>
                  <a:gd name="connsiteX2" fmla="*/ 546947 w 546947"/>
                  <a:gd name="connsiteY2" fmla="*/ 72448 h 224848"/>
                  <a:gd name="connsiteX3" fmla="*/ 31750 w 546947"/>
                  <a:gd name="connsiteY3" fmla="*/ 224848 h 224848"/>
                  <a:gd name="connsiteX4" fmla="*/ 0 w 546947"/>
                  <a:gd name="connsiteY4" fmla="*/ 165100 h 224848"/>
                  <a:gd name="connsiteX0" fmla="*/ 0 w 546947"/>
                  <a:gd name="connsiteY0" fmla="*/ 146050 h 205798"/>
                  <a:gd name="connsiteX1" fmla="*/ 534247 w 546947"/>
                  <a:gd name="connsiteY1" fmla="*/ 0 h 205798"/>
                  <a:gd name="connsiteX2" fmla="*/ 546947 w 546947"/>
                  <a:gd name="connsiteY2" fmla="*/ 53398 h 205798"/>
                  <a:gd name="connsiteX3" fmla="*/ 31750 w 546947"/>
                  <a:gd name="connsiteY3" fmla="*/ 205798 h 205798"/>
                  <a:gd name="connsiteX4" fmla="*/ 0 w 546947"/>
                  <a:gd name="connsiteY4" fmla="*/ 146050 h 205798"/>
                  <a:gd name="connsiteX0" fmla="*/ 0 w 546947"/>
                  <a:gd name="connsiteY0" fmla="*/ 146050 h 205798"/>
                  <a:gd name="connsiteX1" fmla="*/ 534247 w 546947"/>
                  <a:gd name="connsiteY1" fmla="*/ 0 h 205798"/>
                  <a:gd name="connsiteX2" fmla="*/ 546947 w 546947"/>
                  <a:gd name="connsiteY2" fmla="*/ 53398 h 205798"/>
                  <a:gd name="connsiteX3" fmla="*/ 57150 w 546947"/>
                  <a:gd name="connsiteY3" fmla="*/ 205798 h 205798"/>
                  <a:gd name="connsiteX4" fmla="*/ 0 w 546947"/>
                  <a:gd name="connsiteY4" fmla="*/ 146050 h 205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6947" h="205798">
                    <a:moveTo>
                      <a:pt x="0" y="146050"/>
                    </a:moveTo>
                    <a:lnTo>
                      <a:pt x="534247" y="0"/>
                    </a:lnTo>
                    <a:lnTo>
                      <a:pt x="546947" y="53398"/>
                    </a:lnTo>
                    <a:lnTo>
                      <a:pt x="57150" y="205798"/>
                    </a:lnTo>
                    <a:lnTo>
                      <a:pt x="0" y="14605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5257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FBB54-A8A4-C4C3-79BE-4445202B6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C55D0A7-80BF-8F94-54A3-435A174C9775}"/>
              </a:ext>
            </a:extLst>
          </p:cNvPr>
          <p:cNvGrpSpPr/>
          <p:nvPr/>
        </p:nvGrpSpPr>
        <p:grpSpPr>
          <a:xfrm>
            <a:off x="5601968" y="2513842"/>
            <a:ext cx="6658392" cy="3717037"/>
            <a:chOff x="3685243" y="4582551"/>
            <a:chExt cx="3758176" cy="2097996"/>
          </a:xfrm>
          <a:solidFill>
            <a:srgbClr val="E5BE97"/>
          </a:solidFill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B720E0E-6314-ABBD-EF8E-8B3FB3019252}"/>
                </a:ext>
              </a:extLst>
            </p:cNvPr>
            <p:cNvSpPr/>
            <p:nvPr/>
          </p:nvSpPr>
          <p:spPr>
            <a:xfrm>
              <a:off x="3823318" y="4650614"/>
              <a:ext cx="85636" cy="1524404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B7F09EB-3C11-CC31-1E4B-4D5A069D9F5E}"/>
                </a:ext>
              </a:extLst>
            </p:cNvPr>
            <p:cNvSpPr/>
            <p:nvPr/>
          </p:nvSpPr>
          <p:spPr>
            <a:xfrm>
              <a:off x="7209196" y="4650614"/>
              <a:ext cx="85636" cy="1524404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D707E63E-B46A-C018-9F65-B35E0DC4C441}"/>
                </a:ext>
              </a:extLst>
            </p:cNvPr>
            <p:cNvSpPr/>
            <p:nvPr/>
          </p:nvSpPr>
          <p:spPr>
            <a:xfrm>
              <a:off x="3685991" y="5156143"/>
              <a:ext cx="85636" cy="1524404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0DDDD8B-3889-2723-4020-4122C75A8D9E}"/>
                </a:ext>
              </a:extLst>
            </p:cNvPr>
            <p:cNvSpPr/>
            <p:nvPr/>
          </p:nvSpPr>
          <p:spPr>
            <a:xfrm>
              <a:off x="7343108" y="5138201"/>
              <a:ext cx="85636" cy="1524404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6388B6C-A777-C5FE-94F2-A003B14AD03A}"/>
                </a:ext>
              </a:extLst>
            </p:cNvPr>
            <p:cNvSpPr/>
            <p:nvPr/>
          </p:nvSpPr>
          <p:spPr>
            <a:xfrm>
              <a:off x="3685243" y="5010210"/>
              <a:ext cx="3758176" cy="160374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innerShdw blurRad="63500" dist="50800" dir="16200000">
                <a:srgbClr val="E5BE97">
                  <a:alpha val="50000"/>
                </a:srgb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41">
              <a:extLst>
                <a:ext uri="{FF2B5EF4-FFF2-40B4-BE49-F238E27FC236}">
                  <a16:creationId xmlns:a16="http://schemas.microsoft.com/office/drawing/2014/main" id="{A983254C-6EBC-095B-CAA3-7E3901D9CE47}"/>
                </a:ext>
              </a:extLst>
            </p:cNvPr>
            <p:cNvSpPr/>
            <p:nvPr/>
          </p:nvSpPr>
          <p:spPr>
            <a:xfrm>
              <a:off x="3689961" y="4582551"/>
              <a:ext cx="3736238" cy="428561"/>
            </a:xfrm>
            <a:custGeom>
              <a:avLst/>
              <a:gdLst>
                <a:gd name="connsiteX0" fmla="*/ 0 w 2720238"/>
                <a:gd name="connsiteY0" fmla="*/ 0 h 811747"/>
                <a:gd name="connsiteX1" fmla="*/ 2720238 w 2720238"/>
                <a:gd name="connsiteY1" fmla="*/ 0 h 811747"/>
                <a:gd name="connsiteX2" fmla="*/ 2720238 w 2720238"/>
                <a:gd name="connsiteY2" fmla="*/ 811747 h 811747"/>
                <a:gd name="connsiteX3" fmla="*/ 0 w 2720238"/>
                <a:gd name="connsiteY3" fmla="*/ 811747 h 811747"/>
                <a:gd name="connsiteX4" fmla="*/ 0 w 2720238"/>
                <a:gd name="connsiteY4" fmla="*/ 0 h 811747"/>
                <a:gd name="connsiteX0" fmla="*/ 482600 w 3202838"/>
                <a:gd name="connsiteY0" fmla="*/ 0 h 856197"/>
                <a:gd name="connsiteX1" fmla="*/ 3202838 w 3202838"/>
                <a:gd name="connsiteY1" fmla="*/ 0 h 856197"/>
                <a:gd name="connsiteX2" fmla="*/ 3202838 w 3202838"/>
                <a:gd name="connsiteY2" fmla="*/ 811747 h 856197"/>
                <a:gd name="connsiteX3" fmla="*/ 0 w 3202838"/>
                <a:gd name="connsiteY3" fmla="*/ 856197 h 856197"/>
                <a:gd name="connsiteX4" fmla="*/ 482600 w 3202838"/>
                <a:gd name="connsiteY4" fmla="*/ 0 h 856197"/>
                <a:gd name="connsiteX0" fmla="*/ 482600 w 3736238"/>
                <a:gd name="connsiteY0" fmla="*/ 0 h 856197"/>
                <a:gd name="connsiteX1" fmla="*/ 3202838 w 3736238"/>
                <a:gd name="connsiteY1" fmla="*/ 0 h 856197"/>
                <a:gd name="connsiteX2" fmla="*/ 3736238 w 3736238"/>
                <a:gd name="connsiteY2" fmla="*/ 849847 h 856197"/>
                <a:gd name="connsiteX3" fmla="*/ 0 w 3736238"/>
                <a:gd name="connsiteY3" fmla="*/ 856197 h 856197"/>
                <a:gd name="connsiteX4" fmla="*/ 482600 w 3736238"/>
                <a:gd name="connsiteY4" fmla="*/ 0 h 856197"/>
                <a:gd name="connsiteX0" fmla="*/ 482600 w 3736238"/>
                <a:gd name="connsiteY0" fmla="*/ 0 h 856197"/>
                <a:gd name="connsiteX1" fmla="*/ 3202838 w 3736238"/>
                <a:gd name="connsiteY1" fmla="*/ 0 h 856197"/>
                <a:gd name="connsiteX2" fmla="*/ 3736238 w 3736238"/>
                <a:gd name="connsiteY2" fmla="*/ 830797 h 856197"/>
                <a:gd name="connsiteX3" fmla="*/ 0 w 3736238"/>
                <a:gd name="connsiteY3" fmla="*/ 856197 h 856197"/>
                <a:gd name="connsiteX4" fmla="*/ 482600 w 3736238"/>
                <a:gd name="connsiteY4" fmla="*/ 0 h 856197"/>
                <a:gd name="connsiteX0" fmla="*/ 482600 w 3736238"/>
                <a:gd name="connsiteY0" fmla="*/ 0 h 856197"/>
                <a:gd name="connsiteX1" fmla="*/ 3202838 w 3736238"/>
                <a:gd name="connsiteY1" fmla="*/ 0 h 856197"/>
                <a:gd name="connsiteX2" fmla="*/ 3736238 w 3736238"/>
                <a:gd name="connsiteY2" fmla="*/ 843497 h 856197"/>
                <a:gd name="connsiteX3" fmla="*/ 0 w 3736238"/>
                <a:gd name="connsiteY3" fmla="*/ 856197 h 856197"/>
                <a:gd name="connsiteX4" fmla="*/ 482600 w 3736238"/>
                <a:gd name="connsiteY4" fmla="*/ 0 h 856197"/>
                <a:gd name="connsiteX0" fmla="*/ 482600 w 3736238"/>
                <a:gd name="connsiteY0" fmla="*/ 0 h 856197"/>
                <a:gd name="connsiteX1" fmla="*/ 3221888 w 3736238"/>
                <a:gd name="connsiteY1" fmla="*/ 0 h 856197"/>
                <a:gd name="connsiteX2" fmla="*/ 3736238 w 3736238"/>
                <a:gd name="connsiteY2" fmla="*/ 843497 h 856197"/>
                <a:gd name="connsiteX3" fmla="*/ 0 w 3736238"/>
                <a:gd name="connsiteY3" fmla="*/ 856197 h 856197"/>
                <a:gd name="connsiteX4" fmla="*/ 482600 w 3736238"/>
                <a:gd name="connsiteY4" fmla="*/ 0 h 856197"/>
                <a:gd name="connsiteX0" fmla="*/ 482600 w 3736238"/>
                <a:gd name="connsiteY0" fmla="*/ 0 h 856197"/>
                <a:gd name="connsiteX1" fmla="*/ 3221888 w 3736238"/>
                <a:gd name="connsiteY1" fmla="*/ 0 h 856197"/>
                <a:gd name="connsiteX2" fmla="*/ 3736238 w 3736238"/>
                <a:gd name="connsiteY2" fmla="*/ 851117 h 856197"/>
                <a:gd name="connsiteX3" fmla="*/ 0 w 3736238"/>
                <a:gd name="connsiteY3" fmla="*/ 856197 h 856197"/>
                <a:gd name="connsiteX4" fmla="*/ 482600 w 3736238"/>
                <a:gd name="connsiteY4" fmla="*/ 0 h 856197"/>
                <a:gd name="connsiteX0" fmla="*/ 482600 w 3736238"/>
                <a:gd name="connsiteY0" fmla="*/ 0 h 856197"/>
                <a:gd name="connsiteX1" fmla="*/ 3634778 w 3736238"/>
                <a:gd name="connsiteY1" fmla="*/ 309667 h 856197"/>
                <a:gd name="connsiteX2" fmla="*/ 3736238 w 3736238"/>
                <a:gd name="connsiteY2" fmla="*/ 851117 h 856197"/>
                <a:gd name="connsiteX3" fmla="*/ 0 w 3736238"/>
                <a:gd name="connsiteY3" fmla="*/ 856197 h 856197"/>
                <a:gd name="connsiteX4" fmla="*/ 482600 w 3736238"/>
                <a:gd name="connsiteY4" fmla="*/ 0 h 856197"/>
                <a:gd name="connsiteX0" fmla="*/ 69710 w 3736238"/>
                <a:gd name="connsiteY0" fmla="*/ 14747 h 546530"/>
                <a:gd name="connsiteX1" fmla="*/ 3634778 w 3736238"/>
                <a:gd name="connsiteY1" fmla="*/ 0 h 546530"/>
                <a:gd name="connsiteX2" fmla="*/ 3736238 w 3736238"/>
                <a:gd name="connsiteY2" fmla="*/ 541450 h 546530"/>
                <a:gd name="connsiteX3" fmla="*/ 0 w 3736238"/>
                <a:gd name="connsiteY3" fmla="*/ 546530 h 546530"/>
                <a:gd name="connsiteX4" fmla="*/ 69710 w 3736238"/>
                <a:gd name="connsiteY4" fmla="*/ 14747 h 546530"/>
                <a:gd name="connsiteX0" fmla="*/ 69710 w 3736238"/>
                <a:gd name="connsiteY0" fmla="*/ 0 h 531783"/>
                <a:gd name="connsiteX1" fmla="*/ 3634778 w 3736238"/>
                <a:gd name="connsiteY1" fmla="*/ 58984 h 531783"/>
                <a:gd name="connsiteX2" fmla="*/ 3736238 w 3736238"/>
                <a:gd name="connsiteY2" fmla="*/ 526703 h 531783"/>
                <a:gd name="connsiteX3" fmla="*/ 0 w 3736238"/>
                <a:gd name="connsiteY3" fmla="*/ 531783 h 531783"/>
                <a:gd name="connsiteX4" fmla="*/ 69710 w 3736238"/>
                <a:gd name="connsiteY4" fmla="*/ 0 h 531783"/>
                <a:gd name="connsiteX0" fmla="*/ 69710 w 3736238"/>
                <a:gd name="connsiteY0" fmla="*/ 44238 h 472799"/>
                <a:gd name="connsiteX1" fmla="*/ 3634778 w 3736238"/>
                <a:gd name="connsiteY1" fmla="*/ 0 h 472799"/>
                <a:gd name="connsiteX2" fmla="*/ 3736238 w 3736238"/>
                <a:gd name="connsiteY2" fmla="*/ 467719 h 472799"/>
                <a:gd name="connsiteX3" fmla="*/ 0 w 3736238"/>
                <a:gd name="connsiteY3" fmla="*/ 472799 h 472799"/>
                <a:gd name="connsiteX4" fmla="*/ 69710 w 3736238"/>
                <a:gd name="connsiteY4" fmla="*/ 44238 h 472799"/>
                <a:gd name="connsiteX0" fmla="*/ 69710 w 3736238"/>
                <a:gd name="connsiteY0" fmla="*/ 0 h 428561"/>
                <a:gd name="connsiteX1" fmla="*/ 3634778 w 3736238"/>
                <a:gd name="connsiteY1" fmla="*/ 0 h 428561"/>
                <a:gd name="connsiteX2" fmla="*/ 3736238 w 3736238"/>
                <a:gd name="connsiteY2" fmla="*/ 423481 h 428561"/>
                <a:gd name="connsiteX3" fmla="*/ 0 w 3736238"/>
                <a:gd name="connsiteY3" fmla="*/ 428561 h 428561"/>
                <a:gd name="connsiteX4" fmla="*/ 69710 w 3736238"/>
                <a:gd name="connsiteY4" fmla="*/ 0 h 42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6238" h="428561">
                  <a:moveTo>
                    <a:pt x="69710" y="0"/>
                  </a:moveTo>
                  <a:lnTo>
                    <a:pt x="3634778" y="0"/>
                  </a:lnTo>
                  <a:lnTo>
                    <a:pt x="3736238" y="423481"/>
                  </a:lnTo>
                  <a:lnTo>
                    <a:pt x="0" y="428561"/>
                  </a:lnTo>
                  <a:lnTo>
                    <a:pt x="69710" y="0"/>
                  </a:lnTo>
                  <a:close/>
                </a:path>
              </a:pathLst>
            </a:cu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50800" dir="5400000" algn="ctr" rotWithShape="0">
                <a:sysClr val="windowText" lastClr="000000"/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16BBFC8-34D0-6C50-B8D6-F9F0BAEC22C4}"/>
              </a:ext>
            </a:extLst>
          </p:cNvPr>
          <p:cNvGrpSpPr/>
          <p:nvPr/>
        </p:nvGrpSpPr>
        <p:grpSpPr>
          <a:xfrm>
            <a:off x="6211482" y="689835"/>
            <a:ext cx="5570763" cy="2387903"/>
            <a:chOff x="724101" y="4055596"/>
            <a:chExt cx="5570763" cy="2387903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83E7A0C-E68F-DFC4-D0A8-2F0741E10AA3}"/>
                </a:ext>
              </a:extLst>
            </p:cNvPr>
            <p:cNvGrpSpPr/>
            <p:nvPr/>
          </p:nvGrpSpPr>
          <p:grpSpPr>
            <a:xfrm>
              <a:off x="724101" y="4055596"/>
              <a:ext cx="5503590" cy="2387903"/>
              <a:chOff x="95044" y="4767209"/>
              <a:chExt cx="6677935" cy="2897428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C347C1F0-C5B1-C880-E5FD-ED1290A6ED13}"/>
                  </a:ext>
                </a:extLst>
              </p:cNvPr>
              <p:cNvGrpSpPr/>
              <p:nvPr/>
            </p:nvGrpSpPr>
            <p:grpSpPr>
              <a:xfrm>
                <a:off x="95044" y="4767209"/>
                <a:ext cx="6677935" cy="2897428"/>
                <a:chOff x="95044" y="4767209"/>
                <a:chExt cx="6677935" cy="2897428"/>
              </a:xfrm>
            </p:grpSpPr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8EC5D619-B2B0-9665-C60F-35E31111D12B}"/>
                    </a:ext>
                  </a:extLst>
                </p:cNvPr>
                <p:cNvGrpSpPr/>
                <p:nvPr/>
              </p:nvGrpSpPr>
              <p:grpSpPr>
                <a:xfrm>
                  <a:off x="95044" y="4767209"/>
                  <a:ext cx="6677935" cy="2897428"/>
                  <a:chOff x="95044" y="4767209"/>
                  <a:chExt cx="6677935" cy="2897428"/>
                </a:xfrm>
              </p:grpSpPr>
              <p:grpSp>
                <p:nvGrpSpPr>
                  <p:cNvPr id="121" name="Group 120">
                    <a:extLst>
                      <a:ext uri="{FF2B5EF4-FFF2-40B4-BE49-F238E27FC236}">
                        <a16:creationId xmlns:a16="http://schemas.microsoft.com/office/drawing/2014/main" id="{4D3B12AF-CE02-01D4-BB12-7A8A543116BE}"/>
                      </a:ext>
                    </a:extLst>
                  </p:cNvPr>
                  <p:cNvGrpSpPr/>
                  <p:nvPr/>
                </p:nvGrpSpPr>
                <p:grpSpPr>
                  <a:xfrm>
                    <a:off x="95044" y="4767209"/>
                    <a:ext cx="6677935" cy="2897428"/>
                    <a:chOff x="95044" y="4767209"/>
                    <a:chExt cx="6677935" cy="2897428"/>
                  </a:xfrm>
                </p:grpSpPr>
                <p:grpSp>
                  <p:nvGrpSpPr>
                    <p:cNvPr id="123" name="Group 122">
                      <a:extLst>
                        <a:ext uri="{FF2B5EF4-FFF2-40B4-BE49-F238E27FC236}">
                          <a16:creationId xmlns:a16="http://schemas.microsoft.com/office/drawing/2014/main" id="{77E0F382-4092-4A31-3C9A-796A92981B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1991" y="4809805"/>
                      <a:ext cx="5770988" cy="2854832"/>
                      <a:chOff x="1001991" y="4809805"/>
                      <a:chExt cx="5770988" cy="2854832"/>
                    </a:xfrm>
                  </p:grpSpPr>
                  <p:grpSp>
                    <p:nvGrpSpPr>
                      <p:cNvPr id="126" name="Group 125">
                        <a:extLst>
                          <a:ext uri="{FF2B5EF4-FFF2-40B4-BE49-F238E27FC236}">
                            <a16:creationId xmlns:a16="http://schemas.microsoft.com/office/drawing/2014/main" id="{4E9C892B-66AC-587F-5A77-666C660CD2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01991" y="4809805"/>
                        <a:ext cx="5770988" cy="2854832"/>
                        <a:chOff x="1001991" y="4809805"/>
                        <a:chExt cx="5770988" cy="2854832"/>
                      </a:xfrm>
                    </p:grpSpPr>
                    <p:grpSp>
                      <p:nvGrpSpPr>
                        <p:cNvPr id="128" name="Group 127">
                          <a:extLst>
                            <a:ext uri="{FF2B5EF4-FFF2-40B4-BE49-F238E27FC236}">
                              <a16:creationId xmlns:a16="http://schemas.microsoft.com/office/drawing/2014/main" id="{0E873D22-4483-4BC0-5ECE-6E15A5473CC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01991" y="4809805"/>
                          <a:ext cx="5770988" cy="2854832"/>
                          <a:chOff x="1001991" y="4809805"/>
                          <a:chExt cx="5770988" cy="2854832"/>
                        </a:xfrm>
                      </p:grpSpPr>
                      <p:grpSp>
                        <p:nvGrpSpPr>
                          <p:cNvPr id="130" name="Group 129">
                            <a:extLst>
                              <a:ext uri="{FF2B5EF4-FFF2-40B4-BE49-F238E27FC236}">
                                <a16:creationId xmlns:a16="http://schemas.microsoft.com/office/drawing/2014/main" id="{4D79B5FB-A1B3-5504-BD91-152720FB08B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001991" y="4809805"/>
                            <a:ext cx="5770988" cy="2854832"/>
                            <a:chOff x="1001991" y="4809805"/>
                            <a:chExt cx="5770988" cy="2854832"/>
                          </a:xfrm>
                        </p:grpSpPr>
                        <p:grpSp>
                          <p:nvGrpSpPr>
                            <p:cNvPr id="132" name="Group 131">
                              <a:extLst>
                                <a:ext uri="{FF2B5EF4-FFF2-40B4-BE49-F238E27FC236}">
                                  <a16:creationId xmlns:a16="http://schemas.microsoft.com/office/drawing/2014/main" id="{510741BC-1096-5866-9BB6-31940FEA8642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001991" y="4809805"/>
                              <a:ext cx="5770988" cy="2854832"/>
                              <a:chOff x="1001991" y="4809805"/>
                              <a:chExt cx="5770988" cy="2854832"/>
                            </a:xfrm>
                          </p:grpSpPr>
                          <p:grpSp>
                            <p:nvGrpSpPr>
                              <p:cNvPr id="135" name="Group 134">
                                <a:extLst>
                                  <a:ext uri="{FF2B5EF4-FFF2-40B4-BE49-F238E27FC236}">
                                    <a16:creationId xmlns:a16="http://schemas.microsoft.com/office/drawing/2014/main" id="{E332694E-7810-9F54-2BCB-8D68183ADB03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001991" y="4809805"/>
                                <a:ext cx="5770988" cy="2854832"/>
                                <a:chOff x="1001991" y="4809805"/>
                                <a:chExt cx="5770988" cy="2854832"/>
                              </a:xfrm>
                            </p:grpSpPr>
                            <p:grpSp>
                              <p:nvGrpSpPr>
                                <p:cNvPr id="137" name="Group 136">
                                  <a:extLst>
                                    <a:ext uri="{FF2B5EF4-FFF2-40B4-BE49-F238E27FC236}">
                                      <a16:creationId xmlns:a16="http://schemas.microsoft.com/office/drawing/2014/main" id="{7FDE0BC4-9B4E-EB4C-CF6D-92807CADA34F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001991" y="4809805"/>
                                  <a:ext cx="5770988" cy="2854832"/>
                                  <a:chOff x="1001991" y="4809805"/>
                                  <a:chExt cx="5770988" cy="2854832"/>
                                </a:xfrm>
                              </p:grpSpPr>
                              <p:grpSp>
                                <p:nvGrpSpPr>
                                  <p:cNvPr id="141" name="Group 140">
                                    <a:extLst>
                                      <a:ext uri="{FF2B5EF4-FFF2-40B4-BE49-F238E27FC236}">
                                        <a16:creationId xmlns:a16="http://schemas.microsoft.com/office/drawing/2014/main" id="{0201FE7A-C145-4711-D31F-F22E57399A14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1001991" y="4809805"/>
                                    <a:ext cx="5770988" cy="2854832"/>
                                    <a:chOff x="1001991" y="4809805"/>
                                    <a:chExt cx="5770988" cy="2854832"/>
                                  </a:xfrm>
                                </p:grpSpPr>
                                <p:sp>
                                  <p:nvSpPr>
                                    <p:cNvPr id="143" name="Rectangle: Rounded Corners 142">
                                      <a:extLst>
                                        <a:ext uri="{FF2B5EF4-FFF2-40B4-BE49-F238E27FC236}">
                                          <a16:creationId xmlns:a16="http://schemas.microsoft.com/office/drawing/2014/main" id="{2F7126AE-6D41-8883-1D52-17D3F813AEC2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104900" y="7513320"/>
                                      <a:ext cx="5247053" cy="63687"/>
                                    </a:xfrm>
                                    <a:prstGeom prst="roundRect">
                                      <a:avLst/>
                                    </a:prstGeom>
                                    <a:solidFill>
                                      <a:sysClr val="windowText" lastClr="000000"/>
                                    </a:solidFill>
                                    <a:ln w="12700" cap="flat" cmpd="sng" algn="ctr">
                                      <a:solidFill>
                                        <a:sysClr val="window" lastClr="FFFFFF">
                                          <a:lumMod val="95000"/>
                                        </a:sysClr>
                                      </a:solidFill>
                                      <a:prstDash val="solid"/>
                                      <a:miter lim="800000"/>
                                    </a:ln>
                                    <a:effectLst/>
                                  </p:spPr>
                                  <p:txBody>
                                    <a:bodyPr rtlCol="0" anchor="ctr"/>
                                    <a:lstStyle/>
                                    <a:p>
                                      <a:pPr marL="0" marR="0" lvl="0" indent="0" algn="ctr" defTabSz="457200" eaLnBrk="1" fontAlgn="auto" latinLnBrk="0" hangingPunct="1">
                                        <a:lnSpc>
                                          <a:spcPct val="100000"/>
                                        </a:lnSpc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ClrTx/>
                                        <a:buSzTx/>
                                        <a:buFontTx/>
                                        <a:buNone/>
                                        <a:tabLst/>
                                        <a:defRPr/>
                                      </a:pPr>
                                      <a:endParaRPr kumimoji="0" lang="en-US" sz="1800" b="0" i="0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libri" panose="020F0502020204030204"/>
                                        <a:ea typeface="+mn-ea"/>
                                        <a:cs typeface="+mn-cs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44" name="Rectangle: Rounded Corners 143">
                                      <a:extLst>
                                        <a:ext uri="{FF2B5EF4-FFF2-40B4-BE49-F238E27FC236}">
                                          <a16:creationId xmlns:a16="http://schemas.microsoft.com/office/drawing/2014/main" id="{12F0C761-224C-CD47-455D-3FB2FA36164A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211602" y="7582982"/>
                                      <a:ext cx="5068513" cy="81655"/>
                                    </a:xfrm>
                                    <a:prstGeom prst="roundRect">
                                      <a:avLst/>
                                    </a:prstGeom>
                                    <a:solidFill>
                                      <a:sysClr val="windowText" lastClr="000000"/>
                                    </a:solidFill>
                                    <a:ln w="12700" cap="flat" cmpd="sng" algn="ctr">
                                      <a:solidFill>
                                        <a:sysClr val="window" lastClr="FFFFFF">
                                          <a:lumMod val="95000"/>
                                        </a:sysClr>
                                      </a:solidFill>
                                      <a:prstDash val="solid"/>
                                      <a:miter lim="800000"/>
                                    </a:ln>
                                    <a:effectLst/>
                                  </p:spPr>
                                  <p:txBody>
                                    <a:bodyPr rtlCol="0" anchor="ctr"/>
                                    <a:lstStyle/>
                                    <a:p>
                                      <a:pPr marL="0" marR="0" lvl="0" indent="0" algn="ctr" defTabSz="457200" eaLnBrk="1" fontAlgn="auto" latinLnBrk="0" hangingPunct="1">
                                        <a:lnSpc>
                                          <a:spcPct val="100000"/>
                                        </a:lnSpc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ClrTx/>
                                        <a:buSzTx/>
                                        <a:buFontTx/>
                                        <a:buNone/>
                                        <a:tabLst/>
                                        <a:defRPr/>
                                      </a:pPr>
                                      <a:endParaRPr kumimoji="0" lang="en-US" sz="1800" b="0" i="0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libri" panose="020F0502020204030204"/>
                                        <a:ea typeface="+mn-ea"/>
                                        <a:cs typeface="+mn-cs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45" name="Rectangle: Rounded Corners 144">
                                      <a:extLst>
                                        <a:ext uri="{FF2B5EF4-FFF2-40B4-BE49-F238E27FC236}">
                                          <a16:creationId xmlns:a16="http://schemas.microsoft.com/office/drawing/2014/main" id="{AC4DD2FE-F253-9C83-FF87-E1AB484949C1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001991" y="4809805"/>
                                      <a:ext cx="5770988" cy="2700799"/>
                                    </a:xfrm>
                                    <a:prstGeom prst="roundRect">
                                      <a:avLst>
                                        <a:gd name="adj" fmla="val 1554"/>
                                      </a:avLst>
                                    </a:prstGeom>
                                    <a:solidFill>
                                      <a:sysClr val="window" lastClr="FFFFFF">
                                        <a:lumMod val="95000"/>
                                      </a:sysClr>
                                    </a:solidFill>
                                    <a:ln w="12700" cap="flat" cmpd="sng" algn="ctr">
                                      <a:solidFill>
                                        <a:srgbClr val="4472C4">
                                          <a:shade val="15000"/>
                                        </a:srgbClr>
                                      </a:solidFill>
                                      <a:prstDash val="solid"/>
                                      <a:miter lim="800000"/>
                                    </a:ln>
                                    <a:effectLst/>
                                  </p:spPr>
                                  <p:txBody>
                                    <a:bodyPr rtlCol="0" anchor="ctr"/>
                                    <a:lstStyle/>
                                    <a:p>
                                      <a:pPr marL="0" marR="0" lvl="0" indent="0" algn="ctr" defTabSz="457200" eaLnBrk="1" fontAlgn="auto" latinLnBrk="0" hangingPunct="1">
                                        <a:lnSpc>
                                          <a:spcPct val="100000"/>
                                        </a:lnSpc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ClrTx/>
                                        <a:buSzTx/>
                                        <a:buFontTx/>
                                        <a:buNone/>
                                        <a:tabLst/>
                                        <a:defRPr/>
                                      </a:pPr>
                                      <a:endParaRPr kumimoji="0" lang="en-US" sz="1800" b="0" i="0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libri" panose="020F0502020204030204"/>
                                        <a:ea typeface="+mn-ea"/>
                                        <a:cs typeface="+mn-cs"/>
                                      </a:endParaRPr>
                                    </a:p>
                                  </p:txBody>
                                </p:sp>
                              </p:grpSp>
                              <p:sp>
                                <p:nvSpPr>
                                  <p:cNvPr id="142" name="Rectangle 141">
                                    <a:extLst>
                                      <a:ext uri="{FF2B5EF4-FFF2-40B4-BE49-F238E27FC236}">
                                        <a16:creationId xmlns:a16="http://schemas.microsoft.com/office/drawing/2014/main" id="{37DF30F6-BC1C-B33A-389B-0C54BE73A284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043940" y="4989799"/>
                                    <a:ext cx="4434840" cy="2346094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ysClr val="windowText" lastClr="000000"/>
                                  </a:solidFill>
                                  <a:ln w="12700" cap="flat" cmpd="sng" algn="ctr">
                                    <a:solidFill>
                                      <a:srgbClr val="4472C4">
                                        <a:shade val="15000"/>
                                      </a:srgbClr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  <p:txBody>
                                  <a:bodyPr rtlCol="0" anchor="ctr"/>
                                  <a:lstStyle/>
                                  <a:p>
                                    <a:pPr marL="0" marR="0" lvl="0" indent="0" algn="ctr" defTabSz="457200" eaLnBrk="1" fontAlgn="auto" latinLnBrk="0" hangingPunct="1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Tx/>
                                      <a:buSzTx/>
                                      <a:buFontTx/>
                                      <a:buNone/>
                                      <a:tabLst/>
                                      <a:defRPr/>
                                    </a:pPr>
                                    <a:endParaRPr kumimoji="0" lang="en-US" sz="18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libri" panose="020F0502020204030204"/>
                                      <a:ea typeface="+mn-ea"/>
                                      <a:cs typeface="+mn-cs"/>
                                    </a:endParaRPr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138" name="Rectangle: Rounded Corners 137">
                                  <a:extLst>
                                    <a:ext uri="{FF2B5EF4-FFF2-40B4-BE49-F238E27FC236}">
                                      <a16:creationId xmlns:a16="http://schemas.microsoft.com/office/drawing/2014/main" id="{BF9D6AED-7B5C-0D48-C305-42D41310E5B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981013" y="5599172"/>
                                  <a:ext cx="448614" cy="1144528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ysClr val="windowText" lastClr="000000"/>
                                </a:solidFill>
                                <a:ln w="12700" cap="flat" cmpd="sng" algn="ctr">
                                  <a:solidFill>
                                    <a:sysClr val="window" lastClr="FFFFFF">
                                      <a:lumMod val="95000"/>
                                    </a:sysClr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4572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 panose="020F0502020204030204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39" name="Rectangle: Rounded Corners 138">
                                  <a:extLst>
                                    <a:ext uri="{FF2B5EF4-FFF2-40B4-BE49-F238E27FC236}">
                                      <a16:creationId xmlns:a16="http://schemas.microsoft.com/office/drawing/2014/main" id="{5D35AE1B-1C87-33B8-7947-3EC1F09CC9C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196318" y="5454437"/>
                                  <a:ext cx="448614" cy="1409615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ysClr val="windowText" lastClr="000000"/>
                                </a:solidFill>
                                <a:ln w="12700" cap="flat" cmpd="sng" algn="ctr">
                                  <a:solidFill>
                                    <a:sysClr val="window" lastClr="FFFFFF">
                                      <a:lumMod val="95000"/>
                                    </a:sysClr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4572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 panose="020F0502020204030204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40" name="Rectangle: Rounded Corners 139">
                                  <a:extLst>
                                    <a:ext uri="{FF2B5EF4-FFF2-40B4-BE49-F238E27FC236}">
                                      <a16:creationId xmlns:a16="http://schemas.microsoft.com/office/drawing/2014/main" id="{2428D2F0-D90F-3284-F469-EEFF367C08A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402471" y="5155191"/>
                                  <a:ext cx="733513" cy="2039139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ysClr val="windowText" lastClr="000000"/>
                                </a:solidFill>
                                <a:ln w="12700" cap="flat" cmpd="sng" algn="ctr">
                                  <a:solidFill>
                                    <a:sysClr val="window" lastClr="FFFFFF">
                                      <a:lumMod val="95000"/>
                                    </a:sysClr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4572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 panose="020F0502020204030204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136" name="Rectangle 135">
                                <a:extLst>
                                  <a:ext uri="{FF2B5EF4-FFF2-40B4-BE49-F238E27FC236}">
                                    <a16:creationId xmlns:a16="http://schemas.microsoft.com/office/drawing/2014/main" id="{C423FA3B-C8D0-CD4D-1BC6-C32323E84CD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5512367" y="4861560"/>
                                <a:ext cx="1182694" cy="2595263"/>
                              </a:xfrm>
                              <a:prstGeom prst="rect">
                                <a:avLst/>
                              </a:prstGeom>
                              <a:noFill/>
                              <a:ln w="1270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  <p:txBody>
                              <a:bodyPr rtlCol="0" anchor="ctr"/>
                              <a:lstStyle/>
                              <a:p>
                                <a:pPr marL="0" marR="0" lvl="0" indent="0" algn="ctr" defTabSz="45720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  <a:defRPr/>
                                </a:pPr>
                                <a:endParaRPr kumimoji="0" lang="en-US" sz="18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+mn-cs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133" name="Rectangle 132">
                              <a:extLst>
                                <a:ext uri="{FF2B5EF4-FFF2-40B4-BE49-F238E27FC236}">
                                  <a16:creationId xmlns:a16="http://schemas.microsoft.com/office/drawing/2014/main" id="{C310B292-9005-7201-E41C-BB785F27DAF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609033" y="5395961"/>
                              <a:ext cx="116960" cy="357415"/>
                            </a:xfrm>
                            <a:prstGeom prst="rect">
                              <a:avLst/>
                            </a:prstGeom>
                            <a:solidFill>
                              <a:sysClr val="windowText" lastClr="000000"/>
                            </a:solidFill>
                            <a:ln w="12700" cap="flat" cmpd="sng" algn="ctr">
                              <a:solidFill>
                                <a:sysClr val="windowText" lastClr="000000"/>
                              </a:solidFill>
                              <a:prstDash val="solid"/>
                              <a:miter lim="800000"/>
                            </a:ln>
                            <a:effectLst/>
                          </p:spPr>
                          <p:txBody>
                            <a:bodyPr rtlCol="0" anchor="ctr"/>
                            <a:lstStyle/>
                            <a:p>
                              <a:pPr marL="0" marR="0" lvl="0" indent="0" algn="ctr" defTabSz="4572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134" name="Rectangle 133">
                              <a:extLst>
                                <a:ext uri="{FF2B5EF4-FFF2-40B4-BE49-F238E27FC236}">
                                  <a16:creationId xmlns:a16="http://schemas.microsoft.com/office/drawing/2014/main" id="{29FEDE5A-157A-94CE-DFE0-CE484B7AF73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609033" y="6619676"/>
                              <a:ext cx="116960" cy="357415"/>
                            </a:xfrm>
                            <a:prstGeom prst="rect">
                              <a:avLst/>
                            </a:prstGeom>
                            <a:solidFill>
                              <a:sysClr val="windowText" lastClr="000000"/>
                            </a:solidFill>
                            <a:ln w="12700" cap="flat" cmpd="sng" algn="ctr">
                              <a:solidFill>
                                <a:sysClr val="windowText" lastClr="000000"/>
                              </a:solidFill>
                              <a:prstDash val="solid"/>
                              <a:miter lim="800000"/>
                            </a:ln>
                            <a:effectLst/>
                          </p:spPr>
                          <p:txBody>
                            <a:bodyPr rtlCol="0" anchor="ctr"/>
                            <a:lstStyle/>
                            <a:p>
                              <a:pPr marL="0" marR="0" lvl="0" indent="0" algn="ctr" defTabSz="4572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31" name="Rectangle: Rounded Corners 130">
                            <a:extLst>
                              <a:ext uri="{FF2B5EF4-FFF2-40B4-BE49-F238E27FC236}">
                                <a16:creationId xmlns:a16="http://schemas.microsoft.com/office/drawing/2014/main" id="{CAE25F08-37B0-0653-FBD1-073C032FF0B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05680" y="5058154"/>
                            <a:ext cx="781941" cy="2019300"/>
                          </a:xfrm>
                          <a:prstGeom prst="roundRect">
                            <a:avLst>
                              <a:gd name="adj" fmla="val 8871"/>
                            </a:avLst>
                          </a:prstGeom>
                          <a:noFill/>
                          <a:ln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4572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129" name="Rectangle: Rounded Corners 128">
                          <a:extLst>
                            <a:ext uri="{FF2B5EF4-FFF2-40B4-BE49-F238E27FC236}">
                              <a16:creationId xmlns:a16="http://schemas.microsoft.com/office/drawing/2014/main" id="{32BC1AAE-8855-CF8C-E790-E1827B8E27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08858" y="7092380"/>
                          <a:ext cx="786203" cy="364443"/>
                        </a:xfrm>
                        <a:prstGeom prst="roundRect">
                          <a:avLst/>
                        </a:prstGeom>
                        <a:noFill/>
                        <a:ln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27" name="Oval 126">
                        <a:extLst>
                          <a:ext uri="{FF2B5EF4-FFF2-40B4-BE49-F238E27FC236}">
                            <a16:creationId xmlns:a16="http://schemas.microsoft.com/office/drawing/2014/main" id="{B88BDE10-A59D-D5AE-09FB-96EBB5D775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08836" y="7160030"/>
                        <a:ext cx="256252" cy="256252"/>
                      </a:xfrm>
                      <a:prstGeom prst="ellipse">
                        <a:avLst/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24" name="Rectangle 43">
                      <a:extLst>
                        <a:ext uri="{FF2B5EF4-FFF2-40B4-BE49-F238E27FC236}">
                          <a16:creationId xmlns:a16="http://schemas.microsoft.com/office/drawing/2014/main" id="{442CA77D-556E-7C97-6A35-6F1145EE5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8037" y="4767209"/>
                      <a:ext cx="906883" cy="2856601"/>
                    </a:xfrm>
                    <a:custGeom>
                      <a:avLst/>
                      <a:gdLst>
                        <a:gd name="connsiteX0" fmla="*/ 0 w 442063"/>
                        <a:gd name="connsiteY0" fmla="*/ 0 h 2850251"/>
                        <a:gd name="connsiteX1" fmla="*/ 442063 w 442063"/>
                        <a:gd name="connsiteY1" fmla="*/ 0 h 2850251"/>
                        <a:gd name="connsiteX2" fmla="*/ 442063 w 442063"/>
                        <a:gd name="connsiteY2" fmla="*/ 2850251 h 2850251"/>
                        <a:gd name="connsiteX3" fmla="*/ 0 w 442063"/>
                        <a:gd name="connsiteY3" fmla="*/ 2850251 h 2850251"/>
                        <a:gd name="connsiteX4" fmla="*/ 0 w 442063"/>
                        <a:gd name="connsiteY4" fmla="*/ 0 h 2850251"/>
                        <a:gd name="connsiteX0" fmla="*/ 0 w 929743"/>
                        <a:gd name="connsiteY0" fmla="*/ 0 h 2850251"/>
                        <a:gd name="connsiteX1" fmla="*/ 929743 w 929743"/>
                        <a:gd name="connsiteY1" fmla="*/ 281940 h 2850251"/>
                        <a:gd name="connsiteX2" fmla="*/ 442063 w 929743"/>
                        <a:gd name="connsiteY2" fmla="*/ 2850251 h 2850251"/>
                        <a:gd name="connsiteX3" fmla="*/ 0 w 929743"/>
                        <a:gd name="connsiteY3" fmla="*/ 2850251 h 2850251"/>
                        <a:gd name="connsiteX4" fmla="*/ 0 w 929743"/>
                        <a:gd name="connsiteY4" fmla="*/ 0 h 2850251"/>
                        <a:gd name="connsiteX0" fmla="*/ 0 w 929743"/>
                        <a:gd name="connsiteY0" fmla="*/ 0 h 2850251"/>
                        <a:gd name="connsiteX1" fmla="*/ 929743 w 929743"/>
                        <a:gd name="connsiteY1" fmla="*/ 281940 h 2850251"/>
                        <a:gd name="connsiteX2" fmla="*/ 906883 w 929743"/>
                        <a:gd name="connsiteY2" fmla="*/ 2514971 h 2850251"/>
                        <a:gd name="connsiteX3" fmla="*/ 0 w 929743"/>
                        <a:gd name="connsiteY3" fmla="*/ 2850251 h 2850251"/>
                        <a:gd name="connsiteX4" fmla="*/ 0 w 929743"/>
                        <a:gd name="connsiteY4" fmla="*/ 0 h 2850251"/>
                        <a:gd name="connsiteX0" fmla="*/ 0 w 906883"/>
                        <a:gd name="connsiteY0" fmla="*/ 0 h 2850251"/>
                        <a:gd name="connsiteX1" fmla="*/ 868783 w 906883"/>
                        <a:gd name="connsiteY1" fmla="*/ 297180 h 2850251"/>
                        <a:gd name="connsiteX2" fmla="*/ 906883 w 906883"/>
                        <a:gd name="connsiteY2" fmla="*/ 2514971 h 2850251"/>
                        <a:gd name="connsiteX3" fmla="*/ 0 w 906883"/>
                        <a:gd name="connsiteY3" fmla="*/ 2850251 h 2850251"/>
                        <a:gd name="connsiteX4" fmla="*/ 0 w 906883"/>
                        <a:gd name="connsiteY4" fmla="*/ 0 h 2850251"/>
                        <a:gd name="connsiteX0" fmla="*/ 3175 w 906883"/>
                        <a:gd name="connsiteY0" fmla="*/ 0 h 2837551"/>
                        <a:gd name="connsiteX1" fmla="*/ 868783 w 906883"/>
                        <a:gd name="connsiteY1" fmla="*/ 284480 h 2837551"/>
                        <a:gd name="connsiteX2" fmla="*/ 906883 w 906883"/>
                        <a:gd name="connsiteY2" fmla="*/ 2502271 h 2837551"/>
                        <a:gd name="connsiteX3" fmla="*/ 0 w 906883"/>
                        <a:gd name="connsiteY3" fmla="*/ 2837551 h 2837551"/>
                        <a:gd name="connsiteX4" fmla="*/ 3175 w 906883"/>
                        <a:gd name="connsiteY4" fmla="*/ 0 h 2837551"/>
                        <a:gd name="connsiteX0" fmla="*/ 3175 w 906883"/>
                        <a:gd name="connsiteY0" fmla="*/ 0 h 2837551"/>
                        <a:gd name="connsiteX1" fmla="*/ 865608 w 906883"/>
                        <a:gd name="connsiteY1" fmla="*/ 259080 h 2837551"/>
                        <a:gd name="connsiteX2" fmla="*/ 906883 w 906883"/>
                        <a:gd name="connsiteY2" fmla="*/ 2502271 h 2837551"/>
                        <a:gd name="connsiteX3" fmla="*/ 0 w 906883"/>
                        <a:gd name="connsiteY3" fmla="*/ 2837551 h 2837551"/>
                        <a:gd name="connsiteX4" fmla="*/ 3175 w 906883"/>
                        <a:gd name="connsiteY4" fmla="*/ 0 h 2837551"/>
                        <a:gd name="connsiteX0" fmla="*/ 3175 w 906883"/>
                        <a:gd name="connsiteY0" fmla="*/ 0 h 2856601"/>
                        <a:gd name="connsiteX1" fmla="*/ 865608 w 906883"/>
                        <a:gd name="connsiteY1" fmla="*/ 259080 h 2856601"/>
                        <a:gd name="connsiteX2" fmla="*/ 906883 w 906883"/>
                        <a:gd name="connsiteY2" fmla="*/ 2502271 h 2856601"/>
                        <a:gd name="connsiteX3" fmla="*/ 0 w 906883"/>
                        <a:gd name="connsiteY3" fmla="*/ 2856601 h 2856601"/>
                        <a:gd name="connsiteX4" fmla="*/ 3175 w 906883"/>
                        <a:gd name="connsiteY4" fmla="*/ 0 h 2856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6883" h="2856601">
                          <a:moveTo>
                            <a:pt x="3175" y="0"/>
                          </a:moveTo>
                          <a:lnTo>
                            <a:pt x="865608" y="259080"/>
                          </a:lnTo>
                          <a:lnTo>
                            <a:pt x="906883" y="2502271"/>
                          </a:lnTo>
                          <a:lnTo>
                            <a:pt x="0" y="2856601"/>
                          </a:lnTo>
                          <a:cubicBezTo>
                            <a:pt x="1058" y="1910751"/>
                            <a:pt x="2117" y="945850"/>
                            <a:pt x="3175" y="0"/>
                          </a:cubicBezTo>
                          <a:close/>
                        </a:path>
                      </a:pathLst>
                    </a:custGeom>
                    <a:solidFill>
                      <a:sysClr val="windowText" lastClr="000000"/>
                    </a:solid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5" name="Rectangle 124">
                      <a:extLst>
                        <a:ext uri="{FF2B5EF4-FFF2-40B4-BE49-F238E27FC236}">
                          <a16:creationId xmlns:a16="http://schemas.microsoft.com/office/drawing/2014/main" id="{E405DBB4-BF51-9961-2F83-2CBF746350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044" y="4767209"/>
                      <a:ext cx="262993" cy="2856601"/>
                    </a:xfrm>
                    <a:prstGeom prst="rect">
                      <a:avLst/>
                    </a:prstGeom>
                    <a:solidFill>
                      <a:sysClr val="window" lastClr="FFFFFF">
                        <a:lumMod val="95000"/>
                      </a:sysClr>
                    </a:solid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22" name="Rectangle 47">
                    <a:extLst>
                      <a:ext uri="{FF2B5EF4-FFF2-40B4-BE49-F238E27FC236}">
                        <a16:creationId xmlns:a16="http://schemas.microsoft.com/office/drawing/2014/main" id="{4409CA0F-0F04-0B7C-5AE3-8DF0C245C027}"/>
                      </a:ext>
                    </a:extLst>
                  </p:cNvPr>
                  <p:cNvSpPr/>
                  <p:nvPr/>
                </p:nvSpPr>
                <p:spPr>
                  <a:xfrm>
                    <a:off x="411134" y="5204460"/>
                    <a:ext cx="812579" cy="1989870"/>
                  </a:xfrm>
                  <a:custGeom>
                    <a:avLst/>
                    <a:gdLst>
                      <a:gd name="connsiteX0" fmla="*/ 0 w 599219"/>
                      <a:gd name="connsiteY0" fmla="*/ 0 h 1959390"/>
                      <a:gd name="connsiteX1" fmla="*/ 599219 w 599219"/>
                      <a:gd name="connsiteY1" fmla="*/ 0 h 1959390"/>
                      <a:gd name="connsiteX2" fmla="*/ 599219 w 599219"/>
                      <a:gd name="connsiteY2" fmla="*/ 1959390 h 1959390"/>
                      <a:gd name="connsiteX3" fmla="*/ 0 w 599219"/>
                      <a:gd name="connsiteY3" fmla="*/ 1959390 h 1959390"/>
                      <a:gd name="connsiteX4" fmla="*/ 0 w 599219"/>
                      <a:gd name="connsiteY4" fmla="*/ 0 h 1959390"/>
                      <a:gd name="connsiteX0" fmla="*/ 0 w 782099"/>
                      <a:gd name="connsiteY0" fmla="*/ 0 h 1959390"/>
                      <a:gd name="connsiteX1" fmla="*/ 782099 w 782099"/>
                      <a:gd name="connsiteY1" fmla="*/ 91440 h 1959390"/>
                      <a:gd name="connsiteX2" fmla="*/ 599219 w 782099"/>
                      <a:gd name="connsiteY2" fmla="*/ 1959390 h 1959390"/>
                      <a:gd name="connsiteX3" fmla="*/ 0 w 782099"/>
                      <a:gd name="connsiteY3" fmla="*/ 1959390 h 1959390"/>
                      <a:gd name="connsiteX4" fmla="*/ 0 w 782099"/>
                      <a:gd name="connsiteY4" fmla="*/ 0 h 1959390"/>
                      <a:gd name="connsiteX0" fmla="*/ 0 w 804959"/>
                      <a:gd name="connsiteY0" fmla="*/ 0 h 1959390"/>
                      <a:gd name="connsiteX1" fmla="*/ 782099 w 804959"/>
                      <a:gd name="connsiteY1" fmla="*/ 91440 h 1959390"/>
                      <a:gd name="connsiteX2" fmla="*/ 804959 w 804959"/>
                      <a:gd name="connsiteY2" fmla="*/ 1730790 h 1959390"/>
                      <a:gd name="connsiteX3" fmla="*/ 0 w 804959"/>
                      <a:gd name="connsiteY3" fmla="*/ 1959390 h 1959390"/>
                      <a:gd name="connsiteX4" fmla="*/ 0 w 804959"/>
                      <a:gd name="connsiteY4" fmla="*/ 0 h 1959390"/>
                      <a:gd name="connsiteX0" fmla="*/ 0 w 782099"/>
                      <a:gd name="connsiteY0" fmla="*/ 0 h 1959390"/>
                      <a:gd name="connsiteX1" fmla="*/ 782099 w 782099"/>
                      <a:gd name="connsiteY1" fmla="*/ 91440 h 1959390"/>
                      <a:gd name="connsiteX2" fmla="*/ 766859 w 782099"/>
                      <a:gd name="connsiteY2" fmla="*/ 1723170 h 1959390"/>
                      <a:gd name="connsiteX3" fmla="*/ 0 w 782099"/>
                      <a:gd name="connsiteY3" fmla="*/ 1959390 h 1959390"/>
                      <a:gd name="connsiteX4" fmla="*/ 0 w 782099"/>
                      <a:gd name="connsiteY4" fmla="*/ 0 h 1959390"/>
                      <a:gd name="connsiteX0" fmla="*/ 0 w 812579"/>
                      <a:gd name="connsiteY0" fmla="*/ 0 h 1959390"/>
                      <a:gd name="connsiteX1" fmla="*/ 782099 w 812579"/>
                      <a:gd name="connsiteY1" fmla="*/ 91440 h 1959390"/>
                      <a:gd name="connsiteX2" fmla="*/ 812579 w 812579"/>
                      <a:gd name="connsiteY2" fmla="*/ 1715550 h 1959390"/>
                      <a:gd name="connsiteX3" fmla="*/ 0 w 812579"/>
                      <a:gd name="connsiteY3" fmla="*/ 1959390 h 1959390"/>
                      <a:gd name="connsiteX4" fmla="*/ 0 w 812579"/>
                      <a:gd name="connsiteY4" fmla="*/ 0 h 1959390"/>
                      <a:gd name="connsiteX0" fmla="*/ 0 w 812579"/>
                      <a:gd name="connsiteY0" fmla="*/ 0 h 1959390"/>
                      <a:gd name="connsiteX1" fmla="*/ 782099 w 812579"/>
                      <a:gd name="connsiteY1" fmla="*/ 91440 h 1959390"/>
                      <a:gd name="connsiteX2" fmla="*/ 812579 w 812579"/>
                      <a:gd name="connsiteY2" fmla="*/ 1746030 h 1959390"/>
                      <a:gd name="connsiteX3" fmla="*/ 0 w 812579"/>
                      <a:gd name="connsiteY3" fmla="*/ 1959390 h 1959390"/>
                      <a:gd name="connsiteX4" fmla="*/ 0 w 812579"/>
                      <a:gd name="connsiteY4" fmla="*/ 0 h 1959390"/>
                      <a:gd name="connsiteX0" fmla="*/ 0 w 812579"/>
                      <a:gd name="connsiteY0" fmla="*/ 0 h 1959390"/>
                      <a:gd name="connsiteX1" fmla="*/ 812579 w 812579"/>
                      <a:gd name="connsiteY1" fmla="*/ 99060 h 1959390"/>
                      <a:gd name="connsiteX2" fmla="*/ 812579 w 812579"/>
                      <a:gd name="connsiteY2" fmla="*/ 1746030 h 1959390"/>
                      <a:gd name="connsiteX3" fmla="*/ 0 w 812579"/>
                      <a:gd name="connsiteY3" fmla="*/ 1959390 h 1959390"/>
                      <a:gd name="connsiteX4" fmla="*/ 0 w 812579"/>
                      <a:gd name="connsiteY4" fmla="*/ 0 h 1959390"/>
                      <a:gd name="connsiteX0" fmla="*/ 0 w 812579"/>
                      <a:gd name="connsiteY0" fmla="*/ 0 h 1989870"/>
                      <a:gd name="connsiteX1" fmla="*/ 812579 w 812579"/>
                      <a:gd name="connsiteY1" fmla="*/ 129540 h 1989870"/>
                      <a:gd name="connsiteX2" fmla="*/ 812579 w 812579"/>
                      <a:gd name="connsiteY2" fmla="*/ 1776510 h 1989870"/>
                      <a:gd name="connsiteX3" fmla="*/ 0 w 812579"/>
                      <a:gd name="connsiteY3" fmla="*/ 1989870 h 1989870"/>
                      <a:gd name="connsiteX4" fmla="*/ 0 w 812579"/>
                      <a:gd name="connsiteY4" fmla="*/ 0 h 198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2579" h="1989870">
                        <a:moveTo>
                          <a:pt x="0" y="0"/>
                        </a:moveTo>
                        <a:lnTo>
                          <a:pt x="812579" y="129540"/>
                        </a:lnTo>
                        <a:lnTo>
                          <a:pt x="812579" y="1776510"/>
                        </a:lnTo>
                        <a:lnTo>
                          <a:pt x="0" y="198987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C000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597C4CC0-922E-6912-A2C7-9E758D8EDC32}"/>
                    </a:ext>
                  </a:extLst>
                </p:cNvPr>
                <p:cNvSpPr/>
                <p:nvPr/>
              </p:nvSpPr>
              <p:spPr>
                <a:xfrm>
                  <a:off x="1513240" y="5344348"/>
                  <a:ext cx="2434186" cy="1519704"/>
                </a:xfrm>
                <a:prstGeom prst="rect">
                  <a:avLst/>
                </a:prstGeom>
                <a:solidFill>
                  <a:srgbClr val="FFC000">
                    <a:lumMod val="40000"/>
                    <a:lumOff val="60000"/>
                  </a:srgbClr>
                </a:solidFill>
                <a:ln w="12700" cap="flat" cmpd="sng" algn="ctr">
                  <a:solidFill>
                    <a:srgbClr val="4472C4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31D9613-F4EE-3B9C-B4BC-8791D64C4663}"/>
                  </a:ext>
                </a:extLst>
              </p:cNvPr>
              <p:cNvSpPr/>
              <p:nvPr/>
            </p:nvSpPr>
            <p:spPr>
              <a:xfrm>
                <a:off x="1814569" y="6639077"/>
                <a:ext cx="1849489" cy="87829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F5C3F46-3299-A701-F654-5AB3516115A4}"/>
                </a:ext>
              </a:extLst>
            </p:cNvPr>
            <p:cNvSpPr txBox="1"/>
            <p:nvPr/>
          </p:nvSpPr>
          <p:spPr>
            <a:xfrm>
              <a:off x="5550187" y="4415955"/>
              <a:ext cx="583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1:00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94A6C0E-5114-7E72-435B-D0F0E1EE8F58}"/>
                </a:ext>
              </a:extLst>
            </p:cNvPr>
            <p:cNvSpPr txBox="1"/>
            <p:nvPr/>
          </p:nvSpPr>
          <p:spPr>
            <a:xfrm>
              <a:off x="5573632" y="4817284"/>
              <a:ext cx="5837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◤◥◣◢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4C9D4DA-BF97-E2FE-AC1F-A42452D7CD1B}"/>
                </a:ext>
              </a:extLst>
            </p:cNvPr>
            <p:cNvSpPr txBox="1"/>
            <p:nvPr/>
          </p:nvSpPr>
          <p:spPr>
            <a:xfrm>
              <a:off x="5477449" y="5436400"/>
              <a:ext cx="8174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◔ ▶◼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25F08B9-F0C7-4B65-ACEF-35803DC54DAC}"/>
              </a:ext>
            </a:extLst>
          </p:cNvPr>
          <p:cNvGrpSpPr/>
          <p:nvPr/>
        </p:nvGrpSpPr>
        <p:grpSpPr>
          <a:xfrm>
            <a:off x="490702" y="1202867"/>
            <a:ext cx="4843014" cy="2352798"/>
            <a:chOff x="1478648" y="3998541"/>
            <a:chExt cx="4843014" cy="235279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1E2F764-1E36-8C59-3912-2110B6B75697}"/>
                </a:ext>
              </a:extLst>
            </p:cNvPr>
            <p:cNvGrpSpPr/>
            <p:nvPr/>
          </p:nvGrpSpPr>
          <p:grpSpPr>
            <a:xfrm>
              <a:off x="1478648" y="3998541"/>
              <a:ext cx="4843014" cy="2352798"/>
              <a:chOff x="1471557" y="4090702"/>
              <a:chExt cx="4843014" cy="2352798"/>
            </a:xfr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EC4FEDC-AE10-F221-01DF-6D03721111C0}"/>
                  </a:ext>
                </a:extLst>
              </p:cNvPr>
              <p:cNvGrpSpPr/>
              <p:nvPr/>
            </p:nvGrpSpPr>
            <p:grpSpPr>
              <a:xfrm>
                <a:off x="1471557" y="4090702"/>
                <a:ext cx="4756134" cy="2352798"/>
                <a:chOff x="1001991" y="4809805"/>
                <a:chExt cx="5770988" cy="2854832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15205E1E-BDB8-151B-6A01-5A19E8B64B95}"/>
                    </a:ext>
                  </a:extLst>
                </p:cNvPr>
                <p:cNvGrpSpPr/>
                <p:nvPr/>
              </p:nvGrpSpPr>
              <p:grpSpPr>
                <a:xfrm>
                  <a:off x="1001991" y="4809805"/>
                  <a:ext cx="5770988" cy="2854832"/>
                  <a:chOff x="1001991" y="4809805"/>
                  <a:chExt cx="5770988" cy="2854832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47B71519-FB0F-9BC4-F427-FD4081BAA89A}"/>
                      </a:ext>
                    </a:extLst>
                  </p:cNvPr>
                  <p:cNvGrpSpPr/>
                  <p:nvPr/>
                </p:nvGrpSpPr>
                <p:grpSpPr>
                  <a:xfrm>
                    <a:off x="1001991" y="4809805"/>
                    <a:ext cx="5770988" cy="2854832"/>
                    <a:chOff x="1001991" y="4809805"/>
                    <a:chExt cx="5770988" cy="2854832"/>
                  </a:xfrm>
                </p:grpSpPr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8F6A8315-9C57-18B1-6CD6-470A251D5D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1991" y="4809805"/>
                      <a:ext cx="5770988" cy="2854832"/>
                      <a:chOff x="1001991" y="4809805"/>
                      <a:chExt cx="5770988" cy="2854832"/>
                    </a:xfrm>
                  </p:grpSpPr>
                  <p:grpSp>
                    <p:nvGrpSpPr>
                      <p:cNvPr id="40" name="Group 39">
                        <a:extLst>
                          <a:ext uri="{FF2B5EF4-FFF2-40B4-BE49-F238E27FC236}">
                            <a16:creationId xmlns:a16="http://schemas.microsoft.com/office/drawing/2014/main" id="{180E522D-6CB3-519B-FB40-EE8ACF1723F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01991" y="4809805"/>
                        <a:ext cx="5770988" cy="2854832"/>
                        <a:chOff x="1001991" y="4809805"/>
                        <a:chExt cx="5770988" cy="2854832"/>
                      </a:xfrm>
                    </p:grpSpPr>
                    <p:grpSp>
                      <p:nvGrpSpPr>
                        <p:cNvPr id="44" name="Group 43">
                          <a:extLst>
                            <a:ext uri="{FF2B5EF4-FFF2-40B4-BE49-F238E27FC236}">
                              <a16:creationId xmlns:a16="http://schemas.microsoft.com/office/drawing/2014/main" id="{F09713E4-B388-3180-CD7C-E845E3E0E4F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01991" y="4809805"/>
                          <a:ext cx="5770988" cy="2854832"/>
                          <a:chOff x="1001991" y="4809805"/>
                          <a:chExt cx="5770988" cy="2854832"/>
                        </a:xfrm>
                      </p:grpSpPr>
                      <p:grpSp>
                        <p:nvGrpSpPr>
                          <p:cNvPr id="47" name="Group 46">
                            <a:extLst>
                              <a:ext uri="{FF2B5EF4-FFF2-40B4-BE49-F238E27FC236}">
                                <a16:creationId xmlns:a16="http://schemas.microsoft.com/office/drawing/2014/main" id="{6632AF56-02A3-5C99-FBAB-A36D472DDC0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001991" y="4809805"/>
                            <a:ext cx="5770988" cy="2854832"/>
                            <a:chOff x="1001991" y="4809805"/>
                            <a:chExt cx="5770988" cy="2854832"/>
                          </a:xfrm>
                        </p:grpSpPr>
                        <p:grpSp>
                          <p:nvGrpSpPr>
                            <p:cNvPr id="94" name="Group 93">
                              <a:extLst>
                                <a:ext uri="{FF2B5EF4-FFF2-40B4-BE49-F238E27FC236}">
                                  <a16:creationId xmlns:a16="http://schemas.microsoft.com/office/drawing/2014/main" id="{2C25C58F-64D4-CA2E-5292-70B101A4484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001991" y="4809805"/>
                              <a:ext cx="5770988" cy="2854832"/>
                              <a:chOff x="1001991" y="4809805"/>
                              <a:chExt cx="5770988" cy="2854832"/>
                            </a:xfrm>
                          </p:grpSpPr>
                          <p:grpSp>
                            <p:nvGrpSpPr>
                              <p:cNvPr id="97" name="Group 96">
                                <a:extLst>
                                  <a:ext uri="{FF2B5EF4-FFF2-40B4-BE49-F238E27FC236}">
                                    <a16:creationId xmlns:a16="http://schemas.microsoft.com/office/drawing/2014/main" id="{8C5CED4E-5C97-ABCB-CBCE-83E8F69C75E5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001991" y="4809805"/>
                                <a:ext cx="5770988" cy="2854832"/>
                                <a:chOff x="1001991" y="4809805"/>
                                <a:chExt cx="5770988" cy="2854832"/>
                              </a:xfrm>
                            </p:grpSpPr>
                            <p:grpSp>
                              <p:nvGrpSpPr>
                                <p:cNvPr id="99" name="Group 98">
                                  <a:extLst>
                                    <a:ext uri="{FF2B5EF4-FFF2-40B4-BE49-F238E27FC236}">
                                      <a16:creationId xmlns:a16="http://schemas.microsoft.com/office/drawing/2014/main" id="{6F7F3D87-34E0-02FD-30CA-6CECC23C81A0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001991" y="4809805"/>
                                  <a:ext cx="5770988" cy="2854832"/>
                                  <a:chOff x="1001991" y="4809805"/>
                                  <a:chExt cx="5770988" cy="2854832"/>
                                </a:xfrm>
                              </p:grpSpPr>
                              <p:sp>
                                <p:nvSpPr>
                                  <p:cNvPr id="101" name="Rectangle: Rounded Corners 100">
                                    <a:extLst>
                                      <a:ext uri="{FF2B5EF4-FFF2-40B4-BE49-F238E27FC236}">
                                        <a16:creationId xmlns:a16="http://schemas.microsoft.com/office/drawing/2014/main" id="{43CEA2DA-449E-D03D-C567-D1C1E2BC7B7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104900" y="7513320"/>
                                    <a:ext cx="5247053" cy="63687"/>
                                  </a:xfrm>
                                  <a:prstGeom prst="roundRect">
                                    <a:avLst/>
                                  </a:prstGeom>
                                  <a:solidFill>
                                    <a:sysClr val="windowText" lastClr="000000"/>
                                  </a:solidFill>
                                  <a:ln w="12700" cap="flat" cmpd="sng" algn="ctr">
                                    <a:solidFill>
                                      <a:sysClr val="window" lastClr="FFFFFF">
                                        <a:lumMod val="95000"/>
                                      </a:sysClr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  <p:txBody>
                                  <a:bodyPr rtlCol="0" anchor="ctr"/>
                                  <a:lstStyle/>
                                  <a:p>
                                    <a:pPr marL="0" marR="0" lvl="0" indent="0" algn="ctr" defTabSz="457200" eaLnBrk="1" fontAlgn="auto" latinLnBrk="0" hangingPunct="1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Tx/>
                                      <a:buSzTx/>
                                      <a:buFontTx/>
                                      <a:buNone/>
                                      <a:tabLst/>
                                      <a:defRPr/>
                                    </a:pPr>
                                    <a:endParaRPr kumimoji="0" lang="en-US" sz="18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libri" panose="020F0502020204030204"/>
                                      <a:ea typeface="+mn-ea"/>
                                      <a:cs typeface="+mn-cs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102" name="Rectangle: Rounded Corners 101">
                                    <a:extLst>
                                      <a:ext uri="{FF2B5EF4-FFF2-40B4-BE49-F238E27FC236}">
                                        <a16:creationId xmlns:a16="http://schemas.microsoft.com/office/drawing/2014/main" id="{5C2CB5B5-13F4-172C-FE7E-79C2C14D43F7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211602" y="7582982"/>
                                    <a:ext cx="5068513" cy="81655"/>
                                  </a:xfrm>
                                  <a:prstGeom prst="roundRect">
                                    <a:avLst/>
                                  </a:prstGeom>
                                  <a:solidFill>
                                    <a:sysClr val="windowText" lastClr="000000"/>
                                  </a:solidFill>
                                  <a:ln w="12700" cap="flat" cmpd="sng" algn="ctr">
                                    <a:solidFill>
                                      <a:sysClr val="window" lastClr="FFFFFF">
                                        <a:lumMod val="95000"/>
                                      </a:sysClr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  <p:txBody>
                                  <a:bodyPr rtlCol="0" anchor="ctr"/>
                                  <a:lstStyle/>
                                  <a:p>
                                    <a:pPr marL="0" marR="0" lvl="0" indent="0" algn="ctr" defTabSz="457200" eaLnBrk="1" fontAlgn="auto" latinLnBrk="0" hangingPunct="1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Tx/>
                                      <a:buSzTx/>
                                      <a:buFontTx/>
                                      <a:buNone/>
                                      <a:tabLst/>
                                      <a:defRPr/>
                                    </a:pPr>
                                    <a:endParaRPr kumimoji="0" lang="en-US" sz="18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libri" panose="020F0502020204030204"/>
                                      <a:ea typeface="+mn-ea"/>
                                      <a:cs typeface="+mn-cs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103" name="Rectangle: Rounded Corners 102">
                                    <a:extLst>
                                      <a:ext uri="{FF2B5EF4-FFF2-40B4-BE49-F238E27FC236}">
                                        <a16:creationId xmlns:a16="http://schemas.microsoft.com/office/drawing/2014/main" id="{1494E30D-8910-AC63-A8DF-11468CEA3CD7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001991" y="4809805"/>
                                    <a:ext cx="5770988" cy="2700799"/>
                                  </a:xfrm>
                                  <a:prstGeom prst="roundRect">
                                    <a:avLst>
                                      <a:gd name="adj" fmla="val 1554"/>
                                    </a:avLst>
                                  </a:prstGeom>
                                  <a:solidFill>
                                    <a:sysClr val="window" lastClr="FFFFFF">
                                      <a:lumMod val="95000"/>
                                    </a:sysClr>
                                  </a:solidFill>
                                  <a:ln w="12700" cap="flat" cmpd="sng" algn="ctr">
                                    <a:solidFill>
                                      <a:srgbClr val="4472C4">
                                        <a:shade val="15000"/>
                                      </a:srgbClr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  <p:txBody>
                                  <a:bodyPr rtlCol="0" anchor="ctr"/>
                                  <a:lstStyle/>
                                  <a:p>
                                    <a:pPr marL="0" marR="0" lvl="0" indent="0" algn="ctr" defTabSz="457200" eaLnBrk="1" fontAlgn="auto" latinLnBrk="0" hangingPunct="1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Tx/>
                                      <a:buSzTx/>
                                      <a:buFontTx/>
                                      <a:buNone/>
                                      <a:tabLst/>
                                      <a:defRPr/>
                                    </a:pPr>
                                    <a:endParaRPr kumimoji="0" lang="en-US" sz="18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libri" panose="020F0502020204030204"/>
                                      <a:ea typeface="+mn-ea"/>
                                      <a:cs typeface="+mn-cs"/>
                                    </a:endParaRPr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100" name="Rectangle 99">
                                  <a:extLst>
                                    <a:ext uri="{FF2B5EF4-FFF2-40B4-BE49-F238E27FC236}">
                                      <a16:creationId xmlns:a16="http://schemas.microsoft.com/office/drawing/2014/main" id="{A865883E-D06D-5420-AE20-AF432BA552A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43940" y="4989799"/>
                                  <a:ext cx="4434840" cy="2346094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Text" lastClr="000000"/>
                                </a:solidFill>
                                <a:ln w="12700" cap="flat" cmpd="sng" algn="ctr">
                                  <a:solidFill>
                                    <a:srgbClr val="4472C4">
                                      <a:shade val="15000"/>
                                    </a:srgbClr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4572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 panose="020F0502020204030204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98" name="Rectangle 97">
                                <a:extLst>
                                  <a:ext uri="{FF2B5EF4-FFF2-40B4-BE49-F238E27FC236}">
                                    <a16:creationId xmlns:a16="http://schemas.microsoft.com/office/drawing/2014/main" id="{95800C74-B784-D9CD-78A6-D73D7C9F067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5899637" y="4862143"/>
                                <a:ext cx="823221" cy="2595263"/>
                              </a:xfrm>
                              <a:prstGeom prst="rect">
                                <a:avLst/>
                              </a:prstGeom>
                              <a:noFill/>
                              <a:ln w="1270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  <p:txBody>
                              <a:bodyPr rtlCol="0" anchor="ctr"/>
                              <a:lstStyle/>
                              <a:p>
                                <a:pPr marL="0" marR="0" lvl="0" indent="0" algn="ctr" defTabSz="45720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  <a:defRPr/>
                                </a:pPr>
                                <a:endParaRPr kumimoji="0" lang="en-US" sz="18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+mn-cs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95" name="Rectangle 94">
                              <a:extLst>
                                <a:ext uri="{FF2B5EF4-FFF2-40B4-BE49-F238E27FC236}">
                                  <a16:creationId xmlns:a16="http://schemas.microsoft.com/office/drawing/2014/main" id="{80969B55-5E0A-C40D-3B0F-F66414C7193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609033" y="5395961"/>
                              <a:ext cx="116960" cy="357415"/>
                            </a:xfrm>
                            <a:prstGeom prst="rect">
                              <a:avLst/>
                            </a:prstGeom>
                            <a:solidFill>
                              <a:sysClr val="windowText" lastClr="000000"/>
                            </a:solidFill>
                            <a:ln w="12700" cap="flat" cmpd="sng" algn="ctr">
                              <a:solidFill>
                                <a:sysClr val="windowText" lastClr="000000"/>
                              </a:solidFill>
                              <a:prstDash val="solid"/>
                              <a:miter lim="800000"/>
                            </a:ln>
                            <a:effectLst/>
                          </p:spPr>
                          <p:txBody>
                            <a:bodyPr rtlCol="0" anchor="ctr"/>
                            <a:lstStyle/>
                            <a:p>
                              <a:pPr marL="0" marR="0" lvl="0" indent="0" algn="ctr" defTabSz="4572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96" name="Rectangle 95">
                              <a:extLst>
                                <a:ext uri="{FF2B5EF4-FFF2-40B4-BE49-F238E27FC236}">
                                  <a16:creationId xmlns:a16="http://schemas.microsoft.com/office/drawing/2014/main" id="{E7D1E32F-9D46-2F55-DAFF-3850F04BF5D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609033" y="6619676"/>
                              <a:ext cx="116960" cy="357415"/>
                            </a:xfrm>
                            <a:prstGeom prst="rect">
                              <a:avLst/>
                            </a:prstGeom>
                            <a:solidFill>
                              <a:sysClr val="windowText" lastClr="000000"/>
                            </a:solidFill>
                            <a:ln w="12700" cap="flat" cmpd="sng" algn="ctr">
                              <a:solidFill>
                                <a:sysClr val="windowText" lastClr="000000"/>
                              </a:solidFill>
                              <a:prstDash val="solid"/>
                              <a:miter lim="800000"/>
                            </a:ln>
                            <a:effectLst/>
                          </p:spPr>
                          <p:txBody>
                            <a:bodyPr rtlCol="0" anchor="ctr"/>
                            <a:lstStyle/>
                            <a:p>
                              <a:pPr marL="0" marR="0" lvl="0" indent="0" algn="ctr" defTabSz="4572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93" name="Rectangle: Rounded Corners 92">
                            <a:extLst>
                              <a:ext uri="{FF2B5EF4-FFF2-40B4-BE49-F238E27FC236}">
                                <a16:creationId xmlns:a16="http://schemas.microsoft.com/office/drawing/2014/main" id="{4C5D8CE6-C17A-CA6B-1AF8-9BEC294EA6E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29592" y="4945537"/>
                            <a:ext cx="781941" cy="2019300"/>
                          </a:xfrm>
                          <a:prstGeom prst="roundRect">
                            <a:avLst>
                              <a:gd name="adj" fmla="val 8871"/>
                            </a:avLst>
                          </a:prstGeom>
                          <a:noFill/>
                          <a:ln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4572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45" name="Rectangle: Rounded Corners 44">
                          <a:extLst>
                            <a:ext uri="{FF2B5EF4-FFF2-40B4-BE49-F238E27FC236}">
                              <a16:creationId xmlns:a16="http://schemas.microsoft.com/office/drawing/2014/main" id="{2F134D20-471D-B93F-5439-CE8AA16949C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24645" y="6978182"/>
                          <a:ext cx="786203" cy="364443"/>
                        </a:xfrm>
                        <a:prstGeom prst="roundRect">
                          <a:avLst/>
                        </a:prstGeom>
                        <a:noFill/>
                        <a:ln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41" name="Oval 40">
                        <a:extLst>
                          <a:ext uri="{FF2B5EF4-FFF2-40B4-BE49-F238E27FC236}">
                            <a16:creationId xmlns:a16="http://schemas.microsoft.com/office/drawing/2014/main" id="{9B792FE8-6E91-9E08-36FE-35BB3EC19A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00826" y="7038227"/>
                        <a:ext cx="256252" cy="256252"/>
                      </a:xfrm>
                      <a:prstGeom prst="ellipse">
                        <a:avLst/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38" name="Rectangle 43">
                      <a:extLst>
                        <a:ext uri="{FF2B5EF4-FFF2-40B4-BE49-F238E27FC236}">
                          <a16:creationId xmlns:a16="http://schemas.microsoft.com/office/drawing/2014/main" id="{0605329F-91B1-F5FB-B8ED-54C35214584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046094" y="4973895"/>
                      <a:ext cx="4790554" cy="2394207"/>
                    </a:xfrm>
                    <a:custGeom>
                      <a:avLst/>
                      <a:gdLst>
                        <a:gd name="connsiteX0" fmla="*/ 0 w 442063"/>
                        <a:gd name="connsiteY0" fmla="*/ 0 h 2850251"/>
                        <a:gd name="connsiteX1" fmla="*/ 442063 w 442063"/>
                        <a:gd name="connsiteY1" fmla="*/ 0 h 2850251"/>
                        <a:gd name="connsiteX2" fmla="*/ 442063 w 442063"/>
                        <a:gd name="connsiteY2" fmla="*/ 2850251 h 2850251"/>
                        <a:gd name="connsiteX3" fmla="*/ 0 w 442063"/>
                        <a:gd name="connsiteY3" fmla="*/ 2850251 h 2850251"/>
                        <a:gd name="connsiteX4" fmla="*/ 0 w 442063"/>
                        <a:gd name="connsiteY4" fmla="*/ 0 h 2850251"/>
                        <a:gd name="connsiteX0" fmla="*/ 0 w 929743"/>
                        <a:gd name="connsiteY0" fmla="*/ 0 h 2850251"/>
                        <a:gd name="connsiteX1" fmla="*/ 929743 w 929743"/>
                        <a:gd name="connsiteY1" fmla="*/ 281940 h 2850251"/>
                        <a:gd name="connsiteX2" fmla="*/ 442063 w 929743"/>
                        <a:gd name="connsiteY2" fmla="*/ 2850251 h 2850251"/>
                        <a:gd name="connsiteX3" fmla="*/ 0 w 929743"/>
                        <a:gd name="connsiteY3" fmla="*/ 2850251 h 2850251"/>
                        <a:gd name="connsiteX4" fmla="*/ 0 w 929743"/>
                        <a:gd name="connsiteY4" fmla="*/ 0 h 2850251"/>
                        <a:gd name="connsiteX0" fmla="*/ 0 w 929743"/>
                        <a:gd name="connsiteY0" fmla="*/ 0 h 2850251"/>
                        <a:gd name="connsiteX1" fmla="*/ 929743 w 929743"/>
                        <a:gd name="connsiteY1" fmla="*/ 281940 h 2850251"/>
                        <a:gd name="connsiteX2" fmla="*/ 906883 w 929743"/>
                        <a:gd name="connsiteY2" fmla="*/ 2514971 h 2850251"/>
                        <a:gd name="connsiteX3" fmla="*/ 0 w 929743"/>
                        <a:gd name="connsiteY3" fmla="*/ 2850251 h 2850251"/>
                        <a:gd name="connsiteX4" fmla="*/ 0 w 929743"/>
                        <a:gd name="connsiteY4" fmla="*/ 0 h 2850251"/>
                        <a:gd name="connsiteX0" fmla="*/ 0 w 906883"/>
                        <a:gd name="connsiteY0" fmla="*/ 0 h 2850251"/>
                        <a:gd name="connsiteX1" fmla="*/ 868783 w 906883"/>
                        <a:gd name="connsiteY1" fmla="*/ 297180 h 2850251"/>
                        <a:gd name="connsiteX2" fmla="*/ 906883 w 906883"/>
                        <a:gd name="connsiteY2" fmla="*/ 2514971 h 2850251"/>
                        <a:gd name="connsiteX3" fmla="*/ 0 w 906883"/>
                        <a:gd name="connsiteY3" fmla="*/ 2850251 h 2850251"/>
                        <a:gd name="connsiteX4" fmla="*/ 0 w 906883"/>
                        <a:gd name="connsiteY4" fmla="*/ 0 h 2850251"/>
                        <a:gd name="connsiteX0" fmla="*/ 3175 w 906883"/>
                        <a:gd name="connsiteY0" fmla="*/ 0 h 2837551"/>
                        <a:gd name="connsiteX1" fmla="*/ 868783 w 906883"/>
                        <a:gd name="connsiteY1" fmla="*/ 284480 h 2837551"/>
                        <a:gd name="connsiteX2" fmla="*/ 906883 w 906883"/>
                        <a:gd name="connsiteY2" fmla="*/ 2502271 h 2837551"/>
                        <a:gd name="connsiteX3" fmla="*/ 0 w 906883"/>
                        <a:gd name="connsiteY3" fmla="*/ 2837551 h 2837551"/>
                        <a:gd name="connsiteX4" fmla="*/ 3175 w 906883"/>
                        <a:gd name="connsiteY4" fmla="*/ 0 h 2837551"/>
                        <a:gd name="connsiteX0" fmla="*/ 3175 w 906883"/>
                        <a:gd name="connsiteY0" fmla="*/ 0 h 2837551"/>
                        <a:gd name="connsiteX1" fmla="*/ 865608 w 906883"/>
                        <a:gd name="connsiteY1" fmla="*/ 259080 h 2837551"/>
                        <a:gd name="connsiteX2" fmla="*/ 906883 w 906883"/>
                        <a:gd name="connsiteY2" fmla="*/ 2502271 h 2837551"/>
                        <a:gd name="connsiteX3" fmla="*/ 0 w 906883"/>
                        <a:gd name="connsiteY3" fmla="*/ 2837551 h 2837551"/>
                        <a:gd name="connsiteX4" fmla="*/ 3175 w 906883"/>
                        <a:gd name="connsiteY4" fmla="*/ 0 h 2837551"/>
                        <a:gd name="connsiteX0" fmla="*/ 3175 w 906883"/>
                        <a:gd name="connsiteY0" fmla="*/ 0 h 2856601"/>
                        <a:gd name="connsiteX1" fmla="*/ 865608 w 906883"/>
                        <a:gd name="connsiteY1" fmla="*/ 259080 h 2856601"/>
                        <a:gd name="connsiteX2" fmla="*/ 906883 w 906883"/>
                        <a:gd name="connsiteY2" fmla="*/ 2502271 h 2856601"/>
                        <a:gd name="connsiteX3" fmla="*/ 0 w 906883"/>
                        <a:gd name="connsiteY3" fmla="*/ 2856601 h 2856601"/>
                        <a:gd name="connsiteX4" fmla="*/ 3175 w 906883"/>
                        <a:gd name="connsiteY4" fmla="*/ 0 h 2856601"/>
                        <a:gd name="connsiteX0" fmla="*/ 3175 w 939220"/>
                        <a:gd name="connsiteY0" fmla="*/ 0 h 2856601"/>
                        <a:gd name="connsiteX1" fmla="*/ 939220 w 939220"/>
                        <a:gd name="connsiteY1" fmla="*/ 243670 h 2856601"/>
                        <a:gd name="connsiteX2" fmla="*/ 906883 w 939220"/>
                        <a:gd name="connsiteY2" fmla="*/ 2502271 h 2856601"/>
                        <a:gd name="connsiteX3" fmla="*/ 0 w 939220"/>
                        <a:gd name="connsiteY3" fmla="*/ 2856601 h 2856601"/>
                        <a:gd name="connsiteX4" fmla="*/ 3175 w 939220"/>
                        <a:gd name="connsiteY4" fmla="*/ 0 h 2856601"/>
                        <a:gd name="connsiteX0" fmla="*/ 3175 w 943689"/>
                        <a:gd name="connsiteY0" fmla="*/ 0 h 2856601"/>
                        <a:gd name="connsiteX1" fmla="*/ 939220 w 943689"/>
                        <a:gd name="connsiteY1" fmla="*/ 243670 h 2856601"/>
                        <a:gd name="connsiteX2" fmla="*/ 943689 w 943689"/>
                        <a:gd name="connsiteY2" fmla="*/ 2579320 h 2856601"/>
                        <a:gd name="connsiteX3" fmla="*/ 0 w 943689"/>
                        <a:gd name="connsiteY3" fmla="*/ 2856601 h 2856601"/>
                        <a:gd name="connsiteX4" fmla="*/ 3175 w 943689"/>
                        <a:gd name="connsiteY4" fmla="*/ 0 h 2856601"/>
                        <a:gd name="connsiteX0" fmla="*/ 3175 w 943689"/>
                        <a:gd name="connsiteY0" fmla="*/ 0 h 2702502"/>
                        <a:gd name="connsiteX1" fmla="*/ 939220 w 943689"/>
                        <a:gd name="connsiteY1" fmla="*/ 243670 h 2702502"/>
                        <a:gd name="connsiteX2" fmla="*/ 943689 w 943689"/>
                        <a:gd name="connsiteY2" fmla="*/ 2579320 h 2702502"/>
                        <a:gd name="connsiteX3" fmla="*/ 0 w 943689"/>
                        <a:gd name="connsiteY3" fmla="*/ 2702502 h 2702502"/>
                        <a:gd name="connsiteX4" fmla="*/ 3175 w 943689"/>
                        <a:gd name="connsiteY4" fmla="*/ 0 h 2702502"/>
                        <a:gd name="connsiteX0" fmla="*/ 3175 w 943689"/>
                        <a:gd name="connsiteY0" fmla="*/ 0 h 2579320"/>
                        <a:gd name="connsiteX1" fmla="*/ 939220 w 943689"/>
                        <a:gd name="connsiteY1" fmla="*/ 243670 h 2579320"/>
                        <a:gd name="connsiteX2" fmla="*/ 943689 w 943689"/>
                        <a:gd name="connsiteY2" fmla="*/ 2579320 h 2579320"/>
                        <a:gd name="connsiteX3" fmla="*/ 0 w 943689"/>
                        <a:gd name="connsiteY3" fmla="*/ 2579223 h 2579320"/>
                        <a:gd name="connsiteX4" fmla="*/ 3175 w 943689"/>
                        <a:gd name="connsiteY4" fmla="*/ 0 h 2579320"/>
                        <a:gd name="connsiteX0" fmla="*/ 6 w 940520"/>
                        <a:gd name="connsiteY0" fmla="*/ 0 h 2594633"/>
                        <a:gd name="connsiteX1" fmla="*/ 936051 w 940520"/>
                        <a:gd name="connsiteY1" fmla="*/ 243670 h 2594633"/>
                        <a:gd name="connsiteX2" fmla="*/ 940520 w 940520"/>
                        <a:gd name="connsiteY2" fmla="*/ 2579320 h 2594633"/>
                        <a:gd name="connsiteX3" fmla="*/ 159391 w 940520"/>
                        <a:gd name="connsiteY3" fmla="*/ 2594633 h 2594633"/>
                        <a:gd name="connsiteX4" fmla="*/ 6 w 940520"/>
                        <a:gd name="connsiteY4" fmla="*/ 0 h 2594633"/>
                        <a:gd name="connsiteX0" fmla="*/ 6242 w 946756"/>
                        <a:gd name="connsiteY0" fmla="*/ 0 h 2594633"/>
                        <a:gd name="connsiteX1" fmla="*/ 942287 w 946756"/>
                        <a:gd name="connsiteY1" fmla="*/ 243670 h 2594633"/>
                        <a:gd name="connsiteX2" fmla="*/ 946756 w 946756"/>
                        <a:gd name="connsiteY2" fmla="*/ 2579320 h 2594633"/>
                        <a:gd name="connsiteX3" fmla="*/ 0 w 946756"/>
                        <a:gd name="connsiteY3" fmla="*/ 2594633 h 2594633"/>
                        <a:gd name="connsiteX4" fmla="*/ 6242 w 946756"/>
                        <a:gd name="connsiteY4" fmla="*/ 0 h 2594633"/>
                        <a:gd name="connsiteX0" fmla="*/ 6242 w 946756"/>
                        <a:gd name="connsiteY0" fmla="*/ 2888 h 2350963"/>
                        <a:gd name="connsiteX1" fmla="*/ 942287 w 946756"/>
                        <a:gd name="connsiteY1" fmla="*/ 0 h 2350963"/>
                        <a:gd name="connsiteX2" fmla="*/ 946756 w 946756"/>
                        <a:gd name="connsiteY2" fmla="*/ 2335650 h 2350963"/>
                        <a:gd name="connsiteX3" fmla="*/ 0 w 946756"/>
                        <a:gd name="connsiteY3" fmla="*/ 2350963 h 2350963"/>
                        <a:gd name="connsiteX4" fmla="*/ 6242 w 946756"/>
                        <a:gd name="connsiteY4" fmla="*/ 2888 h 2350963"/>
                        <a:gd name="connsiteX0" fmla="*/ 6242 w 946756"/>
                        <a:gd name="connsiteY0" fmla="*/ 0 h 2363485"/>
                        <a:gd name="connsiteX1" fmla="*/ 942287 w 946756"/>
                        <a:gd name="connsiteY1" fmla="*/ 12522 h 2363485"/>
                        <a:gd name="connsiteX2" fmla="*/ 946756 w 946756"/>
                        <a:gd name="connsiteY2" fmla="*/ 2348172 h 2363485"/>
                        <a:gd name="connsiteX3" fmla="*/ 0 w 946756"/>
                        <a:gd name="connsiteY3" fmla="*/ 2363485 h 2363485"/>
                        <a:gd name="connsiteX4" fmla="*/ 6242 w 946756"/>
                        <a:gd name="connsiteY4" fmla="*/ 0 h 2363485"/>
                        <a:gd name="connsiteX0" fmla="*/ 6242 w 942585"/>
                        <a:gd name="connsiteY0" fmla="*/ 0 h 2378992"/>
                        <a:gd name="connsiteX1" fmla="*/ 942287 w 942585"/>
                        <a:gd name="connsiteY1" fmla="*/ 12522 h 2378992"/>
                        <a:gd name="connsiteX2" fmla="*/ 940622 w 942585"/>
                        <a:gd name="connsiteY2" fmla="*/ 2378992 h 2378992"/>
                        <a:gd name="connsiteX3" fmla="*/ 0 w 942585"/>
                        <a:gd name="connsiteY3" fmla="*/ 2363485 h 2378992"/>
                        <a:gd name="connsiteX4" fmla="*/ 6242 w 942585"/>
                        <a:gd name="connsiteY4" fmla="*/ 0 h 2378992"/>
                        <a:gd name="connsiteX0" fmla="*/ 6242 w 947957"/>
                        <a:gd name="connsiteY0" fmla="*/ 0 h 2378992"/>
                        <a:gd name="connsiteX1" fmla="*/ 947808 w 947957"/>
                        <a:gd name="connsiteY1" fmla="*/ 12522 h 2378992"/>
                        <a:gd name="connsiteX2" fmla="*/ 940622 w 947957"/>
                        <a:gd name="connsiteY2" fmla="*/ 2378992 h 2378992"/>
                        <a:gd name="connsiteX3" fmla="*/ 0 w 947957"/>
                        <a:gd name="connsiteY3" fmla="*/ 2363485 h 2378992"/>
                        <a:gd name="connsiteX4" fmla="*/ 6242 w 947957"/>
                        <a:gd name="connsiteY4" fmla="*/ 0 h 2378992"/>
                        <a:gd name="connsiteX0" fmla="*/ 6242 w 949824"/>
                        <a:gd name="connsiteY0" fmla="*/ 0 h 2369746"/>
                        <a:gd name="connsiteX1" fmla="*/ 947808 w 949824"/>
                        <a:gd name="connsiteY1" fmla="*/ 12522 h 2369746"/>
                        <a:gd name="connsiteX2" fmla="*/ 949824 w 949824"/>
                        <a:gd name="connsiteY2" fmla="*/ 2369746 h 2369746"/>
                        <a:gd name="connsiteX3" fmla="*/ 0 w 949824"/>
                        <a:gd name="connsiteY3" fmla="*/ 2363485 h 2369746"/>
                        <a:gd name="connsiteX4" fmla="*/ 6242 w 949824"/>
                        <a:gd name="connsiteY4" fmla="*/ 0 h 2369746"/>
                        <a:gd name="connsiteX0" fmla="*/ 6242 w 949824"/>
                        <a:gd name="connsiteY0" fmla="*/ 0 h 2388238"/>
                        <a:gd name="connsiteX1" fmla="*/ 947808 w 949824"/>
                        <a:gd name="connsiteY1" fmla="*/ 31014 h 2388238"/>
                        <a:gd name="connsiteX2" fmla="*/ 949824 w 949824"/>
                        <a:gd name="connsiteY2" fmla="*/ 2388238 h 2388238"/>
                        <a:gd name="connsiteX3" fmla="*/ 0 w 949824"/>
                        <a:gd name="connsiteY3" fmla="*/ 2381977 h 2388238"/>
                        <a:gd name="connsiteX4" fmla="*/ 6242 w 949824"/>
                        <a:gd name="connsiteY4" fmla="*/ 0 h 2388238"/>
                        <a:gd name="connsiteX0" fmla="*/ 6242 w 951787"/>
                        <a:gd name="connsiteY0" fmla="*/ 5970 h 2394208"/>
                        <a:gd name="connsiteX1" fmla="*/ 951489 w 951787"/>
                        <a:gd name="connsiteY1" fmla="*/ 0 h 2394208"/>
                        <a:gd name="connsiteX2" fmla="*/ 949824 w 951787"/>
                        <a:gd name="connsiteY2" fmla="*/ 2394208 h 2394208"/>
                        <a:gd name="connsiteX3" fmla="*/ 0 w 951787"/>
                        <a:gd name="connsiteY3" fmla="*/ 2387947 h 2394208"/>
                        <a:gd name="connsiteX4" fmla="*/ 6242 w 951787"/>
                        <a:gd name="connsiteY4" fmla="*/ 5970 h 2394208"/>
                        <a:gd name="connsiteX0" fmla="*/ 6242 w 951787"/>
                        <a:gd name="connsiteY0" fmla="*/ 5970 h 2421946"/>
                        <a:gd name="connsiteX1" fmla="*/ 951489 w 951787"/>
                        <a:gd name="connsiteY1" fmla="*/ 0 h 2421946"/>
                        <a:gd name="connsiteX2" fmla="*/ 949824 w 951787"/>
                        <a:gd name="connsiteY2" fmla="*/ 2421946 h 2421946"/>
                        <a:gd name="connsiteX3" fmla="*/ 0 w 951787"/>
                        <a:gd name="connsiteY3" fmla="*/ 2387947 h 2421946"/>
                        <a:gd name="connsiteX4" fmla="*/ 6242 w 951787"/>
                        <a:gd name="connsiteY4" fmla="*/ 5970 h 2421946"/>
                        <a:gd name="connsiteX0" fmla="*/ 6242 w 953505"/>
                        <a:gd name="connsiteY0" fmla="*/ 5970 h 2394208"/>
                        <a:gd name="connsiteX1" fmla="*/ 951489 w 953505"/>
                        <a:gd name="connsiteY1" fmla="*/ 0 h 2394208"/>
                        <a:gd name="connsiteX2" fmla="*/ 953505 w 953505"/>
                        <a:gd name="connsiteY2" fmla="*/ 2394208 h 2394208"/>
                        <a:gd name="connsiteX3" fmla="*/ 0 w 953505"/>
                        <a:gd name="connsiteY3" fmla="*/ 2387947 h 2394208"/>
                        <a:gd name="connsiteX4" fmla="*/ 6242 w 953505"/>
                        <a:gd name="connsiteY4" fmla="*/ 5970 h 2394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53505" h="2394208">
                          <a:moveTo>
                            <a:pt x="6242" y="5970"/>
                          </a:moveTo>
                          <a:lnTo>
                            <a:pt x="951489" y="0"/>
                          </a:lnTo>
                          <a:cubicBezTo>
                            <a:pt x="952979" y="778550"/>
                            <a:pt x="952015" y="1615658"/>
                            <a:pt x="953505" y="2394208"/>
                          </a:cubicBezTo>
                          <a:lnTo>
                            <a:pt x="0" y="2387947"/>
                          </a:lnTo>
                          <a:cubicBezTo>
                            <a:pt x="1058" y="1442097"/>
                            <a:pt x="5184" y="951820"/>
                            <a:pt x="6242" y="5970"/>
                          </a:cubicBezTo>
                          <a:close/>
                        </a:path>
                      </a:pathLst>
                    </a:custGeom>
                    <a:solidFill>
                      <a:sysClr val="windowText" lastClr="000000"/>
                    </a:solid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F67D68C-572D-08D3-2316-11F336B611DE}"/>
                      </a:ext>
                    </a:extLst>
                  </p:cNvPr>
                  <p:cNvSpPr/>
                  <p:nvPr/>
                </p:nvSpPr>
                <p:spPr>
                  <a:xfrm>
                    <a:off x="1513240" y="5344348"/>
                    <a:ext cx="3724790" cy="1519704"/>
                  </a:xfrm>
                  <a:prstGeom prst="rect">
                    <a:avLst/>
                  </a:prstGeom>
                  <a:solidFill>
                    <a:srgbClr val="FFC000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820300DC-9445-6DEF-1677-50D4319C1CAC}"/>
                    </a:ext>
                  </a:extLst>
                </p:cNvPr>
                <p:cNvSpPr/>
                <p:nvPr/>
              </p:nvSpPr>
              <p:spPr>
                <a:xfrm>
                  <a:off x="2463798" y="6623938"/>
                  <a:ext cx="1849489" cy="87829"/>
                </a:xfrm>
                <a:prstGeom prst="ellipse">
                  <a:avLst/>
                </a:prstGeom>
                <a:solidFill>
                  <a:sysClr val="window" lastClr="FFFFFF"/>
                </a:solidFill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58258C-81C9-43D2-6093-4C88C92033CE}"/>
                  </a:ext>
                </a:extLst>
              </p:cNvPr>
              <p:cNvSpPr txBox="1"/>
              <p:nvPr/>
            </p:nvSpPr>
            <p:spPr>
              <a:xfrm>
                <a:off x="5569894" y="4323142"/>
                <a:ext cx="5837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1:00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FC9968-9515-6745-2734-BE311E3C944A}"/>
                  </a:ext>
                </a:extLst>
              </p:cNvPr>
              <p:cNvSpPr txBox="1"/>
              <p:nvPr/>
            </p:nvSpPr>
            <p:spPr>
              <a:xfrm>
                <a:off x="5593339" y="4724471"/>
                <a:ext cx="5837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◤◥◣◢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DA075C2-A862-8067-56CC-ED8CE4D4A2B1}"/>
                  </a:ext>
                </a:extLst>
              </p:cNvPr>
              <p:cNvSpPr txBox="1"/>
              <p:nvPr/>
            </p:nvSpPr>
            <p:spPr>
              <a:xfrm>
                <a:off x="5497156" y="5343587"/>
                <a:ext cx="8174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◔ ▶◼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EF72AAD-DDC1-41B1-B0FD-6456F0B2905B}"/>
                </a:ext>
              </a:extLst>
            </p:cNvPr>
            <p:cNvSpPr/>
            <p:nvPr/>
          </p:nvSpPr>
          <p:spPr>
            <a:xfrm>
              <a:off x="1912350" y="4434713"/>
              <a:ext cx="3069769" cy="1252458"/>
            </a:xfrm>
            <a:prstGeom prst="rect">
              <a:avLst/>
            </a:prstGeom>
            <a:solidFill>
              <a:sysClr val="windowText" lastClr="000000">
                <a:alpha val="7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7555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C2A6C27A-10E3-44DF-B07F-3D98B5998AF6}"/>
              </a:ext>
            </a:extLst>
          </p:cNvPr>
          <p:cNvGrpSpPr/>
          <p:nvPr/>
        </p:nvGrpSpPr>
        <p:grpSpPr>
          <a:xfrm>
            <a:off x="0" y="-11747"/>
            <a:ext cx="12192000" cy="6858000"/>
            <a:chOff x="0" y="-11747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5E6B28-7063-4552-918D-4BF9B0C6054C}"/>
                </a:ext>
              </a:extLst>
            </p:cNvPr>
            <p:cNvSpPr/>
            <p:nvPr/>
          </p:nvSpPr>
          <p:spPr>
            <a:xfrm>
              <a:off x="0" y="-11747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13A568-E1D5-47BF-8264-BFDC6CB46BC5}"/>
                </a:ext>
              </a:extLst>
            </p:cNvPr>
            <p:cNvSpPr/>
            <p:nvPr/>
          </p:nvSpPr>
          <p:spPr>
            <a:xfrm>
              <a:off x="0" y="-11747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2AD87C8B-902D-48F8-AB10-7B09C0D1F441}"/>
                </a:ext>
              </a:extLst>
            </p:cNvPr>
            <p:cNvSpPr/>
            <p:nvPr/>
          </p:nvSpPr>
          <p:spPr>
            <a:xfrm>
              <a:off x="7449463" y="690776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49C37C6A-77E4-4CD1-A04E-C0924216685B}"/>
                </a:ext>
              </a:extLst>
            </p:cNvPr>
            <p:cNvSpPr/>
            <p:nvPr/>
          </p:nvSpPr>
          <p:spPr>
            <a:xfrm>
              <a:off x="188686" y="157218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D201B063-25BB-488B-A9D8-F5CAEBBF5E50}"/>
                </a:ext>
              </a:extLst>
            </p:cNvPr>
            <p:cNvSpPr/>
            <p:nvPr/>
          </p:nvSpPr>
          <p:spPr>
            <a:xfrm>
              <a:off x="4188869" y="25685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0FAB27AE-70DF-493D-923E-1EA1DD3F34C6}"/>
                </a:ext>
              </a:extLst>
            </p:cNvPr>
            <p:cNvSpPr/>
            <p:nvPr/>
          </p:nvSpPr>
          <p:spPr>
            <a:xfrm>
              <a:off x="10958286" y="86615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loud 64">
              <a:extLst>
                <a:ext uri="{FF2B5EF4-FFF2-40B4-BE49-F238E27FC236}">
                  <a16:creationId xmlns:a16="http://schemas.microsoft.com/office/drawing/2014/main" id="{895513C2-DDEC-45BF-89D8-E23F1BA1F0BA}"/>
                </a:ext>
              </a:extLst>
            </p:cNvPr>
            <p:cNvSpPr/>
            <p:nvPr/>
          </p:nvSpPr>
          <p:spPr>
            <a:xfrm>
              <a:off x="2481036" y="1623403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91C320EE-19EC-4CBC-BBBB-2A8E3BE9AE49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id="{76DD96AE-9553-461C-9BAF-99C23DBE0228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C13710F6-F760-47CE-9BFE-93FB44080003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F425778D-98BB-468D-AAFB-988B9695D7A5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6D8EA6D9-7FCE-4956-B3F6-851396F9EB6B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99F2570-F519-49BE-8449-863945EFAA0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679BB9A-51D5-427C-A936-D188D61AF6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2" name="Flowchart: Decision 212">
                  <a:extLst>
                    <a:ext uri="{FF2B5EF4-FFF2-40B4-BE49-F238E27FC236}">
                      <a16:creationId xmlns:a16="http://schemas.microsoft.com/office/drawing/2014/main" id="{47334DC2-6C56-459D-916D-28753C69170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FB461E96-8601-499A-80B4-9E9E23B4785D}"/>
                    </a:ext>
                  </a:extLst>
                </p:cNvPr>
                <p:cNvCxnSpPr>
                  <a:cxnSpLocks/>
                  <a:stCxn id="62" idx="0"/>
                  <a:endCxn id="6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F1F77FB-2563-40F4-9DAF-4948B03CFBBE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05245F7-CF1E-48C9-8B47-3D1705F5DB28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EA43314-AD3D-42C3-AA35-77D263BD8F6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371E6C9-DD5E-4E37-BF42-349D7B0D860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FB9CA9-CB49-4167-950F-8EDB28A700A5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5D450D09-D453-47C7-9946-66FFEB499A8D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5" name="Flowchart: Decision 212">
                  <a:extLst>
                    <a:ext uri="{FF2B5EF4-FFF2-40B4-BE49-F238E27FC236}">
                      <a16:creationId xmlns:a16="http://schemas.microsoft.com/office/drawing/2014/main" id="{7BF6B0EB-1EED-419D-8004-D5076FCDE49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A56FB613-B790-4709-A82B-830F4AAD8598}"/>
                    </a:ext>
                  </a:extLst>
                </p:cNvPr>
                <p:cNvCxnSpPr>
                  <a:cxnSpLocks/>
                  <a:stCxn id="55" idx="0"/>
                  <a:endCxn id="5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CF212205-ECE7-4EA3-BC29-97C9F15485A6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AFAEBC2-35A0-4BB1-8FD1-E922D0D6720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F6CA16D-0E00-4013-9A7F-E88D4BB8FFA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0444CC0-BED7-4B87-B46D-EEF49CD1052F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EE73AFF-385A-44D0-8510-5D169192B2E7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99DF54B-C2CA-4C68-9FD2-83529B38B73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48" name="Flowchart: Decision 212">
                  <a:extLst>
                    <a:ext uri="{FF2B5EF4-FFF2-40B4-BE49-F238E27FC236}">
                      <a16:creationId xmlns:a16="http://schemas.microsoft.com/office/drawing/2014/main" id="{C7980BF6-6B1E-4ECE-A925-60D3D18DDB26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7BB2625-F96C-45B5-89B1-4FFFA8D4A9B0}"/>
                    </a:ext>
                  </a:extLst>
                </p:cNvPr>
                <p:cNvCxnSpPr>
                  <a:cxnSpLocks/>
                  <a:stCxn id="48" idx="0"/>
                  <a:endCxn id="4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F104110-00B0-48DC-91AF-E81465D1D81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5802DAA-FE99-472A-9FAE-6695702A5574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EC090C3-ACEB-4E7F-BACB-315C92ECCA9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B81D8EE-2E4C-4085-B462-4C3A824524D6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D7E2B24-931C-401D-8670-E2E725CA4FD5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D2A5134-6620-4B0A-ACEB-B6E3DE68219A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41" name="Flowchart: Decision 212">
                  <a:extLst>
                    <a:ext uri="{FF2B5EF4-FFF2-40B4-BE49-F238E27FC236}">
                      <a16:creationId xmlns:a16="http://schemas.microsoft.com/office/drawing/2014/main" id="{D01322C8-79D8-4489-AB52-2F05846049AA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65CE8477-DBDB-48C0-A75B-4EB9BDD597B7}"/>
                    </a:ext>
                  </a:extLst>
                </p:cNvPr>
                <p:cNvCxnSpPr>
                  <a:cxnSpLocks/>
                  <a:stCxn id="41" idx="0"/>
                  <a:endCxn id="41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AB08107-0FF8-451C-8376-C47998CBE6B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9A6C6CB-6E2F-4647-9586-81BC074DE764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8A15747-8F60-4895-9918-C7305A38E7DC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B5C984F-18A8-4369-AE7C-77FAA068886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D6D2A4B-D1AD-4A40-8F3A-99342E996C46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E7DDB1C-F5DA-491F-9D3F-DAD6BD2BB06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34" name="Flowchart: Decision 212">
                  <a:extLst>
                    <a:ext uri="{FF2B5EF4-FFF2-40B4-BE49-F238E27FC236}">
                      <a16:creationId xmlns:a16="http://schemas.microsoft.com/office/drawing/2014/main" id="{79DFA756-DC98-4D5D-AA72-3353F036588B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FB14B7D9-EF1D-4659-9D03-AE44168D8750}"/>
                    </a:ext>
                  </a:extLst>
                </p:cNvPr>
                <p:cNvCxnSpPr>
                  <a:cxnSpLocks/>
                  <a:stCxn id="34" idx="0"/>
                  <a:endCxn id="3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10C43D1-B93C-4D8C-830E-CEF36B2A18AD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ED1B93D-5E62-40DC-B945-92DC10258AE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6AA544E-02F5-4369-A593-F34EA5A650B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0D40374-8CE5-49D1-89B1-A9D3730669E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EF5A32F-A341-454A-A6A1-A5751F7604C2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2960B99-D410-46AF-BE94-5648ACA53D3B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7" name="Flowchart: Decision 212">
                  <a:extLst>
                    <a:ext uri="{FF2B5EF4-FFF2-40B4-BE49-F238E27FC236}">
                      <a16:creationId xmlns:a16="http://schemas.microsoft.com/office/drawing/2014/main" id="{0C96C939-CA59-4D86-9C77-1D5C8CD1AB03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2312CF3F-FB30-4C4E-B611-E3CC37D632DF}"/>
                    </a:ext>
                  </a:extLst>
                </p:cNvPr>
                <p:cNvCxnSpPr>
                  <a:cxnSpLocks/>
                  <a:stCxn id="27" idx="0"/>
                  <a:endCxn id="27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C196D9D-8BFB-44DA-89CD-A00CF8E0A051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960BD27-31E3-4F6D-A7E8-3FAD6616B7FA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EE832F4-5B59-4C43-BB7F-408A11F40D2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FFD532B-708A-4ADF-9728-554405965666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8457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40000"/>
            <a:lumOff val="60000"/>
          </a:schemeClr>
        </a:solidFill>
        <a:ln w="57150">
          <a:solidFill>
            <a:schemeClr val="tx1"/>
          </a:solidFill>
        </a:ln>
        <a:effectLst/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6726</TotalTime>
  <Words>21</Words>
  <Application>Microsoft Office PowerPoint</Application>
  <PresentationFormat>Widescreen</PresentationFormat>
  <Paragraphs>16</Paragraphs>
  <Slides>30</Slides>
  <Notes>2</Notes>
  <HiddenSlides>0</HiddenSlides>
  <MMClips>19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Arial Black</vt:lpstr>
      <vt:lpstr>Calibri</vt:lpstr>
      <vt:lpstr>Calibri Light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</dc:creator>
  <cp:lastModifiedBy>hellotuners@outlook.com</cp:lastModifiedBy>
  <cp:revision>100</cp:revision>
  <dcterms:created xsi:type="dcterms:W3CDTF">2024-12-10T19:17:21Z</dcterms:created>
  <dcterms:modified xsi:type="dcterms:W3CDTF">2024-12-27T21:47:07Z</dcterms:modified>
</cp:coreProperties>
</file>